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0"/>
  </p:notesMasterIdLst>
  <p:sldIdLst>
    <p:sldId id="256" r:id="rId2"/>
    <p:sldId id="259" r:id="rId3"/>
    <p:sldId id="264" r:id="rId4"/>
    <p:sldId id="265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176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ACD4E-CA2A-4F74-A614-1F953DFB921F}" type="datetimeFigureOut">
              <a:rPr lang="zh-TW" altLang="en-US" smtClean="0"/>
              <a:t>2017/7/21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F0FD0-FDEE-4B81-8DB0-650E02F2A4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8068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 algn="ctr">
              <a:defRPr sz="3150">
                <a:solidFill>
                  <a:schemeClr val="tx1"/>
                </a:solidFill>
                <a:latin typeface="Myriad Pro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478904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Myriad Pro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5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3505200" y="4652965"/>
            <a:ext cx="2133600" cy="365125"/>
          </a:xfrm>
        </p:spPr>
        <p:txBody>
          <a:bodyPr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701B8B5-6ED5-4D72-A57A-41D0E0B14730}" type="datetimeFigureOut">
              <a:rPr lang="zh-TW" altLang="en-US" smtClean="0"/>
              <a:t>2017/7/21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3616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只有標題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188913"/>
            <a:ext cx="163195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內容版面配置區 13"/>
          <p:cNvSpPr>
            <a:spLocks noGrp="1"/>
          </p:cNvSpPr>
          <p:nvPr>
            <p:ph sz="quarter" idx="13"/>
          </p:nvPr>
        </p:nvSpPr>
        <p:spPr>
          <a:xfrm>
            <a:off x="468312" y="1340768"/>
            <a:ext cx="8256191" cy="4897016"/>
          </a:xfrm>
        </p:spPr>
        <p:txBody>
          <a:bodyPr/>
          <a:lstStyle>
            <a:lvl1pPr>
              <a:defRPr sz="1800">
                <a:latin typeface="微軟正黑體" pitchFamily="34" charset="-120"/>
                <a:ea typeface="微軟正黑體" pitchFamily="34" charset="-120"/>
              </a:defRPr>
            </a:lvl1pPr>
            <a:lvl2pPr>
              <a:defRPr sz="1650" baseline="0">
                <a:latin typeface="微軟正黑體" pitchFamily="34" charset="-120"/>
                <a:ea typeface="微軟正黑體" pitchFamily="34" charset="-120"/>
              </a:defRPr>
            </a:lvl2pPr>
            <a:lvl3pPr>
              <a:defRPr sz="1500" baseline="0">
                <a:latin typeface="微軟正黑體" pitchFamily="34" charset="-120"/>
                <a:ea typeface="微軟正黑體" pitchFamily="34" charset="-120"/>
              </a:defRPr>
            </a:lvl3pPr>
            <a:lvl4pPr>
              <a:defRPr sz="1350" baseline="0">
                <a:latin typeface="微軟正黑體" pitchFamily="34" charset="-120"/>
                <a:ea typeface="微軟正黑體" pitchFamily="34" charset="-120"/>
              </a:defRPr>
            </a:lvl4pPr>
            <a:lvl5pPr>
              <a:defRPr sz="1200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4"/>
          </p:nvPr>
        </p:nvSpPr>
        <p:spPr>
          <a:xfrm>
            <a:off x="6759575" y="6356352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14F8A7AE-F3EC-4DE9-8990-C507754C02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3664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134471" y="188912"/>
            <a:ext cx="8563442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en-US" dirty="0" smtClean="0"/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363071" y="1188484"/>
            <a:ext cx="8323729" cy="4937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內容</a:t>
            </a:r>
          </a:p>
          <a:p>
            <a:pPr lvl="1"/>
            <a:r>
              <a:rPr lang="zh-TW" altLang="en-US" dirty="0" smtClean="0"/>
              <a:t>內容</a:t>
            </a:r>
          </a:p>
          <a:p>
            <a:pPr lvl="2"/>
            <a:r>
              <a:rPr lang="zh-TW" altLang="en-US" dirty="0" smtClean="0"/>
              <a:t>內容</a:t>
            </a:r>
          </a:p>
          <a:p>
            <a:pPr lvl="3"/>
            <a:r>
              <a:rPr lang="zh-TW" altLang="en-US" dirty="0" smtClean="0"/>
              <a:t>內容</a:t>
            </a:r>
          </a:p>
          <a:p>
            <a:pPr lvl="4"/>
            <a:r>
              <a:rPr lang="zh-TW" altLang="en-US" dirty="0" smtClean="0"/>
              <a:t>內容</a:t>
            </a:r>
            <a:r>
              <a:rPr lang="en-US" altLang="zh-TW" dirty="0" smtClean="0"/>
              <a:t> </a:t>
            </a:r>
            <a:endParaRPr lang="zh-TW" altLang="en-US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701B8B5-6ED5-4D72-A57A-41D0E0B14730}" type="datetimeFigureOut">
              <a:rPr lang="zh-TW" altLang="en-US" smtClean="0"/>
              <a:t>2017/7/21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900">
                <a:solidFill>
                  <a:srgbClr val="898989"/>
                </a:solidFill>
              </a:defRPr>
            </a:lvl1pPr>
          </a:lstStyle>
          <a:p>
            <a:fld id="{14F8A7AE-F3EC-4DE9-8990-C507754C025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直線接點 6"/>
          <p:cNvCxnSpPr/>
          <p:nvPr/>
        </p:nvCxnSpPr>
        <p:spPr>
          <a:xfrm>
            <a:off x="0" y="1066523"/>
            <a:ext cx="9144000" cy="158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圖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188913"/>
            <a:ext cx="163195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1506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D7000F"/>
          </a:solidFill>
          <a:latin typeface="微軟正黑體" pitchFamily="34" charset="-120"/>
          <a:ea typeface="微軟正黑體" pitchFamily="34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D7000F"/>
          </a:solidFill>
          <a:latin typeface="微軟正黑體" pitchFamily="34" charset="-120"/>
          <a:ea typeface="微軟正黑體" pitchFamily="34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D7000F"/>
          </a:solidFill>
          <a:latin typeface="微軟正黑體" pitchFamily="34" charset="-120"/>
          <a:ea typeface="微軟正黑體" pitchFamily="34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D7000F"/>
          </a:solidFill>
          <a:latin typeface="微軟正黑體" pitchFamily="34" charset="-120"/>
          <a:ea typeface="微軟正黑體" pitchFamily="34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D7000F"/>
          </a:solidFill>
          <a:latin typeface="微軟正黑體" pitchFamily="34" charset="-120"/>
          <a:ea typeface="微軟正黑體" pitchFamily="34" charset="-12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D7000F"/>
          </a:solidFill>
          <a:latin typeface="微軟正黑體" pitchFamily="34" charset="-120"/>
          <a:ea typeface="微軟正黑體" pitchFamily="34" charset="-12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D7000F"/>
          </a:solidFill>
          <a:latin typeface="微軟正黑體" pitchFamily="34" charset="-120"/>
          <a:ea typeface="微軟正黑體" pitchFamily="34" charset="-12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D7000F"/>
          </a:solidFill>
          <a:latin typeface="微軟正黑體" pitchFamily="34" charset="-120"/>
          <a:ea typeface="微軟正黑體" pitchFamily="34" charset="-12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D7000F"/>
          </a:solidFill>
          <a:latin typeface="微軟正黑體" pitchFamily="34" charset="-120"/>
          <a:ea typeface="微軟正黑體" pitchFamily="34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>
              <a:lumMod val="95000"/>
              <a:lumOff val="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Ckan</a:t>
            </a:r>
            <a:r>
              <a:rPr lang="en-US" altLang="zh-TW" dirty="0" smtClean="0"/>
              <a:t> develop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71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橫幅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47" y="1224654"/>
            <a:ext cx="5476875" cy="79057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95047" y="2133600"/>
            <a:ext cx="8282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vim </a:t>
            </a:r>
            <a:r>
              <a:rPr lang="en-US" altLang="zh-TW" dirty="0"/>
              <a:t>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/lib/</a:t>
            </a:r>
            <a:r>
              <a:rPr lang="en-US" altLang="zh-TW" dirty="0" err="1" smtClean="0"/>
              <a:t>ckan</a:t>
            </a:r>
            <a:r>
              <a:rPr lang="en-US" altLang="zh-TW" dirty="0" smtClean="0"/>
              <a:t>/default/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ckan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ckan</a:t>
            </a:r>
            <a:r>
              <a:rPr lang="en-US" altLang="zh-TW" dirty="0" smtClean="0"/>
              <a:t>/templates/home/suggest.html</a:t>
            </a:r>
          </a:p>
          <a:p>
            <a:r>
              <a:rPr lang="en-US" altLang="zh-TW" dirty="0" smtClean="0"/>
              <a:t>vim 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/lib/</a:t>
            </a:r>
            <a:r>
              <a:rPr lang="en-US" altLang="zh-TW" dirty="0" err="1" smtClean="0"/>
              <a:t>ckan</a:t>
            </a:r>
            <a:r>
              <a:rPr lang="en-US" altLang="zh-TW" dirty="0" smtClean="0"/>
              <a:t>/default/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ckan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ckan</a:t>
            </a:r>
            <a:r>
              <a:rPr lang="en-US" altLang="zh-TW" dirty="0" smtClean="0"/>
              <a:t>/templates/header.html</a:t>
            </a:r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1" y="3810711"/>
            <a:ext cx="3914775" cy="2457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3698" y="3202680"/>
            <a:ext cx="3505200" cy="3286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252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1" y="1245281"/>
            <a:ext cx="2762250" cy="1314450"/>
          </a:xfr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1.1 </a:t>
            </a:r>
            <a:r>
              <a:rPr lang="zh-TW" altLang="en-US" dirty="0" smtClean="0"/>
              <a:t>登入後，使用者頁面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896721" y="1245281"/>
            <a:ext cx="61630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smtClean="0"/>
              <a:t>/</a:t>
            </a:r>
            <a:r>
              <a:rPr lang="en-US" altLang="zh-TW" sz="1600" dirty="0" err="1" smtClean="0"/>
              <a:t>usr</a:t>
            </a:r>
            <a:r>
              <a:rPr lang="en-US" altLang="zh-TW" sz="1600" dirty="0" smtClean="0"/>
              <a:t>/lib/</a:t>
            </a:r>
            <a:r>
              <a:rPr lang="en-US" altLang="zh-TW" sz="1600" dirty="0" err="1" smtClean="0"/>
              <a:t>ckan</a:t>
            </a:r>
            <a:r>
              <a:rPr lang="en-US" altLang="zh-TW" sz="1600" dirty="0" smtClean="0"/>
              <a:t>/default/</a:t>
            </a:r>
            <a:r>
              <a:rPr lang="en-US" altLang="zh-TW" sz="1600" dirty="0" err="1" smtClean="0"/>
              <a:t>src</a:t>
            </a:r>
            <a:r>
              <a:rPr lang="en-US" altLang="zh-TW" sz="1600" dirty="0" smtClean="0"/>
              <a:t>/</a:t>
            </a:r>
            <a:r>
              <a:rPr lang="en-US" altLang="zh-TW" sz="1600" dirty="0" err="1" smtClean="0"/>
              <a:t>ckan</a:t>
            </a:r>
            <a:r>
              <a:rPr lang="en-US" altLang="zh-TW" sz="1600" dirty="0" smtClean="0"/>
              <a:t>/</a:t>
            </a:r>
            <a:r>
              <a:rPr lang="en-US" altLang="zh-TW" sz="1600" dirty="0" err="1" smtClean="0"/>
              <a:t>ckan</a:t>
            </a:r>
            <a:r>
              <a:rPr lang="en-US" altLang="zh-TW" sz="1600" dirty="0" smtClean="0"/>
              <a:t>/templates/user/read_base.html</a:t>
            </a:r>
          </a:p>
          <a:p>
            <a:r>
              <a:rPr lang="en-US" altLang="zh-TW" sz="1600" dirty="0" smtClean="0"/>
              <a:t>/</a:t>
            </a:r>
            <a:r>
              <a:rPr lang="en-US" altLang="zh-TW" sz="1600" dirty="0" err="1" smtClean="0"/>
              <a:t>usr</a:t>
            </a:r>
            <a:r>
              <a:rPr lang="en-US" altLang="zh-TW" sz="1600" dirty="0" smtClean="0"/>
              <a:t>/lib/</a:t>
            </a:r>
            <a:r>
              <a:rPr lang="en-US" altLang="zh-TW" sz="1600" dirty="0" err="1" smtClean="0"/>
              <a:t>ckan</a:t>
            </a:r>
            <a:r>
              <a:rPr lang="en-US" altLang="zh-TW" sz="1600" dirty="0" smtClean="0"/>
              <a:t>/default/</a:t>
            </a:r>
            <a:r>
              <a:rPr lang="en-US" altLang="zh-TW" sz="1600" dirty="0" err="1" smtClean="0"/>
              <a:t>src</a:t>
            </a:r>
            <a:r>
              <a:rPr lang="en-US" altLang="zh-TW" sz="1600" dirty="0" smtClean="0"/>
              <a:t>/</a:t>
            </a:r>
            <a:r>
              <a:rPr lang="en-US" altLang="zh-TW" sz="1600" dirty="0" err="1" smtClean="0"/>
              <a:t>ckan</a:t>
            </a:r>
            <a:r>
              <a:rPr lang="en-US" altLang="zh-TW" sz="1600" dirty="0" smtClean="0"/>
              <a:t>/</a:t>
            </a:r>
            <a:r>
              <a:rPr lang="en-US" altLang="zh-TW" sz="1600" dirty="0" err="1" smtClean="0"/>
              <a:t>ckan</a:t>
            </a:r>
            <a:r>
              <a:rPr lang="en-US" altLang="zh-TW" sz="1600" dirty="0" smtClean="0"/>
              <a:t>/templates/user/db_search.html</a:t>
            </a:r>
          </a:p>
          <a:p>
            <a:endParaRPr lang="en-US" altLang="zh-TW" sz="1600" dirty="0" smtClean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1" y="2559731"/>
            <a:ext cx="5638800" cy="1000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文字方塊 7"/>
          <p:cNvSpPr txBox="1"/>
          <p:nvPr/>
        </p:nvSpPr>
        <p:spPr>
          <a:xfrm>
            <a:off x="0" y="2190399"/>
            <a:ext cx="1961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read_base.html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0" y="4004911"/>
            <a:ext cx="1961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read_base.html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471" y="4459968"/>
            <a:ext cx="7172325" cy="828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820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3"/>
          </p:nvPr>
        </p:nvSpPr>
        <p:spPr>
          <a:xfrm>
            <a:off x="468312" y="2429300"/>
            <a:ext cx="8256191" cy="3808483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1.2 </a:t>
            </a:r>
            <a:r>
              <a:rPr lang="zh-TW" altLang="en-US" dirty="0" smtClean="0"/>
              <a:t>修改 </a:t>
            </a:r>
            <a:r>
              <a:rPr lang="en-US" altLang="zh-TW" dirty="0" smtClean="0"/>
              <a:t>about us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74744" y="1226059"/>
            <a:ext cx="8282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/lib/</a:t>
            </a:r>
            <a:r>
              <a:rPr lang="en-US" altLang="zh-TW" dirty="0" err="1" smtClean="0"/>
              <a:t>ckan</a:t>
            </a:r>
            <a:r>
              <a:rPr lang="en-US" altLang="zh-TW" dirty="0" smtClean="0"/>
              <a:t>/default/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ckan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ckan</a:t>
            </a:r>
            <a:r>
              <a:rPr lang="en-US" altLang="zh-TW" dirty="0" smtClean="0"/>
              <a:t>/templates/home/about.html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71" y="1875301"/>
            <a:ext cx="5559509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60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3"/>
          </p:nvPr>
        </p:nvSpPr>
        <p:spPr>
          <a:xfrm>
            <a:off x="5639921" y="1340768"/>
            <a:ext cx="3190180" cy="4897016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 </a:t>
            </a:r>
            <a:r>
              <a:rPr lang="zh-TW" altLang="en-US" dirty="0" smtClean="0"/>
              <a:t>留言</a:t>
            </a:r>
            <a:r>
              <a:rPr lang="zh-TW" altLang="en-US" dirty="0"/>
              <a:t>板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71" y="1167943"/>
            <a:ext cx="5515702" cy="4305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014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1" y="1203325"/>
            <a:ext cx="5495925" cy="9048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 </a:t>
            </a:r>
            <a:r>
              <a:rPr lang="zh-TW" altLang="en-US" dirty="0" smtClean="0"/>
              <a:t>新增</a:t>
            </a:r>
            <a:r>
              <a:rPr lang="en-US" altLang="zh-TW" dirty="0" smtClean="0"/>
              <a:t>button (</a:t>
            </a:r>
            <a:r>
              <a:rPr lang="zh-TW" altLang="en-US" dirty="0" smtClean="0"/>
              <a:t>外部連結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27200" y="1669143"/>
            <a:ext cx="711200" cy="43905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26329" y="2365376"/>
            <a:ext cx="83797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/usr/lib/ckan/default/src/ckanext-caeser_method/ckanext/caeser_method/plugin.py</a:t>
            </a:r>
          </a:p>
          <a:p>
            <a:r>
              <a:rPr lang="en-US" altLang="zh-TW" dirty="0"/>
              <a:t>/usr/lib/ckan/default/src/ckanext-caeser_method/setup.py</a:t>
            </a:r>
          </a:p>
          <a:p>
            <a:r>
              <a:rPr lang="en-US" altLang="zh-TW" dirty="0"/>
              <a:t>/usr/lib/ckan/default/src/ckan/ckan/config/routing.py</a:t>
            </a:r>
          </a:p>
          <a:p>
            <a:r>
              <a:rPr lang="en-US" altLang="zh-TW" dirty="0"/>
              <a:t>/usr/lib/ckan/default/src/ckan/ckan/controllers/user.py</a:t>
            </a:r>
          </a:p>
          <a:p>
            <a:r>
              <a:rPr lang="en-US" altLang="zh-TW" dirty="0"/>
              <a:t>/</a:t>
            </a:r>
            <a:r>
              <a:rPr lang="en-US" altLang="zh-TW" dirty="0" err="1"/>
              <a:t>usr</a:t>
            </a:r>
            <a:r>
              <a:rPr lang="en-US" altLang="zh-TW" dirty="0"/>
              <a:t>/lib/</a:t>
            </a:r>
            <a:r>
              <a:rPr lang="en-US" altLang="zh-TW" dirty="0" err="1"/>
              <a:t>ckan</a:t>
            </a:r>
            <a:r>
              <a:rPr lang="en-US" altLang="zh-TW" dirty="0"/>
              <a:t>/default/</a:t>
            </a:r>
            <a:r>
              <a:rPr lang="en-US" altLang="zh-TW" dirty="0" err="1"/>
              <a:t>src</a:t>
            </a:r>
            <a:r>
              <a:rPr lang="en-US" altLang="zh-TW" dirty="0"/>
              <a:t>/</a:t>
            </a:r>
            <a:r>
              <a:rPr lang="en-US" altLang="zh-TW" dirty="0" err="1"/>
              <a:t>ckan</a:t>
            </a:r>
            <a:r>
              <a:rPr lang="en-US" altLang="zh-TW" dirty="0"/>
              <a:t>/</a:t>
            </a:r>
            <a:r>
              <a:rPr lang="en-US" altLang="zh-TW" dirty="0" err="1"/>
              <a:t>ckan</a:t>
            </a:r>
            <a:r>
              <a:rPr lang="en-US" altLang="zh-TW" dirty="0"/>
              <a:t>/templates/header.html</a:t>
            </a:r>
          </a:p>
          <a:p>
            <a:r>
              <a:rPr lang="en-US" altLang="zh-TW" dirty="0"/>
              <a:t>/</a:t>
            </a:r>
            <a:r>
              <a:rPr lang="en-US" altLang="zh-TW" dirty="0" err="1"/>
              <a:t>usr</a:t>
            </a:r>
            <a:r>
              <a:rPr lang="en-US" altLang="zh-TW" dirty="0"/>
              <a:t>/lib/</a:t>
            </a:r>
            <a:r>
              <a:rPr lang="en-US" altLang="zh-TW" dirty="0" err="1"/>
              <a:t>ckan</a:t>
            </a:r>
            <a:r>
              <a:rPr lang="en-US" altLang="zh-TW" dirty="0"/>
              <a:t>/default/</a:t>
            </a:r>
            <a:r>
              <a:rPr lang="en-US" altLang="zh-TW" dirty="0" err="1"/>
              <a:t>src</a:t>
            </a:r>
            <a:r>
              <a:rPr lang="en-US" altLang="zh-TW" dirty="0"/>
              <a:t>/</a:t>
            </a:r>
            <a:r>
              <a:rPr lang="en-US" altLang="zh-TW" dirty="0" err="1"/>
              <a:t>ckan</a:t>
            </a:r>
            <a:r>
              <a:rPr lang="en-US" altLang="zh-TW" dirty="0"/>
              <a:t>/</a:t>
            </a:r>
            <a:r>
              <a:rPr lang="en-US" altLang="zh-TW" dirty="0" err="1"/>
              <a:t>ckan</a:t>
            </a:r>
            <a:r>
              <a:rPr lang="en-US" altLang="zh-TW" dirty="0"/>
              <a:t>/templates/home/suggest.html </a:t>
            </a:r>
          </a:p>
          <a:p>
            <a:r>
              <a:rPr lang="en-US" altLang="zh-TW" dirty="0"/>
              <a:t>/usr/lib/ckan/default/src/ckan/ckan/controllers/package.py</a:t>
            </a:r>
          </a:p>
          <a:p>
            <a:r>
              <a:rPr lang="en-US" altLang="zh-TW" dirty="0"/>
              <a:t>/usr/lib/ckan/default/src/ckan/ckan/controllers/home.py</a:t>
            </a:r>
          </a:p>
          <a:p>
            <a:r>
              <a:rPr lang="en-US" altLang="zh-TW" dirty="0"/>
              <a:t>/</a:t>
            </a:r>
            <a:r>
              <a:rPr lang="en-US" altLang="zh-TW" dirty="0" err="1"/>
              <a:t>usr</a:t>
            </a:r>
            <a:r>
              <a:rPr lang="en-US" altLang="zh-TW" dirty="0"/>
              <a:t>/lib/</a:t>
            </a:r>
            <a:r>
              <a:rPr lang="en-US" altLang="zh-TW" dirty="0" err="1"/>
              <a:t>ckan</a:t>
            </a:r>
            <a:r>
              <a:rPr lang="en-US" altLang="zh-TW" dirty="0"/>
              <a:t>/default/</a:t>
            </a:r>
            <a:r>
              <a:rPr lang="en-US" altLang="zh-TW" dirty="0" err="1"/>
              <a:t>src</a:t>
            </a:r>
            <a:r>
              <a:rPr lang="en-US" altLang="zh-TW" dirty="0"/>
              <a:t>/</a:t>
            </a:r>
            <a:r>
              <a:rPr lang="en-US" altLang="zh-TW" dirty="0" err="1"/>
              <a:t>ckan</a:t>
            </a:r>
            <a:r>
              <a:rPr lang="en-US" altLang="zh-TW" dirty="0"/>
              <a:t>/</a:t>
            </a:r>
            <a:r>
              <a:rPr lang="en-US" altLang="zh-TW" dirty="0" err="1"/>
              <a:t>ckan</a:t>
            </a:r>
            <a:r>
              <a:rPr lang="en-US" altLang="zh-TW" dirty="0"/>
              <a:t>/templates/snippets/add_button.html</a:t>
            </a:r>
          </a:p>
          <a:p>
            <a:r>
              <a:rPr lang="en-US" altLang="zh-TW" dirty="0"/>
              <a:t>/</a:t>
            </a:r>
            <a:r>
              <a:rPr lang="en-US" altLang="zh-TW" dirty="0" err="1"/>
              <a:t>usr</a:t>
            </a:r>
            <a:r>
              <a:rPr lang="en-US" altLang="zh-TW" dirty="0"/>
              <a:t>/lib/</a:t>
            </a:r>
            <a:r>
              <a:rPr lang="en-US" altLang="zh-TW" dirty="0" err="1"/>
              <a:t>ckan</a:t>
            </a:r>
            <a:r>
              <a:rPr lang="en-US" altLang="zh-TW" dirty="0"/>
              <a:t>/default/</a:t>
            </a:r>
            <a:r>
              <a:rPr lang="en-US" altLang="zh-TW" dirty="0" err="1"/>
              <a:t>src</a:t>
            </a:r>
            <a:r>
              <a:rPr lang="en-US" altLang="zh-TW" dirty="0"/>
              <a:t>/</a:t>
            </a:r>
            <a:r>
              <a:rPr lang="en-US" altLang="zh-TW" dirty="0" err="1"/>
              <a:t>ckan</a:t>
            </a:r>
            <a:r>
              <a:rPr lang="en-US" altLang="zh-TW" dirty="0"/>
              <a:t>/</a:t>
            </a:r>
            <a:r>
              <a:rPr lang="en-US" altLang="zh-TW" dirty="0" err="1"/>
              <a:t>ckan</a:t>
            </a:r>
            <a:r>
              <a:rPr lang="en-US" altLang="zh-TW" dirty="0"/>
              <a:t>/templates/package/resource_read.html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680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977"/>
          <a:stretch/>
        </p:blipFill>
        <p:spPr>
          <a:xfrm>
            <a:off x="76415" y="2160139"/>
            <a:ext cx="5591175" cy="960437"/>
          </a:xfr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4. </a:t>
            </a:r>
            <a:r>
              <a:rPr lang="zh-TW" altLang="en-US" dirty="0" smtClean="0"/>
              <a:t>新增</a:t>
            </a:r>
            <a:r>
              <a:rPr lang="en-US" altLang="zh-TW" dirty="0" smtClean="0"/>
              <a:t>button (</a:t>
            </a:r>
            <a:r>
              <a:rPr lang="zh-TW" altLang="en-US" dirty="0" smtClean="0"/>
              <a:t>內部</a:t>
            </a:r>
            <a:r>
              <a:rPr lang="en-US" altLang="zh-TW" dirty="0" smtClean="0"/>
              <a:t>helper</a:t>
            </a:r>
            <a:r>
              <a:rPr lang="zh-TW" altLang="en-US" dirty="0" smtClean="0"/>
              <a:t> </a:t>
            </a:r>
            <a:r>
              <a:rPr lang="en-US" altLang="zh-TW" dirty="0" smtClean="0"/>
              <a:t>function)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415" y="1116244"/>
            <a:ext cx="549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2365829" y="1582062"/>
            <a:ext cx="1001486" cy="43905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409371" y="2640357"/>
            <a:ext cx="1001486" cy="43905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239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1" y="1263877"/>
            <a:ext cx="4400550" cy="1219200"/>
          </a:xfr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5. </a:t>
            </a:r>
            <a:r>
              <a:rPr lang="zh-TW" altLang="en-US" dirty="0" smtClean="0"/>
              <a:t>記錄到 </a:t>
            </a:r>
            <a:r>
              <a:rPr lang="en-US" altLang="zh-TW" dirty="0" err="1" smtClean="0"/>
              <a:t>db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057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1" id="{97ED98E4-67F2-4BD4-BF9A-359F645CD7A1}" vid="{4397A4B8-0565-47F9-B1A1-29B53A240D13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67</TotalTime>
  <Words>76</Words>
  <Application>Microsoft Office PowerPoint</Application>
  <PresentationFormat>如螢幕大小 (4:3)</PresentationFormat>
  <Paragraphs>25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Myriad Pro</vt:lpstr>
      <vt:lpstr>微軟正黑體</vt:lpstr>
      <vt:lpstr>新細明體</vt:lpstr>
      <vt:lpstr>Arial</vt:lpstr>
      <vt:lpstr>Calibri</vt:lpstr>
      <vt:lpstr>佈景主題1</vt:lpstr>
      <vt:lpstr>Ckan develop</vt:lpstr>
      <vt:lpstr>1. 橫幅</vt:lpstr>
      <vt:lpstr>1.1 登入後，使用者頁面</vt:lpstr>
      <vt:lpstr>1.2 修改 about us</vt:lpstr>
      <vt:lpstr>2. 留言板</vt:lpstr>
      <vt:lpstr>3. 新增button (外部連結)</vt:lpstr>
      <vt:lpstr>4. 新增button (內部helper function)</vt:lpstr>
      <vt:lpstr>5. 記錄到 db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51</cp:revision>
  <dcterms:created xsi:type="dcterms:W3CDTF">2017-05-16T09:24:07Z</dcterms:created>
  <dcterms:modified xsi:type="dcterms:W3CDTF">2017-07-21T09:40:45Z</dcterms:modified>
</cp:coreProperties>
</file>