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9" r:id="rId6"/>
    <p:sldId id="258" r:id="rId7"/>
    <p:sldId id="263" r:id="rId8"/>
    <p:sldId id="265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8FC3-F5CE-4EF6-AC62-E1C5A4749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1BB14-0D89-4832-B3D5-5425B66B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59BE9-4BE8-442B-8A50-71FAA284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28E3F-EF0B-41A6-957D-469018DA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1DD76-6032-4293-9F62-8E8F51BB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04602-4DFF-4F92-B021-112AB80B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5C59C-02C2-494F-8596-67B2DCE2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497F0-B1BD-4F98-B9FD-25497B17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E1215-1104-4AC6-B2C1-8A3422EA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95740-09ED-4AEC-9E22-A3E0927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2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03C515-A462-46D9-A9C6-8DC87D35E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E2DC6-7315-4FA7-907C-C48F45570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9209-8078-46D3-9F1C-0BB1E349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40DF6-DFFF-48C5-8556-64C7F71C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7EF3C-EBDD-493D-8DC5-BBC30A0F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F7EC-DFB6-4388-AA64-59E0DBFD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3B7C9-C256-4720-8C77-F1627F2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8AF3-5954-4D5E-B9B4-A08E4E29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AF62-F72D-407F-B30D-B55BA638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98C9C-093D-4970-9166-6A552B4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83B6-4603-4B23-8328-8881EA74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A9956-C9CE-405D-811A-BD7DDFB1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DA25-C516-46A2-B5A5-48E744BA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2046B-4938-4D4E-BBE1-846E4AD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C0A1A-D655-43BA-A0FF-50C7E4D9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5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AD09-6983-4B33-9DE7-8BA4CB1C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7853A-1F04-4E7A-A656-31A789E05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9C0BF-78C0-48B8-B733-5C6459F52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1F1D3-C310-4B3F-B8C2-9699068A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6FE8F-059B-41D5-90F9-27508F8E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0A4D1-8190-4DD7-934B-E16EEBAA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0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EA38C-9E04-4197-8970-F327697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CDA92-6AE7-4F63-9D21-312FA30E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443FC-EC72-4A9B-ABCA-6E1D96E4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09A3-D740-43F8-86DA-137D9B2A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C6EF7-5D2B-476C-BF7C-118709F46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6DD24F-DE17-4672-9106-5D9C98AE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3230E3-932D-4439-9B61-EF2EA37D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D8E89-40F3-4C3C-91C6-1D2D42AC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7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5B9E-F545-4873-B9D1-D0D5A69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BB0B52-E019-4D41-96F4-FD552CBA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9925D-23CF-4256-85F1-94D6879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77AC71-1B62-4740-A262-4A848C8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4C77CC-3471-4BC6-86B6-388715CF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5B1611-C77B-43DB-85BC-2A9C4BE2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1E3B2-3FA1-4711-85D5-1FFEE965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53135-A828-41BD-B32D-AD03D6D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58DD8-2C7F-477E-A09A-A5C9F8FF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1F0C6-A081-44A9-BCC3-A1FF0149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B44D3-5A35-4263-BAF6-4FC542D9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ABB64-2D73-4156-B451-3CAF7F23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10832-428A-4DA6-97E0-54B1F628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29B00-ECB4-4ECF-B118-992C357A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1E116-4257-4DAA-8C56-9F7FC546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D0A9E-4355-443A-800A-8B6E253CC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73A2F-767A-40D2-9F35-E0BDC37A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0D211-89E7-4666-A82B-B2D71E7E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611C4-E403-4A01-AD53-DE36E1EF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ED548-7E35-4410-9DE3-93CB1BFF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1B02C-4107-473A-9C5E-E159FE90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E31DF-1DD1-49F8-8CC3-8E692C124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114-56DF-437E-9C77-9B142F42502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16638-88B1-4046-8EA0-4C03731C1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8A113-5C27-4198-8B45-5861D41F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D3DB-4630-474F-A4CB-5CEFF06D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99291D-8D9C-4732-B788-0C9E307C922F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A43F4C1-1732-4BC1-96D3-5B01ACC2E623}"/>
              </a:ext>
            </a:extLst>
          </p:cNvPr>
          <p:cNvSpPr/>
          <p:nvPr/>
        </p:nvSpPr>
        <p:spPr>
          <a:xfrm>
            <a:off x="104775" y="68234"/>
            <a:ext cx="1990725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DBB7F-E1FB-42BD-B7AA-EB33C904B8D7}"/>
              </a:ext>
            </a:extLst>
          </p:cNvPr>
          <p:cNvSpPr txBox="1"/>
          <p:nvPr/>
        </p:nvSpPr>
        <p:spPr>
          <a:xfrm>
            <a:off x="104775" y="68234"/>
            <a:ext cx="223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관련 페이지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2B2826-36C8-4C6E-B937-837C38BA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11777"/>
            <a:ext cx="8896350" cy="463444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609164-FB53-47B1-B2DC-620EACC8B401}"/>
              </a:ext>
            </a:extLst>
          </p:cNvPr>
          <p:cNvSpPr/>
          <p:nvPr/>
        </p:nvSpPr>
        <p:spPr>
          <a:xfrm>
            <a:off x="6810375" y="1190625"/>
            <a:ext cx="838200" cy="428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4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0FF547-EB92-4809-9ADF-5365A80D5B5C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3E1F4B-A798-4F9B-9FFB-90EC4D2E1F6A}"/>
              </a:ext>
            </a:extLst>
          </p:cNvPr>
          <p:cNvSpPr/>
          <p:nvPr/>
        </p:nvSpPr>
        <p:spPr>
          <a:xfrm>
            <a:off x="9769434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01303-4A17-4B57-AD6E-D73758CB7B42}"/>
              </a:ext>
            </a:extLst>
          </p:cNvPr>
          <p:cNvSpPr txBox="1"/>
          <p:nvPr/>
        </p:nvSpPr>
        <p:spPr>
          <a:xfrm>
            <a:off x="9878621" y="682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보기 선택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978A98-E8A2-4509-8C4F-FD99DF43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24" y="1104901"/>
            <a:ext cx="9502901" cy="49323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0C5E4-4511-4F89-96A4-291BA330D41F}"/>
              </a:ext>
            </a:extLst>
          </p:cNvPr>
          <p:cNvSpPr/>
          <p:nvPr/>
        </p:nvSpPr>
        <p:spPr>
          <a:xfrm>
            <a:off x="2619375" y="1154129"/>
            <a:ext cx="857250" cy="4079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37071A0-D952-4948-9BC4-BA5CC9D25A00}"/>
              </a:ext>
            </a:extLst>
          </p:cNvPr>
          <p:cNvSpPr/>
          <p:nvPr/>
        </p:nvSpPr>
        <p:spPr>
          <a:xfrm rot="8428320">
            <a:off x="3483100" y="726032"/>
            <a:ext cx="638175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6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1D578-85AC-44A3-A422-E5ED379A6A17}"/>
              </a:ext>
            </a:extLst>
          </p:cNvPr>
          <p:cNvSpPr txBox="1"/>
          <p:nvPr/>
        </p:nvSpPr>
        <p:spPr>
          <a:xfrm>
            <a:off x="1219873" y="53539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생성</a:t>
            </a:r>
            <a:r>
              <a:rPr lang="en-US" altLang="ko-KR" dirty="0"/>
              <a:t> (List_1)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F2FE64-E2E6-4D5F-A04C-3AA39A42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73" y="3182082"/>
            <a:ext cx="4281816" cy="1339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BB368A-5982-446B-B96C-10985B7DCFE2}"/>
              </a:ext>
            </a:extLst>
          </p:cNvPr>
          <p:cNvSpPr txBox="1"/>
          <p:nvPr/>
        </p:nvSpPr>
        <p:spPr>
          <a:xfrm>
            <a:off x="1105573" y="2725825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조회 </a:t>
            </a:r>
            <a:r>
              <a:rPr lang="en-US" altLang="ko-KR" dirty="0"/>
              <a:t>(List_1</a:t>
            </a:r>
            <a:r>
              <a:rPr lang="ko-KR" altLang="en-US" dirty="0"/>
              <a:t>과 </a:t>
            </a:r>
            <a:r>
              <a:rPr lang="en-US" altLang="ko-KR" dirty="0" err="1"/>
              <a:t>IconList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D311A7-9D9F-48DD-B717-26A05538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73" y="1023936"/>
            <a:ext cx="3812449" cy="13399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8320B2-FD57-481A-99ED-32926D212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74" y="4705349"/>
            <a:ext cx="4281816" cy="12479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E8A237-5823-42F5-958F-8DB74A6EE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156" y="888234"/>
            <a:ext cx="2849470" cy="22938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531B77-CC0A-4F04-BAC5-965AF4C8E6D9}"/>
              </a:ext>
            </a:extLst>
          </p:cNvPr>
          <p:cNvSpPr txBox="1"/>
          <p:nvPr/>
        </p:nvSpPr>
        <p:spPr>
          <a:xfrm>
            <a:off x="6427721" y="43982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수정 </a:t>
            </a:r>
            <a:r>
              <a:rPr lang="en-US" altLang="ko-KR" dirty="0"/>
              <a:t>(List_2)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51BC43-F406-4061-B105-F22A66570E0F}"/>
              </a:ext>
            </a:extLst>
          </p:cNvPr>
          <p:cNvSpPr txBox="1"/>
          <p:nvPr/>
        </p:nvSpPr>
        <p:spPr>
          <a:xfrm>
            <a:off x="6595156" y="3324225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삭제 </a:t>
            </a:r>
            <a:r>
              <a:rPr lang="en-US" altLang="ko-KR" dirty="0"/>
              <a:t>(List_2</a:t>
            </a:r>
            <a:r>
              <a:rPr lang="ko-KR" altLang="en-US" dirty="0"/>
              <a:t>과</a:t>
            </a:r>
            <a:r>
              <a:rPr lang="en-US" altLang="ko-KR" dirty="0"/>
              <a:t> List_1)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7D078FB-6486-4DB1-A5D4-157DD392C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5" y="3835699"/>
            <a:ext cx="2849470" cy="22938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0307691-00C7-42F1-972C-A7F64F9B0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660" y="4288655"/>
            <a:ext cx="3678304" cy="1040659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4EAD3C2-88F5-4D06-832B-77E60CE0A7E4}"/>
              </a:ext>
            </a:extLst>
          </p:cNvPr>
          <p:cNvSpPr/>
          <p:nvPr/>
        </p:nvSpPr>
        <p:spPr>
          <a:xfrm rot="2152556">
            <a:off x="9244601" y="5034038"/>
            <a:ext cx="400050" cy="5905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562F17-1D99-42BD-A06D-C7A36796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5" y="546522"/>
            <a:ext cx="2890837" cy="2709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1D8D24-15EB-406E-B13E-75F6F24B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5" y="3429000"/>
            <a:ext cx="2890837" cy="3011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BE62C-0A80-4E77-81C8-865F95D37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25" y="606555"/>
            <a:ext cx="3915965" cy="2043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3E7FCB-4FA4-4FD1-9583-F3897D60F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15" y="3374188"/>
            <a:ext cx="3838575" cy="30509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99291D-8D9C-4732-B788-0C9E307C922F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A43F4C1-1732-4BC1-96D3-5B01ACC2E623}"/>
              </a:ext>
            </a:extLst>
          </p:cNvPr>
          <p:cNvSpPr/>
          <p:nvPr/>
        </p:nvSpPr>
        <p:spPr>
          <a:xfrm>
            <a:off x="104775" y="68234"/>
            <a:ext cx="1990725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DBB7F-E1FB-42BD-B7AA-EB33C904B8D7}"/>
              </a:ext>
            </a:extLst>
          </p:cNvPr>
          <p:cNvSpPr txBox="1"/>
          <p:nvPr/>
        </p:nvSpPr>
        <p:spPr>
          <a:xfrm>
            <a:off x="104775" y="68234"/>
            <a:ext cx="223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관련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B044B-5AD9-4962-8EEB-7E973DBCD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875" y="1529380"/>
            <a:ext cx="3934480" cy="32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3178B8-73CE-4E23-A8CD-4C7483B9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319756"/>
            <a:ext cx="8229600" cy="4271419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709B39F-50EC-4ED1-A08A-46C98C046804}"/>
              </a:ext>
            </a:extLst>
          </p:cNvPr>
          <p:cNvSpPr/>
          <p:nvPr/>
        </p:nvSpPr>
        <p:spPr>
          <a:xfrm>
            <a:off x="2943225" y="1800225"/>
            <a:ext cx="1047750" cy="371475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미완료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6585A6B0-EADA-44D8-8DE5-C50A9AFE85C1}"/>
              </a:ext>
            </a:extLst>
          </p:cNvPr>
          <p:cNvSpPr/>
          <p:nvPr/>
        </p:nvSpPr>
        <p:spPr>
          <a:xfrm>
            <a:off x="4724400" y="1800225"/>
            <a:ext cx="1047750" cy="371475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주기적인일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943CE8F-A87F-4A2A-B240-51B111BCE9A3}"/>
              </a:ext>
            </a:extLst>
          </p:cNvPr>
          <p:cNvSpPr/>
          <p:nvPr/>
        </p:nvSpPr>
        <p:spPr>
          <a:xfrm>
            <a:off x="6610350" y="1800225"/>
            <a:ext cx="1047750" cy="371475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중요한 일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069577F9-FB47-41EE-B9A5-30337E8C9BB6}"/>
              </a:ext>
            </a:extLst>
          </p:cNvPr>
          <p:cNvSpPr/>
          <p:nvPr/>
        </p:nvSpPr>
        <p:spPr>
          <a:xfrm>
            <a:off x="8496300" y="1800225"/>
            <a:ext cx="1047750" cy="371475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1EC88B-3684-4B6C-B84C-732C24D10378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7FBD2F4-7A2E-494A-B176-1845204B54A7}"/>
              </a:ext>
            </a:extLst>
          </p:cNvPr>
          <p:cNvSpPr/>
          <p:nvPr/>
        </p:nvSpPr>
        <p:spPr>
          <a:xfrm>
            <a:off x="2190751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6C1BA-3DBA-414A-BA92-B967A1ED7874}"/>
              </a:ext>
            </a:extLst>
          </p:cNvPr>
          <p:cNvSpPr txBox="1"/>
          <p:nvPr/>
        </p:nvSpPr>
        <p:spPr>
          <a:xfrm>
            <a:off x="2277351" y="682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1734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522B35-6527-406F-88F0-920E78FC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234031"/>
            <a:ext cx="9144000" cy="4746021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F6B76D7-B37A-404D-BE88-F16BC3D519B1}"/>
              </a:ext>
            </a:extLst>
          </p:cNvPr>
          <p:cNvSpPr/>
          <p:nvPr/>
        </p:nvSpPr>
        <p:spPr>
          <a:xfrm rot="3512847">
            <a:off x="7388298" y="1992578"/>
            <a:ext cx="457200" cy="6286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15848-B050-44D3-8C17-A55F67566FE3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480E9-5B2C-4A9A-B05E-BF24DAFCDB02}"/>
              </a:ext>
            </a:extLst>
          </p:cNvPr>
          <p:cNvSpPr txBox="1"/>
          <p:nvPr/>
        </p:nvSpPr>
        <p:spPr>
          <a:xfrm>
            <a:off x="7104859" y="791375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해당 아이콘에 관련된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조회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8D74689-401A-4F5D-A449-32DB78DD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7" y="2739251"/>
            <a:ext cx="5400675" cy="1619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D4C2DA-A20C-4E5A-922F-3B2FE64F57A2}"/>
              </a:ext>
            </a:extLst>
          </p:cNvPr>
          <p:cNvSpPr txBox="1"/>
          <p:nvPr/>
        </p:nvSpPr>
        <p:spPr>
          <a:xfrm>
            <a:off x="2277351" y="682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메인 화면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47AFD87-7019-411F-967F-AB0C157AD795}"/>
              </a:ext>
            </a:extLst>
          </p:cNvPr>
          <p:cNvSpPr/>
          <p:nvPr/>
        </p:nvSpPr>
        <p:spPr>
          <a:xfrm>
            <a:off x="3668000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BAD6D-1760-47F8-A017-ACC3A61DEC22}"/>
              </a:ext>
            </a:extLst>
          </p:cNvPr>
          <p:cNvSpPr txBox="1"/>
          <p:nvPr/>
        </p:nvSpPr>
        <p:spPr>
          <a:xfrm>
            <a:off x="3838273" y="682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IconList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50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522B35-6527-406F-88F0-920E78FC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291181"/>
            <a:ext cx="9144000" cy="4746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9A068-7D35-4D38-BB6B-818455C128FD}"/>
              </a:ext>
            </a:extLst>
          </p:cNvPr>
          <p:cNvSpPr/>
          <p:nvPr/>
        </p:nvSpPr>
        <p:spPr>
          <a:xfrm>
            <a:off x="3328987" y="4305298"/>
            <a:ext cx="923925" cy="3714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4D66A51-289C-480B-BBEA-214CB656E577}"/>
              </a:ext>
            </a:extLst>
          </p:cNvPr>
          <p:cNvSpPr/>
          <p:nvPr/>
        </p:nvSpPr>
        <p:spPr>
          <a:xfrm rot="3512847">
            <a:off x="4375763" y="3764998"/>
            <a:ext cx="457200" cy="6286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318CF-CDEB-475C-A70A-948DFB40D1EB}"/>
              </a:ext>
            </a:extLst>
          </p:cNvPr>
          <p:cNvSpPr txBox="1"/>
          <p:nvPr/>
        </p:nvSpPr>
        <p:spPr>
          <a:xfrm>
            <a:off x="7029602" y="855831"/>
            <a:ext cx="389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해당 날짜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조회 및 </a:t>
            </a:r>
            <a:r>
              <a:rPr lang="ko-KR" altLang="en-US" b="1" dirty="0" err="1"/>
              <a:t>할일</a:t>
            </a:r>
            <a:r>
              <a:rPr lang="ko-KR" altLang="en-US" b="1" dirty="0"/>
              <a:t> 생성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62F-EC32-45AD-89E1-DA84B11654C2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8C16EC-398F-4D8A-B958-5C795473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40" y="2587734"/>
            <a:ext cx="4555585" cy="1736615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AFF602-2A35-4D1D-BFB1-E48ABE96F9F2}"/>
              </a:ext>
            </a:extLst>
          </p:cNvPr>
          <p:cNvSpPr/>
          <p:nvPr/>
        </p:nvSpPr>
        <p:spPr>
          <a:xfrm>
            <a:off x="5209872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376A4-C104-4D79-A294-AE0DAFFFA4E5}"/>
              </a:ext>
            </a:extLst>
          </p:cNvPr>
          <p:cNvSpPr txBox="1"/>
          <p:nvPr/>
        </p:nvSpPr>
        <p:spPr>
          <a:xfrm>
            <a:off x="5547659" y="6852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82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3E9AA9-F1AA-41E4-8146-7E5D0C5BF60B}"/>
              </a:ext>
            </a:extLst>
          </p:cNvPr>
          <p:cNvSpPr/>
          <p:nvPr/>
        </p:nvSpPr>
        <p:spPr>
          <a:xfrm>
            <a:off x="5209536" y="2948073"/>
            <a:ext cx="1123949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D8A17-6715-47A4-BB0A-54D8CF310C18}"/>
              </a:ext>
            </a:extLst>
          </p:cNvPr>
          <p:cNvSpPr txBox="1"/>
          <p:nvPr/>
        </p:nvSpPr>
        <p:spPr>
          <a:xfrm>
            <a:off x="4968461" y="262230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특정 </a:t>
            </a:r>
            <a:r>
              <a:rPr lang="ko-KR" altLang="en-US" sz="1400" b="1" dirty="0" err="1"/>
              <a:t>할일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클릭시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E120-66DF-41DB-9602-62C7D1C500AC}"/>
              </a:ext>
            </a:extLst>
          </p:cNvPr>
          <p:cNvSpPr txBox="1"/>
          <p:nvPr/>
        </p:nvSpPr>
        <p:spPr>
          <a:xfrm>
            <a:off x="6721434" y="781295"/>
            <a:ext cx="43588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수정 가능한 리스트</a:t>
            </a:r>
            <a:r>
              <a:rPr lang="en-US" altLang="ko-KR" b="1" dirty="0"/>
              <a:t>2</a:t>
            </a:r>
            <a:r>
              <a:rPr lang="ko-KR" altLang="en-US" b="1" dirty="0"/>
              <a:t>로 이동 ↓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( </a:t>
            </a:r>
            <a:r>
              <a:rPr lang="ko-KR" altLang="en-US" b="1" dirty="0"/>
              <a:t>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주기적인 일을 선택 가능 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8691C-039B-47C2-AC72-4BA89CCC2CF5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61095B-2540-4968-BA63-94C61C47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2374"/>
            <a:ext cx="4288189" cy="1285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314DEA-E211-4F6D-914B-0B15102D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414625"/>
            <a:ext cx="4288189" cy="1634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F8FDB4-FBB2-4162-816E-C1A019E1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434" y="1719903"/>
            <a:ext cx="3109913" cy="24563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E30F8B-C8EE-41FE-ACED-66EC690A2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187" y="3062341"/>
            <a:ext cx="2709863" cy="2886076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DB60965-A521-4A29-AA33-18EB04F6FC90}"/>
              </a:ext>
            </a:extLst>
          </p:cNvPr>
          <p:cNvSpPr/>
          <p:nvPr/>
        </p:nvSpPr>
        <p:spPr>
          <a:xfrm>
            <a:off x="6721434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B3F2C-3A75-4F73-AB42-30A4C3C5E001}"/>
              </a:ext>
            </a:extLst>
          </p:cNvPr>
          <p:cNvSpPr txBox="1"/>
          <p:nvPr/>
        </p:nvSpPr>
        <p:spPr>
          <a:xfrm>
            <a:off x="7059221" y="6823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349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D7F90C-3F91-42F6-882D-3FD3F1F0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8" y="718650"/>
            <a:ext cx="5089732" cy="5420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F1FF20-4697-40CF-AB05-A6095A8F493C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A1554B-EBA2-48DA-AC53-D37B8C86E5A7}"/>
              </a:ext>
            </a:extLst>
          </p:cNvPr>
          <p:cNvSpPr/>
          <p:nvPr/>
        </p:nvSpPr>
        <p:spPr>
          <a:xfrm>
            <a:off x="6721434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3CB84-EDF4-4570-8489-B4CED929EF1E}"/>
              </a:ext>
            </a:extLst>
          </p:cNvPr>
          <p:cNvSpPr txBox="1"/>
          <p:nvPr/>
        </p:nvSpPr>
        <p:spPr>
          <a:xfrm>
            <a:off x="7059221" y="6823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List2</a:t>
            </a:r>
            <a:endParaRPr lang="ko-KR" altLang="en-US" b="1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8E4A7A37-D7DA-4A5F-9F77-8717668CB395}"/>
              </a:ext>
            </a:extLst>
          </p:cNvPr>
          <p:cNvSpPr/>
          <p:nvPr/>
        </p:nvSpPr>
        <p:spPr>
          <a:xfrm>
            <a:off x="3705225" y="652548"/>
            <a:ext cx="1295400" cy="371475"/>
          </a:xfrm>
          <a:prstGeom prst="wedgeRoundRectCallout">
            <a:avLst>
              <a:gd name="adj1" fmla="val -20098"/>
              <a:gd name="adj2" fmla="val 7532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중요 여부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8B77C5C4-B68B-46D8-A51B-97BE2AFA6D6E}"/>
              </a:ext>
            </a:extLst>
          </p:cNvPr>
          <p:cNvSpPr/>
          <p:nvPr/>
        </p:nvSpPr>
        <p:spPr>
          <a:xfrm>
            <a:off x="7537657" y="581598"/>
            <a:ext cx="1295400" cy="371475"/>
          </a:xfrm>
          <a:prstGeom prst="wedgeRoundRectCallout">
            <a:avLst>
              <a:gd name="adj1" fmla="val -20098"/>
              <a:gd name="adj2" fmla="val 7532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 여부 선택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306ABE9F-7BC6-4C03-B2DD-6C9F812AD12D}"/>
              </a:ext>
            </a:extLst>
          </p:cNvPr>
          <p:cNvSpPr/>
          <p:nvPr/>
        </p:nvSpPr>
        <p:spPr>
          <a:xfrm>
            <a:off x="4702279" y="1666876"/>
            <a:ext cx="1295400" cy="457199"/>
          </a:xfrm>
          <a:prstGeom prst="wedgeRoundRectCallout">
            <a:avLst>
              <a:gd name="adj1" fmla="val -20098"/>
              <a:gd name="adj2" fmla="val 7532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주기적인 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82706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E192E8-1ED6-46B6-AD94-8349C084F104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1367A-F657-4A2F-8CAC-DFAC52D69E32}"/>
              </a:ext>
            </a:extLst>
          </p:cNvPr>
          <p:cNvSpPr txBox="1"/>
          <p:nvPr/>
        </p:nvSpPr>
        <p:spPr>
          <a:xfrm>
            <a:off x="7059221" y="6823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List2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A95943-62CE-408A-9AAC-15B31CF818F1}"/>
              </a:ext>
            </a:extLst>
          </p:cNvPr>
          <p:cNvSpPr/>
          <p:nvPr/>
        </p:nvSpPr>
        <p:spPr>
          <a:xfrm>
            <a:off x="8216859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18D72-6AD5-48E2-ADC9-F36985AA8247}"/>
              </a:ext>
            </a:extLst>
          </p:cNvPr>
          <p:cNvSpPr txBox="1"/>
          <p:nvPr/>
        </p:nvSpPr>
        <p:spPr>
          <a:xfrm>
            <a:off x="8554646" y="6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DB48BE-1F35-4C83-94D3-77DADB0C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24" y="1104901"/>
            <a:ext cx="9502901" cy="49323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A858964-FC8D-4491-8973-DCA0221FCDB5}"/>
              </a:ext>
            </a:extLst>
          </p:cNvPr>
          <p:cNvSpPr/>
          <p:nvPr/>
        </p:nvSpPr>
        <p:spPr>
          <a:xfrm>
            <a:off x="7829550" y="1154128"/>
            <a:ext cx="2781298" cy="547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977B227-51D5-4D6A-81CB-432C607DFE9F}"/>
              </a:ext>
            </a:extLst>
          </p:cNvPr>
          <p:cNvSpPr/>
          <p:nvPr/>
        </p:nvSpPr>
        <p:spPr>
          <a:xfrm rot="8428320">
            <a:off x="10636376" y="667238"/>
            <a:ext cx="638175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6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E192E8-1ED6-46B6-AD94-8349C084F104}"/>
              </a:ext>
            </a:extLst>
          </p:cNvPr>
          <p:cNvSpPr/>
          <p:nvPr/>
        </p:nvSpPr>
        <p:spPr>
          <a:xfrm>
            <a:off x="-95250" y="0"/>
            <a:ext cx="1195387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1367A-F657-4A2F-8CAC-DFAC52D69E32}"/>
              </a:ext>
            </a:extLst>
          </p:cNvPr>
          <p:cNvSpPr txBox="1"/>
          <p:nvPr/>
        </p:nvSpPr>
        <p:spPr>
          <a:xfrm>
            <a:off x="7059221" y="6823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List2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A95943-62CE-408A-9AAC-15B31CF818F1}"/>
              </a:ext>
            </a:extLst>
          </p:cNvPr>
          <p:cNvSpPr/>
          <p:nvPr/>
        </p:nvSpPr>
        <p:spPr>
          <a:xfrm>
            <a:off x="8216859" y="68234"/>
            <a:ext cx="1371599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18D72-6AD5-48E2-ADC9-F36985AA8247}"/>
              </a:ext>
            </a:extLst>
          </p:cNvPr>
          <p:cNvSpPr txBox="1"/>
          <p:nvPr/>
        </p:nvSpPr>
        <p:spPr>
          <a:xfrm>
            <a:off x="8554646" y="6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BF2A3E-FF1C-4043-AAB1-DEAA0248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1947862"/>
            <a:ext cx="4300538" cy="2039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F3AFA3-9BD1-4325-B4A9-1146C121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13" y="1262642"/>
            <a:ext cx="4690363" cy="14920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38C042-FD60-492B-A27E-0916A61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13" y="3062287"/>
            <a:ext cx="4690363" cy="13766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F031E7-7891-4E45-B307-15268097A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713" y="4732671"/>
            <a:ext cx="4690363" cy="9463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65E52A-3182-43DF-9216-5A336FE46882}"/>
              </a:ext>
            </a:extLst>
          </p:cNvPr>
          <p:cNvSpPr txBox="1"/>
          <p:nvPr/>
        </p:nvSpPr>
        <p:spPr>
          <a:xfrm>
            <a:off x="848398" y="144979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원래 데이터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42340C-9BDD-4812-911E-92886E040B97}"/>
              </a:ext>
            </a:extLst>
          </p:cNvPr>
          <p:cNvSpPr txBox="1"/>
          <p:nvPr/>
        </p:nvSpPr>
        <p:spPr>
          <a:xfrm>
            <a:off x="6347713" y="72489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</a:t>
            </a:r>
            <a:r>
              <a:rPr lang="en-US" altLang="ko-KR" dirty="0"/>
              <a:t> </a:t>
            </a:r>
            <a:r>
              <a:rPr lang="ko-KR" altLang="en-US" dirty="0"/>
              <a:t>검색 결과</a:t>
            </a:r>
          </a:p>
        </p:txBody>
      </p:sp>
    </p:spTree>
    <p:extLst>
      <p:ext uri="{BB962C8B-B14F-4D97-AF65-F5344CB8AC3E}">
        <p14:creationId xmlns:p14="http://schemas.microsoft.com/office/powerpoint/2010/main" val="357405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110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ast01</dc:creator>
  <cp:lastModifiedBy>ast01</cp:lastModifiedBy>
  <cp:revision>3</cp:revision>
  <dcterms:created xsi:type="dcterms:W3CDTF">2024-07-09T02:41:53Z</dcterms:created>
  <dcterms:modified xsi:type="dcterms:W3CDTF">2024-07-09T09:41:01Z</dcterms:modified>
</cp:coreProperties>
</file>