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9757A-2029-4B94-8632-9B4675AA4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0F488-7D2D-41A0-AB9D-EE5958BAA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6938D-8FCF-45DC-9923-350E446F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FCF00-6886-4E36-9A5C-9A1ED29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DA3C4-9DE7-49E9-89A6-BE428A8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BED7B-53D2-428E-8C1D-1FB8F774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9FC4E-E356-4292-844F-562A9666A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8349F-3F71-461D-B902-88770013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A5D7-E3A3-4C39-A180-75DAF231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EE88A-956B-4F99-A6A6-94D2E66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C6457-A50A-4F13-A12C-E29545D0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B6385-0A2A-4466-B209-9AF3547F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85E1-5A20-40CE-B802-BDD648D1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964B6-4EC2-4C7B-BC46-4DA5A367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BE87-8E54-4327-9267-95613A6A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4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22B7-5F78-49DA-BC22-EEB3E37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9B0D8-BD49-48F5-961E-EB91D3D2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2380B-BA09-445D-98DC-8E4DF8BE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532BF-682E-46DA-953B-2BD6DB47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59B36-2112-4FF5-91A6-02BEB047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2172-6A26-49FD-81BA-546C68A2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E2A63-0E89-4FCE-8355-E599C80D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5DD5C-EF6D-46BA-A26C-2A7E23CB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C18F0-8A44-4128-AF14-720162E7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61F1D-7ACD-4DD0-956E-DBDA4592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E2551-E706-48F7-8506-8D7D2832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3CF33-AA3F-4940-A336-79657D5A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66059-1663-4619-A444-D27C0262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8AC5F-AD75-4986-BCCB-8165E7CE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CE171-25D1-42BB-B0FE-8BF77A50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5509E-78C1-46AC-A03A-486D1CC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9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0ADCC-6FE4-4FF0-891D-975501A6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882A2-BCA6-4D55-B9D8-EA1DC60F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AF92E-D3D9-41E7-A80D-0108871B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23E1AF-4812-4B1E-834C-357812A6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6645D9-9E19-4E9B-8411-0F24C56E7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CB9B0C-6DED-4060-888E-194B0EB3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B2FC27-33E7-4946-ABDD-6D487F95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D6485-3B30-45D4-A8EF-749D4ED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06014-C52A-4DCB-902C-49181C8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781BEE-AC29-4CA0-83FD-1C42BBDA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594F8-A435-4AF4-9E20-C45AFF9A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954B06-A7BD-479D-80D6-E46F47AD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99A48-96EA-4820-9401-81C95081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34A298-2CD1-4B39-AEA2-1598C44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3A351-1771-4D13-AECA-7174C75F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7325-D381-4BE3-9E5D-A0A3DD41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1DE65-8426-4E7D-AF6A-B07979C3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DC176-093E-4DE4-9DFD-5B8886DBC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4A77C-85CF-449C-A9AC-6D97828C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29815-15DE-4FAD-9DFC-EA715F74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09AAF-31A1-4BC9-9292-70F5F10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4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7D82-2BA7-414B-918B-1FB106FF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D5A27-67C7-4B4E-80B0-89A3A1F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1027E-6202-47BD-9F1E-A57986B6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B0B93-43A4-490B-AAF7-28B9378C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8F5EB-2F87-47DC-9B5D-57E9C2FC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8B20C-80D1-486D-BF7A-C4B854F4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43C05-4C44-45D2-89D6-D2FDE4C4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DFFF3-9B95-422F-A093-8DEEF6F9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C03A1-5FE7-4256-96E3-0B08E818B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868A-E9B9-4173-9971-00CA3457418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02B03-6EF1-43F7-AB4B-9B858CD2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4D29F-1A75-47E0-8DEB-9B0BD21BB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3F7A-2417-48F0-9EA7-16EABBFE1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09D9181-6FCF-4786-98CE-F9BF99F4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68" y="1892427"/>
            <a:ext cx="73914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AEC117C-49F3-4D89-97C5-6F74769CC8B1}"/>
              </a:ext>
            </a:extLst>
          </p:cNvPr>
          <p:cNvSpPr/>
          <p:nvPr/>
        </p:nvSpPr>
        <p:spPr>
          <a:xfrm>
            <a:off x="669036" y="676656"/>
            <a:ext cx="4835652" cy="941451"/>
          </a:xfrm>
          <a:prstGeom prst="wedgeRectCallout">
            <a:avLst>
              <a:gd name="adj1" fmla="val -12200"/>
              <a:gd name="adj2" fmla="val 877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드롭 다운에서 전체 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직장 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일상 </a:t>
            </a:r>
            <a:endParaRPr lang="en-US" altLang="ko-KR" sz="18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스케줄보기 선택가능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F97B107-430B-4416-A767-D506C4B2733B}"/>
              </a:ext>
            </a:extLst>
          </p:cNvPr>
          <p:cNvSpPr/>
          <p:nvPr/>
        </p:nvSpPr>
        <p:spPr>
          <a:xfrm>
            <a:off x="5687568" y="1289304"/>
            <a:ext cx="987552" cy="465963"/>
          </a:xfrm>
          <a:prstGeom prst="wedgeRectCallout">
            <a:avLst>
              <a:gd name="adj1" fmla="val -20833"/>
              <a:gd name="adj2" fmla="val 899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D882E99E-3CB3-4198-A136-E0C722BE8FFF}"/>
              </a:ext>
            </a:extLst>
          </p:cNvPr>
          <p:cNvSpPr/>
          <p:nvPr/>
        </p:nvSpPr>
        <p:spPr>
          <a:xfrm>
            <a:off x="7150608" y="676656"/>
            <a:ext cx="4835652" cy="941451"/>
          </a:xfrm>
          <a:prstGeom prst="wedgeRectCallout">
            <a:avLst>
              <a:gd name="adj1" fmla="val -34513"/>
              <a:gd name="adj2" fmla="val 916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직장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일상</a:t>
            </a:r>
            <a:r>
              <a:rPr lang="en-US" altLang="ko-KR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검색 가능</a:t>
            </a:r>
            <a:endParaRPr lang="en-US" altLang="ko-KR" sz="180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D1DAC973-31DB-48CE-8A4F-570CBA17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68" y="1047758"/>
            <a:ext cx="8901684" cy="4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2016985-B075-4539-8348-83B2A522BCA8}"/>
              </a:ext>
            </a:extLst>
          </p:cNvPr>
          <p:cNvSpPr/>
          <p:nvPr/>
        </p:nvSpPr>
        <p:spPr>
          <a:xfrm>
            <a:off x="2060448" y="1261872"/>
            <a:ext cx="1408176" cy="64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미완료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25DE945-FDA7-41A3-AEEE-BC0F0AF50611}"/>
              </a:ext>
            </a:extLst>
          </p:cNvPr>
          <p:cNvSpPr/>
          <p:nvPr/>
        </p:nvSpPr>
        <p:spPr>
          <a:xfrm>
            <a:off x="4107942" y="1261872"/>
            <a:ext cx="1408176" cy="64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주기적인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A327747-6DE9-48E0-9EAD-7123D7BB4F39}"/>
              </a:ext>
            </a:extLst>
          </p:cNvPr>
          <p:cNvSpPr/>
          <p:nvPr/>
        </p:nvSpPr>
        <p:spPr>
          <a:xfrm>
            <a:off x="6096000" y="1261872"/>
            <a:ext cx="1408176" cy="64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중요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29DEDDCE-2089-4AB7-8960-5D745EFEFBBC}"/>
              </a:ext>
            </a:extLst>
          </p:cNvPr>
          <p:cNvSpPr/>
          <p:nvPr/>
        </p:nvSpPr>
        <p:spPr>
          <a:xfrm>
            <a:off x="8113776" y="1261872"/>
            <a:ext cx="1408176" cy="64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4474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D1DAC973-31DB-48CE-8A4F-570CBA17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16" y="883166"/>
            <a:ext cx="8901684" cy="49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C0C2AA7-178E-4ADE-AD80-AE0614055047}"/>
              </a:ext>
            </a:extLst>
          </p:cNvPr>
          <p:cNvSpPr/>
          <p:nvPr/>
        </p:nvSpPr>
        <p:spPr>
          <a:xfrm rot="5577795">
            <a:off x="3036565" y="1845038"/>
            <a:ext cx="606376" cy="6676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58A71D-7BD9-4818-B0E6-45B950178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6" y="1830105"/>
            <a:ext cx="54864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4C353A9C-AC5E-4F8F-B421-FFB7F9819A77}"/>
              </a:ext>
            </a:extLst>
          </p:cNvPr>
          <p:cNvSpPr/>
          <p:nvPr/>
        </p:nvSpPr>
        <p:spPr>
          <a:xfrm>
            <a:off x="9286401" y="1510065"/>
            <a:ext cx="1408176" cy="64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AAEEC305-05CE-482F-B35D-52C95A152215}"/>
              </a:ext>
            </a:extLst>
          </p:cNvPr>
          <p:cNvSpPr/>
          <p:nvPr/>
        </p:nvSpPr>
        <p:spPr>
          <a:xfrm>
            <a:off x="2905116" y="2580216"/>
            <a:ext cx="1408176" cy="640080"/>
          </a:xfrm>
          <a:prstGeom prst="wedgeRectCallout">
            <a:avLst>
              <a:gd name="adj1" fmla="val 96050"/>
              <a:gd name="adj2" fmla="val 339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완료여부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C0F76A35-6242-4194-8D4E-72BF4262DD1E}"/>
              </a:ext>
            </a:extLst>
          </p:cNvPr>
          <p:cNvSpPr/>
          <p:nvPr/>
        </p:nvSpPr>
        <p:spPr>
          <a:xfrm>
            <a:off x="10169466" y="3220296"/>
            <a:ext cx="1408176" cy="640080"/>
          </a:xfrm>
          <a:prstGeom prst="wedgeRectCallout">
            <a:avLst>
              <a:gd name="adj1" fmla="val -92262"/>
              <a:gd name="adj2" fmla="val 53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즐겨찾기</a:t>
            </a:r>
          </a:p>
        </p:txBody>
      </p:sp>
    </p:spTree>
    <p:extLst>
      <p:ext uri="{BB962C8B-B14F-4D97-AF65-F5344CB8AC3E}">
        <p14:creationId xmlns:p14="http://schemas.microsoft.com/office/powerpoint/2010/main" val="29418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F9101C8-8892-43B6-952C-DF182C577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82" y="1309305"/>
            <a:ext cx="54864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F11BA-DB3D-4554-8A2E-F4B166A5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74" y="3008374"/>
            <a:ext cx="56388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5FB4F8E-F21B-437C-BD5B-8D39F38A7E06}"/>
              </a:ext>
            </a:extLst>
          </p:cNvPr>
          <p:cNvSpPr/>
          <p:nvPr/>
        </p:nvSpPr>
        <p:spPr>
          <a:xfrm rot="3088194">
            <a:off x="5325560" y="1494931"/>
            <a:ext cx="668850" cy="11300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2DDCF-3208-4FB3-8595-11D80A3EBC1C}"/>
              </a:ext>
            </a:extLst>
          </p:cNvPr>
          <p:cNvSpPr txBox="1"/>
          <p:nvPr/>
        </p:nvSpPr>
        <p:spPr>
          <a:xfrm>
            <a:off x="6151942" y="1243278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특정 </a:t>
            </a:r>
            <a:r>
              <a:rPr lang="ko-KR" altLang="en-US" sz="2000" b="1" dirty="0" err="1">
                <a:highlight>
                  <a:srgbClr val="FFFF00"/>
                </a:highlight>
              </a:rPr>
              <a:t>할일</a:t>
            </a:r>
            <a:r>
              <a:rPr lang="ko-KR" altLang="en-US" sz="2000" b="1" dirty="0">
                <a:highlight>
                  <a:srgbClr val="FFFF00"/>
                </a:highlight>
              </a:rPr>
              <a:t> 클릭 후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3FE9821-077D-4128-B69A-F1D26A0E5E01}"/>
              </a:ext>
            </a:extLst>
          </p:cNvPr>
          <p:cNvSpPr/>
          <p:nvPr/>
        </p:nvSpPr>
        <p:spPr>
          <a:xfrm>
            <a:off x="8741664" y="1894847"/>
            <a:ext cx="2549206" cy="862068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할 일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 가능</a:t>
            </a:r>
          </a:p>
        </p:txBody>
      </p:sp>
    </p:spTree>
    <p:extLst>
      <p:ext uri="{BB962C8B-B14F-4D97-AF65-F5344CB8AC3E}">
        <p14:creationId xmlns:p14="http://schemas.microsoft.com/office/powerpoint/2010/main" val="26526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64D7AAB-8F04-4877-9C02-2B39C3AD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46" y="446341"/>
            <a:ext cx="4246054" cy="37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168476-6495-43D4-AE1B-26203EC3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6" y="4564469"/>
            <a:ext cx="3286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D20599-80ED-426C-AAED-7396D1AF9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54" y="4402543"/>
            <a:ext cx="31908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C3AC319-85E9-4449-BC4C-BD2FDBB7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54" y="446341"/>
            <a:ext cx="38481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2</cp:revision>
  <dcterms:created xsi:type="dcterms:W3CDTF">2024-07-09T09:03:33Z</dcterms:created>
  <dcterms:modified xsi:type="dcterms:W3CDTF">2024-07-10T08:04:56Z</dcterms:modified>
</cp:coreProperties>
</file>