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04A6-8498-4E85-ABD3-C3FF2C857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0E5453-E88D-45BA-8D01-B49987E3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6F08D-EC3F-4486-9B97-EB597638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6AA53-4857-45FD-B3FF-B3B5F741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C4DE0-10FD-40E6-9C08-6D973516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2C9B8-E1A5-44A6-B026-6D7E97BC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E97FF-1F43-4EC6-9963-41C8CC81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F1BAC-4D0E-4C98-8C59-DD6C179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1C680-4E41-4295-934B-3D76E37B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8A93A-26DE-4DA0-B92F-2E32D527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8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9F6162-DCF7-447D-8F8C-605774DCD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08D902-8048-4791-A2D7-57A6B34F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72BE5-8C57-4343-956A-E0454E4A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2D664-9BE8-48BA-A0E0-15D7E1BD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9D6C4-7D8C-470E-890E-9355E5E3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7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0E440-D66F-431A-8A7C-FA2A2D94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B4ABF-A876-4DD0-BC4B-5D440035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C8158-08E6-41E7-88F0-97437472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19566-C388-4092-BE29-3F56AEC4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E035-D2AE-4C81-AB2B-6F99BD5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B7CF7-09E8-4490-A4C5-3D27E78A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6B019-23F9-47DA-8042-9A2D9AF7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7321F-69F5-43AD-BC7C-E967BE83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E5D56-8B35-4985-A88D-1E07EAF8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E55A8-E86C-46D1-A805-FF1ACD0B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0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E2B1-C5DC-4C3E-BCEF-20C490E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ED0E7-903F-4447-B8E1-176B50D6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89799E-9EF5-4B0E-AD9E-E57288807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5FBC1-A973-4512-87F7-D7FA30A4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C2066-4A46-4174-902D-F11DF1CF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65C09-FB71-4341-9F1C-5D404887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B9A34-3725-468E-9F92-4ACB0C1E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4E929-381E-4DAB-ADAE-19E23C8C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B5E18-1629-4C25-ACE7-AC9119F3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E44557-4AD5-4CA3-8E46-82AFE3BAC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B9F06D-27C5-4CA7-8BF7-C8B53914E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4DAE00-65AA-433F-9F70-070E35A1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B8FA40-E1DF-4077-90B5-8542A3FC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1ABC8-D6B2-4719-A716-D0CD1D5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7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15C63-531F-4430-8D76-5146EA05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11DEA-5DE5-40EE-B59E-EF0A936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07648-9B56-4ABD-8C0A-50923E4E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98388D-F724-4A01-9622-D0E12335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CDD77-0D89-4FA0-B057-64420D40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942C7E-334F-4E19-9DF4-290602CA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48170-501B-4ADF-8049-23DF29E4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9EFF-DAD6-473F-8910-4E4F525C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C6331-BE10-412A-B902-F145454E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0E9C2-276C-4DD3-864E-62960995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84929-9B24-43DC-B215-62B19CC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A676C-B087-4A32-8644-3D3A3057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64BFA-4F75-47AC-B619-42591487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7FE5A-3D31-4B5F-9288-77439740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B0A76C-41F3-4BA2-A819-D496F411E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7D009-D366-46F7-B584-C87064E3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28F2E-217C-4DC2-9447-F1AB54C1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84369-B19F-4D14-9C63-0A0BDFE5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6B017-FAE9-4997-8B5C-262AE15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483F6-81A5-4A64-9B70-0D76646D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427BC-6577-45C7-8DB0-16B55263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A64C7-0918-4B76-9D0D-5795AEA0E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1E37-EE46-4EFF-8F5F-4D343CA4F49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FB838-87DA-42FD-9489-E1C73F5E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DDBF1-81F7-46FB-A33A-D0741E2F6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2DC8-A24A-4486-8511-BCE64AE42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C54FF-158C-4F60-8DBF-51884D4931FF}"/>
              </a:ext>
            </a:extLst>
          </p:cNvPr>
          <p:cNvSpPr txBox="1"/>
          <p:nvPr/>
        </p:nvSpPr>
        <p:spPr>
          <a:xfrm>
            <a:off x="739141" y="2572834"/>
            <a:ext cx="110633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해당 날짜로 리스트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진입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날짜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조회 및 추가 기능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누르면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목록 맨 위에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창이 생성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아이콘 리스트에서는 날짜와 </a:t>
            </a:r>
            <a:r>
              <a:rPr lang="en-US" altLang="ko-KR" dirty="0" err="1"/>
              <a:t>todo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 확인가능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아이콘 리스트와 리스트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특정 </a:t>
            </a:r>
            <a:r>
              <a:rPr lang="en-US" altLang="ko-KR" dirty="0" err="1"/>
              <a:t>todo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누르면 세부 설정이 가능한 리스트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 이동가능 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기능 추가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메모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삭제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정기적인 일 설정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중요여부 완료여부를 선택할 수 있음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05A25-DA15-485A-8108-0DBE0EE1381C}"/>
              </a:ext>
            </a:extLst>
          </p:cNvPr>
          <p:cNvSpPr txBox="1"/>
          <p:nvPr/>
        </p:nvSpPr>
        <p:spPr>
          <a:xfrm>
            <a:off x="874606" y="999067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바뀐 내용</a:t>
            </a:r>
          </a:p>
        </p:txBody>
      </p:sp>
    </p:spTree>
    <p:extLst>
      <p:ext uri="{BB962C8B-B14F-4D97-AF65-F5344CB8AC3E}">
        <p14:creationId xmlns:p14="http://schemas.microsoft.com/office/powerpoint/2010/main" val="31622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B138B8-16B6-4EFE-98FF-FDDDA84F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15207"/>
              </p:ext>
            </p:extLst>
          </p:nvPr>
        </p:nvGraphicFramePr>
        <p:xfrm>
          <a:off x="807719" y="1367914"/>
          <a:ext cx="5154168" cy="1562100"/>
        </p:xfrm>
        <a:graphic>
          <a:graphicData uri="http://schemas.openxmlformats.org/drawingml/2006/table">
            <a:tbl>
              <a:tblPr/>
              <a:tblGrid>
                <a:gridCol w="1288542">
                  <a:extLst>
                    <a:ext uri="{9D8B030D-6E8A-4147-A177-3AD203B41FA5}">
                      <a16:colId xmlns:a16="http://schemas.microsoft.com/office/drawing/2014/main" val="2730267072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2186243311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2622411852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10849677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9480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공부하기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67703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설거지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5230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빨래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22147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0653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68931F-43A0-4699-BCF0-509346DF1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90361"/>
              </p:ext>
            </p:extLst>
          </p:nvPr>
        </p:nvGraphicFramePr>
        <p:xfrm>
          <a:off x="606552" y="4410940"/>
          <a:ext cx="5355335" cy="1562100"/>
        </p:xfrm>
        <a:graphic>
          <a:graphicData uri="http://schemas.openxmlformats.org/drawingml/2006/table">
            <a:tbl>
              <a:tblPr/>
              <a:tblGrid>
                <a:gridCol w="1329263">
                  <a:extLst>
                    <a:ext uri="{9D8B030D-6E8A-4147-A177-3AD203B41FA5}">
                      <a16:colId xmlns:a16="http://schemas.microsoft.com/office/drawing/2014/main" val="1499374603"/>
                    </a:ext>
                  </a:extLst>
                </a:gridCol>
                <a:gridCol w="1329263">
                  <a:extLst>
                    <a:ext uri="{9D8B030D-6E8A-4147-A177-3AD203B41FA5}">
                      <a16:colId xmlns:a16="http://schemas.microsoft.com/office/drawing/2014/main" val="3294489242"/>
                    </a:ext>
                  </a:extLst>
                </a:gridCol>
                <a:gridCol w="1329263">
                  <a:extLst>
                    <a:ext uri="{9D8B030D-6E8A-4147-A177-3AD203B41FA5}">
                      <a16:colId xmlns:a16="http://schemas.microsoft.com/office/drawing/2014/main" val="3223658551"/>
                    </a:ext>
                  </a:extLst>
                </a:gridCol>
                <a:gridCol w="1367546">
                  <a:extLst>
                    <a:ext uri="{9D8B030D-6E8A-4147-A177-3AD203B41FA5}">
                      <a16:colId xmlns:a16="http://schemas.microsoft.com/office/drawing/2014/main" val="13133537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07088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>
                          <a:effectLst/>
                        </a:rPr>
                        <a:t>공부하기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3069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dirty="0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설거지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545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>
                          <a:effectLst/>
                        </a:rPr>
                        <a:t>2024-06-26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dirty="0">
                          <a:effectLst/>
                        </a:rPr>
                        <a:t>빨래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8992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83391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298200-93D0-4C94-8657-D4604D8B4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07623"/>
              </p:ext>
            </p:extLst>
          </p:nvPr>
        </p:nvGraphicFramePr>
        <p:xfrm>
          <a:off x="6431282" y="1463164"/>
          <a:ext cx="5154168" cy="5006092"/>
        </p:xfrm>
        <a:graphic>
          <a:graphicData uri="http://schemas.openxmlformats.org/drawingml/2006/table">
            <a:tbl>
              <a:tblPr/>
              <a:tblGrid>
                <a:gridCol w="1288542">
                  <a:extLst>
                    <a:ext uri="{9D8B030D-6E8A-4147-A177-3AD203B41FA5}">
                      <a16:colId xmlns:a16="http://schemas.microsoft.com/office/drawing/2014/main" val="2739019057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218372535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2250472385"/>
                    </a:ext>
                  </a:extLst>
                </a:gridCol>
                <a:gridCol w="1288542">
                  <a:extLst>
                    <a:ext uri="{9D8B030D-6E8A-4147-A177-3AD203B41FA5}">
                      <a16:colId xmlns:a16="http://schemas.microsoft.com/office/drawing/2014/main" val="1365300589"/>
                    </a:ext>
                  </a:extLst>
                </a:gridCol>
              </a:tblGrid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400" dirty="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656084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 dirty="0">
                          <a:effectLst/>
                        </a:rPr>
                        <a:t>○</a:t>
                      </a: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400" b="1" dirty="0">
                          <a:effectLst/>
                        </a:rPr>
                        <a:t>공부하기 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400" b="1">
                          <a:effectLst/>
                        </a:rPr>
                        <a:t>☆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101926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5087489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D-4 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1" dirty="0">
                          <a:effectLst/>
                        </a:rPr>
                        <a:t>2024-06-26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427112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015262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238935"/>
                  </a:ext>
                </a:extLst>
              </a:tr>
              <a:tr h="41364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dirty="0">
                          <a:effectLst/>
                        </a:rPr>
                        <a:t>□</a:t>
                      </a:r>
                      <a:endParaRPr lang="en-US" sz="1600" b="1" dirty="0">
                        <a:effectLst/>
                      </a:endParaRPr>
                    </a:p>
                  </a:txBody>
                  <a:tcPr marL="20145" marR="20145" marT="13430" marB="13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b="1" dirty="0">
                          <a:effectLst/>
                        </a:rPr>
                        <a:t>날짜 </a:t>
                      </a:r>
                      <a:r>
                        <a:rPr lang="en-US" altLang="ko-KR" sz="1600" b="1" dirty="0">
                          <a:effectLst/>
                        </a:rPr>
                        <a:t>/ </a:t>
                      </a:r>
                      <a:r>
                        <a:rPr lang="ko-KR" altLang="en-US" sz="1600" b="1" dirty="0">
                          <a:effectLst/>
                        </a:rPr>
                        <a:t>예정일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effectLst/>
                        </a:rPr>
                        <a:t>반복기간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26302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3550945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617135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5408654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3996599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868862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4308972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09969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6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511589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6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>
                          <a:effectLst/>
                        </a:rPr>
                        <a:t>삭제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effectLst/>
                        </a:rPr>
                        <a:t>닫기</a:t>
                      </a: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426148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b="1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4385041"/>
                  </a:ext>
                </a:extLst>
              </a:tr>
              <a:tr h="220253"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400" dirty="0">
                        <a:effectLst/>
                      </a:endParaRPr>
                    </a:p>
                  </a:txBody>
                  <a:tcPr marL="20145" marR="20145" marT="13430" marB="1343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9244015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C2A384-64FF-4C48-9A37-18005B5B8CCD}"/>
              </a:ext>
            </a:extLst>
          </p:cNvPr>
          <p:cNvCxnSpPr/>
          <p:nvPr/>
        </p:nvCxnSpPr>
        <p:spPr>
          <a:xfrm>
            <a:off x="6965156" y="3247231"/>
            <a:ext cx="109538" cy="128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AC1E23E-E847-4E8A-9646-F9EFDDCD43CD}"/>
              </a:ext>
            </a:extLst>
          </p:cNvPr>
          <p:cNvCxnSpPr>
            <a:cxnSpLocks/>
          </p:cNvCxnSpPr>
          <p:nvPr/>
        </p:nvCxnSpPr>
        <p:spPr>
          <a:xfrm flipH="1">
            <a:off x="7055645" y="3171032"/>
            <a:ext cx="171449" cy="2047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A29D15-6E21-41F2-A6B1-BAE37608F40C}"/>
              </a:ext>
            </a:extLst>
          </p:cNvPr>
          <p:cNvSpPr txBox="1"/>
          <p:nvPr/>
        </p:nvSpPr>
        <p:spPr>
          <a:xfrm>
            <a:off x="704095" y="287922"/>
            <a:ext cx="525336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리스트 </a:t>
            </a:r>
            <a:r>
              <a:rPr lang="en-US" altLang="ko-KR" dirty="0"/>
              <a:t>1 : </a:t>
            </a:r>
            <a:r>
              <a:rPr lang="ko-KR" altLang="en-US" dirty="0"/>
              <a:t>달력에서 날짜를 클릭 시 접근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(</a:t>
            </a:r>
            <a:r>
              <a:rPr lang="ko-KR" altLang="en-US" dirty="0"/>
              <a:t>조회 및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추가 가능</a:t>
            </a:r>
            <a:r>
              <a:rPr lang="en-US" altLang="ko-KR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666E9-8360-4F7B-9718-8D6E4893B8E4}"/>
              </a:ext>
            </a:extLst>
          </p:cNvPr>
          <p:cNvSpPr txBox="1"/>
          <p:nvPr/>
        </p:nvSpPr>
        <p:spPr>
          <a:xfrm>
            <a:off x="502919" y="3464719"/>
            <a:ext cx="565571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아이콘리스트 </a:t>
            </a:r>
            <a:r>
              <a:rPr lang="en-US" altLang="ko-KR" dirty="0"/>
              <a:t>: </a:t>
            </a:r>
            <a:r>
              <a:rPr lang="ko-KR" altLang="en-US" dirty="0"/>
              <a:t>아이콘 </a:t>
            </a:r>
            <a:r>
              <a:rPr lang="ko-KR" altLang="en-US" dirty="0" err="1"/>
              <a:t>클릭시</a:t>
            </a:r>
            <a:r>
              <a:rPr lang="ko-KR" altLang="en-US" dirty="0"/>
              <a:t> 접근가능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( </a:t>
            </a:r>
            <a:r>
              <a:rPr lang="ko-KR" altLang="en-US" dirty="0"/>
              <a:t>해당 아이콘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</a:t>
            </a:r>
            <a:r>
              <a:rPr lang="ko-KR" altLang="en-US" dirty="0"/>
              <a:t>에 해당하는 결과만 조회만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9369D-1755-4294-9E11-9C526340532B}"/>
              </a:ext>
            </a:extLst>
          </p:cNvPr>
          <p:cNvSpPr txBox="1"/>
          <p:nvPr/>
        </p:nvSpPr>
        <p:spPr>
          <a:xfrm>
            <a:off x="6282604" y="138341"/>
            <a:ext cx="595515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▼ 리스트 </a:t>
            </a:r>
            <a:r>
              <a:rPr lang="en-US" altLang="ko-KR" dirty="0"/>
              <a:t>2 : </a:t>
            </a:r>
            <a:r>
              <a:rPr lang="ko-KR" altLang="en-US" dirty="0"/>
              <a:t>리스트 </a:t>
            </a:r>
            <a:r>
              <a:rPr lang="en-US" altLang="ko-KR" dirty="0"/>
              <a:t>1</a:t>
            </a:r>
            <a:r>
              <a:rPr lang="ko-KR" altLang="en-US" dirty="0"/>
              <a:t>이랑 아이콘 리스트에서 </a:t>
            </a:r>
            <a:r>
              <a:rPr lang="en-US" altLang="ko-KR" dirty="0" err="1"/>
              <a:t>todo</a:t>
            </a:r>
            <a:r>
              <a:rPr lang="ko-KR" altLang="en-US" dirty="0"/>
              <a:t>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클릭시</a:t>
            </a:r>
            <a:r>
              <a:rPr lang="ko-KR" altLang="en-US" dirty="0"/>
              <a:t> 접근가능 </a:t>
            </a:r>
            <a:r>
              <a:rPr lang="en-US" altLang="ko-KR" dirty="0"/>
              <a:t>( </a:t>
            </a:r>
            <a:r>
              <a:rPr lang="ko-KR" altLang="en-US" dirty="0"/>
              <a:t>즐겨찾기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주기적인 일을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선택할 수 있고</a:t>
            </a:r>
            <a:r>
              <a:rPr lang="en-US" altLang="ko-KR" dirty="0"/>
              <a:t>, </a:t>
            </a:r>
            <a:r>
              <a:rPr lang="en-US" altLang="ko-KR" dirty="0" err="1"/>
              <a:t>todo</a:t>
            </a:r>
            <a:r>
              <a:rPr lang="en-US" altLang="ko-KR" dirty="0"/>
              <a:t> </a:t>
            </a:r>
            <a:r>
              <a:rPr lang="ko-KR" altLang="en-US" dirty="0"/>
              <a:t>수정과 삭제가 가능하다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38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ast01</dc:creator>
  <cp:lastModifiedBy>ast01</cp:lastModifiedBy>
  <cp:revision>7</cp:revision>
  <dcterms:created xsi:type="dcterms:W3CDTF">2024-07-10T08:08:37Z</dcterms:created>
  <dcterms:modified xsi:type="dcterms:W3CDTF">2024-07-10T08:21:21Z</dcterms:modified>
</cp:coreProperties>
</file>