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1A3FF-B865-4AFE-BAB1-FF8316D5D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1FD48-ED0A-4009-9809-E01F20951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90822-1929-4EDE-9172-F8AD38B5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BD47-5D56-4B9D-B22B-63D2316D4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3E2D6-0C28-44B0-A2C4-6EF21D0D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51DB5-07F8-412E-A074-C8EFAF26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8336-5AED-4F4A-AD24-C310E4CD1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5345E-C012-4370-9409-3743D3FB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9D4EA3-5908-4ABB-8E9C-E87579A2B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6DDE9-9531-403D-B39C-CE0C940C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BD47-5D56-4B9D-B22B-63D2316D4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EDAE8-4F76-4319-A483-B5D4C747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65D3D-A9D6-448A-A301-87C1A173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8336-5AED-4F4A-AD24-C310E4CD1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53A466-35EC-4784-815F-A16E05463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FE3794-028B-410E-956E-CC6BDDA60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56044-7AE5-4244-955C-FB1838BC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BD47-5D56-4B9D-B22B-63D2316D4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1513E-5D3E-439F-BF66-815E9EFE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A63D9-6ECD-4511-8162-CF92438B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8336-5AED-4F4A-AD24-C310E4CD1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7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31BF7-EF7A-403E-90FD-2D40C58E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6D5A9-E43C-4E56-98C6-B1F11E85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B4BCD-25FE-47BC-A888-1BF90E5C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BD47-5D56-4B9D-B22B-63D2316D4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AC8F7-92D6-431A-885A-4B4FF2BA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E4FBE-5558-4323-9AB0-6C96E6D5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8336-5AED-4F4A-AD24-C310E4CD1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01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31813-C401-4944-ABA3-5D6AB110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711645-2806-45AF-A7E5-336763B1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7A8A7-FA30-4B05-B1D3-2D6C2410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BD47-5D56-4B9D-B22B-63D2316D4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39B9C-8769-4D34-B9C6-550B94EB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81D22-5BC4-4C33-8B59-FE11664C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8336-5AED-4F4A-AD24-C310E4CD1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1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B9D5E-B0EA-44D1-9C76-C70DB734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1C3E5-66CA-4A91-A9E3-3437B284A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AD1E15-A1A9-4C24-9CFE-EEFCF8540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D99DC-8CD5-4122-AFFA-C4BCC02D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BD47-5D56-4B9D-B22B-63D2316D4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303B3-064D-4C52-8A57-47BA983B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AC2BAF-295A-40ED-A246-772B5D31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8336-5AED-4F4A-AD24-C310E4CD1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7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03E89-2420-447A-9121-E0D8089B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3356E0-82AC-4DD3-B645-56E54C19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A17074-07A5-46CB-B443-61E7A75C9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AE4994-787F-49E2-B14B-963F17585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7F9E0C-A03D-4D5A-AB9C-CD90D7780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C4FBC5-D72B-44E5-975A-9179AD81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BD47-5D56-4B9D-B22B-63D2316D4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80573D-479A-49A1-8D89-E3A3D673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CFDDCD-5A20-499B-81A2-F03C823B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8336-5AED-4F4A-AD24-C310E4CD1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91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55B67-518A-4C61-A997-E929A838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3716C3-A184-4546-A680-734D5E91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BD47-5D56-4B9D-B22B-63D2316D4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4FD978-0498-43C6-9C28-68AC3B8E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7B6AA8-C1B9-4A54-B566-9CD550F0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8336-5AED-4F4A-AD24-C310E4CD1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0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23BF63-0AE7-4FB3-A83F-886551E4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BD47-5D56-4B9D-B22B-63D2316D4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B14167-F85B-421E-8494-C96EF8E5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3F2F51-BA8A-4BCB-B875-125DBBAD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8336-5AED-4F4A-AD24-C310E4CD1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1918-14D6-419A-ADA4-337A694C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1CBB1-6082-4F3C-B2E2-0DB269CEF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7D01DC-F51C-45D7-928C-4707D8684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0CA51-8E4D-476D-A0D4-B3A503A7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BD47-5D56-4B9D-B22B-63D2316D4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D46F7-3CB0-4606-B69E-B8B44DFA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84530-089B-419C-874D-98D94989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8336-5AED-4F4A-AD24-C310E4CD1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E40DC-D47E-48F7-A4F2-5429F557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36E1CA-9816-4537-AEE5-1E714A3E6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1F9D5-57C8-47D3-BA6F-E36EF34A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F950F1-258B-4195-80F8-9B497F8C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BD47-5D56-4B9D-B22B-63D2316D4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38A8B8-681D-4800-ACB7-23253BE9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1B32CD-E6A4-4363-9BA6-EDB41354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8336-5AED-4F4A-AD24-C310E4CD1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6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FB60DA-7FC9-4BC4-B96B-7C216723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4A894-98B8-48BD-AD80-71FF4181E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A3DE8-A51D-4640-B4FF-5CD16C167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3BD47-5D56-4B9D-B22B-63D2316D4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46E35-7FA3-413B-A596-0F1115E24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FFA29-B429-4902-B5F1-0EC6181C2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D8336-5AED-4F4A-AD24-C310E4CD1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08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8A44D3-E191-4ECE-AC1B-2C1BAB8518B9}"/>
              </a:ext>
            </a:extLst>
          </p:cNvPr>
          <p:cNvSpPr/>
          <p:nvPr/>
        </p:nvSpPr>
        <p:spPr>
          <a:xfrm>
            <a:off x="773723" y="281355"/>
            <a:ext cx="1160585" cy="6154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C314F68-1D62-40D0-A2D4-C04C3D34C975}"/>
              </a:ext>
            </a:extLst>
          </p:cNvPr>
          <p:cNvSpPr/>
          <p:nvPr/>
        </p:nvSpPr>
        <p:spPr>
          <a:xfrm>
            <a:off x="773723" y="1090247"/>
            <a:ext cx="1776046" cy="6154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일상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직장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780C54-AFFD-4DB2-AE60-2DAF130DACCC}"/>
              </a:ext>
            </a:extLst>
          </p:cNvPr>
          <p:cNvSpPr/>
          <p:nvPr/>
        </p:nvSpPr>
        <p:spPr>
          <a:xfrm>
            <a:off x="773723" y="2127739"/>
            <a:ext cx="615461" cy="6154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4E05732-AEE1-4644-A112-31BE8858CD6B}"/>
              </a:ext>
            </a:extLst>
          </p:cNvPr>
          <p:cNvSpPr/>
          <p:nvPr/>
        </p:nvSpPr>
        <p:spPr>
          <a:xfrm>
            <a:off x="1934308" y="2127739"/>
            <a:ext cx="615461" cy="6154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2414476-C0A1-48A7-9DDE-A98402B56B00}"/>
              </a:ext>
            </a:extLst>
          </p:cNvPr>
          <p:cNvSpPr/>
          <p:nvPr/>
        </p:nvSpPr>
        <p:spPr>
          <a:xfrm>
            <a:off x="2936631" y="2127739"/>
            <a:ext cx="615461" cy="6154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59F593A-90FE-47DD-97D5-D1DBB35DC43D}"/>
              </a:ext>
            </a:extLst>
          </p:cNvPr>
          <p:cNvSpPr/>
          <p:nvPr/>
        </p:nvSpPr>
        <p:spPr>
          <a:xfrm>
            <a:off x="3938954" y="2127739"/>
            <a:ext cx="615461" cy="6154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56E3EC-CF82-4E23-AC4D-985B220E2556}"/>
              </a:ext>
            </a:extLst>
          </p:cNvPr>
          <p:cNvSpPr txBox="1"/>
          <p:nvPr/>
        </p:nvSpPr>
        <p:spPr>
          <a:xfrm>
            <a:off x="791212" y="22508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오늘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D4788D-1297-4D26-A155-74D2B873EF65}"/>
              </a:ext>
            </a:extLst>
          </p:cNvPr>
          <p:cNvSpPr txBox="1"/>
          <p:nvPr/>
        </p:nvSpPr>
        <p:spPr>
          <a:xfrm>
            <a:off x="1918872" y="22508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F59A4E-FA1B-43A8-83A3-A99D9010D290}"/>
              </a:ext>
            </a:extLst>
          </p:cNvPr>
          <p:cNvSpPr txBox="1"/>
          <p:nvPr/>
        </p:nvSpPr>
        <p:spPr>
          <a:xfrm>
            <a:off x="2905761" y="22508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완료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44567B-BE07-4E9A-9088-FCD8F7F11484}"/>
              </a:ext>
            </a:extLst>
          </p:cNvPr>
          <p:cNvSpPr txBox="1"/>
          <p:nvPr/>
        </p:nvSpPr>
        <p:spPr>
          <a:xfrm>
            <a:off x="3938954" y="22508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중요</a:t>
            </a:r>
          </a:p>
        </p:txBody>
      </p:sp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96F0B78B-0A72-487F-A999-85774498330B}"/>
              </a:ext>
            </a:extLst>
          </p:cNvPr>
          <p:cNvSpPr/>
          <p:nvPr/>
        </p:nvSpPr>
        <p:spPr>
          <a:xfrm>
            <a:off x="2835422" y="894510"/>
            <a:ext cx="1529861" cy="808892"/>
          </a:xfrm>
          <a:prstGeom prst="wedgeRectCallout">
            <a:avLst>
              <a:gd name="adj1" fmla="val -20833"/>
              <a:gd name="adj2" fmla="val 882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안내문</a:t>
            </a:r>
          </a:p>
        </p:txBody>
      </p:sp>
      <p:graphicFrame>
        <p:nvGraphicFramePr>
          <p:cNvPr id="41" name="표 17">
            <a:extLst>
              <a:ext uri="{FF2B5EF4-FFF2-40B4-BE49-F238E27FC236}">
                <a16:creationId xmlns:a16="http://schemas.microsoft.com/office/drawing/2014/main" id="{0B966FE3-E03A-481B-B542-A3B9B5EB7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468725"/>
              </p:ext>
            </p:extLst>
          </p:nvPr>
        </p:nvGraphicFramePr>
        <p:xfrm>
          <a:off x="538676" y="3058418"/>
          <a:ext cx="4734170" cy="27093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6310">
                  <a:extLst>
                    <a:ext uri="{9D8B030D-6E8A-4147-A177-3AD203B41FA5}">
                      <a16:colId xmlns:a16="http://schemas.microsoft.com/office/drawing/2014/main" val="3474556053"/>
                    </a:ext>
                  </a:extLst>
                </a:gridCol>
                <a:gridCol w="676310">
                  <a:extLst>
                    <a:ext uri="{9D8B030D-6E8A-4147-A177-3AD203B41FA5}">
                      <a16:colId xmlns:a16="http://schemas.microsoft.com/office/drawing/2014/main" val="2482382778"/>
                    </a:ext>
                  </a:extLst>
                </a:gridCol>
                <a:gridCol w="676310">
                  <a:extLst>
                    <a:ext uri="{9D8B030D-6E8A-4147-A177-3AD203B41FA5}">
                      <a16:colId xmlns:a16="http://schemas.microsoft.com/office/drawing/2014/main" val="1005839918"/>
                    </a:ext>
                  </a:extLst>
                </a:gridCol>
                <a:gridCol w="676310">
                  <a:extLst>
                    <a:ext uri="{9D8B030D-6E8A-4147-A177-3AD203B41FA5}">
                      <a16:colId xmlns:a16="http://schemas.microsoft.com/office/drawing/2014/main" val="4156616817"/>
                    </a:ext>
                  </a:extLst>
                </a:gridCol>
                <a:gridCol w="676310">
                  <a:extLst>
                    <a:ext uri="{9D8B030D-6E8A-4147-A177-3AD203B41FA5}">
                      <a16:colId xmlns:a16="http://schemas.microsoft.com/office/drawing/2014/main" val="1261441077"/>
                    </a:ext>
                  </a:extLst>
                </a:gridCol>
                <a:gridCol w="676310">
                  <a:extLst>
                    <a:ext uri="{9D8B030D-6E8A-4147-A177-3AD203B41FA5}">
                      <a16:colId xmlns:a16="http://schemas.microsoft.com/office/drawing/2014/main" val="829444749"/>
                    </a:ext>
                  </a:extLst>
                </a:gridCol>
                <a:gridCol w="676310">
                  <a:extLst>
                    <a:ext uri="{9D8B030D-6E8A-4147-A177-3AD203B41FA5}">
                      <a16:colId xmlns:a16="http://schemas.microsoft.com/office/drawing/2014/main" val="2008022227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529293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6650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40087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8200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237170"/>
                  </a:ext>
                </a:extLst>
              </a:tr>
            </a:tbl>
          </a:graphicData>
        </a:graphic>
      </p:graphicFrame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CD369674-B8AC-43B8-B1B3-92D1820BDCA6}"/>
              </a:ext>
            </a:extLst>
          </p:cNvPr>
          <p:cNvSpPr/>
          <p:nvPr/>
        </p:nvSpPr>
        <p:spPr>
          <a:xfrm rot="16200000">
            <a:off x="4751909" y="4077347"/>
            <a:ext cx="39458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83F5C9-C378-4158-A45F-A04D616DBEB2}"/>
              </a:ext>
            </a:extLst>
          </p:cNvPr>
          <p:cNvSpPr txBox="1"/>
          <p:nvPr/>
        </p:nvSpPr>
        <p:spPr>
          <a:xfrm>
            <a:off x="1495759" y="4222957"/>
            <a:ext cx="282000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날짜 클릭 시 조회 리스트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6AD06C-A52E-47B9-8795-2732ADDC07F7}"/>
              </a:ext>
            </a:extLst>
          </p:cNvPr>
          <p:cNvSpPr/>
          <p:nvPr/>
        </p:nvSpPr>
        <p:spPr>
          <a:xfrm>
            <a:off x="5582636" y="3876484"/>
            <a:ext cx="2511258" cy="12133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A8B73F5-D62B-4313-96B4-2A80DA83D880}"/>
              </a:ext>
            </a:extLst>
          </p:cNvPr>
          <p:cNvSpPr/>
          <p:nvPr/>
        </p:nvSpPr>
        <p:spPr>
          <a:xfrm>
            <a:off x="5776066" y="4090149"/>
            <a:ext cx="246185" cy="2461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BED83A9-B966-4BF8-BB5C-6383E1B0AC14}"/>
              </a:ext>
            </a:extLst>
          </p:cNvPr>
          <p:cNvCxnSpPr/>
          <p:nvPr/>
        </p:nvCxnSpPr>
        <p:spPr>
          <a:xfrm>
            <a:off x="6321189" y="4142904"/>
            <a:ext cx="15298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F7FF7B4-9EB4-41CB-902B-084A5D650D5D}"/>
              </a:ext>
            </a:extLst>
          </p:cNvPr>
          <p:cNvCxnSpPr/>
          <p:nvPr/>
        </p:nvCxnSpPr>
        <p:spPr>
          <a:xfrm>
            <a:off x="6321189" y="4336334"/>
            <a:ext cx="15298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2AE65739-909B-45F2-9549-E62100AB760E}"/>
              </a:ext>
            </a:extLst>
          </p:cNvPr>
          <p:cNvSpPr/>
          <p:nvPr/>
        </p:nvSpPr>
        <p:spPr>
          <a:xfrm rot="16200000">
            <a:off x="8528995" y="3993434"/>
            <a:ext cx="39458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DCC9AF6-58C6-4E03-85F6-F69EFB3D8903}"/>
              </a:ext>
            </a:extLst>
          </p:cNvPr>
          <p:cNvSpPr/>
          <p:nvPr/>
        </p:nvSpPr>
        <p:spPr>
          <a:xfrm>
            <a:off x="9276967" y="2451749"/>
            <a:ext cx="2511258" cy="3527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알림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만료일</a:t>
            </a:r>
            <a:r>
              <a:rPr lang="en-US" altLang="ko-KR" dirty="0">
                <a:solidFill>
                  <a:schemeClr val="tx1"/>
                </a:solidFill>
              </a:rPr>
              <a:t>, D – day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Update ,Delete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C64019-0B10-44A0-994E-ABCD56A104A8}"/>
              </a:ext>
            </a:extLst>
          </p:cNvPr>
          <p:cNvSpPr txBox="1"/>
          <p:nvPr/>
        </p:nvSpPr>
        <p:spPr>
          <a:xfrm>
            <a:off x="7037772" y="3257995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</a:t>
            </a:r>
            <a:r>
              <a:rPr lang="ko-KR" altLang="en-US" dirty="0" err="1"/>
              <a:t>할일</a:t>
            </a:r>
            <a:r>
              <a:rPr lang="ko-KR" altLang="en-US" dirty="0"/>
              <a:t> 클릭 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246C51-6034-4B04-AA8F-45EAB79B710A}"/>
              </a:ext>
            </a:extLst>
          </p:cNvPr>
          <p:cNvSpPr txBox="1"/>
          <p:nvPr/>
        </p:nvSpPr>
        <p:spPr>
          <a:xfrm>
            <a:off x="3929032" y="281355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로그아웃 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A8EEFCF-6DB7-428F-B7CC-46515B009548}"/>
              </a:ext>
            </a:extLst>
          </p:cNvPr>
          <p:cNvCxnSpPr/>
          <p:nvPr/>
        </p:nvCxnSpPr>
        <p:spPr>
          <a:xfrm>
            <a:off x="9767665" y="2743200"/>
            <a:ext cx="15298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28400A60-E368-4387-8119-1536997E4CD1}"/>
              </a:ext>
            </a:extLst>
          </p:cNvPr>
          <p:cNvSpPr/>
          <p:nvPr/>
        </p:nvSpPr>
        <p:spPr>
          <a:xfrm>
            <a:off x="4900248" y="2121876"/>
            <a:ext cx="615461" cy="6154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C3A9B9-381C-4FDE-9CDF-064A79792936}"/>
              </a:ext>
            </a:extLst>
          </p:cNvPr>
          <p:cNvSpPr txBox="1"/>
          <p:nvPr/>
        </p:nvSpPr>
        <p:spPr>
          <a:xfrm>
            <a:off x="5058508" y="22449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55" name="말풍선: 사각형 54">
            <a:extLst>
              <a:ext uri="{FF2B5EF4-FFF2-40B4-BE49-F238E27FC236}">
                <a16:creationId xmlns:a16="http://schemas.microsoft.com/office/drawing/2014/main" id="{8F5392BB-5677-41C0-9D70-B30882AEE8EA}"/>
              </a:ext>
            </a:extLst>
          </p:cNvPr>
          <p:cNvSpPr/>
          <p:nvPr/>
        </p:nvSpPr>
        <p:spPr>
          <a:xfrm>
            <a:off x="4750778" y="894510"/>
            <a:ext cx="1529861" cy="808892"/>
          </a:xfrm>
          <a:prstGeom prst="wedgeRectCallout">
            <a:avLst>
              <a:gd name="adj1" fmla="val -20833"/>
              <a:gd name="adj2" fmla="val 882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Create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5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7D59A3-59A5-4374-A61F-92CCEDED8533}"/>
              </a:ext>
            </a:extLst>
          </p:cNvPr>
          <p:cNvSpPr txBox="1"/>
          <p:nvPr/>
        </p:nvSpPr>
        <p:spPr>
          <a:xfrm>
            <a:off x="3195828" y="932245"/>
            <a:ext cx="6099048" cy="4513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(1)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로그인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회원가입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(2) CRUD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(3)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Todo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의 전체목록 버튼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(4)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즐겨찾기만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모아보기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(5)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검색기능 추가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(6)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완료된 목록들만 모으기 기능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미완목록들도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(7)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직장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일상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목록 분류 폴더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(8)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주기적인 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+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알람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(9)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출력 수 제한 페이지 기능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59574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한컴바탕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ast01</dc:creator>
  <cp:lastModifiedBy>ast01</cp:lastModifiedBy>
  <cp:revision>1</cp:revision>
  <dcterms:created xsi:type="dcterms:W3CDTF">2024-07-09T08:47:05Z</dcterms:created>
  <dcterms:modified xsi:type="dcterms:W3CDTF">2024-07-09T08:48:13Z</dcterms:modified>
</cp:coreProperties>
</file>