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8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8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F373-AD55-7447-A5B0-5323A516200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2562-EC24-6E48-AB60-03527F74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Kafka Standalone Indexer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1671" y="584200"/>
            <a:ext cx="630333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Kafka topic ‘topic1’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9424" y="952496"/>
            <a:ext cx="9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60066"/>
                </a:solidFill>
              </a:rPr>
              <a:t>partitions</a:t>
            </a:r>
            <a:endParaRPr lang="en-US" sz="1400" i="1" dirty="0">
              <a:solidFill>
                <a:srgbClr val="660066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800" y="1270000"/>
            <a:ext cx="11176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660066"/>
                </a:solidFill>
              </a:rPr>
              <a:t>p1</a:t>
            </a:r>
            <a:endParaRPr lang="en-US" sz="1600" i="1" dirty="0">
              <a:solidFill>
                <a:srgbClr val="660066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6200" y="1270000"/>
            <a:ext cx="11176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660066"/>
                </a:solidFill>
              </a:rPr>
              <a:t>p2</a:t>
            </a:r>
            <a:endParaRPr lang="en-US" sz="1600" i="1" dirty="0">
              <a:solidFill>
                <a:srgbClr val="660066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68900" y="1270000"/>
            <a:ext cx="11176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 smtClean="0">
                <a:solidFill>
                  <a:srgbClr val="660066"/>
                </a:solidFill>
              </a:rPr>
              <a:t>pN</a:t>
            </a:r>
            <a:endParaRPr lang="en-US" sz="1600" i="1" dirty="0">
              <a:solidFill>
                <a:srgbClr val="660066"/>
              </a:solidFill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6451600" y="1879599"/>
            <a:ext cx="2476500" cy="965200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k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afka_indexer.properties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firstPartition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= p1</a:t>
            </a:r>
          </a:p>
          <a:p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lastPartition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pN</a:t>
            </a:r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kafkaFetchSizeMinBytes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=31457280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3" idx="0"/>
            <a:endCxn id="8" idx="2"/>
          </p:cNvCxnSpPr>
          <p:nvPr/>
        </p:nvCxnSpPr>
        <p:spPr>
          <a:xfrm flipV="1">
            <a:off x="1625600" y="1625600"/>
            <a:ext cx="0" cy="2106423"/>
          </a:xfrm>
          <a:prstGeom prst="straightConnector1">
            <a:avLst/>
          </a:prstGeom>
          <a:ln w="9525" cmpd="sng">
            <a:solidFill>
              <a:schemeClr val="accent3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9" idx="2"/>
          </p:cNvCxnSpPr>
          <p:nvPr/>
        </p:nvCxnSpPr>
        <p:spPr>
          <a:xfrm flipV="1">
            <a:off x="3175000" y="1625600"/>
            <a:ext cx="0" cy="2106423"/>
          </a:xfrm>
          <a:prstGeom prst="straightConnector1">
            <a:avLst/>
          </a:prstGeom>
          <a:ln w="9525" cmpd="sng">
            <a:solidFill>
              <a:schemeClr val="accent3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2"/>
          </p:cNvCxnSpPr>
          <p:nvPr/>
        </p:nvCxnSpPr>
        <p:spPr>
          <a:xfrm flipH="1" flipV="1">
            <a:off x="5727700" y="1625600"/>
            <a:ext cx="12700" cy="2132110"/>
          </a:xfrm>
          <a:prstGeom prst="straightConnector1">
            <a:avLst/>
          </a:prstGeom>
          <a:ln w="9525" cmpd="sng">
            <a:solidFill>
              <a:schemeClr val="accent3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8999" y="2178734"/>
            <a:ext cx="202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eads events from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kafka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in </a:t>
            </a:r>
            <a:r>
              <a:rPr lang="en-US" sz="1200" i="1" dirty="0" err="1" smtClean="0">
                <a:solidFill>
                  <a:schemeClr val="accent3">
                    <a:lumMod val="50000"/>
                  </a:schemeClr>
                </a:solidFill>
              </a:rPr>
              <a:t>kafkaFetchSizeMinBytes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batches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78700" y="3797010"/>
            <a:ext cx="137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onfigured by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681672" y="5359400"/>
            <a:ext cx="3534728" cy="11049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ElasticSearch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13" idx="2"/>
            <a:endCxn id="32" idx="1"/>
          </p:cNvCxnSpPr>
          <p:nvPr/>
        </p:nvCxnSpPr>
        <p:spPr>
          <a:xfrm>
            <a:off x="1625600" y="4087623"/>
            <a:ext cx="823436" cy="1271777"/>
          </a:xfrm>
          <a:prstGeom prst="straightConnector1">
            <a:avLst/>
          </a:prstGeom>
          <a:ln w="9525" cmpd="sng">
            <a:solidFill>
              <a:schemeClr val="accent3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32" idx="1"/>
          </p:cNvCxnSpPr>
          <p:nvPr/>
        </p:nvCxnSpPr>
        <p:spPr>
          <a:xfrm flipH="1">
            <a:off x="2449036" y="4087623"/>
            <a:ext cx="725964" cy="1271777"/>
          </a:xfrm>
          <a:prstGeom prst="straightConnector1">
            <a:avLst/>
          </a:prstGeom>
          <a:ln w="9525" cmpd="sng">
            <a:solidFill>
              <a:schemeClr val="accent3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32" idx="1"/>
          </p:cNvCxnSpPr>
          <p:nvPr/>
        </p:nvCxnSpPr>
        <p:spPr>
          <a:xfrm flipH="1">
            <a:off x="2449036" y="4087623"/>
            <a:ext cx="3278664" cy="1271777"/>
          </a:xfrm>
          <a:prstGeom prst="straightConnector1">
            <a:avLst/>
          </a:prstGeom>
          <a:ln w="9525" cmpd="sng">
            <a:solidFill>
              <a:schemeClr val="accent3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81672" y="2612933"/>
            <a:ext cx="7008179" cy="2029600"/>
            <a:chOff x="681672" y="2844798"/>
            <a:chExt cx="7008179" cy="2029600"/>
          </a:xfrm>
        </p:grpSpPr>
        <p:sp>
          <p:nvSpPr>
            <p:cNvPr id="11" name="Rectangle 10"/>
            <p:cNvSpPr/>
            <p:nvPr/>
          </p:nvSpPr>
          <p:spPr>
            <a:xfrm>
              <a:off x="681672" y="3263900"/>
              <a:ext cx="6303330" cy="1193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k</a:t>
              </a:r>
              <a:r>
                <a:rPr lang="en-US" dirty="0" smtClean="0">
                  <a:solidFill>
                    <a:srgbClr val="008000"/>
                  </a:solidFill>
                </a:rPr>
                <a:t>afka_indexer app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51283" y="3627733"/>
              <a:ext cx="1533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8000"/>
                  </a:solidFill>
                </a:rPr>
                <a:t>c</a:t>
              </a:r>
              <a:r>
                <a:rPr lang="en-US" sz="1400" i="1" dirty="0" smtClean="0">
                  <a:solidFill>
                    <a:srgbClr val="008000"/>
                  </a:solidFill>
                </a:rPr>
                <a:t>onsumer threads</a:t>
              </a:r>
              <a:endParaRPr lang="en-US" sz="1400" i="1" dirty="0">
                <a:solidFill>
                  <a:srgbClr val="008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66800" y="3963888"/>
              <a:ext cx="1117600" cy="355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n-US" sz="1600" i="1" dirty="0" smtClean="0">
                  <a:solidFill>
                    <a:schemeClr val="accent3">
                      <a:lumMod val="50000"/>
                    </a:schemeClr>
                  </a:solidFill>
                </a:rPr>
                <a:t>1</a:t>
              </a:r>
              <a:endParaRPr lang="en-US" sz="1600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16200" y="3963888"/>
              <a:ext cx="1117600" cy="355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n-US" sz="1600" i="1" dirty="0">
                  <a:solidFill>
                    <a:schemeClr val="accent3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68900" y="3963888"/>
              <a:ext cx="1117600" cy="355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 smtClean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n-US" sz="1600" i="1" dirty="0" err="1">
                  <a:solidFill>
                    <a:schemeClr val="accent3">
                      <a:lumMod val="50000"/>
                    </a:schemeClr>
                  </a:solidFill>
                </a:rPr>
                <a:t>N</a:t>
              </a:r>
              <a:endParaRPr lang="en-US" sz="1600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  <a:endCxn id="11" idx="3"/>
            </p:cNvCxnSpPr>
            <p:nvPr/>
          </p:nvCxnSpPr>
          <p:spPr>
            <a:xfrm rot="5400000">
              <a:off x="6829426" y="3000375"/>
              <a:ext cx="1016001" cy="704848"/>
            </a:xfrm>
            <a:prstGeom prst="bentConnector2">
              <a:avLst/>
            </a:prstGeom>
            <a:ln w="9525" cmpd="sng">
              <a:solidFill>
                <a:schemeClr val="accent3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81672" y="4597399"/>
              <a:ext cx="1463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3">
                      <a:lumMod val="50000"/>
                    </a:schemeClr>
                  </a:solidFill>
                </a:rPr>
                <a:t>b</a:t>
              </a:r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ulk-indexes into ES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46" name="Picture 45" descr="hi_charts_thumbna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5185210"/>
            <a:ext cx="2900877" cy="127909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21308" y="5853765"/>
            <a:ext cx="109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4AA23"/>
                </a:solidFill>
              </a:rPr>
              <a:t>q</a:t>
            </a:r>
            <a:r>
              <a:rPr lang="en-US" sz="1200" dirty="0" smtClean="0">
                <a:solidFill>
                  <a:srgbClr val="04AA23"/>
                </a:solidFill>
              </a:rPr>
              <a:t>ueries data</a:t>
            </a:r>
            <a:endParaRPr lang="en-US" sz="1200" dirty="0">
              <a:solidFill>
                <a:srgbClr val="04AA23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92899" y="4877433"/>
            <a:ext cx="137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4AA23"/>
                </a:solidFill>
              </a:rPr>
              <a:t>Dashboard/UI</a:t>
            </a:r>
            <a:endParaRPr lang="en-US" sz="1600" dirty="0">
              <a:solidFill>
                <a:srgbClr val="04AA23"/>
              </a:solidFill>
            </a:endParaRPr>
          </a:p>
        </p:txBody>
      </p:sp>
      <p:cxnSp>
        <p:nvCxnSpPr>
          <p:cNvPr id="54" name="Straight Arrow Connector 53"/>
          <p:cNvCxnSpPr>
            <a:stCxn id="46" idx="1"/>
            <a:endCxn id="32" idx="4"/>
          </p:cNvCxnSpPr>
          <p:nvPr/>
        </p:nvCxnSpPr>
        <p:spPr>
          <a:xfrm flipH="1">
            <a:off x="4216400" y="5824755"/>
            <a:ext cx="1524000" cy="87095"/>
          </a:xfrm>
          <a:prstGeom prst="straightConnector1">
            <a:avLst/>
          </a:prstGeom>
          <a:ln w="9525" cmpd="sng">
            <a:solidFill>
              <a:srgbClr val="04AA23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7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50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Kafka Standalone Indexer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Standalone Indexer Design</dc:title>
  <dc:creator>Marina Popova</dc:creator>
  <cp:lastModifiedBy>Marina Popova</cp:lastModifiedBy>
  <cp:revision>10</cp:revision>
  <dcterms:created xsi:type="dcterms:W3CDTF">2015-09-16T12:24:18Z</dcterms:created>
  <dcterms:modified xsi:type="dcterms:W3CDTF">2015-09-16T14:27:14Z</dcterms:modified>
</cp:coreProperties>
</file>