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83" r:id="rId2"/>
  </p:sldMasterIdLst>
  <p:notesMasterIdLst>
    <p:notesMasterId r:id="rId10"/>
  </p:notesMasterIdLst>
  <p:sldIdLst>
    <p:sldId id="803" r:id="rId3"/>
    <p:sldId id="919" r:id="rId4"/>
    <p:sldId id="920" r:id="rId5"/>
    <p:sldId id="921" r:id="rId6"/>
    <p:sldId id="922" r:id="rId7"/>
    <p:sldId id="923" r:id="rId8"/>
    <p:sldId id="924"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F05C33A-5909-4C36-A981-AD14D28F507B}" v="4" dt="2021-10-09T05:59:26.03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viewProps" Target="viewProps.xml"/><Relationship Id="rId2" Type="http://schemas.openxmlformats.org/officeDocument/2006/relationships/slideMaster" Target="slideMasters/slideMaster2.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presProps" Target="presProps.xml"/><Relationship Id="rId5" Type="http://schemas.openxmlformats.org/officeDocument/2006/relationships/slide" Target="slides/slide3.xml"/><Relationship Id="rId15" Type="http://schemas.microsoft.com/office/2016/11/relationships/changesInfo" Target="changesInfos/changesInfo1.xml"/><Relationship Id="rId10"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waroop, Kaushik" userId="03d01325-3590-47d1-a212-05ccc31e91b1" providerId="ADAL" clId="{9F05C33A-5909-4C36-A981-AD14D28F507B}"/>
    <pc:docChg chg="undo custSel addSld delSld modSld sldOrd">
      <pc:chgData name="Swaroop, Kaushik" userId="03d01325-3590-47d1-a212-05ccc31e91b1" providerId="ADAL" clId="{9F05C33A-5909-4C36-A981-AD14D28F507B}" dt="2021-10-09T16:03:01.915" v="1124" actId="20577"/>
      <pc:docMkLst>
        <pc:docMk/>
      </pc:docMkLst>
      <pc:sldChg chg="modSp mod">
        <pc:chgData name="Swaroop, Kaushik" userId="03d01325-3590-47d1-a212-05ccc31e91b1" providerId="ADAL" clId="{9F05C33A-5909-4C36-A981-AD14D28F507B}" dt="2021-10-08T05:27:27.987" v="23" actId="20577"/>
        <pc:sldMkLst>
          <pc:docMk/>
          <pc:sldMk cId="619792647" sldId="803"/>
        </pc:sldMkLst>
        <pc:spChg chg="mod">
          <ac:chgData name="Swaroop, Kaushik" userId="03d01325-3590-47d1-a212-05ccc31e91b1" providerId="ADAL" clId="{9F05C33A-5909-4C36-A981-AD14D28F507B}" dt="2021-10-08T05:27:27.987" v="23" actId="20577"/>
          <ac:spMkLst>
            <pc:docMk/>
            <pc:sldMk cId="619792647" sldId="803"/>
            <ac:spMk id="5" creationId="{00000000-0000-0000-0000-000000000000}"/>
          </ac:spMkLst>
        </pc:spChg>
      </pc:sldChg>
      <pc:sldChg chg="addSp delSp modSp mod">
        <pc:chgData name="Swaroop, Kaushik" userId="03d01325-3590-47d1-a212-05ccc31e91b1" providerId="ADAL" clId="{9F05C33A-5909-4C36-A981-AD14D28F507B}" dt="2021-10-08T07:15:56.670" v="311" actId="478"/>
        <pc:sldMkLst>
          <pc:docMk/>
          <pc:sldMk cId="196043367" sldId="919"/>
        </pc:sldMkLst>
        <pc:spChg chg="add del mod">
          <ac:chgData name="Swaroop, Kaushik" userId="03d01325-3590-47d1-a212-05ccc31e91b1" providerId="ADAL" clId="{9F05C33A-5909-4C36-A981-AD14D28F507B}" dt="2021-10-08T07:15:56.670" v="311" actId="478"/>
          <ac:spMkLst>
            <pc:docMk/>
            <pc:sldMk cId="196043367" sldId="919"/>
            <ac:spMk id="2" creationId="{AF3DA961-95C1-4F0F-B95E-1F58BDAF4B0F}"/>
          </ac:spMkLst>
        </pc:spChg>
        <pc:spChg chg="mod">
          <ac:chgData name="Swaroop, Kaushik" userId="03d01325-3590-47d1-a212-05ccc31e91b1" providerId="ADAL" clId="{9F05C33A-5909-4C36-A981-AD14D28F507B}" dt="2021-10-08T06:26:55.455" v="294" actId="20577"/>
          <ac:spMkLst>
            <pc:docMk/>
            <pc:sldMk cId="196043367" sldId="919"/>
            <ac:spMk id="3" creationId="{9CDFAB1E-2DC9-4CCC-BFCD-BF05AB01B158}"/>
          </ac:spMkLst>
        </pc:spChg>
        <pc:spChg chg="mod">
          <ac:chgData name="Swaroop, Kaushik" userId="03d01325-3590-47d1-a212-05ccc31e91b1" providerId="ADAL" clId="{9F05C33A-5909-4C36-A981-AD14D28F507B}" dt="2021-10-08T06:19:24.436" v="117" actId="207"/>
          <ac:spMkLst>
            <pc:docMk/>
            <pc:sldMk cId="196043367" sldId="919"/>
            <ac:spMk id="6" creationId="{BA57F946-EE6D-4588-A1B1-2F974AB33A28}"/>
          </ac:spMkLst>
        </pc:spChg>
      </pc:sldChg>
      <pc:sldChg chg="addSp modSp new mod">
        <pc:chgData name="Swaroop, Kaushik" userId="03d01325-3590-47d1-a212-05ccc31e91b1" providerId="ADAL" clId="{9F05C33A-5909-4C36-A981-AD14D28F507B}" dt="2021-10-09T06:24:52.978" v="1109" actId="27107"/>
        <pc:sldMkLst>
          <pc:docMk/>
          <pc:sldMk cId="3693831268" sldId="920"/>
        </pc:sldMkLst>
        <pc:spChg chg="mod">
          <ac:chgData name="Swaroop, Kaushik" userId="03d01325-3590-47d1-a212-05ccc31e91b1" providerId="ADAL" clId="{9F05C33A-5909-4C36-A981-AD14D28F507B}" dt="2021-10-09T06:24:52.978" v="1109" actId="27107"/>
          <ac:spMkLst>
            <pc:docMk/>
            <pc:sldMk cId="3693831268" sldId="920"/>
            <ac:spMk id="2" creationId="{874F682C-7D76-4A04-B431-F93E84428E8B}"/>
          </ac:spMkLst>
        </pc:spChg>
        <pc:spChg chg="mod">
          <ac:chgData name="Swaroop, Kaushik" userId="03d01325-3590-47d1-a212-05ccc31e91b1" providerId="ADAL" clId="{9F05C33A-5909-4C36-A981-AD14D28F507B}" dt="2021-10-08T06:20:25.533" v="199" actId="20577"/>
          <ac:spMkLst>
            <pc:docMk/>
            <pc:sldMk cId="3693831268" sldId="920"/>
            <ac:spMk id="3" creationId="{A6590F51-97EA-4408-9E25-35A0BA0979C7}"/>
          </ac:spMkLst>
        </pc:spChg>
        <pc:spChg chg="add mod ord">
          <ac:chgData name="Swaroop, Kaushik" userId="03d01325-3590-47d1-a212-05ccc31e91b1" providerId="ADAL" clId="{9F05C33A-5909-4C36-A981-AD14D28F507B}" dt="2021-10-08T06:19:42.545" v="120" actId="167"/>
          <ac:spMkLst>
            <pc:docMk/>
            <pc:sldMk cId="3693831268" sldId="920"/>
            <ac:spMk id="4" creationId="{2C537DAD-74E1-4762-B91B-7A4BDF2E3FF5}"/>
          </ac:spMkLst>
        </pc:spChg>
      </pc:sldChg>
      <pc:sldChg chg="del">
        <pc:chgData name="Swaroop, Kaushik" userId="03d01325-3590-47d1-a212-05ccc31e91b1" providerId="ADAL" clId="{9F05C33A-5909-4C36-A981-AD14D28F507B}" dt="2021-10-08T05:29:29.750" v="92" actId="47"/>
        <pc:sldMkLst>
          <pc:docMk/>
          <pc:sldMk cId="130452658" sldId="921"/>
        </pc:sldMkLst>
      </pc:sldChg>
      <pc:sldChg chg="addSp delSp modSp add mod ord">
        <pc:chgData name="Swaroop, Kaushik" userId="03d01325-3590-47d1-a212-05ccc31e91b1" providerId="ADAL" clId="{9F05C33A-5909-4C36-A981-AD14D28F507B}" dt="2021-10-08T07:26:38.774" v="760" actId="403"/>
        <pc:sldMkLst>
          <pc:docMk/>
          <pc:sldMk cId="546130690" sldId="921"/>
        </pc:sldMkLst>
        <pc:spChg chg="del">
          <ac:chgData name="Swaroop, Kaushik" userId="03d01325-3590-47d1-a212-05ccc31e91b1" providerId="ADAL" clId="{9F05C33A-5909-4C36-A981-AD14D28F507B}" dt="2021-10-08T07:15:52.422" v="310" actId="478"/>
          <ac:spMkLst>
            <pc:docMk/>
            <pc:sldMk cId="546130690" sldId="921"/>
            <ac:spMk id="2" creationId="{AF3DA961-95C1-4F0F-B95E-1F58BDAF4B0F}"/>
          </ac:spMkLst>
        </pc:spChg>
        <pc:spChg chg="mod">
          <ac:chgData name="Swaroop, Kaushik" userId="03d01325-3590-47d1-a212-05ccc31e91b1" providerId="ADAL" clId="{9F05C33A-5909-4C36-A981-AD14D28F507B}" dt="2021-10-08T07:15:33.552" v="306" actId="20577"/>
          <ac:spMkLst>
            <pc:docMk/>
            <pc:sldMk cId="546130690" sldId="921"/>
            <ac:spMk id="3" creationId="{9CDFAB1E-2DC9-4CCC-BFCD-BF05AB01B158}"/>
          </ac:spMkLst>
        </pc:spChg>
        <pc:spChg chg="mod">
          <ac:chgData name="Swaroop, Kaushik" userId="03d01325-3590-47d1-a212-05ccc31e91b1" providerId="ADAL" clId="{9F05C33A-5909-4C36-A981-AD14D28F507B}" dt="2021-10-08T07:26:38.774" v="760" actId="403"/>
          <ac:spMkLst>
            <pc:docMk/>
            <pc:sldMk cId="546130690" sldId="921"/>
            <ac:spMk id="6" creationId="{BA57F946-EE6D-4588-A1B1-2F974AB33A28}"/>
          </ac:spMkLst>
        </pc:spChg>
        <pc:graphicFrameChg chg="add del modGraphic">
          <ac:chgData name="Swaroop, Kaushik" userId="03d01325-3590-47d1-a212-05ccc31e91b1" providerId="ADAL" clId="{9F05C33A-5909-4C36-A981-AD14D28F507B}" dt="2021-10-08T07:15:27.215" v="299" actId="478"/>
          <ac:graphicFrameMkLst>
            <pc:docMk/>
            <pc:sldMk cId="546130690" sldId="921"/>
            <ac:graphicFrameMk id="7" creationId="{19350F06-75F2-452C-876E-EE43CD575C51}"/>
          </ac:graphicFrameMkLst>
        </pc:graphicFrameChg>
      </pc:sldChg>
      <pc:sldChg chg="modSp add mod ord">
        <pc:chgData name="Swaroop, Kaushik" userId="03d01325-3590-47d1-a212-05ccc31e91b1" providerId="ADAL" clId="{9F05C33A-5909-4C36-A981-AD14D28F507B}" dt="2021-10-08T07:27:27.446" v="915" actId="313"/>
        <pc:sldMkLst>
          <pc:docMk/>
          <pc:sldMk cId="3501399496" sldId="922"/>
        </pc:sldMkLst>
        <pc:spChg chg="mod">
          <ac:chgData name="Swaroop, Kaushik" userId="03d01325-3590-47d1-a212-05ccc31e91b1" providerId="ADAL" clId="{9F05C33A-5909-4C36-A981-AD14D28F507B}" dt="2021-10-08T07:27:27.446" v="915" actId="313"/>
          <ac:spMkLst>
            <pc:docMk/>
            <pc:sldMk cId="3501399496" sldId="922"/>
            <ac:spMk id="2" creationId="{874F682C-7D76-4A04-B431-F93E84428E8B}"/>
          </ac:spMkLst>
        </pc:spChg>
      </pc:sldChg>
      <pc:sldChg chg="modSp add mod ord">
        <pc:chgData name="Swaroop, Kaushik" userId="03d01325-3590-47d1-a212-05ccc31e91b1" providerId="ADAL" clId="{9F05C33A-5909-4C36-A981-AD14D28F507B}" dt="2021-10-09T16:03:01.915" v="1124" actId="20577"/>
        <pc:sldMkLst>
          <pc:docMk/>
          <pc:sldMk cId="1865809976" sldId="923"/>
        </pc:sldMkLst>
        <pc:spChg chg="mod">
          <ac:chgData name="Swaroop, Kaushik" userId="03d01325-3590-47d1-a212-05ccc31e91b1" providerId="ADAL" clId="{9F05C33A-5909-4C36-A981-AD14D28F507B}" dt="2021-10-09T16:03:01.915" v="1124" actId="20577"/>
          <ac:spMkLst>
            <pc:docMk/>
            <pc:sldMk cId="1865809976" sldId="923"/>
            <ac:spMk id="3" creationId="{9CDFAB1E-2DC9-4CCC-BFCD-BF05AB01B158}"/>
          </ac:spMkLst>
        </pc:spChg>
        <pc:spChg chg="mod">
          <ac:chgData name="Swaroop, Kaushik" userId="03d01325-3590-47d1-a212-05ccc31e91b1" providerId="ADAL" clId="{9F05C33A-5909-4C36-A981-AD14D28F507B}" dt="2021-10-09T06:00:46.603" v="1036" actId="33524"/>
          <ac:spMkLst>
            <pc:docMk/>
            <pc:sldMk cId="1865809976" sldId="923"/>
            <ac:spMk id="6" creationId="{BA57F946-EE6D-4588-A1B1-2F974AB33A28}"/>
          </ac:spMkLst>
        </pc:spChg>
      </pc:sldChg>
      <pc:sldChg chg="del">
        <pc:chgData name="Swaroop, Kaushik" userId="03d01325-3590-47d1-a212-05ccc31e91b1" providerId="ADAL" clId="{9F05C33A-5909-4C36-A981-AD14D28F507B}" dt="2021-10-08T05:29:29.750" v="92" actId="47"/>
        <pc:sldMkLst>
          <pc:docMk/>
          <pc:sldMk cId="2535944647" sldId="923"/>
        </pc:sldMkLst>
      </pc:sldChg>
      <pc:sldChg chg="modSp add mod ord">
        <pc:chgData name="Swaroop, Kaushik" userId="03d01325-3590-47d1-a212-05ccc31e91b1" providerId="ADAL" clId="{9F05C33A-5909-4C36-A981-AD14D28F507B}" dt="2021-10-09T06:07:11.971" v="1108" actId="20577"/>
        <pc:sldMkLst>
          <pc:docMk/>
          <pc:sldMk cId="1027830989" sldId="924"/>
        </pc:sldMkLst>
        <pc:spChg chg="mod">
          <ac:chgData name="Swaroop, Kaushik" userId="03d01325-3590-47d1-a212-05ccc31e91b1" providerId="ADAL" clId="{9F05C33A-5909-4C36-A981-AD14D28F507B}" dt="2021-10-09T06:07:11.971" v="1108" actId="20577"/>
          <ac:spMkLst>
            <pc:docMk/>
            <pc:sldMk cId="1027830989" sldId="924"/>
            <ac:spMk id="2" creationId="{874F682C-7D76-4A04-B431-F93E84428E8B}"/>
          </ac:spMkLst>
        </pc:spChg>
      </pc:sldChg>
      <pc:sldChg chg="del">
        <pc:chgData name="Swaroop, Kaushik" userId="03d01325-3590-47d1-a212-05ccc31e91b1" providerId="ADAL" clId="{9F05C33A-5909-4C36-A981-AD14D28F507B}" dt="2021-10-08T05:29:29.750" v="92" actId="47"/>
        <pc:sldMkLst>
          <pc:docMk/>
          <pc:sldMk cId="3137695380" sldId="924"/>
        </pc:sldMkLst>
      </pc:sldChg>
      <pc:sldChg chg="del">
        <pc:chgData name="Swaroop, Kaushik" userId="03d01325-3590-47d1-a212-05ccc31e91b1" providerId="ADAL" clId="{9F05C33A-5909-4C36-A981-AD14D28F507B}" dt="2021-10-08T05:29:29.750" v="92" actId="47"/>
        <pc:sldMkLst>
          <pc:docMk/>
          <pc:sldMk cId="242212203" sldId="925"/>
        </pc:sldMkLst>
      </pc:sldChg>
      <pc:sldChg chg="del">
        <pc:chgData name="Swaroop, Kaushik" userId="03d01325-3590-47d1-a212-05ccc31e91b1" providerId="ADAL" clId="{9F05C33A-5909-4C36-A981-AD14D28F507B}" dt="2021-10-08T05:29:29.750" v="92" actId="47"/>
        <pc:sldMkLst>
          <pc:docMk/>
          <pc:sldMk cId="50602007" sldId="926"/>
        </pc:sldMkLst>
      </pc:sldChg>
      <pc:sldChg chg="del">
        <pc:chgData name="Swaroop, Kaushik" userId="03d01325-3590-47d1-a212-05ccc31e91b1" providerId="ADAL" clId="{9F05C33A-5909-4C36-A981-AD14D28F507B}" dt="2021-10-08T05:29:29.750" v="92" actId="47"/>
        <pc:sldMkLst>
          <pc:docMk/>
          <pc:sldMk cId="2714721432" sldId="927"/>
        </pc:sldMkLst>
      </pc:sldChg>
      <pc:sldChg chg="addSp modSp add del mod">
        <pc:chgData name="Swaroop, Kaushik" userId="03d01325-3590-47d1-a212-05ccc31e91b1" providerId="ADAL" clId="{9F05C33A-5909-4C36-A981-AD14D28F507B}" dt="2021-10-08T06:18:40.798" v="107" actId="47"/>
        <pc:sldMkLst>
          <pc:docMk/>
          <pc:sldMk cId="2733661385" sldId="928"/>
        </pc:sldMkLst>
        <pc:spChg chg="mod">
          <ac:chgData name="Swaroop, Kaushik" userId="03d01325-3590-47d1-a212-05ccc31e91b1" providerId="ADAL" clId="{9F05C33A-5909-4C36-A981-AD14D28F507B}" dt="2021-10-08T05:28:19.437" v="43" actId="313"/>
          <ac:spMkLst>
            <pc:docMk/>
            <pc:sldMk cId="2733661385" sldId="928"/>
            <ac:spMk id="3" creationId="{9CDFAB1E-2DC9-4CCC-BFCD-BF05AB01B158}"/>
          </ac:spMkLst>
        </pc:spChg>
        <pc:spChg chg="add mod">
          <ac:chgData name="Swaroop, Kaushik" userId="03d01325-3590-47d1-a212-05ccc31e91b1" providerId="ADAL" clId="{9F05C33A-5909-4C36-A981-AD14D28F507B}" dt="2021-10-08T05:29:17.506" v="91"/>
          <ac:spMkLst>
            <pc:docMk/>
            <pc:sldMk cId="2733661385" sldId="928"/>
            <ac:spMk id="5" creationId="{D06C05BC-8C81-4348-A369-F15114E4B583}"/>
          </ac:spMkLst>
        </pc:spChg>
        <pc:spChg chg="mod">
          <ac:chgData name="Swaroop, Kaushik" userId="03d01325-3590-47d1-a212-05ccc31e91b1" providerId="ADAL" clId="{9F05C33A-5909-4C36-A981-AD14D28F507B}" dt="2021-10-08T05:37:12.416" v="94" actId="2711"/>
          <ac:spMkLst>
            <pc:docMk/>
            <pc:sldMk cId="2733661385" sldId="928"/>
            <ac:spMk id="6" creationId="{BA57F946-EE6D-4588-A1B1-2F974AB33A28}"/>
          </ac:spMkLst>
        </pc:spChg>
      </pc:sldChg>
    </pc:docChg>
  </pc:docChgLst>
  <pc:docChgLst>
    <pc:chgData name="Swaroop, Kaushik" userId="03d01325-3590-47d1-a212-05ccc31e91b1" providerId="ADAL" clId="{782617B9-202C-466F-BD13-585A8436463E}"/>
    <pc:docChg chg="undo custSel addSld delSld modSld">
      <pc:chgData name="Swaroop, Kaushik" userId="03d01325-3590-47d1-a212-05ccc31e91b1" providerId="ADAL" clId="{782617B9-202C-466F-BD13-585A8436463E}" dt="2021-09-25T15:02:55.888" v="1327" actId="20577"/>
      <pc:docMkLst>
        <pc:docMk/>
      </pc:docMkLst>
      <pc:sldChg chg="modSp mod">
        <pc:chgData name="Swaroop, Kaushik" userId="03d01325-3590-47d1-a212-05ccc31e91b1" providerId="ADAL" clId="{782617B9-202C-466F-BD13-585A8436463E}" dt="2021-09-25T06:09:39.510" v="30" actId="20577"/>
        <pc:sldMkLst>
          <pc:docMk/>
          <pc:sldMk cId="619792647" sldId="803"/>
        </pc:sldMkLst>
        <pc:spChg chg="mod">
          <ac:chgData name="Swaroop, Kaushik" userId="03d01325-3590-47d1-a212-05ccc31e91b1" providerId="ADAL" clId="{782617B9-202C-466F-BD13-585A8436463E}" dt="2021-09-25T06:09:39.510" v="30" actId="20577"/>
          <ac:spMkLst>
            <pc:docMk/>
            <pc:sldMk cId="619792647" sldId="803"/>
            <ac:spMk id="5" creationId="{00000000-0000-0000-0000-000000000000}"/>
          </ac:spMkLst>
        </pc:spChg>
      </pc:sldChg>
      <pc:sldChg chg="modSp mod">
        <pc:chgData name="Swaroop, Kaushik" userId="03d01325-3590-47d1-a212-05ccc31e91b1" providerId="ADAL" clId="{782617B9-202C-466F-BD13-585A8436463E}" dt="2021-09-25T06:24:08.188" v="322" actId="207"/>
        <pc:sldMkLst>
          <pc:docMk/>
          <pc:sldMk cId="196043367" sldId="919"/>
        </pc:sldMkLst>
        <pc:spChg chg="mod">
          <ac:chgData name="Swaroop, Kaushik" userId="03d01325-3590-47d1-a212-05ccc31e91b1" providerId="ADAL" clId="{782617B9-202C-466F-BD13-585A8436463E}" dt="2021-09-25T06:24:08.188" v="322" actId="207"/>
          <ac:spMkLst>
            <pc:docMk/>
            <pc:sldMk cId="196043367" sldId="919"/>
            <ac:spMk id="6" creationId="{BA57F946-EE6D-4588-A1B1-2F974AB33A28}"/>
          </ac:spMkLst>
        </pc:spChg>
      </pc:sldChg>
      <pc:sldChg chg="modSp mod">
        <pc:chgData name="Swaroop, Kaushik" userId="03d01325-3590-47d1-a212-05ccc31e91b1" providerId="ADAL" clId="{782617B9-202C-466F-BD13-585A8436463E}" dt="2021-09-25T15:02:55.888" v="1327" actId="20577"/>
        <pc:sldMkLst>
          <pc:docMk/>
          <pc:sldMk cId="130452658" sldId="921"/>
        </pc:sldMkLst>
        <pc:spChg chg="mod">
          <ac:chgData name="Swaroop, Kaushik" userId="03d01325-3590-47d1-a212-05ccc31e91b1" providerId="ADAL" clId="{782617B9-202C-466F-BD13-585A8436463E}" dt="2021-09-25T15:02:55.888" v="1327" actId="20577"/>
          <ac:spMkLst>
            <pc:docMk/>
            <pc:sldMk cId="130452658" sldId="921"/>
            <ac:spMk id="2" creationId="{0B7625D7-763B-43A6-B4B4-077EB48CAD4A}"/>
          </ac:spMkLst>
        </pc:spChg>
        <pc:spChg chg="mod">
          <ac:chgData name="Swaroop, Kaushik" userId="03d01325-3590-47d1-a212-05ccc31e91b1" providerId="ADAL" clId="{782617B9-202C-466F-BD13-585A8436463E}" dt="2021-09-25T15:02:53.529" v="1323" actId="20577"/>
          <ac:spMkLst>
            <pc:docMk/>
            <pc:sldMk cId="130452658" sldId="921"/>
            <ac:spMk id="3" creationId="{9CDFAB1E-2DC9-4CCC-BFCD-BF05AB01B158}"/>
          </ac:spMkLst>
        </pc:spChg>
      </pc:sldChg>
      <pc:sldChg chg="modSp mod">
        <pc:chgData name="Swaroop, Kaushik" userId="03d01325-3590-47d1-a212-05ccc31e91b1" providerId="ADAL" clId="{782617B9-202C-466F-BD13-585A8436463E}" dt="2021-09-25T06:32:33.184" v="580" actId="20577"/>
        <pc:sldMkLst>
          <pc:docMk/>
          <pc:sldMk cId="2535944647" sldId="923"/>
        </pc:sldMkLst>
        <pc:spChg chg="mod">
          <ac:chgData name="Swaroop, Kaushik" userId="03d01325-3590-47d1-a212-05ccc31e91b1" providerId="ADAL" clId="{782617B9-202C-466F-BD13-585A8436463E}" dt="2021-09-25T06:32:27.612" v="571" actId="20577"/>
          <ac:spMkLst>
            <pc:docMk/>
            <pc:sldMk cId="2535944647" sldId="923"/>
            <ac:spMk id="2" creationId="{0B7625D7-763B-43A6-B4B4-077EB48CAD4A}"/>
          </ac:spMkLst>
        </pc:spChg>
        <pc:spChg chg="mod">
          <ac:chgData name="Swaroop, Kaushik" userId="03d01325-3590-47d1-a212-05ccc31e91b1" providerId="ADAL" clId="{782617B9-202C-466F-BD13-585A8436463E}" dt="2021-09-25T06:32:33.184" v="580" actId="20577"/>
          <ac:spMkLst>
            <pc:docMk/>
            <pc:sldMk cId="2535944647" sldId="923"/>
            <ac:spMk id="3" creationId="{9CDFAB1E-2DC9-4CCC-BFCD-BF05AB01B158}"/>
          </ac:spMkLst>
        </pc:spChg>
      </pc:sldChg>
      <pc:sldChg chg="modSp mod">
        <pc:chgData name="Swaroop, Kaushik" userId="03d01325-3590-47d1-a212-05ccc31e91b1" providerId="ADAL" clId="{782617B9-202C-466F-BD13-585A8436463E}" dt="2021-09-25T06:34:29.786" v="794" actId="20577"/>
        <pc:sldMkLst>
          <pc:docMk/>
          <pc:sldMk cId="3137695380" sldId="924"/>
        </pc:sldMkLst>
        <pc:spChg chg="mod">
          <ac:chgData name="Swaroop, Kaushik" userId="03d01325-3590-47d1-a212-05ccc31e91b1" providerId="ADAL" clId="{782617B9-202C-466F-BD13-585A8436463E}" dt="2021-09-25T06:34:29.786" v="794" actId="20577"/>
          <ac:spMkLst>
            <pc:docMk/>
            <pc:sldMk cId="3137695380" sldId="924"/>
            <ac:spMk id="2" creationId="{0B7625D7-763B-43A6-B4B4-077EB48CAD4A}"/>
          </ac:spMkLst>
        </pc:spChg>
        <pc:spChg chg="mod">
          <ac:chgData name="Swaroop, Kaushik" userId="03d01325-3590-47d1-a212-05ccc31e91b1" providerId="ADAL" clId="{782617B9-202C-466F-BD13-585A8436463E}" dt="2021-09-25T06:33:00.236" v="589" actId="20577"/>
          <ac:spMkLst>
            <pc:docMk/>
            <pc:sldMk cId="3137695380" sldId="924"/>
            <ac:spMk id="3" creationId="{9CDFAB1E-2DC9-4CCC-BFCD-BF05AB01B158}"/>
          </ac:spMkLst>
        </pc:spChg>
      </pc:sldChg>
      <pc:sldChg chg="modSp mod">
        <pc:chgData name="Swaroop, Kaushik" userId="03d01325-3590-47d1-a212-05ccc31e91b1" providerId="ADAL" clId="{782617B9-202C-466F-BD13-585A8436463E}" dt="2021-09-25T06:50:40.243" v="959" actId="20577"/>
        <pc:sldMkLst>
          <pc:docMk/>
          <pc:sldMk cId="242212203" sldId="925"/>
        </pc:sldMkLst>
        <pc:spChg chg="mod">
          <ac:chgData name="Swaroop, Kaushik" userId="03d01325-3590-47d1-a212-05ccc31e91b1" providerId="ADAL" clId="{782617B9-202C-466F-BD13-585A8436463E}" dt="2021-09-25T06:50:40.243" v="959" actId="20577"/>
          <ac:spMkLst>
            <pc:docMk/>
            <pc:sldMk cId="242212203" sldId="925"/>
            <ac:spMk id="2" creationId="{0B7625D7-763B-43A6-B4B4-077EB48CAD4A}"/>
          </ac:spMkLst>
        </pc:spChg>
        <pc:spChg chg="mod">
          <ac:chgData name="Swaroop, Kaushik" userId="03d01325-3590-47d1-a212-05ccc31e91b1" providerId="ADAL" clId="{782617B9-202C-466F-BD13-585A8436463E}" dt="2021-09-25T06:38:44.396" v="806" actId="20577"/>
          <ac:spMkLst>
            <pc:docMk/>
            <pc:sldMk cId="242212203" sldId="925"/>
            <ac:spMk id="3" creationId="{9CDFAB1E-2DC9-4CCC-BFCD-BF05AB01B158}"/>
          </ac:spMkLst>
        </pc:spChg>
      </pc:sldChg>
      <pc:sldChg chg="modSp mod">
        <pc:chgData name="Swaroop, Kaushik" userId="03d01325-3590-47d1-a212-05ccc31e91b1" providerId="ADAL" clId="{782617B9-202C-466F-BD13-585A8436463E}" dt="2021-09-25T09:14:26.890" v="1148" actId="20577"/>
        <pc:sldMkLst>
          <pc:docMk/>
          <pc:sldMk cId="50602007" sldId="926"/>
        </pc:sldMkLst>
        <pc:spChg chg="mod">
          <ac:chgData name="Swaroop, Kaushik" userId="03d01325-3590-47d1-a212-05ccc31e91b1" providerId="ADAL" clId="{782617B9-202C-466F-BD13-585A8436463E}" dt="2021-09-25T09:14:26.890" v="1148" actId="20577"/>
          <ac:spMkLst>
            <pc:docMk/>
            <pc:sldMk cId="50602007" sldId="926"/>
            <ac:spMk id="2" creationId="{0B7625D7-763B-43A6-B4B4-077EB48CAD4A}"/>
          </ac:spMkLst>
        </pc:spChg>
        <pc:spChg chg="mod">
          <ac:chgData name="Swaroop, Kaushik" userId="03d01325-3590-47d1-a212-05ccc31e91b1" providerId="ADAL" clId="{782617B9-202C-466F-BD13-585A8436463E}" dt="2021-09-25T09:12:37.645" v="968" actId="20577"/>
          <ac:spMkLst>
            <pc:docMk/>
            <pc:sldMk cId="50602007" sldId="926"/>
            <ac:spMk id="3" creationId="{9CDFAB1E-2DC9-4CCC-BFCD-BF05AB01B158}"/>
          </ac:spMkLst>
        </pc:spChg>
      </pc:sldChg>
      <pc:sldChg chg="modSp mod">
        <pc:chgData name="Swaroop, Kaushik" userId="03d01325-3590-47d1-a212-05ccc31e91b1" providerId="ADAL" clId="{782617B9-202C-466F-BD13-585A8436463E}" dt="2021-09-25T09:38:48.794" v="1269" actId="20577"/>
        <pc:sldMkLst>
          <pc:docMk/>
          <pc:sldMk cId="2714721432" sldId="927"/>
        </pc:sldMkLst>
        <pc:spChg chg="mod">
          <ac:chgData name="Swaroop, Kaushik" userId="03d01325-3590-47d1-a212-05ccc31e91b1" providerId="ADAL" clId="{782617B9-202C-466F-BD13-585A8436463E}" dt="2021-09-25T09:38:48.794" v="1269" actId="20577"/>
          <ac:spMkLst>
            <pc:docMk/>
            <pc:sldMk cId="2714721432" sldId="927"/>
            <ac:spMk id="2" creationId="{0B7625D7-763B-43A6-B4B4-077EB48CAD4A}"/>
          </ac:spMkLst>
        </pc:spChg>
        <pc:spChg chg="mod">
          <ac:chgData name="Swaroop, Kaushik" userId="03d01325-3590-47d1-a212-05ccc31e91b1" providerId="ADAL" clId="{782617B9-202C-466F-BD13-585A8436463E}" dt="2021-09-25T09:14:38.147" v="1155" actId="20577"/>
          <ac:spMkLst>
            <pc:docMk/>
            <pc:sldMk cId="2714721432" sldId="927"/>
            <ac:spMk id="3" creationId="{9CDFAB1E-2DC9-4CCC-BFCD-BF05AB01B158}"/>
          </ac:spMkLst>
        </pc:spChg>
      </pc:sldChg>
      <pc:sldChg chg="del">
        <pc:chgData name="Swaroop, Kaushik" userId="03d01325-3590-47d1-a212-05ccc31e91b1" providerId="ADAL" clId="{782617B9-202C-466F-BD13-585A8436463E}" dt="2021-09-25T09:38:52.528" v="1270" actId="47"/>
        <pc:sldMkLst>
          <pc:docMk/>
          <pc:sldMk cId="1885351762" sldId="928"/>
        </pc:sldMkLst>
      </pc:sldChg>
      <pc:sldChg chg="addSp delSp modSp new del mod modClrScheme modAnim chgLayout">
        <pc:chgData name="Swaroop, Kaushik" userId="03d01325-3590-47d1-a212-05ccc31e91b1" providerId="ADAL" clId="{782617B9-202C-466F-BD13-585A8436463E}" dt="2021-09-25T13:48:49.312" v="1319" actId="47"/>
        <pc:sldMkLst>
          <pc:docMk/>
          <pc:sldMk cId="2292011892" sldId="928"/>
        </pc:sldMkLst>
        <pc:spChg chg="del">
          <ac:chgData name="Swaroop, Kaushik" userId="03d01325-3590-47d1-a212-05ccc31e91b1" providerId="ADAL" clId="{782617B9-202C-466F-BD13-585A8436463E}" dt="2021-09-25T13:37:33.555" v="1305" actId="478"/>
          <ac:spMkLst>
            <pc:docMk/>
            <pc:sldMk cId="2292011892" sldId="928"/>
            <ac:spMk id="2" creationId="{A645E819-B20A-4A03-98DC-B43B39DD922B}"/>
          </ac:spMkLst>
        </pc:spChg>
        <pc:spChg chg="mod ord">
          <ac:chgData name="Swaroop, Kaushik" userId="03d01325-3590-47d1-a212-05ccc31e91b1" providerId="ADAL" clId="{782617B9-202C-466F-BD13-585A8436463E}" dt="2021-09-25T13:37:56.971" v="1313" actId="26606"/>
          <ac:spMkLst>
            <pc:docMk/>
            <pc:sldMk cId="2292011892" sldId="928"/>
            <ac:spMk id="3" creationId="{C1D35C45-0AEB-4E86-8BA1-E82CE8444F49}"/>
          </ac:spMkLst>
        </pc:spChg>
        <pc:picChg chg="add mod ord">
          <ac:chgData name="Swaroop, Kaushik" userId="03d01325-3590-47d1-a212-05ccc31e91b1" providerId="ADAL" clId="{782617B9-202C-466F-BD13-585A8436463E}" dt="2021-09-25T13:38:18.225" v="1316" actId="1076"/>
          <ac:picMkLst>
            <pc:docMk/>
            <pc:sldMk cId="2292011892" sldId="928"/>
            <ac:picMk id="5" creationId="{CFA05D43-B596-4948-9C43-BAD150ECA788}"/>
          </ac:picMkLst>
        </pc:picChg>
        <pc:picChg chg="add mod ord">
          <ac:chgData name="Swaroop, Kaushik" userId="03d01325-3590-47d1-a212-05ccc31e91b1" providerId="ADAL" clId="{782617B9-202C-466F-BD13-585A8436463E}" dt="2021-09-25T13:38:01.598" v="1315" actId="26606"/>
          <ac:picMkLst>
            <pc:docMk/>
            <pc:sldMk cId="2292011892" sldId="928"/>
            <ac:picMk id="7" creationId="{4D537795-F832-4752-86ED-166794513C71}"/>
          </ac:picMkLst>
        </pc:picChg>
      </pc:sldChg>
      <pc:sldChg chg="del">
        <pc:chgData name="Swaroop, Kaushik" userId="03d01325-3590-47d1-a212-05ccc31e91b1" providerId="ADAL" clId="{782617B9-202C-466F-BD13-585A8436463E}" dt="2021-09-25T09:38:52.528" v="1270" actId="47"/>
        <pc:sldMkLst>
          <pc:docMk/>
          <pc:sldMk cId="1110954513" sldId="929"/>
        </pc:sldMkLst>
      </pc:sldChg>
      <pc:sldChg chg="del">
        <pc:chgData name="Swaroop, Kaushik" userId="03d01325-3590-47d1-a212-05ccc31e91b1" providerId="ADAL" clId="{782617B9-202C-466F-BD13-585A8436463E}" dt="2021-09-25T09:38:52.528" v="1270" actId="47"/>
        <pc:sldMkLst>
          <pc:docMk/>
          <pc:sldMk cId="3597514688" sldId="930"/>
        </pc:sldMkLst>
      </pc:sldChg>
      <pc:sldChg chg="del">
        <pc:chgData name="Swaroop, Kaushik" userId="03d01325-3590-47d1-a212-05ccc31e91b1" providerId="ADAL" clId="{782617B9-202C-466F-BD13-585A8436463E}" dt="2021-09-25T09:38:52.528" v="1270" actId="47"/>
        <pc:sldMkLst>
          <pc:docMk/>
          <pc:sldMk cId="2925475849" sldId="931"/>
        </pc:sldMkLst>
      </pc:sldChg>
      <pc:sldChg chg="del">
        <pc:chgData name="Swaroop, Kaushik" userId="03d01325-3590-47d1-a212-05ccc31e91b1" providerId="ADAL" clId="{782617B9-202C-466F-BD13-585A8436463E}" dt="2021-09-25T09:38:52.528" v="1270" actId="47"/>
        <pc:sldMkLst>
          <pc:docMk/>
          <pc:sldMk cId="1221606976" sldId="932"/>
        </pc:sldMkLst>
      </pc:sldChg>
      <pc:sldMasterChg chg="delSldLayout">
        <pc:chgData name="Swaroop, Kaushik" userId="03d01325-3590-47d1-a212-05ccc31e91b1" providerId="ADAL" clId="{782617B9-202C-466F-BD13-585A8436463E}" dt="2021-09-25T09:38:52.528" v="1270" actId="47"/>
        <pc:sldMasterMkLst>
          <pc:docMk/>
          <pc:sldMasterMk cId="1125556851" sldId="2147483660"/>
        </pc:sldMasterMkLst>
        <pc:sldLayoutChg chg="del">
          <pc:chgData name="Swaroop, Kaushik" userId="03d01325-3590-47d1-a212-05ccc31e91b1" providerId="ADAL" clId="{782617B9-202C-466F-BD13-585A8436463E}" dt="2021-09-25T09:38:52.528" v="1270" actId="47"/>
          <pc:sldLayoutMkLst>
            <pc:docMk/>
            <pc:sldMasterMk cId="1125556851" sldId="2147483660"/>
            <pc:sldLayoutMk cId="2304823574" sldId="2147483682"/>
          </pc:sldLayoutMkLst>
        </pc:sldLayoutChg>
      </pc:sldMasterChg>
    </pc:docChg>
  </pc:docChgLst>
  <pc:docChgLst>
    <pc:chgData name="Swaroop, Kaushik" userId="03d01325-3590-47d1-a212-05ccc31e91b1" providerId="ADAL" clId="{5C34B3F9-4AAE-4406-B97B-F4C78E41BB8D}"/>
    <pc:docChg chg="undo custSel addSld delSld modSld">
      <pc:chgData name="Swaroop, Kaushik" userId="03d01325-3590-47d1-a212-05ccc31e91b1" providerId="ADAL" clId="{5C34B3F9-4AAE-4406-B97B-F4C78E41BB8D}" dt="2021-09-18T07:01:07.344" v="1264" actId="20577"/>
      <pc:docMkLst>
        <pc:docMk/>
      </pc:docMkLst>
      <pc:sldChg chg="modSp mod">
        <pc:chgData name="Swaroop, Kaushik" userId="03d01325-3590-47d1-a212-05ccc31e91b1" providerId="ADAL" clId="{5C34B3F9-4AAE-4406-B97B-F4C78E41BB8D}" dt="2021-09-17T16:19:47.110" v="32" actId="20577"/>
        <pc:sldMkLst>
          <pc:docMk/>
          <pc:sldMk cId="619792647" sldId="803"/>
        </pc:sldMkLst>
        <pc:spChg chg="mod">
          <ac:chgData name="Swaroop, Kaushik" userId="03d01325-3590-47d1-a212-05ccc31e91b1" providerId="ADAL" clId="{5C34B3F9-4AAE-4406-B97B-F4C78E41BB8D}" dt="2021-09-17T16:19:47.110" v="32" actId="20577"/>
          <ac:spMkLst>
            <pc:docMk/>
            <pc:sldMk cId="619792647" sldId="803"/>
            <ac:spMk id="5" creationId="{00000000-0000-0000-0000-000000000000}"/>
          </ac:spMkLst>
        </pc:spChg>
      </pc:sldChg>
      <pc:sldChg chg="addSp delSp modSp mod">
        <pc:chgData name="Swaroop, Kaushik" userId="03d01325-3590-47d1-a212-05ccc31e91b1" providerId="ADAL" clId="{5C34B3F9-4AAE-4406-B97B-F4C78E41BB8D}" dt="2021-09-18T06:32:13.667" v="1261" actId="20577"/>
        <pc:sldMkLst>
          <pc:docMk/>
          <pc:sldMk cId="196043367" sldId="919"/>
        </pc:sldMkLst>
        <pc:spChg chg="del mod">
          <ac:chgData name="Swaroop, Kaushik" userId="03d01325-3590-47d1-a212-05ccc31e91b1" providerId="ADAL" clId="{5C34B3F9-4AAE-4406-B97B-F4C78E41BB8D}" dt="2021-09-17T16:24:37.376" v="42" actId="478"/>
          <ac:spMkLst>
            <pc:docMk/>
            <pc:sldMk cId="196043367" sldId="919"/>
            <ac:spMk id="2" creationId="{0B7625D7-763B-43A6-B4B4-077EB48CAD4A}"/>
          </ac:spMkLst>
        </pc:spChg>
        <pc:spChg chg="mod">
          <ac:chgData name="Swaroop, Kaushik" userId="03d01325-3590-47d1-a212-05ccc31e91b1" providerId="ADAL" clId="{5C34B3F9-4AAE-4406-B97B-F4C78E41BB8D}" dt="2021-09-17T16:32:47.990" v="586" actId="20577"/>
          <ac:spMkLst>
            <pc:docMk/>
            <pc:sldMk cId="196043367" sldId="919"/>
            <ac:spMk id="3" creationId="{9CDFAB1E-2DC9-4CCC-BFCD-BF05AB01B158}"/>
          </ac:spMkLst>
        </pc:spChg>
        <pc:spChg chg="add mod">
          <ac:chgData name="Swaroop, Kaushik" userId="03d01325-3590-47d1-a212-05ccc31e91b1" providerId="ADAL" clId="{5C34B3F9-4AAE-4406-B97B-F4C78E41BB8D}" dt="2021-09-18T06:32:13.667" v="1261" actId="20577"/>
          <ac:spMkLst>
            <pc:docMk/>
            <pc:sldMk cId="196043367" sldId="919"/>
            <ac:spMk id="6" creationId="{BA57F946-EE6D-4588-A1B1-2F974AB33A28}"/>
          </ac:spMkLst>
        </pc:spChg>
      </pc:sldChg>
      <pc:sldChg chg="del">
        <pc:chgData name="Swaroop, Kaushik" userId="03d01325-3590-47d1-a212-05ccc31e91b1" providerId="ADAL" clId="{5C34B3F9-4AAE-4406-B97B-F4C78E41BB8D}" dt="2021-09-17T16:43:15.369" v="807" actId="47"/>
        <pc:sldMkLst>
          <pc:docMk/>
          <pc:sldMk cId="4254995080" sldId="920"/>
        </pc:sldMkLst>
      </pc:sldChg>
      <pc:sldChg chg="modSp add mod">
        <pc:chgData name="Swaroop, Kaushik" userId="03d01325-3590-47d1-a212-05ccc31e91b1" providerId="ADAL" clId="{5C34B3F9-4AAE-4406-B97B-F4C78E41BB8D}" dt="2021-09-17T16:37:48.149" v="729" actId="122"/>
        <pc:sldMkLst>
          <pc:docMk/>
          <pc:sldMk cId="130452658" sldId="921"/>
        </pc:sldMkLst>
        <pc:spChg chg="mod">
          <ac:chgData name="Swaroop, Kaushik" userId="03d01325-3590-47d1-a212-05ccc31e91b1" providerId="ADAL" clId="{5C34B3F9-4AAE-4406-B97B-F4C78E41BB8D}" dt="2021-09-17T16:37:48.149" v="729" actId="122"/>
          <ac:spMkLst>
            <pc:docMk/>
            <pc:sldMk cId="130452658" sldId="921"/>
            <ac:spMk id="2" creationId="{0B7625D7-763B-43A6-B4B4-077EB48CAD4A}"/>
          </ac:spMkLst>
        </pc:spChg>
        <pc:spChg chg="mod">
          <ac:chgData name="Swaroop, Kaushik" userId="03d01325-3590-47d1-a212-05ccc31e91b1" providerId="ADAL" clId="{5C34B3F9-4AAE-4406-B97B-F4C78E41BB8D}" dt="2021-09-17T16:37:32.695" v="724" actId="1076"/>
          <ac:spMkLst>
            <pc:docMk/>
            <pc:sldMk cId="130452658" sldId="921"/>
            <ac:spMk id="4" creationId="{2B24C130-F2BB-449B-96A9-9208111F8756}"/>
          </ac:spMkLst>
        </pc:spChg>
      </pc:sldChg>
      <pc:sldChg chg="modSp add del mod">
        <pc:chgData name="Swaroop, Kaushik" userId="03d01325-3590-47d1-a212-05ccc31e91b1" providerId="ADAL" clId="{5C34B3F9-4AAE-4406-B97B-F4C78E41BB8D}" dt="2021-09-18T05:28:52.945" v="891" actId="47"/>
        <pc:sldMkLst>
          <pc:docMk/>
          <pc:sldMk cId="2128022402" sldId="922"/>
        </pc:sldMkLst>
        <pc:spChg chg="mod">
          <ac:chgData name="Swaroop, Kaushik" userId="03d01325-3590-47d1-a212-05ccc31e91b1" providerId="ADAL" clId="{5C34B3F9-4AAE-4406-B97B-F4C78E41BB8D}" dt="2021-09-17T16:43:06.370" v="801" actId="20577"/>
          <ac:spMkLst>
            <pc:docMk/>
            <pc:sldMk cId="2128022402" sldId="922"/>
            <ac:spMk id="2" creationId="{0B7625D7-763B-43A6-B4B4-077EB48CAD4A}"/>
          </ac:spMkLst>
        </pc:spChg>
        <pc:spChg chg="mod">
          <ac:chgData name="Swaroop, Kaushik" userId="03d01325-3590-47d1-a212-05ccc31e91b1" providerId="ADAL" clId="{5C34B3F9-4AAE-4406-B97B-F4C78E41BB8D}" dt="2021-09-17T16:43:10.924" v="806" actId="20577"/>
          <ac:spMkLst>
            <pc:docMk/>
            <pc:sldMk cId="2128022402" sldId="922"/>
            <ac:spMk id="3" creationId="{9CDFAB1E-2DC9-4CCC-BFCD-BF05AB01B158}"/>
          </ac:spMkLst>
        </pc:spChg>
      </pc:sldChg>
      <pc:sldChg chg="modSp add mod">
        <pc:chgData name="Swaroop, Kaushik" userId="03d01325-3590-47d1-a212-05ccc31e91b1" providerId="ADAL" clId="{5C34B3F9-4AAE-4406-B97B-F4C78E41BB8D}" dt="2021-09-18T05:34:11.294" v="921" actId="20577"/>
        <pc:sldMkLst>
          <pc:docMk/>
          <pc:sldMk cId="2535944647" sldId="923"/>
        </pc:sldMkLst>
        <pc:spChg chg="mod">
          <ac:chgData name="Swaroop, Kaushik" userId="03d01325-3590-47d1-a212-05ccc31e91b1" providerId="ADAL" clId="{5C34B3F9-4AAE-4406-B97B-F4C78E41BB8D}" dt="2021-09-18T05:34:11.294" v="921" actId="20577"/>
          <ac:spMkLst>
            <pc:docMk/>
            <pc:sldMk cId="2535944647" sldId="923"/>
            <ac:spMk id="2" creationId="{0B7625D7-763B-43A6-B4B4-077EB48CAD4A}"/>
          </ac:spMkLst>
        </pc:spChg>
      </pc:sldChg>
      <pc:sldChg chg="modSp add mod">
        <pc:chgData name="Swaroop, Kaushik" userId="03d01325-3590-47d1-a212-05ccc31e91b1" providerId="ADAL" clId="{5C34B3F9-4AAE-4406-B97B-F4C78E41BB8D}" dt="2021-09-18T05:56:52.058" v="1102" actId="20577"/>
        <pc:sldMkLst>
          <pc:docMk/>
          <pc:sldMk cId="3137695380" sldId="924"/>
        </pc:sldMkLst>
        <pc:spChg chg="mod">
          <ac:chgData name="Swaroop, Kaushik" userId="03d01325-3590-47d1-a212-05ccc31e91b1" providerId="ADAL" clId="{5C34B3F9-4AAE-4406-B97B-F4C78E41BB8D}" dt="2021-09-18T05:53:20.335" v="1095" actId="20577"/>
          <ac:spMkLst>
            <pc:docMk/>
            <pc:sldMk cId="3137695380" sldId="924"/>
            <ac:spMk id="2" creationId="{0B7625D7-763B-43A6-B4B4-077EB48CAD4A}"/>
          </ac:spMkLst>
        </pc:spChg>
        <pc:spChg chg="mod">
          <ac:chgData name="Swaroop, Kaushik" userId="03d01325-3590-47d1-a212-05ccc31e91b1" providerId="ADAL" clId="{5C34B3F9-4AAE-4406-B97B-F4C78E41BB8D}" dt="2021-09-18T05:56:52.058" v="1102" actId="20577"/>
          <ac:spMkLst>
            <pc:docMk/>
            <pc:sldMk cId="3137695380" sldId="924"/>
            <ac:spMk id="3" creationId="{9CDFAB1E-2DC9-4CCC-BFCD-BF05AB01B158}"/>
          </ac:spMkLst>
        </pc:spChg>
      </pc:sldChg>
      <pc:sldChg chg="modSp add mod">
        <pc:chgData name="Swaroop, Kaushik" userId="03d01325-3590-47d1-a212-05ccc31e91b1" providerId="ADAL" clId="{5C34B3F9-4AAE-4406-B97B-F4C78E41BB8D}" dt="2021-09-18T06:28:53.502" v="1238" actId="20577"/>
        <pc:sldMkLst>
          <pc:docMk/>
          <pc:sldMk cId="242212203" sldId="925"/>
        </pc:sldMkLst>
        <pc:spChg chg="mod">
          <ac:chgData name="Swaroop, Kaushik" userId="03d01325-3590-47d1-a212-05ccc31e91b1" providerId="ADAL" clId="{5C34B3F9-4AAE-4406-B97B-F4C78E41BB8D}" dt="2021-09-18T06:28:53.502" v="1238" actId="20577"/>
          <ac:spMkLst>
            <pc:docMk/>
            <pc:sldMk cId="242212203" sldId="925"/>
            <ac:spMk id="2" creationId="{0B7625D7-763B-43A6-B4B4-077EB48CAD4A}"/>
          </ac:spMkLst>
        </pc:spChg>
        <pc:spChg chg="mod">
          <ac:chgData name="Swaroop, Kaushik" userId="03d01325-3590-47d1-a212-05ccc31e91b1" providerId="ADAL" clId="{5C34B3F9-4AAE-4406-B97B-F4C78E41BB8D}" dt="2021-09-18T05:59:19.597" v="1116" actId="20577"/>
          <ac:spMkLst>
            <pc:docMk/>
            <pc:sldMk cId="242212203" sldId="925"/>
            <ac:spMk id="3" creationId="{9CDFAB1E-2DC9-4CCC-BFCD-BF05AB01B158}"/>
          </ac:spMkLst>
        </pc:spChg>
      </pc:sldChg>
      <pc:sldChg chg="modSp add mod">
        <pc:chgData name="Swaroop, Kaushik" userId="03d01325-3590-47d1-a212-05ccc31e91b1" providerId="ADAL" clId="{5C34B3F9-4AAE-4406-B97B-F4C78E41BB8D}" dt="2021-09-18T07:01:07.344" v="1264" actId="20577"/>
        <pc:sldMkLst>
          <pc:docMk/>
          <pc:sldMk cId="50602007" sldId="926"/>
        </pc:sldMkLst>
        <pc:spChg chg="mod">
          <ac:chgData name="Swaroop, Kaushik" userId="03d01325-3590-47d1-a212-05ccc31e91b1" providerId="ADAL" clId="{5C34B3F9-4AAE-4406-B97B-F4C78E41BB8D}" dt="2021-09-18T07:01:07.344" v="1264" actId="20577"/>
          <ac:spMkLst>
            <pc:docMk/>
            <pc:sldMk cId="50602007" sldId="926"/>
            <ac:spMk id="2" creationId="{0B7625D7-763B-43A6-B4B4-077EB48CAD4A}"/>
          </ac:spMkLst>
        </pc:spChg>
        <pc:spChg chg="mod">
          <ac:chgData name="Swaroop, Kaushik" userId="03d01325-3590-47d1-a212-05ccc31e91b1" providerId="ADAL" clId="{5C34B3F9-4AAE-4406-B97B-F4C78E41BB8D}" dt="2021-09-18T06:31:54.322" v="1246" actId="20577"/>
          <ac:spMkLst>
            <pc:docMk/>
            <pc:sldMk cId="50602007" sldId="926"/>
            <ac:spMk id="3" creationId="{9CDFAB1E-2DC9-4CCC-BFCD-BF05AB01B158}"/>
          </ac:spMkLst>
        </pc:spChg>
      </pc:sldChg>
    </pc:docChg>
  </pc:docChgLst>
  <pc:docChgLst>
    <pc:chgData name="Swaroop, Kaushik" userId="03d01325-3590-47d1-a212-05ccc31e91b1" providerId="ADAL" clId="{BB987302-F750-4F57-AFF2-00ADC25F0BE1}"/>
    <pc:docChg chg="custSel addSld modSld sldOrd">
      <pc:chgData name="Swaroop, Kaushik" userId="03d01325-3590-47d1-a212-05ccc31e91b1" providerId="ADAL" clId="{BB987302-F750-4F57-AFF2-00ADC25F0BE1}" dt="2021-09-19T07:03:04.060" v="582" actId="20577"/>
      <pc:docMkLst>
        <pc:docMk/>
      </pc:docMkLst>
      <pc:sldChg chg="modSp add mod">
        <pc:chgData name="Swaroop, Kaushik" userId="03d01325-3590-47d1-a212-05ccc31e91b1" providerId="ADAL" clId="{BB987302-F750-4F57-AFF2-00ADC25F0BE1}" dt="2021-09-19T05:08:40.408" v="172" actId="20577"/>
        <pc:sldMkLst>
          <pc:docMk/>
          <pc:sldMk cId="2714721432" sldId="927"/>
        </pc:sldMkLst>
        <pc:spChg chg="mod">
          <ac:chgData name="Swaroop, Kaushik" userId="03d01325-3590-47d1-a212-05ccc31e91b1" providerId="ADAL" clId="{BB987302-F750-4F57-AFF2-00ADC25F0BE1}" dt="2021-09-19T05:08:40.408" v="172" actId="20577"/>
          <ac:spMkLst>
            <pc:docMk/>
            <pc:sldMk cId="2714721432" sldId="927"/>
            <ac:spMk id="2" creationId="{0B7625D7-763B-43A6-B4B4-077EB48CAD4A}"/>
          </ac:spMkLst>
        </pc:spChg>
        <pc:spChg chg="mod">
          <ac:chgData name="Swaroop, Kaushik" userId="03d01325-3590-47d1-a212-05ccc31e91b1" providerId="ADAL" clId="{BB987302-F750-4F57-AFF2-00ADC25F0BE1}" dt="2021-09-19T05:05:46.651" v="8" actId="20577"/>
          <ac:spMkLst>
            <pc:docMk/>
            <pc:sldMk cId="2714721432" sldId="927"/>
            <ac:spMk id="3" creationId="{9CDFAB1E-2DC9-4CCC-BFCD-BF05AB01B158}"/>
          </ac:spMkLst>
        </pc:spChg>
      </pc:sldChg>
      <pc:sldChg chg="modSp add mod">
        <pc:chgData name="Swaroop, Kaushik" userId="03d01325-3590-47d1-a212-05ccc31e91b1" providerId="ADAL" clId="{BB987302-F750-4F57-AFF2-00ADC25F0BE1}" dt="2021-09-19T05:10:12.648" v="186" actId="1076"/>
        <pc:sldMkLst>
          <pc:docMk/>
          <pc:sldMk cId="1885351762" sldId="928"/>
        </pc:sldMkLst>
        <pc:spChg chg="mod">
          <ac:chgData name="Swaroop, Kaushik" userId="03d01325-3590-47d1-a212-05ccc31e91b1" providerId="ADAL" clId="{BB987302-F750-4F57-AFF2-00ADC25F0BE1}" dt="2021-09-19T05:10:12.648" v="186" actId="1076"/>
          <ac:spMkLst>
            <pc:docMk/>
            <pc:sldMk cId="1885351762" sldId="928"/>
            <ac:spMk id="5" creationId="{00000000-0000-0000-0000-000000000000}"/>
          </ac:spMkLst>
        </pc:spChg>
      </pc:sldChg>
      <pc:sldChg chg="modSp add mod ord">
        <pc:chgData name="Swaroop, Kaushik" userId="03d01325-3590-47d1-a212-05ccc31e91b1" providerId="ADAL" clId="{BB987302-F750-4F57-AFF2-00ADC25F0BE1}" dt="2021-09-19T05:14:42.552" v="348" actId="20577"/>
        <pc:sldMkLst>
          <pc:docMk/>
          <pc:sldMk cId="1110954513" sldId="929"/>
        </pc:sldMkLst>
        <pc:spChg chg="mod">
          <ac:chgData name="Swaroop, Kaushik" userId="03d01325-3590-47d1-a212-05ccc31e91b1" providerId="ADAL" clId="{BB987302-F750-4F57-AFF2-00ADC25F0BE1}" dt="2021-09-19T05:14:42.552" v="348" actId="20577"/>
          <ac:spMkLst>
            <pc:docMk/>
            <pc:sldMk cId="1110954513" sldId="929"/>
            <ac:spMk id="2" creationId="{0B7625D7-763B-43A6-B4B4-077EB48CAD4A}"/>
          </ac:spMkLst>
        </pc:spChg>
        <pc:spChg chg="mod">
          <ac:chgData name="Swaroop, Kaushik" userId="03d01325-3590-47d1-a212-05ccc31e91b1" providerId="ADAL" clId="{BB987302-F750-4F57-AFF2-00ADC25F0BE1}" dt="2021-09-19T05:13:35.493" v="234" actId="20577"/>
          <ac:spMkLst>
            <pc:docMk/>
            <pc:sldMk cId="1110954513" sldId="929"/>
            <ac:spMk id="3" creationId="{9CDFAB1E-2DC9-4CCC-BFCD-BF05AB01B158}"/>
          </ac:spMkLst>
        </pc:spChg>
      </pc:sldChg>
      <pc:sldChg chg="modSp add mod">
        <pc:chgData name="Swaroop, Kaushik" userId="03d01325-3590-47d1-a212-05ccc31e91b1" providerId="ADAL" clId="{BB987302-F750-4F57-AFF2-00ADC25F0BE1}" dt="2021-09-19T05:14:07.448" v="302" actId="20577"/>
        <pc:sldMkLst>
          <pc:docMk/>
          <pc:sldMk cId="3597514688" sldId="930"/>
        </pc:sldMkLst>
        <pc:spChg chg="mod">
          <ac:chgData name="Swaroop, Kaushik" userId="03d01325-3590-47d1-a212-05ccc31e91b1" providerId="ADAL" clId="{BB987302-F750-4F57-AFF2-00ADC25F0BE1}" dt="2021-09-19T05:14:07.448" v="302" actId="20577"/>
          <ac:spMkLst>
            <pc:docMk/>
            <pc:sldMk cId="3597514688" sldId="930"/>
            <ac:spMk id="2" creationId="{0B7625D7-763B-43A6-B4B4-077EB48CAD4A}"/>
          </ac:spMkLst>
        </pc:spChg>
      </pc:sldChg>
      <pc:sldChg chg="modSp add mod">
        <pc:chgData name="Swaroop, Kaushik" userId="03d01325-3590-47d1-a212-05ccc31e91b1" providerId="ADAL" clId="{BB987302-F750-4F57-AFF2-00ADC25F0BE1}" dt="2021-09-19T07:03:04.060" v="582" actId="20577"/>
        <pc:sldMkLst>
          <pc:docMk/>
          <pc:sldMk cId="2925475849" sldId="931"/>
        </pc:sldMkLst>
        <pc:spChg chg="mod">
          <ac:chgData name="Swaroop, Kaushik" userId="03d01325-3590-47d1-a212-05ccc31e91b1" providerId="ADAL" clId="{BB987302-F750-4F57-AFF2-00ADC25F0BE1}" dt="2021-09-19T07:03:04.060" v="582" actId="20577"/>
          <ac:spMkLst>
            <pc:docMk/>
            <pc:sldMk cId="2925475849" sldId="931"/>
            <ac:spMk id="2" creationId="{0B7625D7-763B-43A6-B4B4-077EB48CAD4A}"/>
          </ac:spMkLst>
        </pc:spChg>
        <pc:spChg chg="mod">
          <ac:chgData name="Swaroop, Kaushik" userId="03d01325-3590-47d1-a212-05ccc31e91b1" providerId="ADAL" clId="{BB987302-F750-4F57-AFF2-00ADC25F0BE1}" dt="2021-09-19T05:21:17.087" v="558" actId="20577"/>
          <ac:spMkLst>
            <pc:docMk/>
            <pc:sldMk cId="2925475849" sldId="931"/>
            <ac:spMk id="3" creationId="{9CDFAB1E-2DC9-4CCC-BFCD-BF05AB01B158}"/>
          </ac:spMkLst>
        </pc:spChg>
      </pc:sldChg>
      <pc:sldChg chg="modSp add mod">
        <pc:chgData name="Swaroop, Kaushik" userId="03d01325-3590-47d1-a212-05ccc31e91b1" providerId="ADAL" clId="{BB987302-F750-4F57-AFF2-00ADC25F0BE1}" dt="2021-09-19T05:20:05.804" v="532" actId="27107"/>
        <pc:sldMkLst>
          <pc:docMk/>
          <pc:sldMk cId="1221606976" sldId="932"/>
        </pc:sldMkLst>
        <pc:spChg chg="mod">
          <ac:chgData name="Swaroop, Kaushik" userId="03d01325-3590-47d1-a212-05ccc31e91b1" providerId="ADAL" clId="{BB987302-F750-4F57-AFF2-00ADC25F0BE1}" dt="2021-09-19T05:20:05.804" v="532" actId="27107"/>
          <ac:spMkLst>
            <pc:docMk/>
            <pc:sldMk cId="1221606976" sldId="932"/>
            <ac:spMk id="2" creationId="{0B7625D7-763B-43A6-B4B4-077EB48CAD4A}"/>
          </ac:spMkLst>
        </pc:spChg>
        <pc:spChg chg="mod">
          <ac:chgData name="Swaroop, Kaushik" userId="03d01325-3590-47d1-a212-05ccc31e91b1" providerId="ADAL" clId="{BB987302-F750-4F57-AFF2-00ADC25F0BE1}" dt="2021-09-19T05:19:04.677" v="375" actId="20577"/>
          <ac:spMkLst>
            <pc:docMk/>
            <pc:sldMk cId="1221606976" sldId="932"/>
            <ac:spMk id="3" creationId="{9CDFAB1E-2DC9-4CCC-BFCD-BF05AB01B158}"/>
          </ac:spMkLst>
        </pc:spChg>
      </pc:sldChg>
    </pc:docChg>
  </pc:docChgLst>
  <pc:docChgLst>
    <pc:chgData name="Kaushik" userId="03d01325-3590-47d1-a212-05ccc31e91b1" providerId="ADAL" clId="{5C34B3F9-4AAE-4406-B97B-F4C78E41BB8D}"/>
    <pc:docChg chg="addSld modSld">
      <pc:chgData name="Kaushik" userId="03d01325-3590-47d1-a212-05ccc31e91b1" providerId="ADAL" clId="{5C34B3F9-4AAE-4406-B97B-F4C78E41BB8D}" dt="2021-09-05T04:58:47.632" v="0"/>
      <pc:docMkLst>
        <pc:docMk/>
      </pc:docMkLst>
      <pc:sldChg chg="add">
        <pc:chgData name="Kaushik" userId="03d01325-3590-47d1-a212-05ccc31e91b1" providerId="ADAL" clId="{5C34B3F9-4AAE-4406-B97B-F4C78E41BB8D}" dt="2021-09-05T04:58:47.632" v="0"/>
        <pc:sldMkLst>
          <pc:docMk/>
          <pc:sldMk cId="4254995080" sldId="920"/>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99D928-084D-4637-BA2B-D65330CF049B}" type="datetimeFigureOut">
              <a:rPr lang="en-US" smtClean="0"/>
              <a:t>10/9/2021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F67A72E-AAD0-4C8B-A198-1F4019D05BDF}" type="slidenum">
              <a:rPr lang="en-US" smtClean="0"/>
              <a:t>‹#›</a:t>
            </a:fld>
            <a:endParaRPr lang="en-US"/>
          </a:p>
        </p:txBody>
      </p:sp>
    </p:spTree>
    <p:extLst>
      <p:ext uri="{BB962C8B-B14F-4D97-AF65-F5344CB8AC3E}">
        <p14:creationId xmlns:p14="http://schemas.microsoft.com/office/powerpoint/2010/main" val="16725988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05787556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 Right vertical dark image">
    <p:bg>
      <p:bgPr>
        <a:solidFill>
          <a:srgbClr val="0091DA"/>
        </a:solidFill>
        <a:effectLst/>
      </p:bgPr>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484915" y="0"/>
            <a:ext cx="7707087" cy="6858000"/>
          </a:xfrm>
          <a:prstGeom prst="rect">
            <a:avLst/>
          </a:prstGeom>
        </p:spPr>
      </p:pic>
      <p:sp>
        <p:nvSpPr>
          <p:cNvPr id="4" name="Rectangle 3"/>
          <p:cNvSpPr/>
          <p:nvPr userDrawn="1"/>
        </p:nvSpPr>
        <p:spPr>
          <a:xfrm>
            <a:off x="0" y="0"/>
            <a:ext cx="4741333" cy="6858000"/>
          </a:xfrm>
          <a:prstGeom prst="rect">
            <a:avLst/>
          </a:prstGeom>
          <a:solidFill>
            <a:srgbClr val="005790"/>
          </a:solidFill>
          <a:ln>
            <a:noFill/>
          </a:ln>
        </p:spPr>
        <p:style>
          <a:lnRef idx="2">
            <a:schemeClr val="accent1">
              <a:shade val="50000"/>
            </a:schemeClr>
          </a:lnRef>
          <a:fillRef idx="1">
            <a:schemeClr val="accent1"/>
          </a:fillRef>
          <a:effectRef idx="0">
            <a:schemeClr val="accent1"/>
          </a:effectRef>
          <a:fontRef idx="minor">
            <a:schemeClr val="lt1"/>
          </a:fontRef>
        </p:style>
        <p:txBody>
          <a:bodyPr lIns="54611" tIns="54611" rIns="54611" bIns="54611" rtlCol="0" anchor="ctr"/>
          <a:lstStyle/>
          <a:p>
            <a:pPr algn="l"/>
            <a:endParaRPr lang="en-US" sz="1500" dirty="0" err="1">
              <a:solidFill>
                <a:schemeClr val="bg1"/>
              </a:solidFill>
            </a:endParaRPr>
          </a:p>
        </p:txBody>
      </p:sp>
      <p:sp>
        <p:nvSpPr>
          <p:cNvPr id="2" name="Title 1"/>
          <p:cNvSpPr>
            <a:spLocks noGrp="1"/>
          </p:cNvSpPr>
          <p:nvPr>
            <p:ph type="ctrTitle" hasCustomPrompt="1"/>
          </p:nvPr>
        </p:nvSpPr>
        <p:spPr>
          <a:xfrm>
            <a:off x="969600" y="1339200"/>
            <a:ext cx="8256000" cy="3510000"/>
          </a:xfrm>
        </p:spPr>
        <p:txBody>
          <a:bodyPr anchor="t" anchorCtr="0"/>
          <a:lstStyle>
            <a:lvl1pPr algn="l">
              <a:defRPr sz="11000" baseline="0">
                <a:solidFill>
                  <a:schemeClr val="bg1"/>
                </a:solidFill>
              </a:defRPr>
            </a:lvl1pPr>
          </a:lstStyle>
          <a:p>
            <a:r>
              <a:rPr lang="en-GB" dirty="0"/>
              <a:t>Title slide – </a:t>
            </a:r>
            <a:br>
              <a:rPr lang="en-GB" dirty="0"/>
            </a:br>
            <a:r>
              <a:rPr lang="en-GB" dirty="0"/>
              <a:t>dark vertical image – </a:t>
            </a:r>
            <a:r>
              <a:rPr lang="en-GB" dirty="0" err="1"/>
              <a:t>rhs</a:t>
            </a:r>
            <a:r>
              <a:rPr lang="en-GB" dirty="0"/>
              <a:t> </a:t>
            </a:r>
            <a:endParaRPr lang="en-US" dirty="0"/>
          </a:p>
        </p:txBody>
      </p:sp>
      <p:sp>
        <p:nvSpPr>
          <p:cNvPr id="6" name="Text Placeholder 3"/>
          <p:cNvSpPr>
            <a:spLocks noGrp="1"/>
          </p:cNvSpPr>
          <p:nvPr>
            <p:ph type="body" sz="quarter" idx="11"/>
          </p:nvPr>
        </p:nvSpPr>
        <p:spPr>
          <a:xfrm>
            <a:off x="1008000" y="5036400"/>
            <a:ext cx="8217600" cy="216000"/>
          </a:xfrm>
        </p:spPr>
        <p:txBody>
          <a:bodyPr/>
          <a:lstStyle>
            <a:lvl1pPr>
              <a:defRPr sz="1100">
                <a:solidFill>
                  <a:schemeClr val="bg1"/>
                </a:solidFill>
              </a:defRPr>
            </a:lvl1pPr>
            <a:lvl2pPr>
              <a:defRPr sz="1100">
                <a:solidFill>
                  <a:schemeClr val="bg1"/>
                </a:solidFill>
              </a:defRPr>
            </a:lvl2pPr>
            <a:lvl3pPr>
              <a:buClr>
                <a:schemeClr val="bg1"/>
              </a:buClr>
              <a:defRPr sz="1100">
                <a:solidFill>
                  <a:schemeClr val="bg1"/>
                </a:solidFill>
              </a:defRPr>
            </a:lvl3pPr>
            <a:lvl4pPr>
              <a:buClr>
                <a:schemeClr val="bg1"/>
              </a:buClr>
              <a:defRPr sz="1100">
                <a:solidFill>
                  <a:schemeClr val="bg1"/>
                </a:solidFill>
              </a:defRPr>
            </a:lvl4pPr>
            <a:lvl5pPr>
              <a:buClr>
                <a:schemeClr val="bg1"/>
              </a:buClr>
              <a:defRPr sz="1100">
                <a:solidFill>
                  <a:schemeClr val="bg1"/>
                </a:solidFill>
              </a:defRPr>
            </a:lvl5pPr>
          </a:lstStyle>
          <a:p>
            <a:pPr lvl="0"/>
            <a:r>
              <a:rPr lang="en-US" dirty="0"/>
              <a:t>Click to edit Master text styles</a:t>
            </a:r>
          </a:p>
        </p:txBody>
      </p:sp>
      <p:sp>
        <p:nvSpPr>
          <p:cNvPr id="7" name="Freeform 19"/>
          <p:cNvSpPr>
            <a:spLocks noChangeAspect="1" noEditPoints="1"/>
          </p:cNvSpPr>
          <p:nvPr userDrawn="1"/>
        </p:nvSpPr>
        <p:spPr bwMode="auto">
          <a:xfrm>
            <a:off x="1008002" y="525546"/>
            <a:ext cx="1079151" cy="439654"/>
          </a:xfrm>
          <a:custGeom>
            <a:avLst/>
            <a:gdLst>
              <a:gd name="T0" fmla="*/ 269 w 283"/>
              <a:gd name="T1" fmla="*/ 77 h 114"/>
              <a:gd name="T2" fmla="*/ 222 w 283"/>
              <a:gd name="T3" fmla="*/ 87 h 114"/>
              <a:gd name="T4" fmla="*/ 244 w 283"/>
              <a:gd name="T5" fmla="*/ 60 h 114"/>
              <a:gd name="T6" fmla="*/ 269 w 283"/>
              <a:gd name="T7" fmla="*/ 56 h 114"/>
              <a:gd name="T8" fmla="*/ 222 w 283"/>
              <a:gd name="T9" fmla="*/ 2 h 114"/>
              <a:gd name="T10" fmla="*/ 281 w 283"/>
              <a:gd name="T11" fmla="*/ 87 h 114"/>
              <a:gd name="T12" fmla="*/ 222 w 283"/>
              <a:gd name="T13" fmla="*/ 89 h 114"/>
              <a:gd name="T14" fmla="*/ 246 w 283"/>
              <a:gd name="T15" fmla="*/ 101 h 114"/>
              <a:gd name="T16" fmla="*/ 205 w 283"/>
              <a:gd name="T17" fmla="*/ 82 h 114"/>
              <a:gd name="T18" fmla="*/ 203 w 283"/>
              <a:gd name="T19" fmla="*/ 52 h 114"/>
              <a:gd name="T20" fmla="*/ 154 w 283"/>
              <a:gd name="T21" fmla="*/ 87 h 114"/>
              <a:gd name="T22" fmla="*/ 213 w 283"/>
              <a:gd name="T23" fmla="*/ 53 h 114"/>
              <a:gd name="T24" fmla="*/ 171 w 283"/>
              <a:gd name="T25" fmla="*/ 87 h 114"/>
              <a:gd name="T26" fmla="*/ 180 w 283"/>
              <a:gd name="T27" fmla="*/ 87 h 114"/>
              <a:gd name="T28" fmla="*/ 120 w 283"/>
              <a:gd name="T29" fmla="*/ 87 h 114"/>
              <a:gd name="T30" fmla="*/ 117 w 283"/>
              <a:gd name="T31" fmla="*/ 56 h 114"/>
              <a:gd name="T32" fmla="*/ 86 w 283"/>
              <a:gd name="T33" fmla="*/ 2 h 114"/>
              <a:gd name="T34" fmla="*/ 145 w 283"/>
              <a:gd name="T35" fmla="*/ 52 h 114"/>
              <a:gd name="T36" fmla="*/ 142 w 283"/>
              <a:gd name="T37" fmla="*/ 87 h 114"/>
              <a:gd name="T38" fmla="*/ 93 w 283"/>
              <a:gd name="T39" fmla="*/ 79 h 114"/>
              <a:gd name="T40" fmla="*/ 89 w 283"/>
              <a:gd name="T41" fmla="*/ 79 h 114"/>
              <a:gd name="T42" fmla="*/ 87 w 283"/>
              <a:gd name="T43" fmla="*/ 69 h 114"/>
              <a:gd name="T44" fmla="*/ 95 w 283"/>
              <a:gd name="T45" fmla="*/ 62 h 114"/>
              <a:gd name="T46" fmla="*/ 93 w 283"/>
              <a:gd name="T47" fmla="*/ 79 h 114"/>
              <a:gd name="T48" fmla="*/ 67 w 283"/>
              <a:gd name="T49" fmla="*/ 86 h 114"/>
              <a:gd name="T50" fmla="*/ 37 w 283"/>
              <a:gd name="T51" fmla="*/ 82 h 114"/>
              <a:gd name="T52" fmla="*/ 25 w 283"/>
              <a:gd name="T53" fmla="*/ 77 h 114"/>
              <a:gd name="T54" fmla="*/ 18 w 283"/>
              <a:gd name="T55" fmla="*/ 2 h 114"/>
              <a:gd name="T56" fmla="*/ 76 w 283"/>
              <a:gd name="T57" fmla="*/ 55 h 114"/>
              <a:gd name="T58" fmla="*/ 22 w 283"/>
              <a:gd name="T59" fmla="*/ 87 h 114"/>
              <a:gd name="T60" fmla="*/ 220 w 283"/>
              <a:gd name="T61" fmla="*/ 0 h 114"/>
              <a:gd name="T62" fmla="*/ 215 w 283"/>
              <a:gd name="T63" fmla="*/ 0 h 114"/>
              <a:gd name="T64" fmla="*/ 147 w 283"/>
              <a:gd name="T65" fmla="*/ 52 h 114"/>
              <a:gd name="T66" fmla="*/ 84 w 283"/>
              <a:gd name="T67" fmla="*/ 52 h 114"/>
              <a:gd name="T68" fmla="*/ 16 w 283"/>
              <a:gd name="T69" fmla="*/ 0 h 114"/>
              <a:gd name="T70" fmla="*/ 14 w 283"/>
              <a:gd name="T71" fmla="*/ 113 h 114"/>
              <a:gd name="T72" fmla="*/ 35 w 283"/>
              <a:gd name="T73" fmla="*/ 113 h 114"/>
              <a:gd name="T74" fmla="*/ 66 w 283"/>
              <a:gd name="T75" fmla="*/ 89 h 114"/>
              <a:gd name="T76" fmla="*/ 81 w 283"/>
              <a:gd name="T77" fmla="*/ 89 h 114"/>
              <a:gd name="T78" fmla="*/ 90 w 283"/>
              <a:gd name="T79" fmla="*/ 89 h 114"/>
              <a:gd name="T80" fmla="*/ 112 w 283"/>
              <a:gd name="T81" fmla="*/ 113 h 114"/>
              <a:gd name="T82" fmla="*/ 142 w 283"/>
              <a:gd name="T83" fmla="*/ 89 h 114"/>
              <a:gd name="T84" fmla="*/ 170 w 283"/>
              <a:gd name="T85" fmla="*/ 89 h 114"/>
              <a:gd name="T86" fmla="*/ 190 w 283"/>
              <a:gd name="T87" fmla="*/ 113 h 114"/>
              <a:gd name="T88" fmla="*/ 210 w 283"/>
              <a:gd name="T89" fmla="*/ 108 h 114"/>
              <a:gd name="T90" fmla="*/ 266 w 283"/>
              <a:gd name="T91" fmla="*/ 89 h 114"/>
              <a:gd name="T92" fmla="*/ 220 w 283"/>
              <a:gd name="T93"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83" h="114">
                <a:moveTo>
                  <a:pt x="281" y="87"/>
                </a:moveTo>
                <a:cubicBezTo>
                  <a:pt x="266" y="87"/>
                  <a:pt x="266" y="87"/>
                  <a:pt x="266" y="87"/>
                </a:cubicBezTo>
                <a:cubicBezTo>
                  <a:pt x="269" y="77"/>
                  <a:pt x="269" y="77"/>
                  <a:pt x="269" y="77"/>
                </a:cubicBezTo>
                <a:cubicBezTo>
                  <a:pt x="239" y="77"/>
                  <a:pt x="239" y="77"/>
                  <a:pt x="239" y="77"/>
                </a:cubicBezTo>
                <a:cubicBezTo>
                  <a:pt x="237" y="87"/>
                  <a:pt x="237" y="87"/>
                  <a:pt x="237" y="87"/>
                </a:cubicBezTo>
                <a:cubicBezTo>
                  <a:pt x="222" y="87"/>
                  <a:pt x="222" y="87"/>
                  <a:pt x="222" y="87"/>
                </a:cubicBezTo>
                <a:cubicBezTo>
                  <a:pt x="222" y="85"/>
                  <a:pt x="222" y="85"/>
                  <a:pt x="222" y="85"/>
                </a:cubicBezTo>
                <a:cubicBezTo>
                  <a:pt x="223" y="84"/>
                  <a:pt x="223" y="83"/>
                  <a:pt x="223" y="81"/>
                </a:cubicBezTo>
                <a:cubicBezTo>
                  <a:pt x="226" y="71"/>
                  <a:pt x="233" y="60"/>
                  <a:pt x="244" y="60"/>
                </a:cubicBezTo>
                <a:cubicBezTo>
                  <a:pt x="249" y="60"/>
                  <a:pt x="254" y="62"/>
                  <a:pt x="253" y="69"/>
                </a:cubicBezTo>
                <a:cubicBezTo>
                  <a:pt x="271" y="69"/>
                  <a:pt x="271" y="69"/>
                  <a:pt x="271" y="69"/>
                </a:cubicBezTo>
                <a:cubicBezTo>
                  <a:pt x="272" y="66"/>
                  <a:pt x="273" y="61"/>
                  <a:pt x="269" y="56"/>
                </a:cubicBezTo>
                <a:cubicBezTo>
                  <a:pt x="266" y="51"/>
                  <a:pt x="258" y="48"/>
                  <a:pt x="248" y="48"/>
                </a:cubicBezTo>
                <a:cubicBezTo>
                  <a:pt x="241" y="48"/>
                  <a:pt x="231" y="50"/>
                  <a:pt x="222" y="55"/>
                </a:cubicBezTo>
                <a:cubicBezTo>
                  <a:pt x="222" y="2"/>
                  <a:pt x="222" y="2"/>
                  <a:pt x="222" y="2"/>
                </a:cubicBezTo>
                <a:cubicBezTo>
                  <a:pt x="281" y="2"/>
                  <a:pt x="281" y="2"/>
                  <a:pt x="281" y="2"/>
                </a:cubicBezTo>
                <a:cubicBezTo>
                  <a:pt x="281" y="87"/>
                  <a:pt x="281" y="87"/>
                  <a:pt x="281" y="87"/>
                </a:cubicBezTo>
                <a:cubicBezTo>
                  <a:pt x="281" y="87"/>
                  <a:pt x="281" y="87"/>
                  <a:pt x="281" y="87"/>
                </a:cubicBezTo>
                <a:close/>
                <a:moveTo>
                  <a:pt x="246" y="101"/>
                </a:moveTo>
                <a:cubicBezTo>
                  <a:pt x="243" y="102"/>
                  <a:pt x="240" y="102"/>
                  <a:pt x="237" y="102"/>
                </a:cubicBezTo>
                <a:cubicBezTo>
                  <a:pt x="228" y="102"/>
                  <a:pt x="222" y="98"/>
                  <a:pt x="222" y="89"/>
                </a:cubicBezTo>
                <a:cubicBezTo>
                  <a:pt x="249" y="89"/>
                  <a:pt x="249" y="89"/>
                  <a:pt x="249" y="89"/>
                </a:cubicBezTo>
                <a:cubicBezTo>
                  <a:pt x="246" y="101"/>
                  <a:pt x="246" y="101"/>
                  <a:pt x="246" y="101"/>
                </a:cubicBezTo>
                <a:cubicBezTo>
                  <a:pt x="246" y="101"/>
                  <a:pt x="246" y="101"/>
                  <a:pt x="246" y="101"/>
                </a:cubicBezTo>
                <a:close/>
                <a:moveTo>
                  <a:pt x="213" y="53"/>
                </a:moveTo>
                <a:cubicBezTo>
                  <a:pt x="213" y="65"/>
                  <a:pt x="213" y="65"/>
                  <a:pt x="213" y="65"/>
                </a:cubicBezTo>
                <a:cubicBezTo>
                  <a:pt x="209" y="71"/>
                  <a:pt x="206" y="77"/>
                  <a:pt x="205" y="82"/>
                </a:cubicBezTo>
                <a:cubicBezTo>
                  <a:pt x="204" y="83"/>
                  <a:pt x="204" y="85"/>
                  <a:pt x="204" y="87"/>
                </a:cubicBezTo>
                <a:cubicBezTo>
                  <a:pt x="195" y="87"/>
                  <a:pt x="195" y="87"/>
                  <a:pt x="195" y="87"/>
                </a:cubicBezTo>
                <a:cubicBezTo>
                  <a:pt x="203" y="52"/>
                  <a:pt x="203" y="52"/>
                  <a:pt x="203" y="52"/>
                </a:cubicBezTo>
                <a:cubicBezTo>
                  <a:pt x="178" y="52"/>
                  <a:pt x="178" y="52"/>
                  <a:pt x="178" y="52"/>
                </a:cubicBezTo>
                <a:cubicBezTo>
                  <a:pt x="156" y="87"/>
                  <a:pt x="156" y="87"/>
                  <a:pt x="156" y="87"/>
                </a:cubicBezTo>
                <a:cubicBezTo>
                  <a:pt x="154" y="87"/>
                  <a:pt x="154" y="87"/>
                  <a:pt x="154" y="87"/>
                </a:cubicBezTo>
                <a:cubicBezTo>
                  <a:pt x="154" y="2"/>
                  <a:pt x="154" y="2"/>
                  <a:pt x="154" y="2"/>
                </a:cubicBezTo>
                <a:cubicBezTo>
                  <a:pt x="213" y="2"/>
                  <a:pt x="213" y="2"/>
                  <a:pt x="213" y="2"/>
                </a:cubicBezTo>
                <a:cubicBezTo>
                  <a:pt x="213" y="53"/>
                  <a:pt x="213" y="53"/>
                  <a:pt x="213" y="53"/>
                </a:cubicBezTo>
                <a:cubicBezTo>
                  <a:pt x="213" y="53"/>
                  <a:pt x="213" y="53"/>
                  <a:pt x="213" y="53"/>
                </a:cubicBezTo>
                <a:close/>
                <a:moveTo>
                  <a:pt x="180" y="87"/>
                </a:moveTo>
                <a:cubicBezTo>
                  <a:pt x="171" y="87"/>
                  <a:pt x="171" y="87"/>
                  <a:pt x="171" y="87"/>
                </a:cubicBezTo>
                <a:cubicBezTo>
                  <a:pt x="185" y="66"/>
                  <a:pt x="185" y="66"/>
                  <a:pt x="185" y="66"/>
                </a:cubicBezTo>
                <a:cubicBezTo>
                  <a:pt x="180" y="87"/>
                  <a:pt x="180" y="87"/>
                  <a:pt x="180" y="87"/>
                </a:cubicBezTo>
                <a:cubicBezTo>
                  <a:pt x="180" y="87"/>
                  <a:pt x="180" y="87"/>
                  <a:pt x="180" y="87"/>
                </a:cubicBezTo>
                <a:close/>
                <a:moveTo>
                  <a:pt x="145" y="52"/>
                </a:moveTo>
                <a:cubicBezTo>
                  <a:pt x="130" y="52"/>
                  <a:pt x="130" y="52"/>
                  <a:pt x="130" y="52"/>
                </a:cubicBezTo>
                <a:cubicBezTo>
                  <a:pt x="120" y="87"/>
                  <a:pt x="120" y="87"/>
                  <a:pt x="120" y="87"/>
                </a:cubicBezTo>
                <a:cubicBezTo>
                  <a:pt x="104" y="87"/>
                  <a:pt x="104" y="87"/>
                  <a:pt x="104" y="87"/>
                </a:cubicBezTo>
                <a:cubicBezTo>
                  <a:pt x="112" y="84"/>
                  <a:pt x="117" y="78"/>
                  <a:pt x="119" y="70"/>
                </a:cubicBezTo>
                <a:cubicBezTo>
                  <a:pt x="120" y="64"/>
                  <a:pt x="119" y="59"/>
                  <a:pt x="117" y="56"/>
                </a:cubicBezTo>
                <a:cubicBezTo>
                  <a:pt x="113" y="51"/>
                  <a:pt x="105" y="52"/>
                  <a:pt x="98" y="52"/>
                </a:cubicBezTo>
                <a:cubicBezTo>
                  <a:pt x="97" y="52"/>
                  <a:pt x="86" y="52"/>
                  <a:pt x="86" y="52"/>
                </a:cubicBezTo>
                <a:cubicBezTo>
                  <a:pt x="86" y="2"/>
                  <a:pt x="86" y="2"/>
                  <a:pt x="86" y="2"/>
                </a:cubicBezTo>
                <a:cubicBezTo>
                  <a:pt x="145" y="2"/>
                  <a:pt x="145" y="2"/>
                  <a:pt x="145" y="2"/>
                </a:cubicBezTo>
                <a:cubicBezTo>
                  <a:pt x="145" y="52"/>
                  <a:pt x="145" y="52"/>
                  <a:pt x="145" y="52"/>
                </a:cubicBezTo>
                <a:cubicBezTo>
                  <a:pt x="145" y="52"/>
                  <a:pt x="145" y="52"/>
                  <a:pt x="145" y="52"/>
                </a:cubicBezTo>
                <a:close/>
                <a:moveTo>
                  <a:pt x="135" y="87"/>
                </a:moveTo>
                <a:cubicBezTo>
                  <a:pt x="141" y="65"/>
                  <a:pt x="141" y="65"/>
                  <a:pt x="141" y="65"/>
                </a:cubicBezTo>
                <a:cubicBezTo>
                  <a:pt x="142" y="87"/>
                  <a:pt x="142" y="87"/>
                  <a:pt x="142" y="87"/>
                </a:cubicBezTo>
                <a:cubicBezTo>
                  <a:pt x="135" y="87"/>
                  <a:pt x="135" y="87"/>
                  <a:pt x="135" y="87"/>
                </a:cubicBezTo>
                <a:cubicBezTo>
                  <a:pt x="135" y="87"/>
                  <a:pt x="135" y="87"/>
                  <a:pt x="135" y="87"/>
                </a:cubicBezTo>
                <a:close/>
                <a:moveTo>
                  <a:pt x="93" y="79"/>
                </a:moveTo>
                <a:cubicBezTo>
                  <a:pt x="93" y="79"/>
                  <a:pt x="93" y="79"/>
                  <a:pt x="93" y="79"/>
                </a:cubicBezTo>
                <a:cubicBezTo>
                  <a:pt x="92" y="79"/>
                  <a:pt x="91" y="79"/>
                  <a:pt x="91" y="79"/>
                </a:cubicBezTo>
                <a:cubicBezTo>
                  <a:pt x="90" y="79"/>
                  <a:pt x="89" y="79"/>
                  <a:pt x="89" y="79"/>
                </a:cubicBezTo>
                <a:cubicBezTo>
                  <a:pt x="85" y="79"/>
                  <a:pt x="85" y="79"/>
                  <a:pt x="85" y="79"/>
                </a:cubicBezTo>
                <a:cubicBezTo>
                  <a:pt x="87" y="72"/>
                  <a:pt x="87" y="72"/>
                  <a:pt x="87" y="72"/>
                </a:cubicBezTo>
                <a:cubicBezTo>
                  <a:pt x="87" y="69"/>
                  <a:pt x="87" y="69"/>
                  <a:pt x="87" y="69"/>
                </a:cubicBezTo>
                <a:cubicBezTo>
                  <a:pt x="89" y="62"/>
                  <a:pt x="89" y="62"/>
                  <a:pt x="89" y="62"/>
                </a:cubicBezTo>
                <a:cubicBezTo>
                  <a:pt x="90" y="62"/>
                  <a:pt x="91" y="62"/>
                  <a:pt x="92" y="62"/>
                </a:cubicBezTo>
                <a:cubicBezTo>
                  <a:pt x="95" y="62"/>
                  <a:pt x="95" y="62"/>
                  <a:pt x="95" y="62"/>
                </a:cubicBezTo>
                <a:cubicBezTo>
                  <a:pt x="100" y="62"/>
                  <a:pt x="103" y="62"/>
                  <a:pt x="104" y="63"/>
                </a:cubicBezTo>
                <a:cubicBezTo>
                  <a:pt x="105" y="65"/>
                  <a:pt x="105" y="67"/>
                  <a:pt x="104" y="70"/>
                </a:cubicBezTo>
                <a:cubicBezTo>
                  <a:pt x="102" y="75"/>
                  <a:pt x="100" y="78"/>
                  <a:pt x="93" y="79"/>
                </a:cubicBezTo>
                <a:moveTo>
                  <a:pt x="76" y="55"/>
                </a:moveTo>
                <a:cubicBezTo>
                  <a:pt x="75" y="58"/>
                  <a:pt x="75" y="58"/>
                  <a:pt x="75" y="58"/>
                </a:cubicBezTo>
                <a:cubicBezTo>
                  <a:pt x="67" y="86"/>
                  <a:pt x="67" y="86"/>
                  <a:pt x="67" y="86"/>
                </a:cubicBezTo>
                <a:cubicBezTo>
                  <a:pt x="67" y="87"/>
                  <a:pt x="67" y="87"/>
                  <a:pt x="67" y="87"/>
                </a:cubicBezTo>
                <a:cubicBezTo>
                  <a:pt x="39" y="87"/>
                  <a:pt x="39" y="87"/>
                  <a:pt x="39" y="87"/>
                </a:cubicBezTo>
                <a:cubicBezTo>
                  <a:pt x="37" y="82"/>
                  <a:pt x="37" y="82"/>
                  <a:pt x="37" y="82"/>
                </a:cubicBezTo>
                <a:cubicBezTo>
                  <a:pt x="67" y="52"/>
                  <a:pt x="67" y="52"/>
                  <a:pt x="67" y="52"/>
                </a:cubicBezTo>
                <a:cubicBezTo>
                  <a:pt x="48" y="52"/>
                  <a:pt x="48" y="52"/>
                  <a:pt x="48" y="52"/>
                </a:cubicBezTo>
                <a:cubicBezTo>
                  <a:pt x="25" y="77"/>
                  <a:pt x="25" y="77"/>
                  <a:pt x="25" y="77"/>
                </a:cubicBezTo>
                <a:cubicBezTo>
                  <a:pt x="32" y="52"/>
                  <a:pt x="32" y="52"/>
                  <a:pt x="32" y="52"/>
                </a:cubicBezTo>
                <a:cubicBezTo>
                  <a:pt x="18" y="52"/>
                  <a:pt x="18" y="52"/>
                  <a:pt x="18" y="52"/>
                </a:cubicBezTo>
                <a:cubicBezTo>
                  <a:pt x="18" y="2"/>
                  <a:pt x="18" y="2"/>
                  <a:pt x="18" y="2"/>
                </a:cubicBezTo>
                <a:cubicBezTo>
                  <a:pt x="76" y="2"/>
                  <a:pt x="76" y="2"/>
                  <a:pt x="76" y="2"/>
                </a:cubicBezTo>
                <a:cubicBezTo>
                  <a:pt x="76" y="55"/>
                  <a:pt x="76" y="55"/>
                  <a:pt x="76" y="55"/>
                </a:cubicBezTo>
                <a:cubicBezTo>
                  <a:pt x="76" y="55"/>
                  <a:pt x="76" y="55"/>
                  <a:pt x="76" y="55"/>
                </a:cubicBezTo>
                <a:close/>
                <a:moveTo>
                  <a:pt x="22" y="87"/>
                </a:moveTo>
                <a:cubicBezTo>
                  <a:pt x="22" y="87"/>
                  <a:pt x="22" y="87"/>
                  <a:pt x="22" y="87"/>
                </a:cubicBezTo>
                <a:cubicBezTo>
                  <a:pt x="22" y="87"/>
                  <a:pt x="22" y="87"/>
                  <a:pt x="22" y="87"/>
                </a:cubicBezTo>
                <a:cubicBezTo>
                  <a:pt x="22" y="87"/>
                  <a:pt x="22" y="87"/>
                  <a:pt x="22" y="87"/>
                </a:cubicBezTo>
                <a:cubicBezTo>
                  <a:pt x="22" y="87"/>
                  <a:pt x="22" y="87"/>
                  <a:pt x="22" y="87"/>
                </a:cubicBezTo>
                <a:close/>
                <a:moveTo>
                  <a:pt x="220" y="0"/>
                </a:moveTo>
                <a:cubicBezTo>
                  <a:pt x="220" y="57"/>
                  <a:pt x="220" y="57"/>
                  <a:pt x="220" y="57"/>
                </a:cubicBezTo>
                <a:cubicBezTo>
                  <a:pt x="218" y="59"/>
                  <a:pt x="216" y="60"/>
                  <a:pt x="215" y="62"/>
                </a:cubicBezTo>
                <a:cubicBezTo>
                  <a:pt x="215" y="0"/>
                  <a:pt x="215" y="0"/>
                  <a:pt x="215" y="0"/>
                </a:cubicBezTo>
                <a:cubicBezTo>
                  <a:pt x="152" y="0"/>
                  <a:pt x="152" y="0"/>
                  <a:pt x="152" y="0"/>
                </a:cubicBezTo>
                <a:cubicBezTo>
                  <a:pt x="152" y="52"/>
                  <a:pt x="152" y="52"/>
                  <a:pt x="152" y="52"/>
                </a:cubicBezTo>
                <a:cubicBezTo>
                  <a:pt x="147" y="52"/>
                  <a:pt x="147" y="52"/>
                  <a:pt x="147" y="52"/>
                </a:cubicBezTo>
                <a:cubicBezTo>
                  <a:pt x="147" y="0"/>
                  <a:pt x="147" y="0"/>
                  <a:pt x="147" y="0"/>
                </a:cubicBezTo>
                <a:cubicBezTo>
                  <a:pt x="84" y="0"/>
                  <a:pt x="84" y="0"/>
                  <a:pt x="84" y="0"/>
                </a:cubicBezTo>
                <a:cubicBezTo>
                  <a:pt x="84" y="52"/>
                  <a:pt x="84" y="52"/>
                  <a:pt x="84" y="52"/>
                </a:cubicBezTo>
                <a:cubicBezTo>
                  <a:pt x="79" y="52"/>
                  <a:pt x="79" y="52"/>
                  <a:pt x="79" y="52"/>
                </a:cubicBezTo>
                <a:cubicBezTo>
                  <a:pt x="79" y="0"/>
                  <a:pt x="79" y="0"/>
                  <a:pt x="79" y="0"/>
                </a:cubicBezTo>
                <a:cubicBezTo>
                  <a:pt x="16" y="0"/>
                  <a:pt x="16" y="0"/>
                  <a:pt x="16" y="0"/>
                </a:cubicBezTo>
                <a:cubicBezTo>
                  <a:pt x="16" y="59"/>
                  <a:pt x="16" y="59"/>
                  <a:pt x="16" y="59"/>
                </a:cubicBezTo>
                <a:cubicBezTo>
                  <a:pt x="0" y="113"/>
                  <a:pt x="0" y="113"/>
                  <a:pt x="0" y="113"/>
                </a:cubicBezTo>
                <a:cubicBezTo>
                  <a:pt x="14" y="113"/>
                  <a:pt x="14" y="113"/>
                  <a:pt x="14" y="113"/>
                </a:cubicBezTo>
                <a:cubicBezTo>
                  <a:pt x="21" y="89"/>
                  <a:pt x="21" y="89"/>
                  <a:pt x="21" y="89"/>
                </a:cubicBezTo>
                <a:cubicBezTo>
                  <a:pt x="23" y="89"/>
                  <a:pt x="23" y="89"/>
                  <a:pt x="23" y="89"/>
                </a:cubicBezTo>
                <a:cubicBezTo>
                  <a:pt x="35" y="113"/>
                  <a:pt x="35" y="113"/>
                  <a:pt x="35" y="113"/>
                </a:cubicBezTo>
                <a:cubicBezTo>
                  <a:pt x="52" y="113"/>
                  <a:pt x="52" y="113"/>
                  <a:pt x="52" y="113"/>
                </a:cubicBezTo>
                <a:cubicBezTo>
                  <a:pt x="40" y="89"/>
                  <a:pt x="40" y="89"/>
                  <a:pt x="40" y="89"/>
                </a:cubicBezTo>
                <a:cubicBezTo>
                  <a:pt x="66" y="89"/>
                  <a:pt x="66" y="89"/>
                  <a:pt x="66" y="89"/>
                </a:cubicBezTo>
                <a:cubicBezTo>
                  <a:pt x="59" y="113"/>
                  <a:pt x="59" y="113"/>
                  <a:pt x="59" y="113"/>
                </a:cubicBezTo>
                <a:cubicBezTo>
                  <a:pt x="74" y="113"/>
                  <a:pt x="74" y="113"/>
                  <a:pt x="74" y="113"/>
                </a:cubicBezTo>
                <a:cubicBezTo>
                  <a:pt x="81" y="89"/>
                  <a:pt x="81" y="89"/>
                  <a:pt x="81" y="89"/>
                </a:cubicBezTo>
                <a:cubicBezTo>
                  <a:pt x="85" y="89"/>
                  <a:pt x="85" y="89"/>
                  <a:pt x="85" y="89"/>
                </a:cubicBezTo>
                <a:cubicBezTo>
                  <a:pt x="85" y="89"/>
                  <a:pt x="85" y="89"/>
                  <a:pt x="85" y="89"/>
                </a:cubicBezTo>
                <a:cubicBezTo>
                  <a:pt x="90" y="89"/>
                  <a:pt x="90" y="89"/>
                  <a:pt x="90" y="89"/>
                </a:cubicBezTo>
                <a:cubicBezTo>
                  <a:pt x="90" y="89"/>
                  <a:pt x="90" y="89"/>
                  <a:pt x="90" y="89"/>
                </a:cubicBezTo>
                <a:cubicBezTo>
                  <a:pt x="119" y="89"/>
                  <a:pt x="119" y="89"/>
                  <a:pt x="119" y="89"/>
                </a:cubicBezTo>
                <a:cubicBezTo>
                  <a:pt x="112" y="113"/>
                  <a:pt x="112" y="113"/>
                  <a:pt x="112" y="113"/>
                </a:cubicBezTo>
                <a:cubicBezTo>
                  <a:pt x="128" y="113"/>
                  <a:pt x="128" y="113"/>
                  <a:pt x="128" y="113"/>
                </a:cubicBezTo>
                <a:cubicBezTo>
                  <a:pt x="135" y="89"/>
                  <a:pt x="135" y="89"/>
                  <a:pt x="135" y="89"/>
                </a:cubicBezTo>
                <a:cubicBezTo>
                  <a:pt x="142" y="89"/>
                  <a:pt x="142" y="89"/>
                  <a:pt x="142" y="89"/>
                </a:cubicBezTo>
                <a:cubicBezTo>
                  <a:pt x="142" y="113"/>
                  <a:pt x="142" y="113"/>
                  <a:pt x="142" y="113"/>
                </a:cubicBezTo>
                <a:cubicBezTo>
                  <a:pt x="155" y="113"/>
                  <a:pt x="155" y="113"/>
                  <a:pt x="155" y="113"/>
                </a:cubicBezTo>
                <a:cubicBezTo>
                  <a:pt x="170" y="89"/>
                  <a:pt x="170" y="89"/>
                  <a:pt x="170" y="89"/>
                </a:cubicBezTo>
                <a:cubicBezTo>
                  <a:pt x="180" y="89"/>
                  <a:pt x="180" y="89"/>
                  <a:pt x="180" y="89"/>
                </a:cubicBezTo>
                <a:cubicBezTo>
                  <a:pt x="175" y="113"/>
                  <a:pt x="175" y="113"/>
                  <a:pt x="175" y="113"/>
                </a:cubicBezTo>
                <a:cubicBezTo>
                  <a:pt x="190" y="113"/>
                  <a:pt x="190" y="113"/>
                  <a:pt x="190" y="113"/>
                </a:cubicBezTo>
                <a:cubicBezTo>
                  <a:pt x="195" y="89"/>
                  <a:pt x="195" y="89"/>
                  <a:pt x="195" y="89"/>
                </a:cubicBezTo>
                <a:cubicBezTo>
                  <a:pt x="204" y="89"/>
                  <a:pt x="204" y="89"/>
                  <a:pt x="204" y="89"/>
                </a:cubicBezTo>
                <a:cubicBezTo>
                  <a:pt x="203" y="96"/>
                  <a:pt x="205" y="103"/>
                  <a:pt x="210" y="108"/>
                </a:cubicBezTo>
                <a:cubicBezTo>
                  <a:pt x="216" y="113"/>
                  <a:pt x="225" y="114"/>
                  <a:pt x="232" y="114"/>
                </a:cubicBezTo>
                <a:cubicBezTo>
                  <a:pt x="241" y="114"/>
                  <a:pt x="251" y="113"/>
                  <a:pt x="260" y="111"/>
                </a:cubicBezTo>
                <a:cubicBezTo>
                  <a:pt x="266" y="89"/>
                  <a:pt x="266" y="89"/>
                  <a:pt x="266" y="89"/>
                </a:cubicBezTo>
                <a:cubicBezTo>
                  <a:pt x="283" y="89"/>
                  <a:pt x="283" y="89"/>
                  <a:pt x="283" y="89"/>
                </a:cubicBezTo>
                <a:cubicBezTo>
                  <a:pt x="283" y="0"/>
                  <a:pt x="283" y="0"/>
                  <a:pt x="283" y="0"/>
                </a:cubicBezTo>
                <a:cubicBezTo>
                  <a:pt x="220" y="0"/>
                  <a:pt x="220" y="0"/>
                  <a:pt x="220" y="0"/>
                </a:cubicBezTo>
                <a:cubicBezTo>
                  <a:pt x="220" y="0"/>
                  <a:pt x="220" y="0"/>
                  <a:pt x="220"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GB" sz="1800" dirty="0">
              <a:solidFill>
                <a:schemeClr val="bg1"/>
              </a:solidFill>
            </a:endParaRPr>
          </a:p>
        </p:txBody>
      </p:sp>
      <p:pic>
        <p:nvPicPr>
          <p:cNvPr id="8" name="Picture 7" descr="A picture containing drawing&#10;&#10;Description automatically generated">
            <a:extLst>
              <a:ext uri="{FF2B5EF4-FFF2-40B4-BE49-F238E27FC236}">
                <a16:creationId xmlns:a16="http://schemas.microsoft.com/office/drawing/2014/main" id="{67F15A60-93F0-4376-9415-1361A4A079CD}"/>
              </a:ext>
            </a:extLst>
          </p:cNvPr>
          <p:cNvPicPr>
            <a:picLocks noChangeAspect="1"/>
          </p:cNvPicPr>
          <p:nvPr userDrawn="1"/>
        </p:nvPicPr>
        <p:blipFill>
          <a:blip r:embed="rId3" cstate="hqprint">
            <a:extLst>
              <a:ext uri="{28A0092B-C50C-407E-A947-70E740481C1C}">
                <a14:useLocalDpi xmlns:a14="http://schemas.microsoft.com/office/drawing/2010/main"/>
              </a:ext>
            </a:extLst>
          </a:blip>
          <a:stretch>
            <a:fillRect/>
          </a:stretch>
        </p:blipFill>
        <p:spPr>
          <a:xfrm>
            <a:off x="6820269" y="431800"/>
            <a:ext cx="1993439" cy="523832"/>
          </a:xfrm>
          <a:prstGeom prst="rect">
            <a:avLst/>
          </a:prstGeom>
        </p:spPr>
      </p:pic>
    </p:spTree>
    <p:extLst>
      <p:ext uri="{BB962C8B-B14F-4D97-AF65-F5344CB8AC3E}">
        <p14:creationId xmlns:p14="http://schemas.microsoft.com/office/powerpoint/2010/main" val="18847617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PICTURE">
    <p:spTree>
      <p:nvGrpSpPr>
        <p:cNvPr id="1" name=""/>
        <p:cNvGrpSpPr/>
        <p:nvPr/>
      </p:nvGrpSpPr>
      <p:grpSpPr>
        <a:xfrm>
          <a:off x="0" y="0"/>
          <a:ext cx="0" cy="0"/>
          <a:chOff x="0" y="0"/>
          <a:chExt cx="0" cy="0"/>
        </a:xfrm>
      </p:grpSpPr>
      <p:sp>
        <p:nvSpPr>
          <p:cNvPr id="2" name="Title 1"/>
          <p:cNvSpPr>
            <a:spLocks noGrp="1"/>
          </p:cNvSpPr>
          <p:nvPr>
            <p:ph type="title"/>
          </p:nvPr>
        </p:nvSpPr>
        <p:spPr>
          <a:xfrm>
            <a:off x="1003200" y="432000"/>
            <a:ext cx="10185600" cy="518400"/>
          </a:xfrm>
        </p:spPr>
        <p:txBody>
          <a:bodyPr/>
          <a:lstStyle/>
          <a:p>
            <a:r>
              <a:rPr lang="en-US"/>
              <a:t>Click to edit Master title style</a:t>
            </a:r>
            <a:endParaRPr lang="en-US" dirty="0"/>
          </a:p>
        </p:txBody>
      </p:sp>
      <p:sp>
        <p:nvSpPr>
          <p:cNvPr id="4" name="Picture Placeholder 3"/>
          <p:cNvSpPr>
            <a:spLocks noGrp="1"/>
          </p:cNvSpPr>
          <p:nvPr>
            <p:ph type="pic" sz="quarter" idx="10"/>
          </p:nvPr>
        </p:nvSpPr>
        <p:spPr>
          <a:xfrm>
            <a:off x="1003200" y="1330126"/>
            <a:ext cx="10195200" cy="4546800"/>
          </a:xfrm>
        </p:spPr>
        <p:txBody>
          <a:bodyPr anchor="ctr"/>
          <a:lstStyle>
            <a:lvl1pPr algn="ctr">
              <a:defRPr/>
            </a:lvl1pPr>
          </a:lstStyle>
          <a:p>
            <a:r>
              <a:rPr lang="en-US"/>
              <a:t>Click icon to add picture</a:t>
            </a:r>
            <a:endParaRPr lang="en-GB" dirty="0"/>
          </a:p>
        </p:txBody>
      </p:sp>
    </p:spTree>
    <p:extLst>
      <p:ext uri="{BB962C8B-B14F-4D97-AF65-F5344CB8AC3E}">
        <p14:creationId xmlns:p14="http://schemas.microsoft.com/office/powerpoint/2010/main" val="11312721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FULL IMAGE">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5"/>
            <a:ext cx="12192000" cy="5876925"/>
          </a:xfrm>
        </p:spPr>
        <p:txBody>
          <a:bodyPr anchor="ctr"/>
          <a:lstStyle>
            <a:lvl1pPr algn="ctr">
              <a:defRPr/>
            </a:lvl1pPr>
          </a:lstStyle>
          <a:p>
            <a:r>
              <a:rPr lang="en-US"/>
              <a:t>Click icon to add picture</a:t>
            </a:r>
            <a:endParaRPr lang="en-GB" dirty="0"/>
          </a:p>
        </p:txBody>
      </p:sp>
      <p:sp>
        <p:nvSpPr>
          <p:cNvPr id="6" name="Shape 8"/>
          <p:cNvSpPr txBox="1">
            <a:spLocks/>
          </p:cNvSpPr>
          <p:nvPr userDrawn="1"/>
        </p:nvSpPr>
        <p:spPr>
          <a:xfrm>
            <a:off x="10739441" y="6266997"/>
            <a:ext cx="449655" cy="149412"/>
          </a:xfrm>
          <a:prstGeom prst="rect">
            <a:avLst/>
          </a:prstGeom>
        </p:spPr>
        <p:txBody>
          <a:bodyPr lIns="0" tIns="0" rIns="0" bIns="0" anchor="b" anchorCtr="0"/>
          <a:lstStyle>
            <a:defPPr>
              <a:defRPr lang="en-US"/>
            </a:defPPr>
            <a:lvl1pPr marL="0" algn="l" defTabSz="457200" rtl="0" eaLnBrk="1" latinLnBrk="0" hangingPunct="1">
              <a:defRPr sz="1000" kern="1200">
                <a:solidFill>
                  <a:srgbClr val="0061A8"/>
                </a:solidFill>
                <a:latin typeface="Arial"/>
                <a:ea typeface="Arial"/>
                <a:cs typeface="Arial"/>
                <a:sym typeface="Aria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fld id="{86CB4B4D-7CA3-9044-876B-883B54F8677D}" type="slidenum">
              <a:rPr lang="en-US" sz="1000" smtClean="0">
                <a:solidFill>
                  <a:schemeClr val="tx2"/>
                </a:solidFill>
                <a:latin typeface="+mn-lt"/>
                <a:ea typeface="Arial"/>
                <a:cs typeface="Arial" panose="020B0604020202020204" pitchFamily="34" charset="0"/>
              </a:rPr>
              <a:pPr algn="r"/>
              <a:t>‹#›</a:t>
            </a:fld>
            <a:endParaRPr lang="en-US" sz="1000" dirty="0">
              <a:solidFill>
                <a:schemeClr val="tx2"/>
              </a:solidFill>
              <a:latin typeface="+mn-lt"/>
              <a:ea typeface="Arial"/>
              <a:cs typeface="Arial" panose="020B0604020202020204" pitchFamily="34" charset="0"/>
            </a:endParaRPr>
          </a:p>
        </p:txBody>
      </p:sp>
      <p:sp>
        <p:nvSpPr>
          <p:cNvPr id="7" name="TextBox 6"/>
          <p:cNvSpPr txBox="1"/>
          <p:nvPr userDrawn="1"/>
        </p:nvSpPr>
        <p:spPr>
          <a:xfrm>
            <a:off x="2234935" y="6266997"/>
            <a:ext cx="7756800" cy="370800"/>
          </a:xfrm>
          <a:prstGeom prst="rect">
            <a:avLst/>
          </a:prstGeom>
          <a:noFill/>
        </p:spPr>
        <p:txBody>
          <a:bodyPr wrap="square" lIns="0" tIns="0" rIns="0" bIns="0" rtlCol="0">
            <a:noAutofit/>
          </a:bodyPr>
          <a:lstStyle/>
          <a:p>
            <a:pPr marL="0" marR="0" lvl="0" indent="0" algn="l" defTabSz="914354" rtl="0" eaLnBrk="1" fontAlgn="auto" latinLnBrk="0" hangingPunct="1">
              <a:lnSpc>
                <a:spcPct val="100000"/>
              </a:lnSpc>
              <a:spcBef>
                <a:spcPts val="0"/>
              </a:spcBef>
              <a:spcAft>
                <a:spcPts val="0"/>
              </a:spcAft>
              <a:buClrTx/>
              <a:buSzTx/>
              <a:buFontTx/>
              <a:buNone/>
              <a:tabLst/>
              <a:defRPr/>
            </a:pPr>
            <a:r>
              <a:rPr lang="en-GB" sz="600" kern="1200" noProof="0" dirty="0">
                <a:solidFill>
                  <a:schemeClr val="bg1">
                    <a:lumMod val="65000"/>
                  </a:schemeClr>
                </a:solidFill>
                <a:latin typeface="+mn-lt"/>
                <a:ea typeface="+mn-ea"/>
                <a:cs typeface="+mn-cs"/>
              </a:rPr>
              <a:t>©KPMG 2016. Insert copyright information here. Imagnimus inciis sed maximus, acepedi psandi occum qui coribus et volumquia volo con pe quis ipsae con experfe raerovition pariorem fuga. Ita cores doluptae pro consed mi, ut et adi bea cus sum il magnita tiunteseque sae vel modi rem con errorpor sendiciendes et, optate est, sin non pro dolenda nimint ea doluptur sapernatius eum facernam adipit ex es inverferum eventio rempos inus exererum solutet la quia suntotatem explique mi, comnis es molut eic tem excestis et ellautes.</a:t>
            </a:r>
          </a:p>
        </p:txBody>
      </p:sp>
      <p:sp>
        <p:nvSpPr>
          <p:cNvPr id="8" name="TextBox 7"/>
          <p:cNvSpPr txBox="1"/>
          <p:nvPr userDrawn="1"/>
        </p:nvSpPr>
        <p:spPr>
          <a:xfrm>
            <a:off x="5059200" y="6637578"/>
            <a:ext cx="2256000" cy="109552"/>
          </a:xfrm>
          <a:prstGeom prst="rect">
            <a:avLst/>
          </a:prstGeom>
          <a:noFill/>
        </p:spPr>
        <p:txBody>
          <a:bodyPr wrap="square" lIns="0" tIns="0" rIns="0" bIns="0" rtlCol="0">
            <a:noAutofit/>
          </a:bodyPr>
          <a:lstStyle/>
          <a:p>
            <a:pPr marL="0" marR="0" lvl="0" indent="0" algn="ctr" defTabSz="914354" rtl="0" eaLnBrk="1" fontAlgn="auto" latinLnBrk="0" hangingPunct="1">
              <a:lnSpc>
                <a:spcPct val="100000"/>
              </a:lnSpc>
              <a:spcBef>
                <a:spcPts val="0"/>
              </a:spcBef>
              <a:spcAft>
                <a:spcPts val="0"/>
              </a:spcAft>
              <a:buClrTx/>
              <a:buSzTx/>
              <a:buFontTx/>
              <a:buNone/>
              <a:tabLst/>
              <a:defRPr/>
            </a:pPr>
            <a:r>
              <a:rPr lang="en-GB" sz="600" b="1" kern="1200" noProof="0" dirty="0">
                <a:solidFill>
                  <a:schemeClr val="tx1"/>
                </a:solidFill>
                <a:latin typeface="+mn-lt"/>
                <a:ea typeface="+mn-ea"/>
                <a:cs typeface="+mn-cs"/>
              </a:rPr>
              <a:t>Document Classification: KPMG Confidential</a:t>
            </a:r>
          </a:p>
        </p:txBody>
      </p:sp>
      <p:sp>
        <p:nvSpPr>
          <p:cNvPr id="9" name="Freeform 19"/>
          <p:cNvSpPr>
            <a:spLocks noEditPoints="1"/>
          </p:cNvSpPr>
          <p:nvPr userDrawn="1"/>
        </p:nvSpPr>
        <p:spPr bwMode="auto">
          <a:xfrm>
            <a:off x="1003203" y="6267001"/>
            <a:ext cx="484029" cy="196893"/>
          </a:xfrm>
          <a:custGeom>
            <a:avLst/>
            <a:gdLst>
              <a:gd name="T0" fmla="*/ 269 w 283"/>
              <a:gd name="T1" fmla="*/ 77 h 114"/>
              <a:gd name="T2" fmla="*/ 222 w 283"/>
              <a:gd name="T3" fmla="*/ 87 h 114"/>
              <a:gd name="T4" fmla="*/ 244 w 283"/>
              <a:gd name="T5" fmla="*/ 60 h 114"/>
              <a:gd name="T6" fmla="*/ 269 w 283"/>
              <a:gd name="T7" fmla="*/ 56 h 114"/>
              <a:gd name="T8" fmla="*/ 222 w 283"/>
              <a:gd name="T9" fmla="*/ 2 h 114"/>
              <a:gd name="T10" fmla="*/ 281 w 283"/>
              <a:gd name="T11" fmla="*/ 87 h 114"/>
              <a:gd name="T12" fmla="*/ 222 w 283"/>
              <a:gd name="T13" fmla="*/ 89 h 114"/>
              <a:gd name="T14" fmla="*/ 246 w 283"/>
              <a:gd name="T15" fmla="*/ 101 h 114"/>
              <a:gd name="T16" fmla="*/ 205 w 283"/>
              <a:gd name="T17" fmla="*/ 82 h 114"/>
              <a:gd name="T18" fmla="*/ 203 w 283"/>
              <a:gd name="T19" fmla="*/ 52 h 114"/>
              <a:gd name="T20" fmla="*/ 154 w 283"/>
              <a:gd name="T21" fmla="*/ 87 h 114"/>
              <a:gd name="T22" fmla="*/ 213 w 283"/>
              <a:gd name="T23" fmla="*/ 53 h 114"/>
              <a:gd name="T24" fmla="*/ 171 w 283"/>
              <a:gd name="T25" fmla="*/ 87 h 114"/>
              <a:gd name="T26" fmla="*/ 180 w 283"/>
              <a:gd name="T27" fmla="*/ 87 h 114"/>
              <a:gd name="T28" fmla="*/ 120 w 283"/>
              <a:gd name="T29" fmla="*/ 87 h 114"/>
              <a:gd name="T30" fmla="*/ 117 w 283"/>
              <a:gd name="T31" fmla="*/ 56 h 114"/>
              <a:gd name="T32" fmla="*/ 86 w 283"/>
              <a:gd name="T33" fmla="*/ 2 h 114"/>
              <a:gd name="T34" fmla="*/ 145 w 283"/>
              <a:gd name="T35" fmla="*/ 52 h 114"/>
              <a:gd name="T36" fmla="*/ 142 w 283"/>
              <a:gd name="T37" fmla="*/ 87 h 114"/>
              <a:gd name="T38" fmla="*/ 93 w 283"/>
              <a:gd name="T39" fmla="*/ 79 h 114"/>
              <a:gd name="T40" fmla="*/ 89 w 283"/>
              <a:gd name="T41" fmla="*/ 79 h 114"/>
              <a:gd name="T42" fmla="*/ 87 w 283"/>
              <a:gd name="T43" fmla="*/ 69 h 114"/>
              <a:gd name="T44" fmla="*/ 95 w 283"/>
              <a:gd name="T45" fmla="*/ 62 h 114"/>
              <a:gd name="T46" fmla="*/ 93 w 283"/>
              <a:gd name="T47" fmla="*/ 79 h 114"/>
              <a:gd name="T48" fmla="*/ 67 w 283"/>
              <a:gd name="T49" fmla="*/ 86 h 114"/>
              <a:gd name="T50" fmla="*/ 37 w 283"/>
              <a:gd name="T51" fmla="*/ 82 h 114"/>
              <a:gd name="T52" fmla="*/ 25 w 283"/>
              <a:gd name="T53" fmla="*/ 77 h 114"/>
              <a:gd name="T54" fmla="*/ 18 w 283"/>
              <a:gd name="T55" fmla="*/ 2 h 114"/>
              <a:gd name="T56" fmla="*/ 76 w 283"/>
              <a:gd name="T57" fmla="*/ 55 h 114"/>
              <a:gd name="T58" fmla="*/ 22 w 283"/>
              <a:gd name="T59" fmla="*/ 87 h 114"/>
              <a:gd name="T60" fmla="*/ 220 w 283"/>
              <a:gd name="T61" fmla="*/ 0 h 114"/>
              <a:gd name="T62" fmla="*/ 215 w 283"/>
              <a:gd name="T63" fmla="*/ 0 h 114"/>
              <a:gd name="T64" fmla="*/ 147 w 283"/>
              <a:gd name="T65" fmla="*/ 52 h 114"/>
              <a:gd name="T66" fmla="*/ 84 w 283"/>
              <a:gd name="T67" fmla="*/ 52 h 114"/>
              <a:gd name="T68" fmla="*/ 16 w 283"/>
              <a:gd name="T69" fmla="*/ 0 h 114"/>
              <a:gd name="T70" fmla="*/ 14 w 283"/>
              <a:gd name="T71" fmla="*/ 113 h 114"/>
              <a:gd name="T72" fmla="*/ 35 w 283"/>
              <a:gd name="T73" fmla="*/ 113 h 114"/>
              <a:gd name="T74" fmla="*/ 66 w 283"/>
              <a:gd name="T75" fmla="*/ 89 h 114"/>
              <a:gd name="T76" fmla="*/ 81 w 283"/>
              <a:gd name="T77" fmla="*/ 89 h 114"/>
              <a:gd name="T78" fmla="*/ 90 w 283"/>
              <a:gd name="T79" fmla="*/ 89 h 114"/>
              <a:gd name="T80" fmla="*/ 112 w 283"/>
              <a:gd name="T81" fmla="*/ 113 h 114"/>
              <a:gd name="T82" fmla="*/ 142 w 283"/>
              <a:gd name="T83" fmla="*/ 89 h 114"/>
              <a:gd name="T84" fmla="*/ 170 w 283"/>
              <a:gd name="T85" fmla="*/ 89 h 114"/>
              <a:gd name="T86" fmla="*/ 190 w 283"/>
              <a:gd name="T87" fmla="*/ 113 h 114"/>
              <a:gd name="T88" fmla="*/ 210 w 283"/>
              <a:gd name="T89" fmla="*/ 108 h 114"/>
              <a:gd name="T90" fmla="*/ 266 w 283"/>
              <a:gd name="T91" fmla="*/ 89 h 114"/>
              <a:gd name="T92" fmla="*/ 220 w 283"/>
              <a:gd name="T93"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83" h="114">
                <a:moveTo>
                  <a:pt x="281" y="87"/>
                </a:moveTo>
                <a:cubicBezTo>
                  <a:pt x="266" y="87"/>
                  <a:pt x="266" y="87"/>
                  <a:pt x="266" y="87"/>
                </a:cubicBezTo>
                <a:cubicBezTo>
                  <a:pt x="269" y="77"/>
                  <a:pt x="269" y="77"/>
                  <a:pt x="269" y="77"/>
                </a:cubicBezTo>
                <a:cubicBezTo>
                  <a:pt x="239" y="77"/>
                  <a:pt x="239" y="77"/>
                  <a:pt x="239" y="77"/>
                </a:cubicBezTo>
                <a:cubicBezTo>
                  <a:pt x="237" y="87"/>
                  <a:pt x="237" y="87"/>
                  <a:pt x="237" y="87"/>
                </a:cubicBezTo>
                <a:cubicBezTo>
                  <a:pt x="222" y="87"/>
                  <a:pt x="222" y="87"/>
                  <a:pt x="222" y="87"/>
                </a:cubicBezTo>
                <a:cubicBezTo>
                  <a:pt x="222" y="85"/>
                  <a:pt x="222" y="85"/>
                  <a:pt x="222" y="85"/>
                </a:cubicBezTo>
                <a:cubicBezTo>
                  <a:pt x="223" y="84"/>
                  <a:pt x="223" y="83"/>
                  <a:pt x="223" y="81"/>
                </a:cubicBezTo>
                <a:cubicBezTo>
                  <a:pt x="226" y="71"/>
                  <a:pt x="233" y="60"/>
                  <a:pt x="244" y="60"/>
                </a:cubicBezTo>
                <a:cubicBezTo>
                  <a:pt x="249" y="60"/>
                  <a:pt x="254" y="62"/>
                  <a:pt x="253" y="69"/>
                </a:cubicBezTo>
                <a:cubicBezTo>
                  <a:pt x="271" y="69"/>
                  <a:pt x="271" y="69"/>
                  <a:pt x="271" y="69"/>
                </a:cubicBezTo>
                <a:cubicBezTo>
                  <a:pt x="272" y="66"/>
                  <a:pt x="273" y="61"/>
                  <a:pt x="269" y="56"/>
                </a:cubicBezTo>
                <a:cubicBezTo>
                  <a:pt x="266" y="51"/>
                  <a:pt x="258" y="48"/>
                  <a:pt x="248" y="48"/>
                </a:cubicBezTo>
                <a:cubicBezTo>
                  <a:pt x="241" y="48"/>
                  <a:pt x="231" y="50"/>
                  <a:pt x="222" y="55"/>
                </a:cubicBezTo>
                <a:cubicBezTo>
                  <a:pt x="222" y="2"/>
                  <a:pt x="222" y="2"/>
                  <a:pt x="222" y="2"/>
                </a:cubicBezTo>
                <a:cubicBezTo>
                  <a:pt x="281" y="2"/>
                  <a:pt x="281" y="2"/>
                  <a:pt x="281" y="2"/>
                </a:cubicBezTo>
                <a:cubicBezTo>
                  <a:pt x="281" y="87"/>
                  <a:pt x="281" y="87"/>
                  <a:pt x="281" y="87"/>
                </a:cubicBezTo>
                <a:cubicBezTo>
                  <a:pt x="281" y="87"/>
                  <a:pt x="281" y="87"/>
                  <a:pt x="281" y="87"/>
                </a:cubicBezTo>
                <a:close/>
                <a:moveTo>
                  <a:pt x="246" y="101"/>
                </a:moveTo>
                <a:cubicBezTo>
                  <a:pt x="243" y="102"/>
                  <a:pt x="240" y="102"/>
                  <a:pt x="237" y="102"/>
                </a:cubicBezTo>
                <a:cubicBezTo>
                  <a:pt x="228" y="102"/>
                  <a:pt x="222" y="98"/>
                  <a:pt x="222" y="89"/>
                </a:cubicBezTo>
                <a:cubicBezTo>
                  <a:pt x="249" y="89"/>
                  <a:pt x="249" y="89"/>
                  <a:pt x="249" y="89"/>
                </a:cubicBezTo>
                <a:cubicBezTo>
                  <a:pt x="246" y="101"/>
                  <a:pt x="246" y="101"/>
                  <a:pt x="246" y="101"/>
                </a:cubicBezTo>
                <a:cubicBezTo>
                  <a:pt x="246" y="101"/>
                  <a:pt x="246" y="101"/>
                  <a:pt x="246" y="101"/>
                </a:cubicBezTo>
                <a:close/>
                <a:moveTo>
                  <a:pt x="213" y="53"/>
                </a:moveTo>
                <a:cubicBezTo>
                  <a:pt x="213" y="65"/>
                  <a:pt x="213" y="65"/>
                  <a:pt x="213" y="65"/>
                </a:cubicBezTo>
                <a:cubicBezTo>
                  <a:pt x="209" y="71"/>
                  <a:pt x="206" y="77"/>
                  <a:pt x="205" y="82"/>
                </a:cubicBezTo>
                <a:cubicBezTo>
                  <a:pt x="204" y="83"/>
                  <a:pt x="204" y="85"/>
                  <a:pt x="204" y="87"/>
                </a:cubicBezTo>
                <a:cubicBezTo>
                  <a:pt x="195" y="87"/>
                  <a:pt x="195" y="87"/>
                  <a:pt x="195" y="87"/>
                </a:cubicBezTo>
                <a:cubicBezTo>
                  <a:pt x="203" y="52"/>
                  <a:pt x="203" y="52"/>
                  <a:pt x="203" y="52"/>
                </a:cubicBezTo>
                <a:cubicBezTo>
                  <a:pt x="178" y="52"/>
                  <a:pt x="178" y="52"/>
                  <a:pt x="178" y="52"/>
                </a:cubicBezTo>
                <a:cubicBezTo>
                  <a:pt x="156" y="87"/>
                  <a:pt x="156" y="87"/>
                  <a:pt x="156" y="87"/>
                </a:cubicBezTo>
                <a:cubicBezTo>
                  <a:pt x="154" y="87"/>
                  <a:pt x="154" y="87"/>
                  <a:pt x="154" y="87"/>
                </a:cubicBezTo>
                <a:cubicBezTo>
                  <a:pt x="154" y="2"/>
                  <a:pt x="154" y="2"/>
                  <a:pt x="154" y="2"/>
                </a:cubicBezTo>
                <a:cubicBezTo>
                  <a:pt x="213" y="2"/>
                  <a:pt x="213" y="2"/>
                  <a:pt x="213" y="2"/>
                </a:cubicBezTo>
                <a:cubicBezTo>
                  <a:pt x="213" y="53"/>
                  <a:pt x="213" y="53"/>
                  <a:pt x="213" y="53"/>
                </a:cubicBezTo>
                <a:cubicBezTo>
                  <a:pt x="213" y="53"/>
                  <a:pt x="213" y="53"/>
                  <a:pt x="213" y="53"/>
                </a:cubicBezTo>
                <a:close/>
                <a:moveTo>
                  <a:pt x="180" y="87"/>
                </a:moveTo>
                <a:cubicBezTo>
                  <a:pt x="171" y="87"/>
                  <a:pt x="171" y="87"/>
                  <a:pt x="171" y="87"/>
                </a:cubicBezTo>
                <a:cubicBezTo>
                  <a:pt x="185" y="66"/>
                  <a:pt x="185" y="66"/>
                  <a:pt x="185" y="66"/>
                </a:cubicBezTo>
                <a:cubicBezTo>
                  <a:pt x="180" y="87"/>
                  <a:pt x="180" y="87"/>
                  <a:pt x="180" y="87"/>
                </a:cubicBezTo>
                <a:cubicBezTo>
                  <a:pt x="180" y="87"/>
                  <a:pt x="180" y="87"/>
                  <a:pt x="180" y="87"/>
                </a:cubicBezTo>
                <a:close/>
                <a:moveTo>
                  <a:pt x="145" y="52"/>
                </a:moveTo>
                <a:cubicBezTo>
                  <a:pt x="130" y="52"/>
                  <a:pt x="130" y="52"/>
                  <a:pt x="130" y="52"/>
                </a:cubicBezTo>
                <a:cubicBezTo>
                  <a:pt x="120" y="87"/>
                  <a:pt x="120" y="87"/>
                  <a:pt x="120" y="87"/>
                </a:cubicBezTo>
                <a:cubicBezTo>
                  <a:pt x="104" y="87"/>
                  <a:pt x="104" y="87"/>
                  <a:pt x="104" y="87"/>
                </a:cubicBezTo>
                <a:cubicBezTo>
                  <a:pt x="112" y="84"/>
                  <a:pt x="117" y="78"/>
                  <a:pt x="119" y="70"/>
                </a:cubicBezTo>
                <a:cubicBezTo>
                  <a:pt x="120" y="64"/>
                  <a:pt x="119" y="59"/>
                  <a:pt x="117" y="56"/>
                </a:cubicBezTo>
                <a:cubicBezTo>
                  <a:pt x="113" y="51"/>
                  <a:pt x="105" y="52"/>
                  <a:pt x="98" y="52"/>
                </a:cubicBezTo>
                <a:cubicBezTo>
                  <a:pt x="97" y="52"/>
                  <a:pt x="86" y="52"/>
                  <a:pt x="86" y="52"/>
                </a:cubicBezTo>
                <a:cubicBezTo>
                  <a:pt x="86" y="2"/>
                  <a:pt x="86" y="2"/>
                  <a:pt x="86" y="2"/>
                </a:cubicBezTo>
                <a:cubicBezTo>
                  <a:pt x="145" y="2"/>
                  <a:pt x="145" y="2"/>
                  <a:pt x="145" y="2"/>
                </a:cubicBezTo>
                <a:cubicBezTo>
                  <a:pt x="145" y="52"/>
                  <a:pt x="145" y="52"/>
                  <a:pt x="145" y="52"/>
                </a:cubicBezTo>
                <a:cubicBezTo>
                  <a:pt x="145" y="52"/>
                  <a:pt x="145" y="52"/>
                  <a:pt x="145" y="52"/>
                </a:cubicBezTo>
                <a:close/>
                <a:moveTo>
                  <a:pt x="135" y="87"/>
                </a:moveTo>
                <a:cubicBezTo>
                  <a:pt x="141" y="65"/>
                  <a:pt x="141" y="65"/>
                  <a:pt x="141" y="65"/>
                </a:cubicBezTo>
                <a:cubicBezTo>
                  <a:pt x="142" y="87"/>
                  <a:pt x="142" y="87"/>
                  <a:pt x="142" y="87"/>
                </a:cubicBezTo>
                <a:cubicBezTo>
                  <a:pt x="135" y="87"/>
                  <a:pt x="135" y="87"/>
                  <a:pt x="135" y="87"/>
                </a:cubicBezTo>
                <a:cubicBezTo>
                  <a:pt x="135" y="87"/>
                  <a:pt x="135" y="87"/>
                  <a:pt x="135" y="87"/>
                </a:cubicBezTo>
                <a:close/>
                <a:moveTo>
                  <a:pt x="93" y="79"/>
                </a:moveTo>
                <a:cubicBezTo>
                  <a:pt x="93" y="79"/>
                  <a:pt x="93" y="79"/>
                  <a:pt x="93" y="79"/>
                </a:cubicBezTo>
                <a:cubicBezTo>
                  <a:pt x="92" y="79"/>
                  <a:pt x="91" y="79"/>
                  <a:pt x="91" y="79"/>
                </a:cubicBezTo>
                <a:cubicBezTo>
                  <a:pt x="90" y="79"/>
                  <a:pt x="89" y="79"/>
                  <a:pt x="89" y="79"/>
                </a:cubicBezTo>
                <a:cubicBezTo>
                  <a:pt x="85" y="79"/>
                  <a:pt x="85" y="79"/>
                  <a:pt x="85" y="79"/>
                </a:cubicBezTo>
                <a:cubicBezTo>
                  <a:pt x="87" y="72"/>
                  <a:pt x="87" y="72"/>
                  <a:pt x="87" y="72"/>
                </a:cubicBezTo>
                <a:cubicBezTo>
                  <a:pt x="87" y="69"/>
                  <a:pt x="87" y="69"/>
                  <a:pt x="87" y="69"/>
                </a:cubicBezTo>
                <a:cubicBezTo>
                  <a:pt x="89" y="62"/>
                  <a:pt x="89" y="62"/>
                  <a:pt x="89" y="62"/>
                </a:cubicBezTo>
                <a:cubicBezTo>
                  <a:pt x="90" y="62"/>
                  <a:pt x="91" y="62"/>
                  <a:pt x="92" y="62"/>
                </a:cubicBezTo>
                <a:cubicBezTo>
                  <a:pt x="95" y="62"/>
                  <a:pt x="95" y="62"/>
                  <a:pt x="95" y="62"/>
                </a:cubicBezTo>
                <a:cubicBezTo>
                  <a:pt x="100" y="62"/>
                  <a:pt x="103" y="62"/>
                  <a:pt x="104" y="63"/>
                </a:cubicBezTo>
                <a:cubicBezTo>
                  <a:pt x="105" y="65"/>
                  <a:pt x="105" y="67"/>
                  <a:pt x="104" y="70"/>
                </a:cubicBezTo>
                <a:cubicBezTo>
                  <a:pt x="102" y="75"/>
                  <a:pt x="100" y="78"/>
                  <a:pt x="93" y="79"/>
                </a:cubicBezTo>
                <a:moveTo>
                  <a:pt x="76" y="55"/>
                </a:moveTo>
                <a:cubicBezTo>
                  <a:pt x="75" y="58"/>
                  <a:pt x="75" y="58"/>
                  <a:pt x="75" y="58"/>
                </a:cubicBezTo>
                <a:cubicBezTo>
                  <a:pt x="67" y="86"/>
                  <a:pt x="67" y="86"/>
                  <a:pt x="67" y="86"/>
                </a:cubicBezTo>
                <a:cubicBezTo>
                  <a:pt x="67" y="87"/>
                  <a:pt x="67" y="87"/>
                  <a:pt x="67" y="87"/>
                </a:cubicBezTo>
                <a:cubicBezTo>
                  <a:pt x="39" y="87"/>
                  <a:pt x="39" y="87"/>
                  <a:pt x="39" y="87"/>
                </a:cubicBezTo>
                <a:cubicBezTo>
                  <a:pt x="37" y="82"/>
                  <a:pt x="37" y="82"/>
                  <a:pt x="37" y="82"/>
                </a:cubicBezTo>
                <a:cubicBezTo>
                  <a:pt x="67" y="52"/>
                  <a:pt x="67" y="52"/>
                  <a:pt x="67" y="52"/>
                </a:cubicBezTo>
                <a:cubicBezTo>
                  <a:pt x="48" y="52"/>
                  <a:pt x="48" y="52"/>
                  <a:pt x="48" y="52"/>
                </a:cubicBezTo>
                <a:cubicBezTo>
                  <a:pt x="25" y="77"/>
                  <a:pt x="25" y="77"/>
                  <a:pt x="25" y="77"/>
                </a:cubicBezTo>
                <a:cubicBezTo>
                  <a:pt x="32" y="52"/>
                  <a:pt x="32" y="52"/>
                  <a:pt x="32" y="52"/>
                </a:cubicBezTo>
                <a:cubicBezTo>
                  <a:pt x="18" y="52"/>
                  <a:pt x="18" y="52"/>
                  <a:pt x="18" y="52"/>
                </a:cubicBezTo>
                <a:cubicBezTo>
                  <a:pt x="18" y="2"/>
                  <a:pt x="18" y="2"/>
                  <a:pt x="18" y="2"/>
                </a:cubicBezTo>
                <a:cubicBezTo>
                  <a:pt x="76" y="2"/>
                  <a:pt x="76" y="2"/>
                  <a:pt x="76" y="2"/>
                </a:cubicBezTo>
                <a:cubicBezTo>
                  <a:pt x="76" y="55"/>
                  <a:pt x="76" y="55"/>
                  <a:pt x="76" y="55"/>
                </a:cubicBezTo>
                <a:cubicBezTo>
                  <a:pt x="76" y="55"/>
                  <a:pt x="76" y="55"/>
                  <a:pt x="76" y="55"/>
                </a:cubicBezTo>
                <a:close/>
                <a:moveTo>
                  <a:pt x="22" y="87"/>
                </a:moveTo>
                <a:cubicBezTo>
                  <a:pt x="22" y="87"/>
                  <a:pt x="22" y="87"/>
                  <a:pt x="22" y="87"/>
                </a:cubicBezTo>
                <a:cubicBezTo>
                  <a:pt x="22" y="87"/>
                  <a:pt x="22" y="87"/>
                  <a:pt x="22" y="87"/>
                </a:cubicBezTo>
                <a:cubicBezTo>
                  <a:pt x="22" y="87"/>
                  <a:pt x="22" y="87"/>
                  <a:pt x="22" y="87"/>
                </a:cubicBezTo>
                <a:cubicBezTo>
                  <a:pt x="22" y="87"/>
                  <a:pt x="22" y="87"/>
                  <a:pt x="22" y="87"/>
                </a:cubicBezTo>
                <a:close/>
                <a:moveTo>
                  <a:pt x="220" y="0"/>
                </a:moveTo>
                <a:cubicBezTo>
                  <a:pt x="220" y="57"/>
                  <a:pt x="220" y="57"/>
                  <a:pt x="220" y="57"/>
                </a:cubicBezTo>
                <a:cubicBezTo>
                  <a:pt x="218" y="59"/>
                  <a:pt x="216" y="60"/>
                  <a:pt x="215" y="62"/>
                </a:cubicBezTo>
                <a:cubicBezTo>
                  <a:pt x="215" y="0"/>
                  <a:pt x="215" y="0"/>
                  <a:pt x="215" y="0"/>
                </a:cubicBezTo>
                <a:cubicBezTo>
                  <a:pt x="152" y="0"/>
                  <a:pt x="152" y="0"/>
                  <a:pt x="152" y="0"/>
                </a:cubicBezTo>
                <a:cubicBezTo>
                  <a:pt x="152" y="52"/>
                  <a:pt x="152" y="52"/>
                  <a:pt x="152" y="52"/>
                </a:cubicBezTo>
                <a:cubicBezTo>
                  <a:pt x="147" y="52"/>
                  <a:pt x="147" y="52"/>
                  <a:pt x="147" y="52"/>
                </a:cubicBezTo>
                <a:cubicBezTo>
                  <a:pt x="147" y="0"/>
                  <a:pt x="147" y="0"/>
                  <a:pt x="147" y="0"/>
                </a:cubicBezTo>
                <a:cubicBezTo>
                  <a:pt x="84" y="0"/>
                  <a:pt x="84" y="0"/>
                  <a:pt x="84" y="0"/>
                </a:cubicBezTo>
                <a:cubicBezTo>
                  <a:pt x="84" y="52"/>
                  <a:pt x="84" y="52"/>
                  <a:pt x="84" y="52"/>
                </a:cubicBezTo>
                <a:cubicBezTo>
                  <a:pt x="79" y="52"/>
                  <a:pt x="79" y="52"/>
                  <a:pt x="79" y="52"/>
                </a:cubicBezTo>
                <a:cubicBezTo>
                  <a:pt x="79" y="0"/>
                  <a:pt x="79" y="0"/>
                  <a:pt x="79" y="0"/>
                </a:cubicBezTo>
                <a:cubicBezTo>
                  <a:pt x="16" y="0"/>
                  <a:pt x="16" y="0"/>
                  <a:pt x="16" y="0"/>
                </a:cubicBezTo>
                <a:cubicBezTo>
                  <a:pt x="16" y="59"/>
                  <a:pt x="16" y="59"/>
                  <a:pt x="16" y="59"/>
                </a:cubicBezTo>
                <a:cubicBezTo>
                  <a:pt x="0" y="113"/>
                  <a:pt x="0" y="113"/>
                  <a:pt x="0" y="113"/>
                </a:cubicBezTo>
                <a:cubicBezTo>
                  <a:pt x="14" y="113"/>
                  <a:pt x="14" y="113"/>
                  <a:pt x="14" y="113"/>
                </a:cubicBezTo>
                <a:cubicBezTo>
                  <a:pt x="21" y="89"/>
                  <a:pt x="21" y="89"/>
                  <a:pt x="21" y="89"/>
                </a:cubicBezTo>
                <a:cubicBezTo>
                  <a:pt x="23" y="89"/>
                  <a:pt x="23" y="89"/>
                  <a:pt x="23" y="89"/>
                </a:cubicBezTo>
                <a:cubicBezTo>
                  <a:pt x="35" y="113"/>
                  <a:pt x="35" y="113"/>
                  <a:pt x="35" y="113"/>
                </a:cubicBezTo>
                <a:cubicBezTo>
                  <a:pt x="52" y="113"/>
                  <a:pt x="52" y="113"/>
                  <a:pt x="52" y="113"/>
                </a:cubicBezTo>
                <a:cubicBezTo>
                  <a:pt x="40" y="89"/>
                  <a:pt x="40" y="89"/>
                  <a:pt x="40" y="89"/>
                </a:cubicBezTo>
                <a:cubicBezTo>
                  <a:pt x="66" y="89"/>
                  <a:pt x="66" y="89"/>
                  <a:pt x="66" y="89"/>
                </a:cubicBezTo>
                <a:cubicBezTo>
                  <a:pt x="59" y="113"/>
                  <a:pt x="59" y="113"/>
                  <a:pt x="59" y="113"/>
                </a:cubicBezTo>
                <a:cubicBezTo>
                  <a:pt x="74" y="113"/>
                  <a:pt x="74" y="113"/>
                  <a:pt x="74" y="113"/>
                </a:cubicBezTo>
                <a:cubicBezTo>
                  <a:pt x="81" y="89"/>
                  <a:pt x="81" y="89"/>
                  <a:pt x="81" y="89"/>
                </a:cubicBezTo>
                <a:cubicBezTo>
                  <a:pt x="85" y="89"/>
                  <a:pt x="85" y="89"/>
                  <a:pt x="85" y="89"/>
                </a:cubicBezTo>
                <a:cubicBezTo>
                  <a:pt x="85" y="89"/>
                  <a:pt x="85" y="89"/>
                  <a:pt x="85" y="89"/>
                </a:cubicBezTo>
                <a:cubicBezTo>
                  <a:pt x="90" y="89"/>
                  <a:pt x="90" y="89"/>
                  <a:pt x="90" y="89"/>
                </a:cubicBezTo>
                <a:cubicBezTo>
                  <a:pt x="90" y="89"/>
                  <a:pt x="90" y="89"/>
                  <a:pt x="90" y="89"/>
                </a:cubicBezTo>
                <a:cubicBezTo>
                  <a:pt x="119" y="89"/>
                  <a:pt x="119" y="89"/>
                  <a:pt x="119" y="89"/>
                </a:cubicBezTo>
                <a:cubicBezTo>
                  <a:pt x="112" y="113"/>
                  <a:pt x="112" y="113"/>
                  <a:pt x="112" y="113"/>
                </a:cubicBezTo>
                <a:cubicBezTo>
                  <a:pt x="128" y="113"/>
                  <a:pt x="128" y="113"/>
                  <a:pt x="128" y="113"/>
                </a:cubicBezTo>
                <a:cubicBezTo>
                  <a:pt x="135" y="89"/>
                  <a:pt x="135" y="89"/>
                  <a:pt x="135" y="89"/>
                </a:cubicBezTo>
                <a:cubicBezTo>
                  <a:pt x="142" y="89"/>
                  <a:pt x="142" y="89"/>
                  <a:pt x="142" y="89"/>
                </a:cubicBezTo>
                <a:cubicBezTo>
                  <a:pt x="142" y="113"/>
                  <a:pt x="142" y="113"/>
                  <a:pt x="142" y="113"/>
                </a:cubicBezTo>
                <a:cubicBezTo>
                  <a:pt x="155" y="113"/>
                  <a:pt x="155" y="113"/>
                  <a:pt x="155" y="113"/>
                </a:cubicBezTo>
                <a:cubicBezTo>
                  <a:pt x="170" y="89"/>
                  <a:pt x="170" y="89"/>
                  <a:pt x="170" y="89"/>
                </a:cubicBezTo>
                <a:cubicBezTo>
                  <a:pt x="180" y="89"/>
                  <a:pt x="180" y="89"/>
                  <a:pt x="180" y="89"/>
                </a:cubicBezTo>
                <a:cubicBezTo>
                  <a:pt x="175" y="113"/>
                  <a:pt x="175" y="113"/>
                  <a:pt x="175" y="113"/>
                </a:cubicBezTo>
                <a:cubicBezTo>
                  <a:pt x="190" y="113"/>
                  <a:pt x="190" y="113"/>
                  <a:pt x="190" y="113"/>
                </a:cubicBezTo>
                <a:cubicBezTo>
                  <a:pt x="195" y="89"/>
                  <a:pt x="195" y="89"/>
                  <a:pt x="195" y="89"/>
                </a:cubicBezTo>
                <a:cubicBezTo>
                  <a:pt x="204" y="89"/>
                  <a:pt x="204" y="89"/>
                  <a:pt x="204" y="89"/>
                </a:cubicBezTo>
                <a:cubicBezTo>
                  <a:pt x="203" y="96"/>
                  <a:pt x="205" y="103"/>
                  <a:pt x="210" y="108"/>
                </a:cubicBezTo>
                <a:cubicBezTo>
                  <a:pt x="216" y="113"/>
                  <a:pt x="225" y="114"/>
                  <a:pt x="232" y="114"/>
                </a:cubicBezTo>
                <a:cubicBezTo>
                  <a:pt x="241" y="114"/>
                  <a:pt x="251" y="113"/>
                  <a:pt x="260" y="111"/>
                </a:cubicBezTo>
                <a:cubicBezTo>
                  <a:pt x="266" y="89"/>
                  <a:pt x="266" y="89"/>
                  <a:pt x="266" y="89"/>
                </a:cubicBezTo>
                <a:cubicBezTo>
                  <a:pt x="283" y="89"/>
                  <a:pt x="283" y="89"/>
                  <a:pt x="283" y="89"/>
                </a:cubicBezTo>
                <a:cubicBezTo>
                  <a:pt x="283" y="0"/>
                  <a:pt x="283" y="0"/>
                  <a:pt x="283" y="0"/>
                </a:cubicBezTo>
                <a:cubicBezTo>
                  <a:pt x="220" y="0"/>
                  <a:pt x="220" y="0"/>
                  <a:pt x="220" y="0"/>
                </a:cubicBezTo>
                <a:cubicBezTo>
                  <a:pt x="220" y="0"/>
                  <a:pt x="220" y="0"/>
                  <a:pt x="220" y="0"/>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GB" sz="1800" dirty="0"/>
          </a:p>
        </p:txBody>
      </p:sp>
    </p:spTree>
    <p:extLst>
      <p:ext uri="{BB962C8B-B14F-4D97-AF65-F5344CB8AC3E}">
        <p14:creationId xmlns:p14="http://schemas.microsoft.com/office/powerpoint/2010/main" val="25877160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ROCESS FIVE COLUMN">
    <p:spTree>
      <p:nvGrpSpPr>
        <p:cNvPr id="1" name=""/>
        <p:cNvGrpSpPr/>
        <p:nvPr/>
      </p:nvGrpSpPr>
      <p:grpSpPr>
        <a:xfrm>
          <a:off x="0" y="0"/>
          <a:ext cx="0" cy="0"/>
          <a:chOff x="0" y="0"/>
          <a:chExt cx="0" cy="0"/>
        </a:xfrm>
      </p:grpSpPr>
      <p:sp>
        <p:nvSpPr>
          <p:cNvPr id="2" name="Title 1"/>
          <p:cNvSpPr>
            <a:spLocks noGrp="1"/>
          </p:cNvSpPr>
          <p:nvPr>
            <p:ph type="title"/>
          </p:nvPr>
        </p:nvSpPr>
        <p:spPr>
          <a:xfrm>
            <a:off x="1003200" y="432000"/>
            <a:ext cx="10185600" cy="518400"/>
          </a:xfrm>
        </p:spPr>
        <p:txBody>
          <a:bodyPr/>
          <a:lstStyle/>
          <a:p>
            <a:r>
              <a:rPr lang="en-US"/>
              <a:t>Click to edit Master title style</a:t>
            </a:r>
            <a:endParaRPr lang="en-US" dirty="0"/>
          </a:p>
        </p:txBody>
      </p:sp>
      <p:sp>
        <p:nvSpPr>
          <p:cNvPr id="9" name="Text Placeholder 8"/>
          <p:cNvSpPr>
            <a:spLocks noGrp="1"/>
          </p:cNvSpPr>
          <p:nvPr>
            <p:ph type="body" sz="quarter" idx="10"/>
          </p:nvPr>
        </p:nvSpPr>
        <p:spPr>
          <a:xfrm>
            <a:off x="1003200" y="2172526"/>
            <a:ext cx="1876800" cy="3704400"/>
          </a:xfrm>
        </p:spPr>
        <p:txBody>
          <a:bodyPr/>
          <a:lstStyle>
            <a:lvl1pPr algn="l">
              <a:defRPr sz="1400"/>
            </a:lvl1pPr>
            <a:lvl2pPr algn="l">
              <a:defRPr sz="1400"/>
            </a:lvl2pPr>
            <a:lvl3pPr algn="l">
              <a:defRPr sz="1400"/>
            </a:lvl3pPr>
            <a:lvl4pPr algn="l">
              <a:defRPr sz="1400"/>
            </a:lvl4pPr>
            <a:lvl5pPr algn="l">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Text Placeholder 8"/>
          <p:cNvSpPr>
            <a:spLocks noGrp="1"/>
          </p:cNvSpPr>
          <p:nvPr>
            <p:ph type="body" sz="quarter" idx="11"/>
          </p:nvPr>
        </p:nvSpPr>
        <p:spPr>
          <a:xfrm>
            <a:off x="3080400" y="2172526"/>
            <a:ext cx="1876800" cy="3704400"/>
          </a:xfrm>
        </p:spPr>
        <p:txBody>
          <a:bodyPr/>
          <a:lstStyle>
            <a:lvl1pPr algn="l">
              <a:defRPr sz="1400"/>
            </a:lvl1pPr>
            <a:lvl2pPr algn="l">
              <a:defRPr sz="1400"/>
            </a:lvl2pPr>
            <a:lvl3pPr algn="l">
              <a:defRPr sz="1400"/>
            </a:lvl3pPr>
            <a:lvl4pPr algn="l">
              <a:defRPr sz="1400"/>
            </a:lvl4pPr>
            <a:lvl5pPr algn="l">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Text Placeholder 8"/>
          <p:cNvSpPr>
            <a:spLocks noGrp="1"/>
          </p:cNvSpPr>
          <p:nvPr>
            <p:ph type="body" sz="quarter" idx="12"/>
          </p:nvPr>
        </p:nvSpPr>
        <p:spPr>
          <a:xfrm>
            <a:off x="5157600" y="2172526"/>
            <a:ext cx="1876800" cy="3704400"/>
          </a:xfrm>
        </p:spPr>
        <p:txBody>
          <a:bodyPr/>
          <a:lstStyle>
            <a:lvl1pPr algn="l">
              <a:defRPr sz="1400"/>
            </a:lvl1pPr>
            <a:lvl2pPr algn="l">
              <a:defRPr sz="1400"/>
            </a:lvl2pPr>
            <a:lvl3pPr algn="l">
              <a:defRPr sz="1400"/>
            </a:lvl3pPr>
            <a:lvl4pPr algn="l">
              <a:defRPr sz="1400"/>
            </a:lvl4pPr>
            <a:lvl5pPr algn="l">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6" name="Text Placeholder 8"/>
          <p:cNvSpPr>
            <a:spLocks noGrp="1"/>
          </p:cNvSpPr>
          <p:nvPr>
            <p:ph type="body" sz="quarter" idx="13"/>
          </p:nvPr>
        </p:nvSpPr>
        <p:spPr>
          <a:xfrm>
            <a:off x="7234800" y="2172526"/>
            <a:ext cx="1876800" cy="3704400"/>
          </a:xfrm>
        </p:spPr>
        <p:txBody>
          <a:bodyPr/>
          <a:lstStyle>
            <a:lvl1pPr algn="l">
              <a:defRPr sz="1400"/>
            </a:lvl1pPr>
            <a:lvl2pPr algn="l">
              <a:defRPr sz="1400"/>
            </a:lvl2pPr>
            <a:lvl3pPr algn="l">
              <a:defRPr sz="1400"/>
            </a:lvl3pPr>
            <a:lvl4pPr algn="l">
              <a:defRPr sz="1400"/>
            </a:lvl4pPr>
            <a:lvl5pPr algn="l">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3" name="Text Placeholder 12"/>
          <p:cNvSpPr>
            <a:spLocks noGrp="1"/>
          </p:cNvSpPr>
          <p:nvPr>
            <p:ph type="body" sz="quarter" idx="14" hasCustomPrompt="1"/>
          </p:nvPr>
        </p:nvSpPr>
        <p:spPr>
          <a:xfrm>
            <a:off x="1003200" y="1322388"/>
            <a:ext cx="1876800" cy="604800"/>
          </a:xfrm>
          <a:prstGeom prst="homePlate">
            <a:avLst>
              <a:gd name="adj" fmla="val 31970"/>
            </a:avLst>
          </a:prstGeom>
          <a:solidFill>
            <a:schemeClr val="tx2"/>
          </a:solidFill>
        </p:spPr>
        <p:txBody>
          <a:bodyPr lIns="54000" tIns="54000" rIns="54000" bIns="54000" anchor="ctr"/>
          <a:lstStyle>
            <a:lvl1pPr algn="l">
              <a:defRPr sz="14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Click to add text</a:t>
            </a:r>
            <a:endParaRPr lang="en-GB" dirty="0"/>
          </a:p>
        </p:txBody>
      </p:sp>
      <p:sp>
        <p:nvSpPr>
          <p:cNvPr id="15" name="Text Placeholder 12"/>
          <p:cNvSpPr>
            <a:spLocks noGrp="1"/>
          </p:cNvSpPr>
          <p:nvPr>
            <p:ph type="body" sz="quarter" idx="15" hasCustomPrompt="1"/>
          </p:nvPr>
        </p:nvSpPr>
        <p:spPr>
          <a:xfrm>
            <a:off x="3080400" y="1322388"/>
            <a:ext cx="1876800" cy="604800"/>
          </a:xfrm>
          <a:prstGeom prst="chevron">
            <a:avLst>
              <a:gd name="adj" fmla="val 31101"/>
            </a:avLst>
          </a:prstGeom>
          <a:solidFill>
            <a:schemeClr val="tx2"/>
          </a:solidFill>
        </p:spPr>
        <p:txBody>
          <a:bodyPr lIns="54000" tIns="54000" rIns="54000" bIns="54000" anchor="ctr"/>
          <a:lstStyle>
            <a:lvl1pPr algn="l">
              <a:defRPr sz="14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Click to add text</a:t>
            </a:r>
            <a:endParaRPr lang="en-GB" dirty="0"/>
          </a:p>
        </p:txBody>
      </p:sp>
      <p:sp>
        <p:nvSpPr>
          <p:cNvPr id="16" name="Text Placeholder 12"/>
          <p:cNvSpPr>
            <a:spLocks noGrp="1"/>
          </p:cNvSpPr>
          <p:nvPr>
            <p:ph type="body" sz="quarter" idx="16" hasCustomPrompt="1"/>
          </p:nvPr>
        </p:nvSpPr>
        <p:spPr>
          <a:xfrm>
            <a:off x="5157600" y="1322388"/>
            <a:ext cx="1876800" cy="604800"/>
          </a:xfrm>
          <a:prstGeom prst="chevron">
            <a:avLst>
              <a:gd name="adj" fmla="val 31101"/>
            </a:avLst>
          </a:prstGeom>
          <a:solidFill>
            <a:schemeClr val="tx2"/>
          </a:solidFill>
        </p:spPr>
        <p:txBody>
          <a:bodyPr lIns="54000" tIns="54000" rIns="54000" bIns="54000" anchor="ctr"/>
          <a:lstStyle>
            <a:lvl1pPr algn="l">
              <a:defRPr sz="14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Click to add text</a:t>
            </a:r>
            <a:endParaRPr lang="en-GB" dirty="0"/>
          </a:p>
        </p:txBody>
      </p:sp>
      <p:sp>
        <p:nvSpPr>
          <p:cNvPr id="17" name="Text Placeholder 12"/>
          <p:cNvSpPr>
            <a:spLocks noGrp="1"/>
          </p:cNvSpPr>
          <p:nvPr>
            <p:ph type="body" sz="quarter" idx="17" hasCustomPrompt="1"/>
          </p:nvPr>
        </p:nvSpPr>
        <p:spPr>
          <a:xfrm>
            <a:off x="7234800" y="1322388"/>
            <a:ext cx="1876800" cy="604800"/>
          </a:xfrm>
          <a:prstGeom prst="chevron">
            <a:avLst>
              <a:gd name="adj" fmla="val 31101"/>
            </a:avLst>
          </a:prstGeom>
          <a:solidFill>
            <a:schemeClr val="tx2"/>
          </a:solidFill>
        </p:spPr>
        <p:txBody>
          <a:bodyPr lIns="54000" tIns="54000" rIns="54000" bIns="54000" anchor="ctr"/>
          <a:lstStyle>
            <a:lvl1pPr algn="l">
              <a:defRPr sz="14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Click to add text</a:t>
            </a:r>
            <a:endParaRPr lang="en-GB" dirty="0"/>
          </a:p>
        </p:txBody>
      </p:sp>
      <p:sp>
        <p:nvSpPr>
          <p:cNvPr id="11" name="Text Placeholder 12"/>
          <p:cNvSpPr>
            <a:spLocks noGrp="1"/>
          </p:cNvSpPr>
          <p:nvPr>
            <p:ph type="body" sz="quarter" idx="18" hasCustomPrompt="1"/>
          </p:nvPr>
        </p:nvSpPr>
        <p:spPr>
          <a:xfrm>
            <a:off x="9312000" y="1322388"/>
            <a:ext cx="1876800" cy="604800"/>
          </a:xfrm>
          <a:prstGeom prst="chevron">
            <a:avLst>
              <a:gd name="adj" fmla="val 31101"/>
            </a:avLst>
          </a:prstGeom>
          <a:solidFill>
            <a:schemeClr val="tx2"/>
          </a:solidFill>
        </p:spPr>
        <p:txBody>
          <a:bodyPr lIns="54000" tIns="54000" rIns="54000" bIns="54000" anchor="ctr"/>
          <a:lstStyle>
            <a:lvl1pPr algn="l">
              <a:defRPr sz="14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Click to add text</a:t>
            </a:r>
            <a:endParaRPr lang="en-GB" dirty="0"/>
          </a:p>
        </p:txBody>
      </p:sp>
      <p:sp>
        <p:nvSpPr>
          <p:cNvPr id="12" name="Text Placeholder 8"/>
          <p:cNvSpPr>
            <a:spLocks noGrp="1"/>
          </p:cNvSpPr>
          <p:nvPr>
            <p:ph type="body" sz="quarter" idx="19"/>
          </p:nvPr>
        </p:nvSpPr>
        <p:spPr>
          <a:xfrm>
            <a:off x="9312000" y="2172526"/>
            <a:ext cx="1876800" cy="3704400"/>
          </a:xfrm>
        </p:spPr>
        <p:txBody>
          <a:bodyPr/>
          <a:lstStyle>
            <a:lvl1pPr algn="l">
              <a:defRPr sz="1400"/>
            </a:lvl1pPr>
            <a:lvl2pPr algn="l">
              <a:defRPr sz="1400"/>
            </a:lvl2pPr>
            <a:lvl3pPr algn="l">
              <a:defRPr sz="1400"/>
            </a:lvl3pPr>
            <a:lvl4pPr algn="l">
              <a:defRPr sz="1400"/>
            </a:lvl4pPr>
            <a:lvl5pPr algn="l">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11547553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ROCESS FOUR COLUMN">
    <p:spTree>
      <p:nvGrpSpPr>
        <p:cNvPr id="1" name=""/>
        <p:cNvGrpSpPr/>
        <p:nvPr/>
      </p:nvGrpSpPr>
      <p:grpSpPr>
        <a:xfrm>
          <a:off x="0" y="0"/>
          <a:ext cx="0" cy="0"/>
          <a:chOff x="0" y="0"/>
          <a:chExt cx="0" cy="0"/>
        </a:xfrm>
      </p:grpSpPr>
      <p:sp>
        <p:nvSpPr>
          <p:cNvPr id="2" name="Title 1"/>
          <p:cNvSpPr>
            <a:spLocks noGrp="1"/>
          </p:cNvSpPr>
          <p:nvPr>
            <p:ph type="title"/>
          </p:nvPr>
        </p:nvSpPr>
        <p:spPr>
          <a:xfrm>
            <a:off x="1003200" y="432000"/>
            <a:ext cx="10185600" cy="518400"/>
          </a:xfrm>
        </p:spPr>
        <p:txBody>
          <a:bodyPr/>
          <a:lstStyle/>
          <a:p>
            <a:r>
              <a:rPr lang="en-US"/>
              <a:t>Click to edit Master title style</a:t>
            </a:r>
            <a:endParaRPr lang="en-US" dirty="0"/>
          </a:p>
        </p:txBody>
      </p:sp>
      <p:sp>
        <p:nvSpPr>
          <p:cNvPr id="9" name="Text Placeholder 8"/>
          <p:cNvSpPr>
            <a:spLocks noGrp="1"/>
          </p:cNvSpPr>
          <p:nvPr>
            <p:ph type="body" sz="quarter" idx="10"/>
          </p:nvPr>
        </p:nvSpPr>
        <p:spPr>
          <a:xfrm>
            <a:off x="1003200" y="2172526"/>
            <a:ext cx="2347200" cy="3704400"/>
          </a:xfrm>
        </p:spPr>
        <p:txBody>
          <a:bodyPr/>
          <a:lstStyle>
            <a:lvl1pP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Text Placeholder 8"/>
          <p:cNvSpPr>
            <a:spLocks noGrp="1"/>
          </p:cNvSpPr>
          <p:nvPr>
            <p:ph type="body" sz="quarter" idx="11"/>
          </p:nvPr>
        </p:nvSpPr>
        <p:spPr>
          <a:xfrm>
            <a:off x="3616000" y="2172526"/>
            <a:ext cx="2347200" cy="3704400"/>
          </a:xfrm>
        </p:spPr>
        <p:txBody>
          <a:bodyPr/>
          <a:lstStyle>
            <a:lvl1pP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Text Placeholder 8"/>
          <p:cNvSpPr>
            <a:spLocks noGrp="1"/>
          </p:cNvSpPr>
          <p:nvPr>
            <p:ph type="body" sz="quarter" idx="12"/>
          </p:nvPr>
        </p:nvSpPr>
        <p:spPr>
          <a:xfrm>
            <a:off x="6228800" y="2172526"/>
            <a:ext cx="2347200" cy="3704400"/>
          </a:xfrm>
        </p:spPr>
        <p:txBody>
          <a:bodyPr/>
          <a:lstStyle>
            <a:lvl1pP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6" name="Text Placeholder 8"/>
          <p:cNvSpPr>
            <a:spLocks noGrp="1"/>
          </p:cNvSpPr>
          <p:nvPr>
            <p:ph type="body" sz="quarter" idx="13"/>
          </p:nvPr>
        </p:nvSpPr>
        <p:spPr>
          <a:xfrm>
            <a:off x="8841600" y="2172526"/>
            <a:ext cx="2347200" cy="3704400"/>
          </a:xfrm>
        </p:spPr>
        <p:txBody>
          <a:bodyPr/>
          <a:lstStyle>
            <a:lvl1pP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3" name="Text Placeholder 12"/>
          <p:cNvSpPr>
            <a:spLocks noGrp="1"/>
          </p:cNvSpPr>
          <p:nvPr>
            <p:ph type="body" sz="quarter" idx="14" hasCustomPrompt="1"/>
          </p:nvPr>
        </p:nvSpPr>
        <p:spPr>
          <a:xfrm>
            <a:off x="994833" y="1322388"/>
            <a:ext cx="2347200" cy="604800"/>
          </a:xfrm>
          <a:prstGeom prst="homePlate">
            <a:avLst>
              <a:gd name="adj" fmla="val 31970"/>
            </a:avLst>
          </a:prstGeom>
          <a:solidFill>
            <a:schemeClr val="tx2"/>
          </a:solidFill>
        </p:spPr>
        <p:txBody>
          <a:bodyPr lIns="54000" tIns="54000" rIns="54000" bIns="54000" anchor="ctr"/>
          <a:lstStyle>
            <a:lvl1pPr algn="l">
              <a:defRPr sz="14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Click to add text</a:t>
            </a:r>
            <a:endParaRPr lang="en-GB" dirty="0"/>
          </a:p>
        </p:txBody>
      </p:sp>
      <p:sp>
        <p:nvSpPr>
          <p:cNvPr id="15" name="Text Placeholder 12"/>
          <p:cNvSpPr>
            <a:spLocks noGrp="1"/>
          </p:cNvSpPr>
          <p:nvPr>
            <p:ph type="body" sz="quarter" idx="15" hasCustomPrompt="1"/>
          </p:nvPr>
        </p:nvSpPr>
        <p:spPr>
          <a:xfrm>
            <a:off x="3610423" y="1322388"/>
            <a:ext cx="2347200" cy="604800"/>
          </a:xfrm>
          <a:prstGeom prst="chevron">
            <a:avLst>
              <a:gd name="adj" fmla="val 31101"/>
            </a:avLst>
          </a:prstGeom>
          <a:solidFill>
            <a:schemeClr val="tx2"/>
          </a:solidFill>
        </p:spPr>
        <p:txBody>
          <a:bodyPr lIns="54000" tIns="54000" rIns="54000" bIns="54000" anchor="ctr"/>
          <a:lstStyle>
            <a:lvl1pPr algn="l">
              <a:defRPr sz="14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Click to add text</a:t>
            </a:r>
            <a:endParaRPr lang="en-GB" dirty="0"/>
          </a:p>
        </p:txBody>
      </p:sp>
      <p:sp>
        <p:nvSpPr>
          <p:cNvPr id="16" name="Text Placeholder 12"/>
          <p:cNvSpPr>
            <a:spLocks noGrp="1"/>
          </p:cNvSpPr>
          <p:nvPr>
            <p:ph type="body" sz="quarter" idx="16" hasCustomPrompt="1"/>
          </p:nvPr>
        </p:nvSpPr>
        <p:spPr>
          <a:xfrm>
            <a:off x="6226011" y="1322388"/>
            <a:ext cx="2347200" cy="604800"/>
          </a:xfrm>
          <a:prstGeom prst="chevron">
            <a:avLst>
              <a:gd name="adj" fmla="val 31101"/>
            </a:avLst>
          </a:prstGeom>
          <a:solidFill>
            <a:schemeClr val="tx2"/>
          </a:solidFill>
        </p:spPr>
        <p:txBody>
          <a:bodyPr lIns="54000" tIns="54000" rIns="54000" bIns="54000" anchor="ctr"/>
          <a:lstStyle>
            <a:lvl1pPr algn="l">
              <a:defRPr sz="14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Click to add text</a:t>
            </a:r>
            <a:endParaRPr lang="en-GB" dirty="0"/>
          </a:p>
        </p:txBody>
      </p:sp>
      <p:sp>
        <p:nvSpPr>
          <p:cNvPr id="17" name="Text Placeholder 12"/>
          <p:cNvSpPr>
            <a:spLocks noGrp="1"/>
          </p:cNvSpPr>
          <p:nvPr>
            <p:ph type="body" sz="quarter" idx="17" hasCustomPrompt="1"/>
          </p:nvPr>
        </p:nvSpPr>
        <p:spPr>
          <a:xfrm>
            <a:off x="8841600" y="1322388"/>
            <a:ext cx="2347200" cy="604800"/>
          </a:xfrm>
          <a:prstGeom prst="chevron">
            <a:avLst>
              <a:gd name="adj" fmla="val 31101"/>
            </a:avLst>
          </a:prstGeom>
          <a:solidFill>
            <a:schemeClr val="tx2"/>
          </a:solidFill>
        </p:spPr>
        <p:txBody>
          <a:bodyPr lIns="54000" tIns="54000" rIns="54000" bIns="54000" anchor="ctr"/>
          <a:lstStyle>
            <a:lvl1pPr algn="l">
              <a:defRPr sz="14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Click to add text</a:t>
            </a:r>
            <a:endParaRPr lang="en-GB" dirty="0"/>
          </a:p>
        </p:txBody>
      </p:sp>
    </p:spTree>
    <p:extLst>
      <p:ext uri="{BB962C8B-B14F-4D97-AF65-F5344CB8AC3E}">
        <p14:creationId xmlns:p14="http://schemas.microsoft.com/office/powerpoint/2010/main" val="1437227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QUAD WITH CENTER">
    <p:spTree>
      <p:nvGrpSpPr>
        <p:cNvPr id="1" name=""/>
        <p:cNvGrpSpPr/>
        <p:nvPr/>
      </p:nvGrpSpPr>
      <p:grpSpPr>
        <a:xfrm>
          <a:off x="0" y="0"/>
          <a:ext cx="0" cy="0"/>
          <a:chOff x="0" y="0"/>
          <a:chExt cx="0" cy="0"/>
        </a:xfrm>
      </p:grpSpPr>
      <p:sp>
        <p:nvSpPr>
          <p:cNvPr id="2" name="Title 1"/>
          <p:cNvSpPr>
            <a:spLocks noGrp="1"/>
          </p:cNvSpPr>
          <p:nvPr>
            <p:ph type="title"/>
          </p:nvPr>
        </p:nvSpPr>
        <p:spPr>
          <a:xfrm>
            <a:off x="1003200" y="432000"/>
            <a:ext cx="10185600" cy="518400"/>
          </a:xfrm>
        </p:spPr>
        <p:txBody>
          <a:bodyPr/>
          <a:lstStyle/>
          <a:p>
            <a:r>
              <a:rPr lang="en-US"/>
              <a:t>Click to edit Master title style</a:t>
            </a:r>
            <a:endParaRPr lang="en-US" dirty="0"/>
          </a:p>
        </p:txBody>
      </p:sp>
      <p:sp>
        <p:nvSpPr>
          <p:cNvPr id="16" name="Text Placeholder 10"/>
          <p:cNvSpPr>
            <a:spLocks noGrp="1" noChangeAspect="1"/>
          </p:cNvSpPr>
          <p:nvPr>
            <p:ph type="body" sz="quarter" idx="21"/>
          </p:nvPr>
        </p:nvSpPr>
        <p:spPr bwMode="gray">
          <a:xfrm>
            <a:off x="5306561" y="2757950"/>
            <a:ext cx="1660995" cy="1659600"/>
          </a:xfrm>
          <a:prstGeom prst="ellipse">
            <a:avLst/>
          </a:prstGeom>
          <a:solidFill>
            <a:schemeClr val="accent1"/>
          </a:solidFill>
          <a:ln>
            <a:noFill/>
          </a:ln>
        </p:spPr>
        <p:txBody>
          <a:bodyPr lIns="54000" tIns="54000" rIns="54000" bIns="54000" anchor="ctr" anchorCtr="1">
            <a:noAutofit/>
          </a:bodyPr>
          <a:lstStyle>
            <a:lvl1pPr algn="ctr">
              <a:defRPr sz="1400">
                <a:solidFill>
                  <a:schemeClr val="bg1"/>
                </a:solidFill>
                <a:latin typeface="+mn-lt"/>
                <a:cs typeface="Arial" panose="020B0604020202020204" pitchFamily="34" charset="0"/>
              </a:defRPr>
            </a:lvl1pPr>
          </a:lstStyle>
          <a:p>
            <a:pPr lvl="0"/>
            <a:r>
              <a:rPr lang="en-US"/>
              <a:t>Click to edit Master text styles</a:t>
            </a:r>
          </a:p>
        </p:txBody>
      </p:sp>
      <p:sp>
        <p:nvSpPr>
          <p:cNvPr id="17" name="Text Placeholder 20"/>
          <p:cNvSpPr>
            <a:spLocks noGrp="1"/>
          </p:cNvSpPr>
          <p:nvPr>
            <p:ph type="body" sz="quarter" idx="26"/>
          </p:nvPr>
        </p:nvSpPr>
        <p:spPr bwMode="gray">
          <a:xfrm>
            <a:off x="1003350" y="1322388"/>
            <a:ext cx="3847695" cy="388800"/>
          </a:xfrm>
          <a:prstGeom prst="rect">
            <a:avLst/>
          </a:prstGeom>
          <a:solidFill>
            <a:schemeClr val="tx2"/>
          </a:solidFill>
          <a:ln w="12700">
            <a:solidFill>
              <a:srgbClr val="00338D"/>
            </a:solidFill>
          </a:ln>
        </p:spPr>
        <p:txBody>
          <a:bodyPr vert="horz" lIns="54000" tIns="54000" rIns="54000" bIns="54000" rtlCol="0" anchor="ctr" anchorCtr="0">
            <a:noAutofit/>
          </a:bodyPr>
          <a:lstStyle>
            <a:lvl1pPr>
              <a:defRPr lang="en-US" sz="1400" b="1" kern="1200" noProof="0" dirty="0" smtClean="0">
                <a:solidFill>
                  <a:schemeClr val="bg1"/>
                </a:solidFill>
                <a:latin typeface="+mn-lt"/>
                <a:ea typeface="+mn-ea"/>
                <a:cs typeface="Arial" panose="020B0604020202020204" pitchFamily="34" charset="0"/>
              </a:defRPr>
            </a:lvl1pPr>
            <a:lvl5pPr>
              <a:defRPr/>
            </a:lvl5pPr>
            <a:lvl6pPr>
              <a:defRPr baseline="0"/>
            </a:lvl6pPr>
            <a:lvl7pPr>
              <a:defRPr baseline="0"/>
            </a:lvl7pPr>
            <a:lvl8pPr>
              <a:defRPr baseline="0"/>
            </a:lvl8pPr>
          </a:lstStyle>
          <a:p>
            <a:pPr marL="0" lvl="0" indent="0" algn="l" defTabSz="914354" rtl="0" eaLnBrk="1" latinLnBrk="0" hangingPunct="1">
              <a:lnSpc>
                <a:spcPct val="100000"/>
              </a:lnSpc>
              <a:spcBef>
                <a:spcPts val="600"/>
              </a:spcBef>
              <a:buFont typeface="Arial" pitchFamily="34" charset="0"/>
              <a:buNone/>
            </a:pPr>
            <a:r>
              <a:rPr lang="en-US"/>
              <a:t>Click to edit Master text styles</a:t>
            </a:r>
          </a:p>
        </p:txBody>
      </p:sp>
      <p:sp>
        <p:nvSpPr>
          <p:cNvPr id="26" name="Text Placeholder 20"/>
          <p:cNvSpPr>
            <a:spLocks noGrp="1"/>
          </p:cNvSpPr>
          <p:nvPr>
            <p:ph type="body" sz="quarter" idx="48"/>
          </p:nvPr>
        </p:nvSpPr>
        <p:spPr bwMode="gray">
          <a:xfrm>
            <a:off x="1003350" y="4015250"/>
            <a:ext cx="3847695" cy="388800"/>
          </a:xfrm>
          <a:prstGeom prst="rect">
            <a:avLst/>
          </a:prstGeom>
          <a:solidFill>
            <a:schemeClr val="tx2"/>
          </a:solidFill>
          <a:ln w="12700">
            <a:solidFill>
              <a:srgbClr val="00338D"/>
            </a:solidFill>
          </a:ln>
        </p:spPr>
        <p:txBody>
          <a:bodyPr vert="horz" lIns="54000" tIns="54000" rIns="54000" bIns="54000" rtlCol="0" anchor="ctr" anchorCtr="0">
            <a:noAutofit/>
          </a:bodyPr>
          <a:lstStyle>
            <a:lvl1pPr>
              <a:defRPr lang="en-US" sz="1200" b="1" kern="1200" noProof="0" dirty="0" smtClean="0">
                <a:solidFill>
                  <a:schemeClr val="bg1"/>
                </a:solidFill>
                <a:latin typeface="+mn-lt"/>
                <a:ea typeface="+mn-ea"/>
                <a:cs typeface="Arial" panose="020B0604020202020204" pitchFamily="34" charset="0"/>
              </a:defRPr>
            </a:lvl1pPr>
            <a:lvl5pPr>
              <a:defRPr/>
            </a:lvl5pPr>
            <a:lvl6pPr>
              <a:defRPr baseline="0"/>
            </a:lvl6pPr>
            <a:lvl7pPr>
              <a:defRPr baseline="0"/>
            </a:lvl7pPr>
            <a:lvl8pPr>
              <a:defRPr baseline="0"/>
            </a:lvl8pPr>
          </a:lstStyle>
          <a:p>
            <a:pPr marL="0" lvl="0" indent="0" algn="l" defTabSz="914354" rtl="0" eaLnBrk="1" latinLnBrk="0" hangingPunct="1">
              <a:lnSpc>
                <a:spcPct val="100000"/>
              </a:lnSpc>
              <a:spcBef>
                <a:spcPts val="600"/>
              </a:spcBef>
              <a:buFont typeface="Arial" pitchFamily="34" charset="0"/>
              <a:buNone/>
            </a:pPr>
            <a:r>
              <a:rPr lang="en-US"/>
              <a:t>Click to edit Master text styles</a:t>
            </a:r>
          </a:p>
        </p:txBody>
      </p:sp>
      <p:sp>
        <p:nvSpPr>
          <p:cNvPr id="27" name="Text Placeholder 20"/>
          <p:cNvSpPr>
            <a:spLocks noGrp="1"/>
          </p:cNvSpPr>
          <p:nvPr>
            <p:ph type="body" sz="quarter" idx="50"/>
          </p:nvPr>
        </p:nvSpPr>
        <p:spPr bwMode="gray">
          <a:xfrm>
            <a:off x="7344003" y="1322388"/>
            <a:ext cx="3847695" cy="388800"/>
          </a:xfrm>
          <a:prstGeom prst="rect">
            <a:avLst/>
          </a:prstGeom>
          <a:solidFill>
            <a:schemeClr val="tx2"/>
          </a:solidFill>
          <a:ln w="12700">
            <a:solidFill>
              <a:srgbClr val="00338D"/>
            </a:solidFill>
          </a:ln>
        </p:spPr>
        <p:txBody>
          <a:bodyPr vert="horz" lIns="54000" tIns="54000" rIns="54000" bIns="54000" rtlCol="0" anchor="ctr" anchorCtr="0">
            <a:noAutofit/>
          </a:bodyPr>
          <a:lstStyle>
            <a:lvl1pPr>
              <a:defRPr lang="en-US" sz="1400" b="1" kern="1200" noProof="0" dirty="0" smtClean="0">
                <a:solidFill>
                  <a:schemeClr val="bg1"/>
                </a:solidFill>
                <a:latin typeface="+mn-lt"/>
                <a:ea typeface="+mn-ea"/>
                <a:cs typeface="Arial" panose="020B0604020202020204" pitchFamily="34" charset="0"/>
              </a:defRPr>
            </a:lvl1pPr>
            <a:lvl5pPr>
              <a:defRPr/>
            </a:lvl5pPr>
            <a:lvl6pPr>
              <a:defRPr baseline="0"/>
            </a:lvl6pPr>
            <a:lvl7pPr>
              <a:defRPr baseline="0"/>
            </a:lvl7pPr>
            <a:lvl8pPr>
              <a:defRPr baseline="0"/>
            </a:lvl8pPr>
          </a:lstStyle>
          <a:p>
            <a:pPr marL="0" lvl="0" indent="0" algn="l" defTabSz="914354" rtl="0" eaLnBrk="1" latinLnBrk="0" hangingPunct="1">
              <a:lnSpc>
                <a:spcPct val="100000"/>
              </a:lnSpc>
              <a:spcBef>
                <a:spcPts val="600"/>
              </a:spcBef>
              <a:buFont typeface="Arial" pitchFamily="34" charset="0"/>
              <a:buNone/>
            </a:pPr>
            <a:r>
              <a:rPr lang="en-US"/>
              <a:t>Click to edit Master text styles</a:t>
            </a:r>
          </a:p>
        </p:txBody>
      </p:sp>
      <p:sp>
        <p:nvSpPr>
          <p:cNvPr id="28" name="Text Placeholder 20"/>
          <p:cNvSpPr>
            <a:spLocks noGrp="1"/>
          </p:cNvSpPr>
          <p:nvPr>
            <p:ph type="body" sz="quarter" idx="52"/>
          </p:nvPr>
        </p:nvSpPr>
        <p:spPr bwMode="gray">
          <a:xfrm>
            <a:off x="7344003" y="4015250"/>
            <a:ext cx="3847695" cy="388800"/>
          </a:xfrm>
          <a:prstGeom prst="rect">
            <a:avLst/>
          </a:prstGeom>
          <a:solidFill>
            <a:srgbClr val="00338D"/>
          </a:solidFill>
          <a:ln w="12700">
            <a:solidFill>
              <a:srgbClr val="00338D"/>
            </a:solidFill>
          </a:ln>
        </p:spPr>
        <p:txBody>
          <a:bodyPr vert="horz" lIns="54000" tIns="54000" rIns="54000" bIns="54000" rtlCol="0" anchor="ctr" anchorCtr="0">
            <a:noAutofit/>
          </a:bodyPr>
          <a:lstStyle>
            <a:lvl1pPr>
              <a:defRPr lang="en-US" sz="1400" b="1" kern="1200" noProof="0" dirty="0" smtClean="0">
                <a:solidFill>
                  <a:schemeClr val="bg1"/>
                </a:solidFill>
                <a:latin typeface="+mn-lt"/>
                <a:ea typeface="+mn-ea"/>
                <a:cs typeface="Arial" panose="020B0604020202020204" pitchFamily="34" charset="0"/>
              </a:defRPr>
            </a:lvl1pPr>
            <a:lvl5pPr>
              <a:defRPr/>
            </a:lvl5pPr>
            <a:lvl6pPr>
              <a:defRPr baseline="0"/>
            </a:lvl6pPr>
            <a:lvl7pPr>
              <a:defRPr baseline="0"/>
            </a:lvl7pPr>
            <a:lvl8pPr>
              <a:defRPr baseline="0"/>
            </a:lvl8pPr>
          </a:lstStyle>
          <a:p>
            <a:pPr marL="0" lvl="0" indent="0" algn="l" defTabSz="914354" rtl="0" eaLnBrk="1" latinLnBrk="0" hangingPunct="1">
              <a:lnSpc>
                <a:spcPct val="100000"/>
              </a:lnSpc>
              <a:spcBef>
                <a:spcPts val="600"/>
              </a:spcBef>
              <a:buFont typeface="Arial" pitchFamily="34" charset="0"/>
              <a:buNone/>
            </a:pPr>
            <a:r>
              <a:rPr lang="en-US"/>
              <a:t>Click to edit Master text styles</a:t>
            </a:r>
          </a:p>
        </p:txBody>
      </p:sp>
      <p:sp>
        <p:nvSpPr>
          <p:cNvPr id="29" name="AutoShape 20"/>
          <p:cNvSpPr>
            <a:spLocks noChangeArrowheads="1"/>
          </p:cNvSpPr>
          <p:nvPr userDrawn="1"/>
        </p:nvSpPr>
        <p:spPr bwMode="gray">
          <a:xfrm rot="2700000">
            <a:off x="5088627" y="2468536"/>
            <a:ext cx="382279" cy="502740"/>
          </a:xfrm>
          <a:prstGeom prst="rightArrow">
            <a:avLst>
              <a:gd name="adj1" fmla="val 63333"/>
              <a:gd name="adj2" fmla="val 49582"/>
            </a:avLst>
          </a:prstGeom>
          <a:solidFill>
            <a:schemeClr val="tx2"/>
          </a:solidFill>
          <a:ln w="6350" algn="ctr">
            <a:noFill/>
            <a:miter lim="800000"/>
            <a:headEnd/>
            <a:tailEnd/>
          </a:ln>
          <a:effectLst/>
        </p:spPr>
        <p:txBody>
          <a:bodyPr rot="10800000" wrap="none" anchor="ctr">
            <a:noAutofit/>
          </a:bodyPr>
          <a:lstStyle/>
          <a:p>
            <a:endParaRPr lang="en-CA" sz="1200" dirty="0">
              <a:solidFill>
                <a:srgbClr val="483698"/>
              </a:solidFill>
              <a:latin typeface="+mn-lt"/>
            </a:endParaRPr>
          </a:p>
        </p:txBody>
      </p:sp>
      <p:sp>
        <p:nvSpPr>
          <p:cNvPr id="31" name="Text Placeholder 3"/>
          <p:cNvSpPr>
            <a:spLocks noGrp="1"/>
          </p:cNvSpPr>
          <p:nvPr>
            <p:ph type="body" sz="quarter" idx="53"/>
          </p:nvPr>
        </p:nvSpPr>
        <p:spPr>
          <a:xfrm>
            <a:off x="1003347" y="1718873"/>
            <a:ext cx="3849600" cy="1472876"/>
          </a:xfrm>
          <a:ln w="12700">
            <a:solidFill>
              <a:schemeClr val="tx2"/>
            </a:solidFill>
          </a:ln>
        </p:spPr>
        <p:txBody>
          <a:bodyPr lIns="54000" tIns="54000" rIns="54000" bIns="54000">
            <a:noAutofit/>
          </a:bodyPr>
          <a:lstStyle>
            <a:lvl1pPr>
              <a:defRPr sz="1400">
                <a:latin typeface="+mn-lt"/>
              </a:defRPr>
            </a:lvl1pPr>
            <a:lvl2pPr>
              <a:defRPr sz="1400">
                <a:latin typeface="+mn-lt"/>
              </a:defRPr>
            </a:lvl2pPr>
            <a:lvl3pPr>
              <a:defRPr sz="1400">
                <a:latin typeface="+mn-lt"/>
              </a:defRPr>
            </a:lvl3pPr>
            <a:lvl4pPr>
              <a:defRPr sz="1400">
                <a:latin typeface="+mn-lt"/>
              </a:defRPr>
            </a:lvl4pPr>
            <a:lvl5pPr>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32" name="Text Placeholder 3"/>
          <p:cNvSpPr>
            <a:spLocks noGrp="1"/>
          </p:cNvSpPr>
          <p:nvPr>
            <p:ph type="body" sz="quarter" idx="54"/>
          </p:nvPr>
        </p:nvSpPr>
        <p:spPr>
          <a:xfrm>
            <a:off x="1003347" y="4404050"/>
            <a:ext cx="3849600" cy="1472876"/>
          </a:xfrm>
          <a:ln w="12700">
            <a:solidFill>
              <a:schemeClr val="tx2"/>
            </a:solidFill>
          </a:ln>
        </p:spPr>
        <p:txBody>
          <a:bodyPr lIns="54000" tIns="54000" rIns="54000" bIns="54000">
            <a:noAutofit/>
          </a:bodyPr>
          <a:lstStyle>
            <a:lvl1pPr>
              <a:defRPr sz="1400">
                <a:latin typeface="+mn-lt"/>
              </a:defRPr>
            </a:lvl1pPr>
            <a:lvl2pPr>
              <a:defRPr sz="1400">
                <a:latin typeface="+mn-lt"/>
              </a:defRPr>
            </a:lvl2pPr>
            <a:lvl3pPr>
              <a:defRPr sz="1400">
                <a:latin typeface="+mn-lt"/>
              </a:defRPr>
            </a:lvl3pPr>
            <a:lvl4pPr>
              <a:defRPr sz="1400">
                <a:latin typeface="+mn-lt"/>
              </a:defRPr>
            </a:lvl4pPr>
            <a:lvl5pPr>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33" name="Text Placeholder 3"/>
          <p:cNvSpPr>
            <a:spLocks noGrp="1"/>
          </p:cNvSpPr>
          <p:nvPr>
            <p:ph type="body" sz="quarter" idx="55"/>
          </p:nvPr>
        </p:nvSpPr>
        <p:spPr>
          <a:xfrm>
            <a:off x="7342095" y="1718873"/>
            <a:ext cx="3849600" cy="1472876"/>
          </a:xfrm>
          <a:ln w="12700">
            <a:solidFill>
              <a:schemeClr val="tx2"/>
            </a:solidFill>
          </a:ln>
        </p:spPr>
        <p:txBody>
          <a:bodyPr lIns="54000" tIns="54000" rIns="54000" bIns="54000">
            <a:noAutofit/>
          </a:bodyPr>
          <a:lstStyle>
            <a:lvl1pPr>
              <a:defRPr sz="1400">
                <a:latin typeface="+mn-lt"/>
              </a:defRPr>
            </a:lvl1pPr>
            <a:lvl2pPr>
              <a:defRPr sz="1400">
                <a:latin typeface="+mn-lt"/>
              </a:defRPr>
            </a:lvl2pPr>
            <a:lvl3pPr>
              <a:defRPr sz="1400">
                <a:latin typeface="+mn-lt"/>
              </a:defRPr>
            </a:lvl3pPr>
            <a:lvl4pPr>
              <a:defRPr sz="1400">
                <a:latin typeface="+mn-lt"/>
              </a:defRPr>
            </a:lvl4pPr>
            <a:lvl5pPr>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34" name="Text Placeholder 3"/>
          <p:cNvSpPr>
            <a:spLocks noGrp="1"/>
          </p:cNvSpPr>
          <p:nvPr>
            <p:ph type="body" sz="quarter" idx="56"/>
          </p:nvPr>
        </p:nvSpPr>
        <p:spPr>
          <a:xfrm>
            <a:off x="7342095" y="4404050"/>
            <a:ext cx="3849600" cy="1472876"/>
          </a:xfrm>
          <a:ln w="12700">
            <a:solidFill>
              <a:schemeClr val="tx2"/>
            </a:solidFill>
          </a:ln>
        </p:spPr>
        <p:txBody>
          <a:bodyPr lIns="54000" tIns="54000" rIns="54000" bIns="54000">
            <a:noAutofit/>
          </a:bodyPr>
          <a:lstStyle>
            <a:lvl1pPr>
              <a:defRPr sz="1400">
                <a:latin typeface="+mn-lt"/>
              </a:defRPr>
            </a:lvl1pPr>
            <a:lvl2pPr>
              <a:defRPr sz="1400">
                <a:latin typeface="+mn-lt"/>
              </a:defRPr>
            </a:lvl2pPr>
            <a:lvl3pPr>
              <a:defRPr sz="1400">
                <a:latin typeface="+mn-lt"/>
              </a:defRPr>
            </a:lvl3pPr>
            <a:lvl4pPr>
              <a:defRPr sz="1400">
                <a:latin typeface="+mn-lt"/>
              </a:defRPr>
            </a:lvl4pPr>
            <a:lvl5pPr>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0" name="AutoShape 20"/>
          <p:cNvSpPr>
            <a:spLocks noChangeArrowheads="1"/>
          </p:cNvSpPr>
          <p:nvPr userDrawn="1"/>
        </p:nvSpPr>
        <p:spPr bwMode="gray">
          <a:xfrm rot="18900000" flipH="1">
            <a:off x="6742981" y="2468534"/>
            <a:ext cx="382279" cy="502740"/>
          </a:xfrm>
          <a:prstGeom prst="rightArrow">
            <a:avLst>
              <a:gd name="adj1" fmla="val 63333"/>
              <a:gd name="adj2" fmla="val 49582"/>
            </a:avLst>
          </a:prstGeom>
          <a:solidFill>
            <a:schemeClr val="tx2"/>
          </a:solidFill>
          <a:ln w="6350" algn="ctr">
            <a:noFill/>
            <a:miter lim="800000"/>
            <a:headEnd/>
            <a:tailEnd/>
          </a:ln>
          <a:effectLst/>
        </p:spPr>
        <p:txBody>
          <a:bodyPr rot="10800000" wrap="none" anchor="ctr">
            <a:noAutofit/>
          </a:bodyPr>
          <a:lstStyle/>
          <a:p>
            <a:endParaRPr lang="en-CA" sz="1200" dirty="0">
              <a:solidFill>
                <a:srgbClr val="483698"/>
              </a:solidFill>
              <a:latin typeface="+mn-lt"/>
            </a:endParaRPr>
          </a:p>
        </p:txBody>
      </p:sp>
      <p:sp>
        <p:nvSpPr>
          <p:cNvPr id="21" name="AutoShape 20"/>
          <p:cNvSpPr>
            <a:spLocks noChangeArrowheads="1"/>
          </p:cNvSpPr>
          <p:nvPr userDrawn="1"/>
        </p:nvSpPr>
        <p:spPr bwMode="gray">
          <a:xfrm rot="18900000" flipV="1">
            <a:off x="5088627" y="4310034"/>
            <a:ext cx="382279" cy="502740"/>
          </a:xfrm>
          <a:prstGeom prst="rightArrow">
            <a:avLst>
              <a:gd name="adj1" fmla="val 63333"/>
              <a:gd name="adj2" fmla="val 49582"/>
            </a:avLst>
          </a:prstGeom>
          <a:solidFill>
            <a:schemeClr val="tx2"/>
          </a:solidFill>
          <a:ln w="6350" algn="ctr">
            <a:noFill/>
            <a:miter lim="800000"/>
            <a:headEnd/>
            <a:tailEnd/>
          </a:ln>
          <a:effectLst/>
        </p:spPr>
        <p:txBody>
          <a:bodyPr rot="10800000" wrap="none" anchor="ctr">
            <a:noAutofit/>
          </a:bodyPr>
          <a:lstStyle/>
          <a:p>
            <a:endParaRPr lang="en-CA" sz="1200" dirty="0">
              <a:solidFill>
                <a:srgbClr val="483698"/>
              </a:solidFill>
              <a:latin typeface="+mn-lt"/>
            </a:endParaRPr>
          </a:p>
        </p:txBody>
      </p:sp>
      <p:sp>
        <p:nvSpPr>
          <p:cNvPr id="22" name="AutoShape 20"/>
          <p:cNvSpPr>
            <a:spLocks noChangeArrowheads="1"/>
          </p:cNvSpPr>
          <p:nvPr userDrawn="1"/>
        </p:nvSpPr>
        <p:spPr bwMode="gray">
          <a:xfrm rot="2700000" flipH="1" flipV="1">
            <a:off x="6742979" y="4310036"/>
            <a:ext cx="382279" cy="502740"/>
          </a:xfrm>
          <a:prstGeom prst="rightArrow">
            <a:avLst>
              <a:gd name="adj1" fmla="val 63333"/>
              <a:gd name="adj2" fmla="val 49582"/>
            </a:avLst>
          </a:prstGeom>
          <a:solidFill>
            <a:schemeClr val="tx2"/>
          </a:solidFill>
          <a:ln w="6350" algn="ctr">
            <a:noFill/>
            <a:miter lim="800000"/>
            <a:headEnd/>
            <a:tailEnd/>
          </a:ln>
          <a:effectLst/>
        </p:spPr>
        <p:txBody>
          <a:bodyPr rot="10800000" wrap="none" anchor="ctr">
            <a:noAutofit/>
          </a:bodyPr>
          <a:lstStyle/>
          <a:p>
            <a:endParaRPr lang="en-CA" sz="1200" dirty="0">
              <a:solidFill>
                <a:srgbClr val="483698"/>
              </a:solidFill>
              <a:latin typeface="+mn-lt"/>
            </a:endParaRPr>
          </a:p>
        </p:txBody>
      </p:sp>
    </p:spTree>
    <p:extLst>
      <p:ext uri="{BB962C8B-B14F-4D97-AF65-F5344CB8AC3E}">
        <p14:creationId xmlns:p14="http://schemas.microsoft.com/office/powerpoint/2010/main" val="17228026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 COLUMN BLUE">
    <p:spTree>
      <p:nvGrpSpPr>
        <p:cNvPr id="1" name=""/>
        <p:cNvGrpSpPr/>
        <p:nvPr/>
      </p:nvGrpSpPr>
      <p:grpSpPr>
        <a:xfrm>
          <a:off x="0" y="0"/>
          <a:ext cx="0" cy="0"/>
          <a:chOff x="0" y="0"/>
          <a:chExt cx="0" cy="0"/>
        </a:xfrm>
      </p:grpSpPr>
      <p:sp>
        <p:nvSpPr>
          <p:cNvPr id="2" name="Title 1"/>
          <p:cNvSpPr>
            <a:spLocks noGrp="1"/>
          </p:cNvSpPr>
          <p:nvPr>
            <p:ph type="title"/>
          </p:nvPr>
        </p:nvSpPr>
        <p:spPr>
          <a:xfrm>
            <a:off x="1003200" y="432000"/>
            <a:ext cx="10185600" cy="518400"/>
          </a:xfrm>
        </p:spPr>
        <p:txBody>
          <a:bodyPr/>
          <a:lstStyle/>
          <a:p>
            <a:r>
              <a:rPr lang="en-US"/>
              <a:t>Click to edit Master title style</a:t>
            </a:r>
            <a:endParaRPr lang="en-US" dirty="0"/>
          </a:p>
        </p:txBody>
      </p:sp>
      <p:sp>
        <p:nvSpPr>
          <p:cNvPr id="19" name="Text Placeholder 8"/>
          <p:cNvSpPr>
            <a:spLocks noGrp="1"/>
          </p:cNvSpPr>
          <p:nvPr>
            <p:ph type="body" sz="quarter" idx="19"/>
          </p:nvPr>
        </p:nvSpPr>
        <p:spPr>
          <a:xfrm>
            <a:off x="1003200" y="1708153"/>
            <a:ext cx="4968000" cy="4168775"/>
          </a:xfrm>
          <a:ln w="12700">
            <a:solidFill>
              <a:schemeClr val="tx2"/>
            </a:solidFill>
          </a:ln>
        </p:spPr>
        <p:txBody>
          <a:bodyPr lIns="54000" tIns="54000" rIns="54000" bIns="54000"/>
          <a:lstStyle>
            <a:lvl1pPr>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0" name="Text Placeholder 8"/>
          <p:cNvSpPr>
            <a:spLocks noGrp="1"/>
          </p:cNvSpPr>
          <p:nvPr>
            <p:ph type="body" sz="quarter" idx="20"/>
          </p:nvPr>
        </p:nvSpPr>
        <p:spPr>
          <a:xfrm>
            <a:off x="1003200" y="1322388"/>
            <a:ext cx="4968000" cy="388800"/>
          </a:xfrm>
          <a:solidFill>
            <a:schemeClr val="tx2"/>
          </a:solidFill>
          <a:ln w="12700">
            <a:solidFill>
              <a:schemeClr val="tx2"/>
            </a:solidFill>
          </a:ln>
        </p:spPr>
        <p:txBody>
          <a:bodyPr lIns="54000" tIns="54000" rIns="54000" bIns="54000" anchor="ctr"/>
          <a:lstStyle>
            <a:lvl1pPr>
              <a:defRPr sz="1500">
                <a:solidFill>
                  <a:schemeClr val="bg1"/>
                </a:solidFill>
              </a:defRPr>
            </a:lvl1pPr>
            <a:lvl2pPr>
              <a:defRPr sz="1400"/>
            </a:lvl2pPr>
            <a:lvl3pPr>
              <a:defRPr sz="1400"/>
            </a:lvl3pPr>
            <a:lvl4pPr>
              <a:defRPr sz="1400"/>
            </a:lvl4pPr>
            <a:lvl5pPr>
              <a:defRPr sz="1400"/>
            </a:lvl5pPr>
          </a:lstStyle>
          <a:p>
            <a:pPr lvl="0"/>
            <a:r>
              <a:rPr lang="en-US"/>
              <a:t>Click to edit Master text styles</a:t>
            </a:r>
          </a:p>
        </p:txBody>
      </p:sp>
      <p:sp>
        <p:nvSpPr>
          <p:cNvPr id="16" name="Text Placeholder 8"/>
          <p:cNvSpPr>
            <a:spLocks noGrp="1"/>
          </p:cNvSpPr>
          <p:nvPr>
            <p:ph type="body" sz="quarter" idx="21"/>
          </p:nvPr>
        </p:nvSpPr>
        <p:spPr>
          <a:xfrm>
            <a:off x="6220800" y="1708153"/>
            <a:ext cx="4968000" cy="4168775"/>
          </a:xfrm>
          <a:ln w="12700">
            <a:solidFill>
              <a:schemeClr val="tx2"/>
            </a:solidFill>
          </a:ln>
        </p:spPr>
        <p:txBody>
          <a:bodyPr lIns="54000" tIns="54000" rIns="54000" bIns="54000"/>
          <a:lstStyle>
            <a:lvl1pPr>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7" name="Text Placeholder 8"/>
          <p:cNvSpPr>
            <a:spLocks noGrp="1"/>
          </p:cNvSpPr>
          <p:nvPr>
            <p:ph type="body" sz="quarter" idx="22"/>
          </p:nvPr>
        </p:nvSpPr>
        <p:spPr>
          <a:xfrm>
            <a:off x="6220800" y="1322388"/>
            <a:ext cx="4968000" cy="388800"/>
          </a:xfrm>
          <a:solidFill>
            <a:schemeClr val="tx2"/>
          </a:solidFill>
          <a:ln w="12700">
            <a:solidFill>
              <a:schemeClr val="tx2"/>
            </a:solidFill>
          </a:ln>
        </p:spPr>
        <p:txBody>
          <a:bodyPr lIns="54000" tIns="54000" rIns="54000" bIns="54000" anchor="ctr"/>
          <a:lstStyle>
            <a:lvl1pPr>
              <a:defRPr sz="1500">
                <a:solidFill>
                  <a:schemeClr val="bg1"/>
                </a:solidFill>
              </a:defRPr>
            </a:lvl1pPr>
            <a:lvl2pPr>
              <a:defRPr sz="1400"/>
            </a:lvl2pPr>
            <a:lvl3pPr>
              <a:defRPr sz="1400"/>
            </a:lvl3pPr>
            <a:lvl4pPr>
              <a:defRPr sz="1400"/>
            </a:lvl4pPr>
            <a:lvl5pPr>
              <a:defRPr sz="1400"/>
            </a:lvl5pPr>
          </a:lstStyle>
          <a:p>
            <a:pPr lvl="0"/>
            <a:r>
              <a:rPr lang="en-US"/>
              <a:t>Click to edit Master text styles</a:t>
            </a:r>
          </a:p>
        </p:txBody>
      </p:sp>
    </p:spTree>
    <p:extLst>
      <p:ext uri="{BB962C8B-B14F-4D97-AF65-F5344CB8AC3E}">
        <p14:creationId xmlns:p14="http://schemas.microsoft.com/office/powerpoint/2010/main" val="23420242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QUAD">
    <p:spTree>
      <p:nvGrpSpPr>
        <p:cNvPr id="1" name=""/>
        <p:cNvGrpSpPr/>
        <p:nvPr/>
      </p:nvGrpSpPr>
      <p:grpSpPr>
        <a:xfrm>
          <a:off x="0" y="0"/>
          <a:ext cx="0" cy="0"/>
          <a:chOff x="0" y="0"/>
          <a:chExt cx="0" cy="0"/>
        </a:xfrm>
      </p:grpSpPr>
      <p:sp>
        <p:nvSpPr>
          <p:cNvPr id="2" name="Title 1"/>
          <p:cNvSpPr>
            <a:spLocks noGrp="1"/>
          </p:cNvSpPr>
          <p:nvPr>
            <p:ph type="title"/>
          </p:nvPr>
        </p:nvSpPr>
        <p:spPr>
          <a:xfrm>
            <a:off x="1003200" y="432000"/>
            <a:ext cx="10185600" cy="518400"/>
          </a:xfrm>
        </p:spPr>
        <p:txBody>
          <a:bodyPr/>
          <a:lstStyle/>
          <a:p>
            <a:r>
              <a:rPr lang="en-US"/>
              <a:t>Click to edit Master title style</a:t>
            </a:r>
            <a:endParaRPr lang="en-US" dirty="0"/>
          </a:p>
        </p:txBody>
      </p:sp>
      <p:sp>
        <p:nvSpPr>
          <p:cNvPr id="13" name="Text Placeholder 8"/>
          <p:cNvSpPr>
            <a:spLocks noGrp="1"/>
          </p:cNvSpPr>
          <p:nvPr>
            <p:ph type="body" sz="quarter" idx="19"/>
          </p:nvPr>
        </p:nvSpPr>
        <p:spPr>
          <a:xfrm>
            <a:off x="1003200" y="1708150"/>
            <a:ext cx="4968000" cy="1758950"/>
          </a:xfrm>
          <a:ln w="12700">
            <a:solidFill>
              <a:schemeClr val="tx2"/>
            </a:solidFill>
          </a:ln>
        </p:spPr>
        <p:txBody>
          <a:bodyPr lIns="54000" tIns="54000" rIns="54000" bIns="54000"/>
          <a:lstStyle>
            <a:lvl1pPr>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4" name="Text Placeholder 8"/>
          <p:cNvSpPr>
            <a:spLocks noGrp="1"/>
          </p:cNvSpPr>
          <p:nvPr>
            <p:ph type="body" sz="quarter" idx="20"/>
          </p:nvPr>
        </p:nvSpPr>
        <p:spPr>
          <a:xfrm>
            <a:off x="1003200" y="1322388"/>
            <a:ext cx="4968000" cy="388800"/>
          </a:xfrm>
          <a:solidFill>
            <a:schemeClr val="tx2"/>
          </a:solidFill>
          <a:ln w="12700">
            <a:solidFill>
              <a:schemeClr val="tx2"/>
            </a:solidFill>
          </a:ln>
        </p:spPr>
        <p:txBody>
          <a:bodyPr lIns="54000" tIns="54000" rIns="54000" bIns="54000" anchor="ctr"/>
          <a:lstStyle>
            <a:lvl1pPr>
              <a:defRPr sz="1500">
                <a:solidFill>
                  <a:schemeClr val="bg1"/>
                </a:solidFill>
              </a:defRPr>
            </a:lvl1pPr>
            <a:lvl2pPr>
              <a:defRPr sz="1400"/>
            </a:lvl2pPr>
            <a:lvl3pPr>
              <a:defRPr sz="1400"/>
            </a:lvl3pPr>
            <a:lvl4pPr>
              <a:defRPr sz="1400"/>
            </a:lvl4pPr>
            <a:lvl5pPr>
              <a:defRPr sz="1400"/>
            </a:lvl5pPr>
          </a:lstStyle>
          <a:p>
            <a:pPr lvl="0"/>
            <a:r>
              <a:rPr lang="en-US"/>
              <a:t>Click to edit Master text styles</a:t>
            </a:r>
          </a:p>
        </p:txBody>
      </p:sp>
      <p:sp>
        <p:nvSpPr>
          <p:cNvPr id="15" name="Text Placeholder 8"/>
          <p:cNvSpPr>
            <a:spLocks noGrp="1"/>
          </p:cNvSpPr>
          <p:nvPr>
            <p:ph type="body" sz="quarter" idx="21"/>
          </p:nvPr>
        </p:nvSpPr>
        <p:spPr>
          <a:xfrm>
            <a:off x="6220800" y="1708150"/>
            <a:ext cx="4968000" cy="1758950"/>
          </a:xfrm>
          <a:ln w="12700">
            <a:solidFill>
              <a:schemeClr val="tx2"/>
            </a:solidFill>
          </a:ln>
        </p:spPr>
        <p:txBody>
          <a:bodyPr lIns="54000" tIns="54000" rIns="54000" bIns="54000"/>
          <a:lstStyle>
            <a:lvl1pPr>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8" name="Text Placeholder 8"/>
          <p:cNvSpPr>
            <a:spLocks noGrp="1"/>
          </p:cNvSpPr>
          <p:nvPr>
            <p:ph type="body" sz="quarter" idx="22"/>
          </p:nvPr>
        </p:nvSpPr>
        <p:spPr>
          <a:xfrm>
            <a:off x="6220800" y="1322388"/>
            <a:ext cx="4968000" cy="388800"/>
          </a:xfrm>
          <a:solidFill>
            <a:schemeClr val="tx2"/>
          </a:solidFill>
          <a:ln w="12700">
            <a:solidFill>
              <a:schemeClr val="tx2"/>
            </a:solidFill>
          </a:ln>
        </p:spPr>
        <p:txBody>
          <a:bodyPr lIns="54000" tIns="54000" rIns="54000" bIns="54000" anchor="ctr"/>
          <a:lstStyle>
            <a:lvl1pPr>
              <a:defRPr sz="1500">
                <a:solidFill>
                  <a:schemeClr val="bg1"/>
                </a:solidFill>
              </a:defRPr>
            </a:lvl1pPr>
            <a:lvl2pPr>
              <a:defRPr sz="1400"/>
            </a:lvl2pPr>
            <a:lvl3pPr>
              <a:defRPr sz="1400"/>
            </a:lvl3pPr>
            <a:lvl4pPr>
              <a:defRPr sz="1400"/>
            </a:lvl4pPr>
            <a:lvl5pPr>
              <a:defRPr sz="1400"/>
            </a:lvl5pPr>
          </a:lstStyle>
          <a:p>
            <a:pPr lvl="0"/>
            <a:r>
              <a:rPr lang="en-US"/>
              <a:t>Click to edit Master text styles</a:t>
            </a:r>
          </a:p>
        </p:txBody>
      </p:sp>
      <p:sp>
        <p:nvSpPr>
          <p:cNvPr id="21" name="Text Placeholder 8"/>
          <p:cNvSpPr>
            <a:spLocks noGrp="1"/>
          </p:cNvSpPr>
          <p:nvPr>
            <p:ph type="body" sz="quarter" idx="23"/>
          </p:nvPr>
        </p:nvSpPr>
        <p:spPr>
          <a:xfrm>
            <a:off x="1003200" y="4117976"/>
            <a:ext cx="4968000" cy="1758950"/>
          </a:xfrm>
          <a:ln w="12700">
            <a:solidFill>
              <a:schemeClr val="tx2"/>
            </a:solidFill>
          </a:ln>
        </p:spPr>
        <p:txBody>
          <a:bodyPr lIns="54000" tIns="54000" rIns="54000" bIns="54000"/>
          <a:lstStyle>
            <a:lvl1pPr>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2" name="Text Placeholder 8"/>
          <p:cNvSpPr>
            <a:spLocks noGrp="1"/>
          </p:cNvSpPr>
          <p:nvPr>
            <p:ph type="body" sz="quarter" idx="24"/>
          </p:nvPr>
        </p:nvSpPr>
        <p:spPr>
          <a:xfrm>
            <a:off x="1003200" y="3741920"/>
            <a:ext cx="4968000" cy="388800"/>
          </a:xfrm>
          <a:solidFill>
            <a:schemeClr val="tx2"/>
          </a:solidFill>
          <a:ln w="12700">
            <a:solidFill>
              <a:schemeClr val="tx2"/>
            </a:solidFill>
          </a:ln>
        </p:spPr>
        <p:txBody>
          <a:bodyPr lIns="54000" tIns="54000" rIns="54000" bIns="54000" anchor="ctr"/>
          <a:lstStyle>
            <a:lvl1pPr>
              <a:defRPr sz="1500">
                <a:solidFill>
                  <a:schemeClr val="bg1"/>
                </a:solidFill>
              </a:defRPr>
            </a:lvl1pPr>
            <a:lvl2pPr>
              <a:defRPr sz="1400"/>
            </a:lvl2pPr>
            <a:lvl3pPr>
              <a:defRPr sz="1400"/>
            </a:lvl3pPr>
            <a:lvl4pPr>
              <a:defRPr sz="1400"/>
            </a:lvl4pPr>
            <a:lvl5pPr>
              <a:defRPr sz="1400"/>
            </a:lvl5pPr>
          </a:lstStyle>
          <a:p>
            <a:pPr lvl="0"/>
            <a:r>
              <a:rPr lang="en-US"/>
              <a:t>Click to edit Master text styles</a:t>
            </a:r>
          </a:p>
        </p:txBody>
      </p:sp>
      <p:sp>
        <p:nvSpPr>
          <p:cNvPr id="23" name="Text Placeholder 8"/>
          <p:cNvSpPr>
            <a:spLocks noGrp="1"/>
          </p:cNvSpPr>
          <p:nvPr>
            <p:ph type="body" sz="quarter" idx="25"/>
          </p:nvPr>
        </p:nvSpPr>
        <p:spPr>
          <a:xfrm>
            <a:off x="6220800" y="4117976"/>
            <a:ext cx="4968000" cy="1758950"/>
          </a:xfrm>
          <a:ln w="12700">
            <a:solidFill>
              <a:schemeClr val="tx2"/>
            </a:solidFill>
          </a:ln>
        </p:spPr>
        <p:txBody>
          <a:bodyPr lIns="54000" tIns="54000" rIns="54000" bIns="54000"/>
          <a:lstStyle>
            <a:lvl1pPr>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4" name="Text Placeholder 8"/>
          <p:cNvSpPr>
            <a:spLocks noGrp="1"/>
          </p:cNvSpPr>
          <p:nvPr>
            <p:ph type="body" sz="quarter" idx="26"/>
          </p:nvPr>
        </p:nvSpPr>
        <p:spPr>
          <a:xfrm>
            <a:off x="6220800" y="3741920"/>
            <a:ext cx="4968000" cy="388800"/>
          </a:xfrm>
          <a:solidFill>
            <a:schemeClr val="tx2"/>
          </a:solidFill>
          <a:ln w="12700">
            <a:solidFill>
              <a:schemeClr val="tx2"/>
            </a:solidFill>
          </a:ln>
        </p:spPr>
        <p:txBody>
          <a:bodyPr lIns="54000" tIns="54000" rIns="54000" bIns="54000" anchor="ctr"/>
          <a:lstStyle>
            <a:lvl1pPr>
              <a:defRPr sz="1500">
                <a:solidFill>
                  <a:schemeClr val="bg1"/>
                </a:solidFill>
              </a:defRPr>
            </a:lvl1pPr>
            <a:lvl2pPr>
              <a:defRPr sz="1400"/>
            </a:lvl2pPr>
            <a:lvl3pPr>
              <a:defRPr sz="1400"/>
            </a:lvl3pPr>
            <a:lvl4pPr>
              <a:defRPr sz="1400"/>
            </a:lvl4pPr>
            <a:lvl5pPr>
              <a:defRPr sz="1400"/>
            </a:lvl5pPr>
          </a:lstStyle>
          <a:p>
            <a:pPr lvl="0"/>
            <a:r>
              <a:rPr lang="en-US"/>
              <a:t>Click to edit Master text styles</a:t>
            </a:r>
          </a:p>
        </p:txBody>
      </p:sp>
    </p:spTree>
    <p:extLst>
      <p:ext uri="{BB962C8B-B14F-4D97-AF65-F5344CB8AC3E}">
        <p14:creationId xmlns:p14="http://schemas.microsoft.com/office/powerpoint/2010/main" val="35847599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DIVIDER 1">
    <p:bg>
      <p:bgPr>
        <a:solidFill>
          <a:schemeClr val="accent1"/>
        </a:solidFill>
        <a:effectLst/>
      </p:bgPr>
    </p:bg>
    <p:spTree>
      <p:nvGrpSpPr>
        <p:cNvPr id="1" name=""/>
        <p:cNvGrpSpPr/>
        <p:nvPr/>
      </p:nvGrpSpPr>
      <p:grpSpPr>
        <a:xfrm>
          <a:off x="0" y="0"/>
          <a:ext cx="0" cy="0"/>
          <a:chOff x="0" y="0"/>
          <a:chExt cx="0" cy="0"/>
        </a:xfrm>
      </p:grpSpPr>
      <p:sp>
        <p:nvSpPr>
          <p:cNvPr id="7" name="Title 1"/>
          <p:cNvSpPr>
            <a:spLocks noGrp="1"/>
          </p:cNvSpPr>
          <p:nvPr>
            <p:ph type="ctrTitle"/>
          </p:nvPr>
        </p:nvSpPr>
        <p:spPr>
          <a:xfrm>
            <a:off x="2709865" y="1435300"/>
            <a:ext cx="8489951" cy="3510000"/>
          </a:xfrm>
        </p:spPr>
        <p:txBody>
          <a:bodyPr anchor="t" anchorCtr="0"/>
          <a:lstStyle>
            <a:lvl1pPr algn="l">
              <a:defRPr sz="11000" baseline="0">
                <a:solidFill>
                  <a:schemeClr val="bg1"/>
                </a:solidFill>
              </a:defRPr>
            </a:lvl1pPr>
          </a:lstStyle>
          <a:p>
            <a:r>
              <a:rPr lang="en-US"/>
              <a:t>Click to edit Master title style</a:t>
            </a:r>
            <a:endParaRPr lang="en-US" dirty="0"/>
          </a:p>
        </p:txBody>
      </p:sp>
      <p:sp>
        <p:nvSpPr>
          <p:cNvPr id="9" name="Freeform 19"/>
          <p:cNvSpPr>
            <a:spLocks noChangeAspect="1" noEditPoints="1"/>
          </p:cNvSpPr>
          <p:nvPr userDrawn="1"/>
        </p:nvSpPr>
        <p:spPr bwMode="auto">
          <a:xfrm>
            <a:off x="2729165" y="524433"/>
            <a:ext cx="1079151" cy="439654"/>
          </a:xfrm>
          <a:custGeom>
            <a:avLst/>
            <a:gdLst>
              <a:gd name="T0" fmla="*/ 269 w 283"/>
              <a:gd name="T1" fmla="*/ 77 h 114"/>
              <a:gd name="T2" fmla="*/ 222 w 283"/>
              <a:gd name="T3" fmla="*/ 87 h 114"/>
              <a:gd name="T4" fmla="*/ 244 w 283"/>
              <a:gd name="T5" fmla="*/ 60 h 114"/>
              <a:gd name="T6" fmla="*/ 269 w 283"/>
              <a:gd name="T7" fmla="*/ 56 h 114"/>
              <a:gd name="T8" fmla="*/ 222 w 283"/>
              <a:gd name="T9" fmla="*/ 2 h 114"/>
              <a:gd name="T10" fmla="*/ 281 w 283"/>
              <a:gd name="T11" fmla="*/ 87 h 114"/>
              <a:gd name="T12" fmla="*/ 222 w 283"/>
              <a:gd name="T13" fmla="*/ 89 h 114"/>
              <a:gd name="T14" fmla="*/ 246 w 283"/>
              <a:gd name="T15" fmla="*/ 101 h 114"/>
              <a:gd name="T16" fmla="*/ 205 w 283"/>
              <a:gd name="T17" fmla="*/ 82 h 114"/>
              <a:gd name="T18" fmla="*/ 203 w 283"/>
              <a:gd name="T19" fmla="*/ 52 h 114"/>
              <a:gd name="T20" fmla="*/ 154 w 283"/>
              <a:gd name="T21" fmla="*/ 87 h 114"/>
              <a:gd name="T22" fmla="*/ 213 w 283"/>
              <a:gd name="T23" fmla="*/ 53 h 114"/>
              <a:gd name="T24" fmla="*/ 171 w 283"/>
              <a:gd name="T25" fmla="*/ 87 h 114"/>
              <a:gd name="T26" fmla="*/ 180 w 283"/>
              <a:gd name="T27" fmla="*/ 87 h 114"/>
              <a:gd name="T28" fmla="*/ 120 w 283"/>
              <a:gd name="T29" fmla="*/ 87 h 114"/>
              <a:gd name="T30" fmla="*/ 117 w 283"/>
              <a:gd name="T31" fmla="*/ 56 h 114"/>
              <a:gd name="T32" fmla="*/ 86 w 283"/>
              <a:gd name="T33" fmla="*/ 2 h 114"/>
              <a:gd name="T34" fmla="*/ 145 w 283"/>
              <a:gd name="T35" fmla="*/ 52 h 114"/>
              <a:gd name="T36" fmla="*/ 142 w 283"/>
              <a:gd name="T37" fmla="*/ 87 h 114"/>
              <a:gd name="T38" fmla="*/ 93 w 283"/>
              <a:gd name="T39" fmla="*/ 79 h 114"/>
              <a:gd name="T40" fmla="*/ 89 w 283"/>
              <a:gd name="T41" fmla="*/ 79 h 114"/>
              <a:gd name="T42" fmla="*/ 87 w 283"/>
              <a:gd name="T43" fmla="*/ 69 h 114"/>
              <a:gd name="T44" fmla="*/ 95 w 283"/>
              <a:gd name="T45" fmla="*/ 62 h 114"/>
              <a:gd name="T46" fmla="*/ 93 w 283"/>
              <a:gd name="T47" fmla="*/ 79 h 114"/>
              <a:gd name="T48" fmla="*/ 67 w 283"/>
              <a:gd name="T49" fmla="*/ 86 h 114"/>
              <a:gd name="T50" fmla="*/ 37 w 283"/>
              <a:gd name="T51" fmla="*/ 82 h 114"/>
              <a:gd name="T52" fmla="*/ 25 w 283"/>
              <a:gd name="T53" fmla="*/ 77 h 114"/>
              <a:gd name="T54" fmla="*/ 18 w 283"/>
              <a:gd name="T55" fmla="*/ 2 h 114"/>
              <a:gd name="T56" fmla="*/ 76 w 283"/>
              <a:gd name="T57" fmla="*/ 55 h 114"/>
              <a:gd name="T58" fmla="*/ 22 w 283"/>
              <a:gd name="T59" fmla="*/ 87 h 114"/>
              <a:gd name="T60" fmla="*/ 220 w 283"/>
              <a:gd name="T61" fmla="*/ 0 h 114"/>
              <a:gd name="T62" fmla="*/ 215 w 283"/>
              <a:gd name="T63" fmla="*/ 0 h 114"/>
              <a:gd name="T64" fmla="*/ 147 w 283"/>
              <a:gd name="T65" fmla="*/ 52 h 114"/>
              <a:gd name="T66" fmla="*/ 84 w 283"/>
              <a:gd name="T67" fmla="*/ 52 h 114"/>
              <a:gd name="T68" fmla="*/ 16 w 283"/>
              <a:gd name="T69" fmla="*/ 0 h 114"/>
              <a:gd name="T70" fmla="*/ 14 w 283"/>
              <a:gd name="T71" fmla="*/ 113 h 114"/>
              <a:gd name="T72" fmla="*/ 35 w 283"/>
              <a:gd name="T73" fmla="*/ 113 h 114"/>
              <a:gd name="T74" fmla="*/ 66 w 283"/>
              <a:gd name="T75" fmla="*/ 89 h 114"/>
              <a:gd name="T76" fmla="*/ 81 w 283"/>
              <a:gd name="T77" fmla="*/ 89 h 114"/>
              <a:gd name="T78" fmla="*/ 90 w 283"/>
              <a:gd name="T79" fmla="*/ 89 h 114"/>
              <a:gd name="T80" fmla="*/ 112 w 283"/>
              <a:gd name="T81" fmla="*/ 113 h 114"/>
              <a:gd name="T82" fmla="*/ 142 w 283"/>
              <a:gd name="T83" fmla="*/ 89 h 114"/>
              <a:gd name="T84" fmla="*/ 170 w 283"/>
              <a:gd name="T85" fmla="*/ 89 h 114"/>
              <a:gd name="T86" fmla="*/ 190 w 283"/>
              <a:gd name="T87" fmla="*/ 113 h 114"/>
              <a:gd name="T88" fmla="*/ 210 w 283"/>
              <a:gd name="T89" fmla="*/ 108 h 114"/>
              <a:gd name="T90" fmla="*/ 266 w 283"/>
              <a:gd name="T91" fmla="*/ 89 h 114"/>
              <a:gd name="T92" fmla="*/ 220 w 283"/>
              <a:gd name="T93"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83" h="114">
                <a:moveTo>
                  <a:pt x="281" y="87"/>
                </a:moveTo>
                <a:cubicBezTo>
                  <a:pt x="266" y="87"/>
                  <a:pt x="266" y="87"/>
                  <a:pt x="266" y="87"/>
                </a:cubicBezTo>
                <a:cubicBezTo>
                  <a:pt x="269" y="77"/>
                  <a:pt x="269" y="77"/>
                  <a:pt x="269" y="77"/>
                </a:cubicBezTo>
                <a:cubicBezTo>
                  <a:pt x="239" y="77"/>
                  <a:pt x="239" y="77"/>
                  <a:pt x="239" y="77"/>
                </a:cubicBezTo>
                <a:cubicBezTo>
                  <a:pt x="237" y="87"/>
                  <a:pt x="237" y="87"/>
                  <a:pt x="237" y="87"/>
                </a:cubicBezTo>
                <a:cubicBezTo>
                  <a:pt x="222" y="87"/>
                  <a:pt x="222" y="87"/>
                  <a:pt x="222" y="87"/>
                </a:cubicBezTo>
                <a:cubicBezTo>
                  <a:pt x="222" y="85"/>
                  <a:pt x="222" y="85"/>
                  <a:pt x="222" y="85"/>
                </a:cubicBezTo>
                <a:cubicBezTo>
                  <a:pt x="223" y="84"/>
                  <a:pt x="223" y="83"/>
                  <a:pt x="223" y="81"/>
                </a:cubicBezTo>
                <a:cubicBezTo>
                  <a:pt x="226" y="71"/>
                  <a:pt x="233" y="60"/>
                  <a:pt x="244" y="60"/>
                </a:cubicBezTo>
                <a:cubicBezTo>
                  <a:pt x="249" y="60"/>
                  <a:pt x="254" y="62"/>
                  <a:pt x="253" y="69"/>
                </a:cubicBezTo>
                <a:cubicBezTo>
                  <a:pt x="271" y="69"/>
                  <a:pt x="271" y="69"/>
                  <a:pt x="271" y="69"/>
                </a:cubicBezTo>
                <a:cubicBezTo>
                  <a:pt x="272" y="66"/>
                  <a:pt x="273" y="61"/>
                  <a:pt x="269" y="56"/>
                </a:cubicBezTo>
                <a:cubicBezTo>
                  <a:pt x="266" y="51"/>
                  <a:pt x="258" y="48"/>
                  <a:pt x="248" y="48"/>
                </a:cubicBezTo>
                <a:cubicBezTo>
                  <a:pt x="241" y="48"/>
                  <a:pt x="231" y="50"/>
                  <a:pt x="222" y="55"/>
                </a:cubicBezTo>
                <a:cubicBezTo>
                  <a:pt x="222" y="2"/>
                  <a:pt x="222" y="2"/>
                  <a:pt x="222" y="2"/>
                </a:cubicBezTo>
                <a:cubicBezTo>
                  <a:pt x="281" y="2"/>
                  <a:pt x="281" y="2"/>
                  <a:pt x="281" y="2"/>
                </a:cubicBezTo>
                <a:cubicBezTo>
                  <a:pt x="281" y="87"/>
                  <a:pt x="281" y="87"/>
                  <a:pt x="281" y="87"/>
                </a:cubicBezTo>
                <a:cubicBezTo>
                  <a:pt x="281" y="87"/>
                  <a:pt x="281" y="87"/>
                  <a:pt x="281" y="87"/>
                </a:cubicBezTo>
                <a:close/>
                <a:moveTo>
                  <a:pt x="246" y="101"/>
                </a:moveTo>
                <a:cubicBezTo>
                  <a:pt x="243" y="102"/>
                  <a:pt x="240" y="102"/>
                  <a:pt x="237" y="102"/>
                </a:cubicBezTo>
                <a:cubicBezTo>
                  <a:pt x="228" y="102"/>
                  <a:pt x="222" y="98"/>
                  <a:pt x="222" y="89"/>
                </a:cubicBezTo>
                <a:cubicBezTo>
                  <a:pt x="249" y="89"/>
                  <a:pt x="249" y="89"/>
                  <a:pt x="249" y="89"/>
                </a:cubicBezTo>
                <a:cubicBezTo>
                  <a:pt x="246" y="101"/>
                  <a:pt x="246" y="101"/>
                  <a:pt x="246" y="101"/>
                </a:cubicBezTo>
                <a:cubicBezTo>
                  <a:pt x="246" y="101"/>
                  <a:pt x="246" y="101"/>
                  <a:pt x="246" y="101"/>
                </a:cubicBezTo>
                <a:close/>
                <a:moveTo>
                  <a:pt x="213" y="53"/>
                </a:moveTo>
                <a:cubicBezTo>
                  <a:pt x="213" y="65"/>
                  <a:pt x="213" y="65"/>
                  <a:pt x="213" y="65"/>
                </a:cubicBezTo>
                <a:cubicBezTo>
                  <a:pt x="209" y="71"/>
                  <a:pt x="206" y="77"/>
                  <a:pt x="205" y="82"/>
                </a:cubicBezTo>
                <a:cubicBezTo>
                  <a:pt x="204" y="83"/>
                  <a:pt x="204" y="85"/>
                  <a:pt x="204" y="87"/>
                </a:cubicBezTo>
                <a:cubicBezTo>
                  <a:pt x="195" y="87"/>
                  <a:pt x="195" y="87"/>
                  <a:pt x="195" y="87"/>
                </a:cubicBezTo>
                <a:cubicBezTo>
                  <a:pt x="203" y="52"/>
                  <a:pt x="203" y="52"/>
                  <a:pt x="203" y="52"/>
                </a:cubicBezTo>
                <a:cubicBezTo>
                  <a:pt x="178" y="52"/>
                  <a:pt x="178" y="52"/>
                  <a:pt x="178" y="52"/>
                </a:cubicBezTo>
                <a:cubicBezTo>
                  <a:pt x="156" y="87"/>
                  <a:pt x="156" y="87"/>
                  <a:pt x="156" y="87"/>
                </a:cubicBezTo>
                <a:cubicBezTo>
                  <a:pt x="154" y="87"/>
                  <a:pt x="154" y="87"/>
                  <a:pt x="154" y="87"/>
                </a:cubicBezTo>
                <a:cubicBezTo>
                  <a:pt x="154" y="2"/>
                  <a:pt x="154" y="2"/>
                  <a:pt x="154" y="2"/>
                </a:cubicBezTo>
                <a:cubicBezTo>
                  <a:pt x="213" y="2"/>
                  <a:pt x="213" y="2"/>
                  <a:pt x="213" y="2"/>
                </a:cubicBezTo>
                <a:cubicBezTo>
                  <a:pt x="213" y="53"/>
                  <a:pt x="213" y="53"/>
                  <a:pt x="213" y="53"/>
                </a:cubicBezTo>
                <a:cubicBezTo>
                  <a:pt x="213" y="53"/>
                  <a:pt x="213" y="53"/>
                  <a:pt x="213" y="53"/>
                </a:cubicBezTo>
                <a:close/>
                <a:moveTo>
                  <a:pt x="180" y="87"/>
                </a:moveTo>
                <a:cubicBezTo>
                  <a:pt x="171" y="87"/>
                  <a:pt x="171" y="87"/>
                  <a:pt x="171" y="87"/>
                </a:cubicBezTo>
                <a:cubicBezTo>
                  <a:pt x="185" y="66"/>
                  <a:pt x="185" y="66"/>
                  <a:pt x="185" y="66"/>
                </a:cubicBezTo>
                <a:cubicBezTo>
                  <a:pt x="180" y="87"/>
                  <a:pt x="180" y="87"/>
                  <a:pt x="180" y="87"/>
                </a:cubicBezTo>
                <a:cubicBezTo>
                  <a:pt x="180" y="87"/>
                  <a:pt x="180" y="87"/>
                  <a:pt x="180" y="87"/>
                </a:cubicBezTo>
                <a:close/>
                <a:moveTo>
                  <a:pt x="145" y="52"/>
                </a:moveTo>
                <a:cubicBezTo>
                  <a:pt x="130" y="52"/>
                  <a:pt x="130" y="52"/>
                  <a:pt x="130" y="52"/>
                </a:cubicBezTo>
                <a:cubicBezTo>
                  <a:pt x="120" y="87"/>
                  <a:pt x="120" y="87"/>
                  <a:pt x="120" y="87"/>
                </a:cubicBezTo>
                <a:cubicBezTo>
                  <a:pt x="104" y="87"/>
                  <a:pt x="104" y="87"/>
                  <a:pt x="104" y="87"/>
                </a:cubicBezTo>
                <a:cubicBezTo>
                  <a:pt x="112" y="84"/>
                  <a:pt x="117" y="78"/>
                  <a:pt x="119" y="70"/>
                </a:cubicBezTo>
                <a:cubicBezTo>
                  <a:pt x="120" y="64"/>
                  <a:pt x="119" y="59"/>
                  <a:pt x="117" y="56"/>
                </a:cubicBezTo>
                <a:cubicBezTo>
                  <a:pt x="113" y="51"/>
                  <a:pt x="105" y="52"/>
                  <a:pt x="98" y="52"/>
                </a:cubicBezTo>
                <a:cubicBezTo>
                  <a:pt x="97" y="52"/>
                  <a:pt x="86" y="52"/>
                  <a:pt x="86" y="52"/>
                </a:cubicBezTo>
                <a:cubicBezTo>
                  <a:pt x="86" y="2"/>
                  <a:pt x="86" y="2"/>
                  <a:pt x="86" y="2"/>
                </a:cubicBezTo>
                <a:cubicBezTo>
                  <a:pt x="145" y="2"/>
                  <a:pt x="145" y="2"/>
                  <a:pt x="145" y="2"/>
                </a:cubicBezTo>
                <a:cubicBezTo>
                  <a:pt x="145" y="52"/>
                  <a:pt x="145" y="52"/>
                  <a:pt x="145" y="52"/>
                </a:cubicBezTo>
                <a:cubicBezTo>
                  <a:pt x="145" y="52"/>
                  <a:pt x="145" y="52"/>
                  <a:pt x="145" y="52"/>
                </a:cubicBezTo>
                <a:close/>
                <a:moveTo>
                  <a:pt x="135" y="87"/>
                </a:moveTo>
                <a:cubicBezTo>
                  <a:pt x="141" y="65"/>
                  <a:pt x="141" y="65"/>
                  <a:pt x="141" y="65"/>
                </a:cubicBezTo>
                <a:cubicBezTo>
                  <a:pt x="142" y="87"/>
                  <a:pt x="142" y="87"/>
                  <a:pt x="142" y="87"/>
                </a:cubicBezTo>
                <a:cubicBezTo>
                  <a:pt x="135" y="87"/>
                  <a:pt x="135" y="87"/>
                  <a:pt x="135" y="87"/>
                </a:cubicBezTo>
                <a:cubicBezTo>
                  <a:pt x="135" y="87"/>
                  <a:pt x="135" y="87"/>
                  <a:pt x="135" y="87"/>
                </a:cubicBezTo>
                <a:close/>
                <a:moveTo>
                  <a:pt x="93" y="79"/>
                </a:moveTo>
                <a:cubicBezTo>
                  <a:pt x="93" y="79"/>
                  <a:pt x="93" y="79"/>
                  <a:pt x="93" y="79"/>
                </a:cubicBezTo>
                <a:cubicBezTo>
                  <a:pt x="92" y="79"/>
                  <a:pt x="91" y="79"/>
                  <a:pt x="91" y="79"/>
                </a:cubicBezTo>
                <a:cubicBezTo>
                  <a:pt x="90" y="79"/>
                  <a:pt x="89" y="79"/>
                  <a:pt x="89" y="79"/>
                </a:cubicBezTo>
                <a:cubicBezTo>
                  <a:pt x="85" y="79"/>
                  <a:pt x="85" y="79"/>
                  <a:pt x="85" y="79"/>
                </a:cubicBezTo>
                <a:cubicBezTo>
                  <a:pt x="87" y="72"/>
                  <a:pt x="87" y="72"/>
                  <a:pt x="87" y="72"/>
                </a:cubicBezTo>
                <a:cubicBezTo>
                  <a:pt x="87" y="69"/>
                  <a:pt x="87" y="69"/>
                  <a:pt x="87" y="69"/>
                </a:cubicBezTo>
                <a:cubicBezTo>
                  <a:pt x="89" y="62"/>
                  <a:pt x="89" y="62"/>
                  <a:pt x="89" y="62"/>
                </a:cubicBezTo>
                <a:cubicBezTo>
                  <a:pt x="90" y="62"/>
                  <a:pt x="91" y="62"/>
                  <a:pt x="92" y="62"/>
                </a:cubicBezTo>
                <a:cubicBezTo>
                  <a:pt x="95" y="62"/>
                  <a:pt x="95" y="62"/>
                  <a:pt x="95" y="62"/>
                </a:cubicBezTo>
                <a:cubicBezTo>
                  <a:pt x="100" y="62"/>
                  <a:pt x="103" y="62"/>
                  <a:pt x="104" y="63"/>
                </a:cubicBezTo>
                <a:cubicBezTo>
                  <a:pt x="105" y="65"/>
                  <a:pt x="105" y="67"/>
                  <a:pt x="104" y="70"/>
                </a:cubicBezTo>
                <a:cubicBezTo>
                  <a:pt x="102" y="75"/>
                  <a:pt x="100" y="78"/>
                  <a:pt x="93" y="79"/>
                </a:cubicBezTo>
                <a:moveTo>
                  <a:pt x="76" y="55"/>
                </a:moveTo>
                <a:cubicBezTo>
                  <a:pt x="75" y="58"/>
                  <a:pt x="75" y="58"/>
                  <a:pt x="75" y="58"/>
                </a:cubicBezTo>
                <a:cubicBezTo>
                  <a:pt x="67" y="86"/>
                  <a:pt x="67" y="86"/>
                  <a:pt x="67" y="86"/>
                </a:cubicBezTo>
                <a:cubicBezTo>
                  <a:pt x="67" y="87"/>
                  <a:pt x="67" y="87"/>
                  <a:pt x="67" y="87"/>
                </a:cubicBezTo>
                <a:cubicBezTo>
                  <a:pt x="39" y="87"/>
                  <a:pt x="39" y="87"/>
                  <a:pt x="39" y="87"/>
                </a:cubicBezTo>
                <a:cubicBezTo>
                  <a:pt x="37" y="82"/>
                  <a:pt x="37" y="82"/>
                  <a:pt x="37" y="82"/>
                </a:cubicBezTo>
                <a:cubicBezTo>
                  <a:pt x="67" y="52"/>
                  <a:pt x="67" y="52"/>
                  <a:pt x="67" y="52"/>
                </a:cubicBezTo>
                <a:cubicBezTo>
                  <a:pt x="48" y="52"/>
                  <a:pt x="48" y="52"/>
                  <a:pt x="48" y="52"/>
                </a:cubicBezTo>
                <a:cubicBezTo>
                  <a:pt x="25" y="77"/>
                  <a:pt x="25" y="77"/>
                  <a:pt x="25" y="77"/>
                </a:cubicBezTo>
                <a:cubicBezTo>
                  <a:pt x="32" y="52"/>
                  <a:pt x="32" y="52"/>
                  <a:pt x="32" y="52"/>
                </a:cubicBezTo>
                <a:cubicBezTo>
                  <a:pt x="18" y="52"/>
                  <a:pt x="18" y="52"/>
                  <a:pt x="18" y="52"/>
                </a:cubicBezTo>
                <a:cubicBezTo>
                  <a:pt x="18" y="2"/>
                  <a:pt x="18" y="2"/>
                  <a:pt x="18" y="2"/>
                </a:cubicBezTo>
                <a:cubicBezTo>
                  <a:pt x="76" y="2"/>
                  <a:pt x="76" y="2"/>
                  <a:pt x="76" y="2"/>
                </a:cubicBezTo>
                <a:cubicBezTo>
                  <a:pt x="76" y="55"/>
                  <a:pt x="76" y="55"/>
                  <a:pt x="76" y="55"/>
                </a:cubicBezTo>
                <a:cubicBezTo>
                  <a:pt x="76" y="55"/>
                  <a:pt x="76" y="55"/>
                  <a:pt x="76" y="55"/>
                </a:cubicBezTo>
                <a:close/>
                <a:moveTo>
                  <a:pt x="22" y="87"/>
                </a:moveTo>
                <a:cubicBezTo>
                  <a:pt x="22" y="87"/>
                  <a:pt x="22" y="87"/>
                  <a:pt x="22" y="87"/>
                </a:cubicBezTo>
                <a:cubicBezTo>
                  <a:pt x="22" y="87"/>
                  <a:pt x="22" y="87"/>
                  <a:pt x="22" y="87"/>
                </a:cubicBezTo>
                <a:cubicBezTo>
                  <a:pt x="22" y="87"/>
                  <a:pt x="22" y="87"/>
                  <a:pt x="22" y="87"/>
                </a:cubicBezTo>
                <a:cubicBezTo>
                  <a:pt x="22" y="87"/>
                  <a:pt x="22" y="87"/>
                  <a:pt x="22" y="87"/>
                </a:cubicBezTo>
                <a:close/>
                <a:moveTo>
                  <a:pt x="220" y="0"/>
                </a:moveTo>
                <a:cubicBezTo>
                  <a:pt x="220" y="57"/>
                  <a:pt x="220" y="57"/>
                  <a:pt x="220" y="57"/>
                </a:cubicBezTo>
                <a:cubicBezTo>
                  <a:pt x="218" y="59"/>
                  <a:pt x="216" y="60"/>
                  <a:pt x="215" y="62"/>
                </a:cubicBezTo>
                <a:cubicBezTo>
                  <a:pt x="215" y="0"/>
                  <a:pt x="215" y="0"/>
                  <a:pt x="215" y="0"/>
                </a:cubicBezTo>
                <a:cubicBezTo>
                  <a:pt x="152" y="0"/>
                  <a:pt x="152" y="0"/>
                  <a:pt x="152" y="0"/>
                </a:cubicBezTo>
                <a:cubicBezTo>
                  <a:pt x="152" y="52"/>
                  <a:pt x="152" y="52"/>
                  <a:pt x="152" y="52"/>
                </a:cubicBezTo>
                <a:cubicBezTo>
                  <a:pt x="147" y="52"/>
                  <a:pt x="147" y="52"/>
                  <a:pt x="147" y="52"/>
                </a:cubicBezTo>
                <a:cubicBezTo>
                  <a:pt x="147" y="0"/>
                  <a:pt x="147" y="0"/>
                  <a:pt x="147" y="0"/>
                </a:cubicBezTo>
                <a:cubicBezTo>
                  <a:pt x="84" y="0"/>
                  <a:pt x="84" y="0"/>
                  <a:pt x="84" y="0"/>
                </a:cubicBezTo>
                <a:cubicBezTo>
                  <a:pt x="84" y="52"/>
                  <a:pt x="84" y="52"/>
                  <a:pt x="84" y="52"/>
                </a:cubicBezTo>
                <a:cubicBezTo>
                  <a:pt x="79" y="52"/>
                  <a:pt x="79" y="52"/>
                  <a:pt x="79" y="52"/>
                </a:cubicBezTo>
                <a:cubicBezTo>
                  <a:pt x="79" y="0"/>
                  <a:pt x="79" y="0"/>
                  <a:pt x="79" y="0"/>
                </a:cubicBezTo>
                <a:cubicBezTo>
                  <a:pt x="16" y="0"/>
                  <a:pt x="16" y="0"/>
                  <a:pt x="16" y="0"/>
                </a:cubicBezTo>
                <a:cubicBezTo>
                  <a:pt x="16" y="59"/>
                  <a:pt x="16" y="59"/>
                  <a:pt x="16" y="59"/>
                </a:cubicBezTo>
                <a:cubicBezTo>
                  <a:pt x="0" y="113"/>
                  <a:pt x="0" y="113"/>
                  <a:pt x="0" y="113"/>
                </a:cubicBezTo>
                <a:cubicBezTo>
                  <a:pt x="14" y="113"/>
                  <a:pt x="14" y="113"/>
                  <a:pt x="14" y="113"/>
                </a:cubicBezTo>
                <a:cubicBezTo>
                  <a:pt x="21" y="89"/>
                  <a:pt x="21" y="89"/>
                  <a:pt x="21" y="89"/>
                </a:cubicBezTo>
                <a:cubicBezTo>
                  <a:pt x="23" y="89"/>
                  <a:pt x="23" y="89"/>
                  <a:pt x="23" y="89"/>
                </a:cubicBezTo>
                <a:cubicBezTo>
                  <a:pt x="35" y="113"/>
                  <a:pt x="35" y="113"/>
                  <a:pt x="35" y="113"/>
                </a:cubicBezTo>
                <a:cubicBezTo>
                  <a:pt x="52" y="113"/>
                  <a:pt x="52" y="113"/>
                  <a:pt x="52" y="113"/>
                </a:cubicBezTo>
                <a:cubicBezTo>
                  <a:pt x="40" y="89"/>
                  <a:pt x="40" y="89"/>
                  <a:pt x="40" y="89"/>
                </a:cubicBezTo>
                <a:cubicBezTo>
                  <a:pt x="66" y="89"/>
                  <a:pt x="66" y="89"/>
                  <a:pt x="66" y="89"/>
                </a:cubicBezTo>
                <a:cubicBezTo>
                  <a:pt x="59" y="113"/>
                  <a:pt x="59" y="113"/>
                  <a:pt x="59" y="113"/>
                </a:cubicBezTo>
                <a:cubicBezTo>
                  <a:pt x="74" y="113"/>
                  <a:pt x="74" y="113"/>
                  <a:pt x="74" y="113"/>
                </a:cubicBezTo>
                <a:cubicBezTo>
                  <a:pt x="81" y="89"/>
                  <a:pt x="81" y="89"/>
                  <a:pt x="81" y="89"/>
                </a:cubicBezTo>
                <a:cubicBezTo>
                  <a:pt x="85" y="89"/>
                  <a:pt x="85" y="89"/>
                  <a:pt x="85" y="89"/>
                </a:cubicBezTo>
                <a:cubicBezTo>
                  <a:pt x="85" y="89"/>
                  <a:pt x="85" y="89"/>
                  <a:pt x="85" y="89"/>
                </a:cubicBezTo>
                <a:cubicBezTo>
                  <a:pt x="90" y="89"/>
                  <a:pt x="90" y="89"/>
                  <a:pt x="90" y="89"/>
                </a:cubicBezTo>
                <a:cubicBezTo>
                  <a:pt x="90" y="89"/>
                  <a:pt x="90" y="89"/>
                  <a:pt x="90" y="89"/>
                </a:cubicBezTo>
                <a:cubicBezTo>
                  <a:pt x="119" y="89"/>
                  <a:pt x="119" y="89"/>
                  <a:pt x="119" y="89"/>
                </a:cubicBezTo>
                <a:cubicBezTo>
                  <a:pt x="112" y="113"/>
                  <a:pt x="112" y="113"/>
                  <a:pt x="112" y="113"/>
                </a:cubicBezTo>
                <a:cubicBezTo>
                  <a:pt x="128" y="113"/>
                  <a:pt x="128" y="113"/>
                  <a:pt x="128" y="113"/>
                </a:cubicBezTo>
                <a:cubicBezTo>
                  <a:pt x="135" y="89"/>
                  <a:pt x="135" y="89"/>
                  <a:pt x="135" y="89"/>
                </a:cubicBezTo>
                <a:cubicBezTo>
                  <a:pt x="142" y="89"/>
                  <a:pt x="142" y="89"/>
                  <a:pt x="142" y="89"/>
                </a:cubicBezTo>
                <a:cubicBezTo>
                  <a:pt x="142" y="113"/>
                  <a:pt x="142" y="113"/>
                  <a:pt x="142" y="113"/>
                </a:cubicBezTo>
                <a:cubicBezTo>
                  <a:pt x="155" y="113"/>
                  <a:pt x="155" y="113"/>
                  <a:pt x="155" y="113"/>
                </a:cubicBezTo>
                <a:cubicBezTo>
                  <a:pt x="170" y="89"/>
                  <a:pt x="170" y="89"/>
                  <a:pt x="170" y="89"/>
                </a:cubicBezTo>
                <a:cubicBezTo>
                  <a:pt x="180" y="89"/>
                  <a:pt x="180" y="89"/>
                  <a:pt x="180" y="89"/>
                </a:cubicBezTo>
                <a:cubicBezTo>
                  <a:pt x="175" y="113"/>
                  <a:pt x="175" y="113"/>
                  <a:pt x="175" y="113"/>
                </a:cubicBezTo>
                <a:cubicBezTo>
                  <a:pt x="190" y="113"/>
                  <a:pt x="190" y="113"/>
                  <a:pt x="190" y="113"/>
                </a:cubicBezTo>
                <a:cubicBezTo>
                  <a:pt x="195" y="89"/>
                  <a:pt x="195" y="89"/>
                  <a:pt x="195" y="89"/>
                </a:cubicBezTo>
                <a:cubicBezTo>
                  <a:pt x="204" y="89"/>
                  <a:pt x="204" y="89"/>
                  <a:pt x="204" y="89"/>
                </a:cubicBezTo>
                <a:cubicBezTo>
                  <a:pt x="203" y="96"/>
                  <a:pt x="205" y="103"/>
                  <a:pt x="210" y="108"/>
                </a:cubicBezTo>
                <a:cubicBezTo>
                  <a:pt x="216" y="113"/>
                  <a:pt x="225" y="114"/>
                  <a:pt x="232" y="114"/>
                </a:cubicBezTo>
                <a:cubicBezTo>
                  <a:pt x="241" y="114"/>
                  <a:pt x="251" y="113"/>
                  <a:pt x="260" y="111"/>
                </a:cubicBezTo>
                <a:cubicBezTo>
                  <a:pt x="266" y="89"/>
                  <a:pt x="266" y="89"/>
                  <a:pt x="266" y="89"/>
                </a:cubicBezTo>
                <a:cubicBezTo>
                  <a:pt x="283" y="89"/>
                  <a:pt x="283" y="89"/>
                  <a:pt x="283" y="89"/>
                </a:cubicBezTo>
                <a:cubicBezTo>
                  <a:pt x="283" y="0"/>
                  <a:pt x="283" y="0"/>
                  <a:pt x="283" y="0"/>
                </a:cubicBezTo>
                <a:cubicBezTo>
                  <a:pt x="220" y="0"/>
                  <a:pt x="220" y="0"/>
                  <a:pt x="220" y="0"/>
                </a:cubicBezTo>
                <a:cubicBezTo>
                  <a:pt x="220" y="0"/>
                  <a:pt x="220" y="0"/>
                  <a:pt x="220"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GB" sz="1800" dirty="0"/>
          </a:p>
        </p:txBody>
      </p:sp>
      <p:sp>
        <p:nvSpPr>
          <p:cNvPr id="10" name="object 3"/>
          <p:cNvSpPr/>
          <p:nvPr userDrawn="1"/>
        </p:nvSpPr>
        <p:spPr>
          <a:xfrm>
            <a:off x="1" y="1"/>
            <a:ext cx="1587731" cy="6858000"/>
          </a:xfrm>
          <a:custGeom>
            <a:avLst/>
            <a:gdLst/>
            <a:ahLst/>
            <a:cxnLst/>
            <a:rect l="l" t="t" r="r" b="b"/>
            <a:pathLst>
              <a:path w="1742046" h="7772400">
                <a:moveTo>
                  <a:pt x="0" y="7772400"/>
                </a:moveTo>
                <a:lnTo>
                  <a:pt x="1742046" y="7772400"/>
                </a:lnTo>
                <a:lnTo>
                  <a:pt x="1742046" y="0"/>
                </a:lnTo>
                <a:lnTo>
                  <a:pt x="0" y="0"/>
                </a:lnTo>
                <a:lnTo>
                  <a:pt x="0" y="7772400"/>
                </a:lnTo>
                <a:close/>
              </a:path>
            </a:pathLst>
          </a:custGeom>
          <a:solidFill>
            <a:srgbClr val="00338D"/>
          </a:solidFill>
        </p:spPr>
        <p:txBody>
          <a:bodyPr wrap="square" lIns="0" tIns="0" rIns="0" bIns="0" rtlCol="0">
            <a:noAutofit/>
          </a:bodyPr>
          <a:lstStyle/>
          <a:p>
            <a:endParaRPr sz="1800" dirty="0">
              <a:latin typeface="Arial" panose="020B0604020202020204" pitchFamily="34" charset="0"/>
            </a:endParaRPr>
          </a:p>
        </p:txBody>
      </p:sp>
      <p:sp>
        <p:nvSpPr>
          <p:cNvPr id="6" name="Text Placeholder 3"/>
          <p:cNvSpPr>
            <a:spLocks noGrp="1"/>
          </p:cNvSpPr>
          <p:nvPr>
            <p:ph type="body" sz="quarter" idx="11"/>
          </p:nvPr>
        </p:nvSpPr>
        <p:spPr>
          <a:xfrm>
            <a:off x="2749465" y="5390900"/>
            <a:ext cx="8450351" cy="216000"/>
          </a:xfrm>
        </p:spPr>
        <p:txBody>
          <a:bodyPr/>
          <a:lstStyle>
            <a:lvl1pPr>
              <a:defRPr sz="1100">
                <a:solidFill>
                  <a:schemeClr val="bg1"/>
                </a:solidFill>
              </a:defRPr>
            </a:lvl1pPr>
            <a:lvl2pPr>
              <a:defRPr sz="1100">
                <a:solidFill>
                  <a:schemeClr val="bg1"/>
                </a:solidFill>
              </a:defRPr>
            </a:lvl2pPr>
            <a:lvl3pPr>
              <a:buClr>
                <a:schemeClr val="bg1"/>
              </a:buClr>
              <a:defRPr sz="1100">
                <a:solidFill>
                  <a:schemeClr val="bg1"/>
                </a:solidFill>
              </a:defRPr>
            </a:lvl3pPr>
            <a:lvl4pPr>
              <a:buClr>
                <a:schemeClr val="bg1"/>
              </a:buClr>
              <a:defRPr sz="1100">
                <a:solidFill>
                  <a:schemeClr val="bg1"/>
                </a:solidFill>
              </a:defRPr>
            </a:lvl4pPr>
            <a:lvl5pPr>
              <a:buClr>
                <a:schemeClr val="bg1"/>
              </a:buClr>
              <a:defRPr sz="1100">
                <a:solidFill>
                  <a:schemeClr val="bg1"/>
                </a:solidFill>
              </a:defRPr>
            </a:lvl5pPr>
          </a:lstStyle>
          <a:p>
            <a:pPr lvl="0"/>
            <a:r>
              <a:rPr lang="en-US"/>
              <a:t>Click to edit Master text styles</a:t>
            </a:r>
          </a:p>
        </p:txBody>
      </p:sp>
    </p:spTree>
    <p:extLst>
      <p:ext uri="{BB962C8B-B14F-4D97-AF65-F5344CB8AC3E}">
        <p14:creationId xmlns:p14="http://schemas.microsoft.com/office/powerpoint/2010/main" val="219917759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DIVIDER 3">
    <p:bg>
      <p:bgPr>
        <a:solidFill>
          <a:schemeClr val="tx2"/>
        </a:solidFill>
        <a:effectLst/>
      </p:bgPr>
    </p:bg>
    <p:spTree>
      <p:nvGrpSpPr>
        <p:cNvPr id="1" name=""/>
        <p:cNvGrpSpPr/>
        <p:nvPr/>
      </p:nvGrpSpPr>
      <p:grpSpPr>
        <a:xfrm>
          <a:off x="0" y="0"/>
          <a:ext cx="0" cy="0"/>
          <a:chOff x="0" y="0"/>
          <a:chExt cx="0" cy="0"/>
        </a:xfrm>
      </p:grpSpPr>
      <p:sp>
        <p:nvSpPr>
          <p:cNvPr id="7" name="Title 1"/>
          <p:cNvSpPr>
            <a:spLocks noGrp="1"/>
          </p:cNvSpPr>
          <p:nvPr>
            <p:ph type="ctrTitle"/>
          </p:nvPr>
        </p:nvSpPr>
        <p:spPr>
          <a:xfrm>
            <a:off x="2709865" y="1435300"/>
            <a:ext cx="8489951" cy="3510000"/>
          </a:xfrm>
        </p:spPr>
        <p:txBody>
          <a:bodyPr anchor="t" anchorCtr="0"/>
          <a:lstStyle>
            <a:lvl1pPr algn="l">
              <a:defRPr sz="11000" baseline="0">
                <a:solidFill>
                  <a:schemeClr val="bg1"/>
                </a:solidFill>
              </a:defRPr>
            </a:lvl1pPr>
          </a:lstStyle>
          <a:p>
            <a:r>
              <a:rPr lang="en-US"/>
              <a:t>Click to edit Master title style</a:t>
            </a:r>
            <a:endParaRPr lang="en-US" dirty="0"/>
          </a:p>
        </p:txBody>
      </p:sp>
      <p:sp>
        <p:nvSpPr>
          <p:cNvPr id="6" name="Text Placeholder 3"/>
          <p:cNvSpPr>
            <a:spLocks noGrp="1"/>
          </p:cNvSpPr>
          <p:nvPr>
            <p:ph type="body" sz="quarter" idx="11"/>
          </p:nvPr>
        </p:nvSpPr>
        <p:spPr>
          <a:xfrm>
            <a:off x="2749465" y="5390900"/>
            <a:ext cx="8450351" cy="216000"/>
          </a:xfrm>
        </p:spPr>
        <p:txBody>
          <a:bodyPr/>
          <a:lstStyle>
            <a:lvl1pPr>
              <a:defRPr sz="1100">
                <a:solidFill>
                  <a:schemeClr val="bg1"/>
                </a:solidFill>
              </a:defRPr>
            </a:lvl1pPr>
            <a:lvl2pPr>
              <a:defRPr sz="1100">
                <a:solidFill>
                  <a:schemeClr val="bg1"/>
                </a:solidFill>
              </a:defRPr>
            </a:lvl2pPr>
            <a:lvl3pPr>
              <a:buClr>
                <a:schemeClr val="bg1"/>
              </a:buClr>
              <a:defRPr sz="1100">
                <a:solidFill>
                  <a:schemeClr val="bg1"/>
                </a:solidFill>
              </a:defRPr>
            </a:lvl3pPr>
            <a:lvl4pPr>
              <a:buClr>
                <a:schemeClr val="bg1"/>
              </a:buClr>
              <a:defRPr sz="1100">
                <a:solidFill>
                  <a:schemeClr val="bg1"/>
                </a:solidFill>
              </a:defRPr>
            </a:lvl4pPr>
            <a:lvl5pPr>
              <a:buClr>
                <a:schemeClr val="bg1"/>
              </a:buClr>
              <a:defRPr sz="1100">
                <a:solidFill>
                  <a:schemeClr val="bg1"/>
                </a:solidFill>
              </a:defRPr>
            </a:lvl5pPr>
          </a:lstStyle>
          <a:p>
            <a:pPr lvl="0"/>
            <a:r>
              <a:rPr lang="en-US"/>
              <a:t>Click to edit Master text styles</a:t>
            </a:r>
          </a:p>
        </p:txBody>
      </p:sp>
    </p:spTree>
    <p:extLst>
      <p:ext uri="{BB962C8B-B14F-4D97-AF65-F5344CB8AC3E}">
        <p14:creationId xmlns:p14="http://schemas.microsoft.com/office/powerpoint/2010/main" val="162702383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DIVIDER 4">
    <p:bg>
      <p:bgPr>
        <a:solidFill>
          <a:srgbClr val="00A3A1"/>
        </a:solidFill>
        <a:effectLst/>
      </p:bgPr>
    </p:bg>
    <p:spTree>
      <p:nvGrpSpPr>
        <p:cNvPr id="1" name=""/>
        <p:cNvGrpSpPr/>
        <p:nvPr/>
      </p:nvGrpSpPr>
      <p:grpSpPr>
        <a:xfrm>
          <a:off x="0" y="0"/>
          <a:ext cx="0" cy="0"/>
          <a:chOff x="0" y="0"/>
          <a:chExt cx="0" cy="0"/>
        </a:xfrm>
      </p:grpSpPr>
      <p:sp>
        <p:nvSpPr>
          <p:cNvPr id="7" name="Title 1"/>
          <p:cNvSpPr>
            <a:spLocks noGrp="1"/>
          </p:cNvSpPr>
          <p:nvPr>
            <p:ph type="ctrTitle"/>
          </p:nvPr>
        </p:nvSpPr>
        <p:spPr>
          <a:xfrm>
            <a:off x="2709865" y="1435300"/>
            <a:ext cx="8489951" cy="3510000"/>
          </a:xfrm>
        </p:spPr>
        <p:txBody>
          <a:bodyPr anchor="t" anchorCtr="0"/>
          <a:lstStyle>
            <a:lvl1pPr algn="l">
              <a:defRPr sz="11000" baseline="0">
                <a:solidFill>
                  <a:schemeClr val="bg1"/>
                </a:solidFill>
              </a:defRPr>
            </a:lvl1pPr>
          </a:lstStyle>
          <a:p>
            <a:r>
              <a:rPr lang="en-US"/>
              <a:t>Click to edit Master title style</a:t>
            </a:r>
            <a:endParaRPr lang="en-US" dirty="0"/>
          </a:p>
        </p:txBody>
      </p:sp>
      <p:sp>
        <p:nvSpPr>
          <p:cNvPr id="9" name="Freeform 19"/>
          <p:cNvSpPr>
            <a:spLocks noChangeAspect="1" noEditPoints="1"/>
          </p:cNvSpPr>
          <p:nvPr userDrawn="1"/>
        </p:nvSpPr>
        <p:spPr bwMode="auto">
          <a:xfrm>
            <a:off x="2729165" y="524433"/>
            <a:ext cx="1079151" cy="439654"/>
          </a:xfrm>
          <a:custGeom>
            <a:avLst/>
            <a:gdLst>
              <a:gd name="T0" fmla="*/ 269 w 283"/>
              <a:gd name="T1" fmla="*/ 77 h 114"/>
              <a:gd name="T2" fmla="*/ 222 w 283"/>
              <a:gd name="T3" fmla="*/ 87 h 114"/>
              <a:gd name="T4" fmla="*/ 244 w 283"/>
              <a:gd name="T5" fmla="*/ 60 h 114"/>
              <a:gd name="T6" fmla="*/ 269 w 283"/>
              <a:gd name="T7" fmla="*/ 56 h 114"/>
              <a:gd name="T8" fmla="*/ 222 w 283"/>
              <a:gd name="T9" fmla="*/ 2 h 114"/>
              <a:gd name="T10" fmla="*/ 281 w 283"/>
              <a:gd name="T11" fmla="*/ 87 h 114"/>
              <a:gd name="T12" fmla="*/ 222 w 283"/>
              <a:gd name="T13" fmla="*/ 89 h 114"/>
              <a:gd name="T14" fmla="*/ 246 w 283"/>
              <a:gd name="T15" fmla="*/ 101 h 114"/>
              <a:gd name="T16" fmla="*/ 205 w 283"/>
              <a:gd name="T17" fmla="*/ 82 h 114"/>
              <a:gd name="T18" fmla="*/ 203 w 283"/>
              <a:gd name="T19" fmla="*/ 52 h 114"/>
              <a:gd name="T20" fmla="*/ 154 w 283"/>
              <a:gd name="T21" fmla="*/ 87 h 114"/>
              <a:gd name="T22" fmla="*/ 213 w 283"/>
              <a:gd name="T23" fmla="*/ 53 h 114"/>
              <a:gd name="T24" fmla="*/ 171 w 283"/>
              <a:gd name="T25" fmla="*/ 87 h 114"/>
              <a:gd name="T26" fmla="*/ 180 w 283"/>
              <a:gd name="T27" fmla="*/ 87 h 114"/>
              <a:gd name="T28" fmla="*/ 120 w 283"/>
              <a:gd name="T29" fmla="*/ 87 h 114"/>
              <a:gd name="T30" fmla="*/ 117 w 283"/>
              <a:gd name="T31" fmla="*/ 56 h 114"/>
              <a:gd name="T32" fmla="*/ 86 w 283"/>
              <a:gd name="T33" fmla="*/ 2 h 114"/>
              <a:gd name="T34" fmla="*/ 145 w 283"/>
              <a:gd name="T35" fmla="*/ 52 h 114"/>
              <a:gd name="T36" fmla="*/ 142 w 283"/>
              <a:gd name="T37" fmla="*/ 87 h 114"/>
              <a:gd name="T38" fmla="*/ 93 w 283"/>
              <a:gd name="T39" fmla="*/ 79 h 114"/>
              <a:gd name="T40" fmla="*/ 89 w 283"/>
              <a:gd name="T41" fmla="*/ 79 h 114"/>
              <a:gd name="T42" fmla="*/ 87 w 283"/>
              <a:gd name="T43" fmla="*/ 69 h 114"/>
              <a:gd name="T44" fmla="*/ 95 w 283"/>
              <a:gd name="T45" fmla="*/ 62 h 114"/>
              <a:gd name="T46" fmla="*/ 93 w 283"/>
              <a:gd name="T47" fmla="*/ 79 h 114"/>
              <a:gd name="T48" fmla="*/ 67 w 283"/>
              <a:gd name="T49" fmla="*/ 86 h 114"/>
              <a:gd name="T50" fmla="*/ 37 w 283"/>
              <a:gd name="T51" fmla="*/ 82 h 114"/>
              <a:gd name="T52" fmla="*/ 25 w 283"/>
              <a:gd name="T53" fmla="*/ 77 h 114"/>
              <a:gd name="T54" fmla="*/ 18 w 283"/>
              <a:gd name="T55" fmla="*/ 2 h 114"/>
              <a:gd name="T56" fmla="*/ 76 w 283"/>
              <a:gd name="T57" fmla="*/ 55 h 114"/>
              <a:gd name="T58" fmla="*/ 22 w 283"/>
              <a:gd name="T59" fmla="*/ 87 h 114"/>
              <a:gd name="T60" fmla="*/ 220 w 283"/>
              <a:gd name="T61" fmla="*/ 0 h 114"/>
              <a:gd name="T62" fmla="*/ 215 w 283"/>
              <a:gd name="T63" fmla="*/ 0 h 114"/>
              <a:gd name="T64" fmla="*/ 147 w 283"/>
              <a:gd name="T65" fmla="*/ 52 h 114"/>
              <a:gd name="T66" fmla="*/ 84 w 283"/>
              <a:gd name="T67" fmla="*/ 52 h 114"/>
              <a:gd name="T68" fmla="*/ 16 w 283"/>
              <a:gd name="T69" fmla="*/ 0 h 114"/>
              <a:gd name="T70" fmla="*/ 14 w 283"/>
              <a:gd name="T71" fmla="*/ 113 h 114"/>
              <a:gd name="T72" fmla="*/ 35 w 283"/>
              <a:gd name="T73" fmla="*/ 113 h 114"/>
              <a:gd name="T74" fmla="*/ 66 w 283"/>
              <a:gd name="T75" fmla="*/ 89 h 114"/>
              <a:gd name="T76" fmla="*/ 81 w 283"/>
              <a:gd name="T77" fmla="*/ 89 h 114"/>
              <a:gd name="T78" fmla="*/ 90 w 283"/>
              <a:gd name="T79" fmla="*/ 89 h 114"/>
              <a:gd name="T80" fmla="*/ 112 w 283"/>
              <a:gd name="T81" fmla="*/ 113 h 114"/>
              <a:gd name="T82" fmla="*/ 142 w 283"/>
              <a:gd name="T83" fmla="*/ 89 h 114"/>
              <a:gd name="T84" fmla="*/ 170 w 283"/>
              <a:gd name="T85" fmla="*/ 89 h 114"/>
              <a:gd name="T86" fmla="*/ 190 w 283"/>
              <a:gd name="T87" fmla="*/ 113 h 114"/>
              <a:gd name="T88" fmla="*/ 210 w 283"/>
              <a:gd name="T89" fmla="*/ 108 h 114"/>
              <a:gd name="T90" fmla="*/ 266 w 283"/>
              <a:gd name="T91" fmla="*/ 89 h 114"/>
              <a:gd name="T92" fmla="*/ 220 w 283"/>
              <a:gd name="T93"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83" h="114">
                <a:moveTo>
                  <a:pt x="281" y="87"/>
                </a:moveTo>
                <a:cubicBezTo>
                  <a:pt x="266" y="87"/>
                  <a:pt x="266" y="87"/>
                  <a:pt x="266" y="87"/>
                </a:cubicBezTo>
                <a:cubicBezTo>
                  <a:pt x="269" y="77"/>
                  <a:pt x="269" y="77"/>
                  <a:pt x="269" y="77"/>
                </a:cubicBezTo>
                <a:cubicBezTo>
                  <a:pt x="239" y="77"/>
                  <a:pt x="239" y="77"/>
                  <a:pt x="239" y="77"/>
                </a:cubicBezTo>
                <a:cubicBezTo>
                  <a:pt x="237" y="87"/>
                  <a:pt x="237" y="87"/>
                  <a:pt x="237" y="87"/>
                </a:cubicBezTo>
                <a:cubicBezTo>
                  <a:pt x="222" y="87"/>
                  <a:pt x="222" y="87"/>
                  <a:pt x="222" y="87"/>
                </a:cubicBezTo>
                <a:cubicBezTo>
                  <a:pt x="222" y="85"/>
                  <a:pt x="222" y="85"/>
                  <a:pt x="222" y="85"/>
                </a:cubicBezTo>
                <a:cubicBezTo>
                  <a:pt x="223" y="84"/>
                  <a:pt x="223" y="83"/>
                  <a:pt x="223" y="81"/>
                </a:cubicBezTo>
                <a:cubicBezTo>
                  <a:pt x="226" y="71"/>
                  <a:pt x="233" y="60"/>
                  <a:pt x="244" y="60"/>
                </a:cubicBezTo>
                <a:cubicBezTo>
                  <a:pt x="249" y="60"/>
                  <a:pt x="254" y="62"/>
                  <a:pt x="253" y="69"/>
                </a:cubicBezTo>
                <a:cubicBezTo>
                  <a:pt x="271" y="69"/>
                  <a:pt x="271" y="69"/>
                  <a:pt x="271" y="69"/>
                </a:cubicBezTo>
                <a:cubicBezTo>
                  <a:pt x="272" y="66"/>
                  <a:pt x="273" y="61"/>
                  <a:pt x="269" y="56"/>
                </a:cubicBezTo>
                <a:cubicBezTo>
                  <a:pt x="266" y="51"/>
                  <a:pt x="258" y="48"/>
                  <a:pt x="248" y="48"/>
                </a:cubicBezTo>
                <a:cubicBezTo>
                  <a:pt x="241" y="48"/>
                  <a:pt x="231" y="50"/>
                  <a:pt x="222" y="55"/>
                </a:cubicBezTo>
                <a:cubicBezTo>
                  <a:pt x="222" y="2"/>
                  <a:pt x="222" y="2"/>
                  <a:pt x="222" y="2"/>
                </a:cubicBezTo>
                <a:cubicBezTo>
                  <a:pt x="281" y="2"/>
                  <a:pt x="281" y="2"/>
                  <a:pt x="281" y="2"/>
                </a:cubicBezTo>
                <a:cubicBezTo>
                  <a:pt x="281" y="87"/>
                  <a:pt x="281" y="87"/>
                  <a:pt x="281" y="87"/>
                </a:cubicBezTo>
                <a:cubicBezTo>
                  <a:pt x="281" y="87"/>
                  <a:pt x="281" y="87"/>
                  <a:pt x="281" y="87"/>
                </a:cubicBezTo>
                <a:close/>
                <a:moveTo>
                  <a:pt x="246" y="101"/>
                </a:moveTo>
                <a:cubicBezTo>
                  <a:pt x="243" y="102"/>
                  <a:pt x="240" y="102"/>
                  <a:pt x="237" y="102"/>
                </a:cubicBezTo>
                <a:cubicBezTo>
                  <a:pt x="228" y="102"/>
                  <a:pt x="222" y="98"/>
                  <a:pt x="222" y="89"/>
                </a:cubicBezTo>
                <a:cubicBezTo>
                  <a:pt x="249" y="89"/>
                  <a:pt x="249" y="89"/>
                  <a:pt x="249" y="89"/>
                </a:cubicBezTo>
                <a:cubicBezTo>
                  <a:pt x="246" y="101"/>
                  <a:pt x="246" y="101"/>
                  <a:pt x="246" y="101"/>
                </a:cubicBezTo>
                <a:cubicBezTo>
                  <a:pt x="246" y="101"/>
                  <a:pt x="246" y="101"/>
                  <a:pt x="246" y="101"/>
                </a:cubicBezTo>
                <a:close/>
                <a:moveTo>
                  <a:pt x="213" y="53"/>
                </a:moveTo>
                <a:cubicBezTo>
                  <a:pt x="213" y="65"/>
                  <a:pt x="213" y="65"/>
                  <a:pt x="213" y="65"/>
                </a:cubicBezTo>
                <a:cubicBezTo>
                  <a:pt x="209" y="71"/>
                  <a:pt x="206" y="77"/>
                  <a:pt x="205" y="82"/>
                </a:cubicBezTo>
                <a:cubicBezTo>
                  <a:pt x="204" y="83"/>
                  <a:pt x="204" y="85"/>
                  <a:pt x="204" y="87"/>
                </a:cubicBezTo>
                <a:cubicBezTo>
                  <a:pt x="195" y="87"/>
                  <a:pt x="195" y="87"/>
                  <a:pt x="195" y="87"/>
                </a:cubicBezTo>
                <a:cubicBezTo>
                  <a:pt x="203" y="52"/>
                  <a:pt x="203" y="52"/>
                  <a:pt x="203" y="52"/>
                </a:cubicBezTo>
                <a:cubicBezTo>
                  <a:pt x="178" y="52"/>
                  <a:pt x="178" y="52"/>
                  <a:pt x="178" y="52"/>
                </a:cubicBezTo>
                <a:cubicBezTo>
                  <a:pt x="156" y="87"/>
                  <a:pt x="156" y="87"/>
                  <a:pt x="156" y="87"/>
                </a:cubicBezTo>
                <a:cubicBezTo>
                  <a:pt x="154" y="87"/>
                  <a:pt x="154" y="87"/>
                  <a:pt x="154" y="87"/>
                </a:cubicBezTo>
                <a:cubicBezTo>
                  <a:pt x="154" y="2"/>
                  <a:pt x="154" y="2"/>
                  <a:pt x="154" y="2"/>
                </a:cubicBezTo>
                <a:cubicBezTo>
                  <a:pt x="213" y="2"/>
                  <a:pt x="213" y="2"/>
                  <a:pt x="213" y="2"/>
                </a:cubicBezTo>
                <a:cubicBezTo>
                  <a:pt x="213" y="53"/>
                  <a:pt x="213" y="53"/>
                  <a:pt x="213" y="53"/>
                </a:cubicBezTo>
                <a:cubicBezTo>
                  <a:pt x="213" y="53"/>
                  <a:pt x="213" y="53"/>
                  <a:pt x="213" y="53"/>
                </a:cubicBezTo>
                <a:close/>
                <a:moveTo>
                  <a:pt x="180" y="87"/>
                </a:moveTo>
                <a:cubicBezTo>
                  <a:pt x="171" y="87"/>
                  <a:pt x="171" y="87"/>
                  <a:pt x="171" y="87"/>
                </a:cubicBezTo>
                <a:cubicBezTo>
                  <a:pt x="185" y="66"/>
                  <a:pt x="185" y="66"/>
                  <a:pt x="185" y="66"/>
                </a:cubicBezTo>
                <a:cubicBezTo>
                  <a:pt x="180" y="87"/>
                  <a:pt x="180" y="87"/>
                  <a:pt x="180" y="87"/>
                </a:cubicBezTo>
                <a:cubicBezTo>
                  <a:pt x="180" y="87"/>
                  <a:pt x="180" y="87"/>
                  <a:pt x="180" y="87"/>
                </a:cubicBezTo>
                <a:close/>
                <a:moveTo>
                  <a:pt x="145" y="52"/>
                </a:moveTo>
                <a:cubicBezTo>
                  <a:pt x="130" y="52"/>
                  <a:pt x="130" y="52"/>
                  <a:pt x="130" y="52"/>
                </a:cubicBezTo>
                <a:cubicBezTo>
                  <a:pt x="120" y="87"/>
                  <a:pt x="120" y="87"/>
                  <a:pt x="120" y="87"/>
                </a:cubicBezTo>
                <a:cubicBezTo>
                  <a:pt x="104" y="87"/>
                  <a:pt x="104" y="87"/>
                  <a:pt x="104" y="87"/>
                </a:cubicBezTo>
                <a:cubicBezTo>
                  <a:pt x="112" y="84"/>
                  <a:pt x="117" y="78"/>
                  <a:pt x="119" y="70"/>
                </a:cubicBezTo>
                <a:cubicBezTo>
                  <a:pt x="120" y="64"/>
                  <a:pt x="119" y="59"/>
                  <a:pt x="117" y="56"/>
                </a:cubicBezTo>
                <a:cubicBezTo>
                  <a:pt x="113" y="51"/>
                  <a:pt x="105" y="52"/>
                  <a:pt x="98" y="52"/>
                </a:cubicBezTo>
                <a:cubicBezTo>
                  <a:pt x="97" y="52"/>
                  <a:pt x="86" y="52"/>
                  <a:pt x="86" y="52"/>
                </a:cubicBezTo>
                <a:cubicBezTo>
                  <a:pt x="86" y="2"/>
                  <a:pt x="86" y="2"/>
                  <a:pt x="86" y="2"/>
                </a:cubicBezTo>
                <a:cubicBezTo>
                  <a:pt x="145" y="2"/>
                  <a:pt x="145" y="2"/>
                  <a:pt x="145" y="2"/>
                </a:cubicBezTo>
                <a:cubicBezTo>
                  <a:pt x="145" y="52"/>
                  <a:pt x="145" y="52"/>
                  <a:pt x="145" y="52"/>
                </a:cubicBezTo>
                <a:cubicBezTo>
                  <a:pt x="145" y="52"/>
                  <a:pt x="145" y="52"/>
                  <a:pt x="145" y="52"/>
                </a:cubicBezTo>
                <a:close/>
                <a:moveTo>
                  <a:pt x="135" y="87"/>
                </a:moveTo>
                <a:cubicBezTo>
                  <a:pt x="141" y="65"/>
                  <a:pt x="141" y="65"/>
                  <a:pt x="141" y="65"/>
                </a:cubicBezTo>
                <a:cubicBezTo>
                  <a:pt x="142" y="87"/>
                  <a:pt x="142" y="87"/>
                  <a:pt x="142" y="87"/>
                </a:cubicBezTo>
                <a:cubicBezTo>
                  <a:pt x="135" y="87"/>
                  <a:pt x="135" y="87"/>
                  <a:pt x="135" y="87"/>
                </a:cubicBezTo>
                <a:cubicBezTo>
                  <a:pt x="135" y="87"/>
                  <a:pt x="135" y="87"/>
                  <a:pt x="135" y="87"/>
                </a:cubicBezTo>
                <a:close/>
                <a:moveTo>
                  <a:pt x="93" y="79"/>
                </a:moveTo>
                <a:cubicBezTo>
                  <a:pt x="93" y="79"/>
                  <a:pt x="93" y="79"/>
                  <a:pt x="93" y="79"/>
                </a:cubicBezTo>
                <a:cubicBezTo>
                  <a:pt x="92" y="79"/>
                  <a:pt x="91" y="79"/>
                  <a:pt x="91" y="79"/>
                </a:cubicBezTo>
                <a:cubicBezTo>
                  <a:pt x="90" y="79"/>
                  <a:pt x="89" y="79"/>
                  <a:pt x="89" y="79"/>
                </a:cubicBezTo>
                <a:cubicBezTo>
                  <a:pt x="85" y="79"/>
                  <a:pt x="85" y="79"/>
                  <a:pt x="85" y="79"/>
                </a:cubicBezTo>
                <a:cubicBezTo>
                  <a:pt x="87" y="72"/>
                  <a:pt x="87" y="72"/>
                  <a:pt x="87" y="72"/>
                </a:cubicBezTo>
                <a:cubicBezTo>
                  <a:pt x="87" y="69"/>
                  <a:pt x="87" y="69"/>
                  <a:pt x="87" y="69"/>
                </a:cubicBezTo>
                <a:cubicBezTo>
                  <a:pt x="89" y="62"/>
                  <a:pt x="89" y="62"/>
                  <a:pt x="89" y="62"/>
                </a:cubicBezTo>
                <a:cubicBezTo>
                  <a:pt x="90" y="62"/>
                  <a:pt x="91" y="62"/>
                  <a:pt x="92" y="62"/>
                </a:cubicBezTo>
                <a:cubicBezTo>
                  <a:pt x="95" y="62"/>
                  <a:pt x="95" y="62"/>
                  <a:pt x="95" y="62"/>
                </a:cubicBezTo>
                <a:cubicBezTo>
                  <a:pt x="100" y="62"/>
                  <a:pt x="103" y="62"/>
                  <a:pt x="104" y="63"/>
                </a:cubicBezTo>
                <a:cubicBezTo>
                  <a:pt x="105" y="65"/>
                  <a:pt x="105" y="67"/>
                  <a:pt x="104" y="70"/>
                </a:cubicBezTo>
                <a:cubicBezTo>
                  <a:pt x="102" y="75"/>
                  <a:pt x="100" y="78"/>
                  <a:pt x="93" y="79"/>
                </a:cubicBezTo>
                <a:moveTo>
                  <a:pt x="76" y="55"/>
                </a:moveTo>
                <a:cubicBezTo>
                  <a:pt x="75" y="58"/>
                  <a:pt x="75" y="58"/>
                  <a:pt x="75" y="58"/>
                </a:cubicBezTo>
                <a:cubicBezTo>
                  <a:pt x="67" y="86"/>
                  <a:pt x="67" y="86"/>
                  <a:pt x="67" y="86"/>
                </a:cubicBezTo>
                <a:cubicBezTo>
                  <a:pt x="67" y="87"/>
                  <a:pt x="67" y="87"/>
                  <a:pt x="67" y="87"/>
                </a:cubicBezTo>
                <a:cubicBezTo>
                  <a:pt x="39" y="87"/>
                  <a:pt x="39" y="87"/>
                  <a:pt x="39" y="87"/>
                </a:cubicBezTo>
                <a:cubicBezTo>
                  <a:pt x="37" y="82"/>
                  <a:pt x="37" y="82"/>
                  <a:pt x="37" y="82"/>
                </a:cubicBezTo>
                <a:cubicBezTo>
                  <a:pt x="67" y="52"/>
                  <a:pt x="67" y="52"/>
                  <a:pt x="67" y="52"/>
                </a:cubicBezTo>
                <a:cubicBezTo>
                  <a:pt x="48" y="52"/>
                  <a:pt x="48" y="52"/>
                  <a:pt x="48" y="52"/>
                </a:cubicBezTo>
                <a:cubicBezTo>
                  <a:pt x="25" y="77"/>
                  <a:pt x="25" y="77"/>
                  <a:pt x="25" y="77"/>
                </a:cubicBezTo>
                <a:cubicBezTo>
                  <a:pt x="32" y="52"/>
                  <a:pt x="32" y="52"/>
                  <a:pt x="32" y="52"/>
                </a:cubicBezTo>
                <a:cubicBezTo>
                  <a:pt x="18" y="52"/>
                  <a:pt x="18" y="52"/>
                  <a:pt x="18" y="52"/>
                </a:cubicBezTo>
                <a:cubicBezTo>
                  <a:pt x="18" y="2"/>
                  <a:pt x="18" y="2"/>
                  <a:pt x="18" y="2"/>
                </a:cubicBezTo>
                <a:cubicBezTo>
                  <a:pt x="76" y="2"/>
                  <a:pt x="76" y="2"/>
                  <a:pt x="76" y="2"/>
                </a:cubicBezTo>
                <a:cubicBezTo>
                  <a:pt x="76" y="55"/>
                  <a:pt x="76" y="55"/>
                  <a:pt x="76" y="55"/>
                </a:cubicBezTo>
                <a:cubicBezTo>
                  <a:pt x="76" y="55"/>
                  <a:pt x="76" y="55"/>
                  <a:pt x="76" y="55"/>
                </a:cubicBezTo>
                <a:close/>
                <a:moveTo>
                  <a:pt x="22" y="87"/>
                </a:moveTo>
                <a:cubicBezTo>
                  <a:pt x="22" y="87"/>
                  <a:pt x="22" y="87"/>
                  <a:pt x="22" y="87"/>
                </a:cubicBezTo>
                <a:cubicBezTo>
                  <a:pt x="22" y="87"/>
                  <a:pt x="22" y="87"/>
                  <a:pt x="22" y="87"/>
                </a:cubicBezTo>
                <a:cubicBezTo>
                  <a:pt x="22" y="87"/>
                  <a:pt x="22" y="87"/>
                  <a:pt x="22" y="87"/>
                </a:cubicBezTo>
                <a:cubicBezTo>
                  <a:pt x="22" y="87"/>
                  <a:pt x="22" y="87"/>
                  <a:pt x="22" y="87"/>
                </a:cubicBezTo>
                <a:close/>
                <a:moveTo>
                  <a:pt x="220" y="0"/>
                </a:moveTo>
                <a:cubicBezTo>
                  <a:pt x="220" y="57"/>
                  <a:pt x="220" y="57"/>
                  <a:pt x="220" y="57"/>
                </a:cubicBezTo>
                <a:cubicBezTo>
                  <a:pt x="218" y="59"/>
                  <a:pt x="216" y="60"/>
                  <a:pt x="215" y="62"/>
                </a:cubicBezTo>
                <a:cubicBezTo>
                  <a:pt x="215" y="0"/>
                  <a:pt x="215" y="0"/>
                  <a:pt x="215" y="0"/>
                </a:cubicBezTo>
                <a:cubicBezTo>
                  <a:pt x="152" y="0"/>
                  <a:pt x="152" y="0"/>
                  <a:pt x="152" y="0"/>
                </a:cubicBezTo>
                <a:cubicBezTo>
                  <a:pt x="152" y="52"/>
                  <a:pt x="152" y="52"/>
                  <a:pt x="152" y="52"/>
                </a:cubicBezTo>
                <a:cubicBezTo>
                  <a:pt x="147" y="52"/>
                  <a:pt x="147" y="52"/>
                  <a:pt x="147" y="52"/>
                </a:cubicBezTo>
                <a:cubicBezTo>
                  <a:pt x="147" y="0"/>
                  <a:pt x="147" y="0"/>
                  <a:pt x="147" y="0"/>
                </a:cubicBezTo>
                <a:cubicBezTo>
                  <a:pt x="84" y="0"/>
                  <a:pt x="84" y="0"/>
                  <a:pt x="84" y="0"/>
                </a:cubicBezTo>
                <a:cubicBezTo>
                  <a:pt x="84" y="52"/>
                  <a:pt x="84" y="52"/>
                  <a:pt x="84" y="52"/>
                </a:cubicBezTo>
                <a:cubicBezTo>
                  <a:pt x="79" y="52"/>
                  <a:pt x="79" y="52"/>
                  <a:pt x="79" y="52"/>
                </a:cubicBezTo>
                <a:cubicBezTo>
                  <a:pt x="79" y="0"/>
                  <a:pt x="79" y="0"/>
                  <a:pt x="79" y="0"/>
                </a:cubicBezTo>
                <a:cubicBezTo>
                  <a:pt x="16" y="0"/>
                  <a:pt x="16" y="0"/>
                  <a:pt x="16" y="0"/>
                </a:cubicBezTo>
                <a:cubicBezTo>
                  <a:pt x="16" y="59"/>
                  <a:pt x="16" y="59"/>
                  <a:pt x="16" y="59"/>
                </a:cubicBezTo>
                <a:cubicBezTo>
                  <a:pt x="0" y="113"/>
                  <a:pt x="0" y="113"/>
                  <a:pt x="0" y="113"/>
                </a:cubicBezTo>
                <a:cubicBezTo>
                  <a:pt x="14" y="113"/>
                  <a:pt x="14" y="113"/>
                  <a:pt x="14" y="113"/>
                </a:cubicBezTo>
                <a:cubicBezTo>
                  <a:pt x="21" y="89"/>
                  <a:pt x="21" y="89"/>
                  <a:pt x="21" y="89"/>
                </a:cubicBezTo>
                <a:cubicBezTo>
                  <a:pt x="23" y="89"/>
                  <a:pt x="23" y="89"/>
                  <a:pt x="23" y="89"/>
                </a:cubicBezTo>
                <a:cubicBezTo>
                  <a:pt x="35" y="113"/>
                  <a:pt x="35" y="113"/>
                  <a:pt x="35" y="113"/>
                </a:cubicBezTo>
                <a:cubicBezTo>
                  <a:pt x="52" y="113"/>
                  <a:pt x="52" y="113"/>
                  <a:pt x="52" y="113"/>
                </a:cubicBezTo>
                <a:cubicBezTo>
                  <a:pt x="40" y="89"/>
                  <a:pt x="40" y="89"/>
                  <a:pt x="40" y="89"/>
                </a:cubicBezTo>
                <a:cubicBezTo>
                  <a:pt x="66" y="89"/>
                  <a:pt x="66" y="89"/>
                  <a:pt x="66" y="89"/>
                </a:cubicBezTo>
                <a:cubicBezTo>
                  <a:pt x="59" y="113"/>
                  <a:pt x="59" y="113"/>
                  <a:pt x="59" y="113"/>
                </a:cubicBezTo>
                <a:cubicBezTo>
                  <a:pt x="74" y="113"/>
                  <a:pt x="74" y="113"/>
                  <a:pt x="74" y="113"/>
                </a:cubicBezTo>
                <a:cubicBezTo>
                  <a:pt x="81" y="89"/>
                  <a:pt x="81" y="89"/>
                  <a:pt x="81" y="89"/>
                </a:cubicBezTo>
                <a:cubicBezTo>
                  <a:pt x="85" y="89"/>
                  <a:pt x="85" y="89"/>
                  <a:pt x="85" y="89"/>
                </a:cubicBezTo>
                <a:cubicBezTo>
                  <a:pt x="85" y="89"/>
                  <a:pt x="85" y="89"/>
                  <a:pt x="85" y="89"/>
                </a:cubicBezTo>
                <a:cubicBezTo>
                  <a:pt x="90" y="89"/>
                  <a:pt x="90" y="89"/>
                  <a:pt x="90" y="89"/>
                </a:cubicBezTo>
                <a:cubicBezTo>
                  <a:pt x="90" y="89"/>
                  <a:pt x="90" y="89"/>
                  <a:pt x="90" y="89"/>
                </a:cubicBezTo>
                <a:cubicBezTo>
                  <a:pt x="119" y="89"/>
                  <a:pt x="119" y="89"/>
                  <a:pt x="119" y="89"/>
                </a:cubicBezTo>
                <a:cubicBezTo>
                  <a:pt x="112" y="113"/>
                  <a:pt x="112" y="113"/>
                  <a:pt x="112" y="113"/>
                </a:cubicBezTo>
                <a:cubicBezTo>
                  <a:pt x="128" y="113"/>
                  <a:pt x="128" y="113"/>
                  <a:pt x="128" y="113"/>
                </a:cubicBezTo>
                <a:cubicBezTo>
                  <a:pt x="135" y="89"/>
                  <a:pt x="135" y="89"/>
                  <a:pt x="135" y="89"/>
                </a:cubicBezTo>
                <a:cubicBezTo>
                  <a:pt x="142" y="89"/>
                  <a:pt x="142" y="89"/>
                  <a:pt x="142" y="89"/>
                </a:cubicBezTo>
                <a:cubicBezTo>
                  <a:pt x="142" y="113"/>
                  <a:pt x="142" y="113"/>
                  <a:pt x="142" y="113"/>
                </a:cubicBezTo>
                <a:cubicBezTo>
                  <a:pt x="155" y="113"/>
                  <a:pt x="155" y="113"/>
                  <a:pt x="155" y="113"/>
                </a:cubicBezTo>
                <a:cubicBezTo>
                  <a:pt x="170" y="89"/>
                  <a:pt x="170" y="89"/>
                  <a:pt x="170" y="89"/>
                </a:cubicBezTo>
                <a:cubicBezTo>
                  <a:pt x="180" y="89"/>
                  <a:pt x="180" y="89"/>
                  <a:pt x="180" y="89"/>
                </a:cubicBezTo>
                <a:cubicBezTo>
                  <a:pt x="175" y="113"/>
                  <a:pt x="175" y="113"/>
                  <a:pt x="175" y="113"/>
                </a:cubicBezTo>
                <a:cubicBezTo>
                  <a:pt x="190" y="113"/>
                  <a:pt x="190" y="113"/>
                  <a:pt x="190" y="113"/>
                </a:cubicBezTo>
                <a:cubicBezTo>
                  <a:pt x="195" y="89"/>
                  <a:pt x="195" y="89"/>
                  <a:pt x="195" y="89"/>
                </a:cubicBezTo>
                <a:cubicBezTo>
                  <a:pt x="204" y="89"/>
                  <a:pt x="204" y="89"/>
                  <a:pt x="204" y="89"/>
                </a:cubicBezTo>
                <a:cubicBezTo>
                  <a:pt x="203" y="96"/>
                  <a:pt x="205" y="103"/>
                  <a:pt x="210" y="108"/>
                </a:cubicBezTo>
                <a:cubicBezTo>
                  <a:pt x="216" y="113"/>
                  <a:pt x="225" y="114"/>
                  <a:pt x="232" y="114"/>
                </a:cubicBezTo>
                <a:cubicBezTo>
                  <a:pt x="241" y="114"/>
                  <a:pt x="251" y="113"/>
                  <a:pt x="260" y="111"/>
                </a:cubicBezTo>
                <a:cubicBezTo>
                  <a:pt x="266" y="89"/>
                  <a:pt x="266" y="89"/>
                  <a:pt x="266" y="89"/>
                </a:cubicBezTo>
                <a:cubicBezTo>
                  <a:pt x="283" y="89"/>
                  <a:pt x="283" y="89"/>
                  <a:pt x="283" y="89"/>
                </a:cubicBezTo>
                <a:cubicBezTo>
                  <a:pt x="283" y="0"/>
                  <a:pt x="283" y="0"/>
                  <a:pt x="283" y="0"/>
                </a:cubicBezTo>
                <a:cubicBezTo>
                  <a:pt x="220" y="0"/>
                  <a:pt x="220" y="0"/>
                  <a:pt x="220" y="0"/>
                </a:cubicBezTo>
                <a:cubicBezTo>
                  <a:pt x="220" y="0"/>
                  <a:pt x="220" y="0"/>
                  <a:pt x="220"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GB" sz="1800" dirty="0"/>
          </a:p>
        </p:txBody>
      </p:sp>
      <p:sp>
        <p:nvSpPr>
          <p:cNvPr id="10" name="object 3"/>
          <p:cNvSpPr/>
          <p:nvPr userDrawn="1"/>
        </p:nvSpPr>
        <p:spPr>
          <a:xfrm>
            <a:off x="1" y="1"/>
            <a:ext cx="1587731" cy="6858000"/>
          </a:xfrm>
          <a:custGeom>
            <a:avLst/>
            <a:gdLst/>
            <a:ahLst/>
            <a:cxnLst/>
            <a:rect l="l" t="t" r="r" b="b"/>
            <a:pathLst>
              <a:path w="1742046" h="7772400">
                <a:moveTo>
                  <a:pt x="0" y="7772400"/>
                </a:moveTo>
                <a:lnTo>
                  <a:pt x="1742046" y="7772400"/>
                </a:lnTo>
                <a:lnTo>
                  <a:pt x="1742046" y="0"/>
                </a:lnTo>
                <a:lnTo>
                  <a:pt x="0" y="0"/>
                </a:lnTo>
                <a:lnTo>
                  <a:pt x="0" y="7772400"/>
                </a:lnTo>
                <a:close/>
              </a:path>
            </a:pathLst>
          </a:custGeom>
          <a:solidFill>
            <a:srgbClr val="470A68"/>
          </a:solidFill>
        </p:spPr>
        <p:txBody>
          <a:bodyPr wrap="square" lIns="0" tIns="0" rIns="0" bIns="0" rtlCol="0">
            <a:noAutofit/>
          </a:bodyPr>
          <a:lstStyle/>
          <a:p>
            <a:endParaRPr sz="1800" dirty="0">
              <a:latin typeface="Arial" panose="020B0604020202020204" pitchFamily="34" charset="0"/>
            </a:endParaRPr>
          </a:p>
        </p:txBody>
      </p:sp>
      <p:sp>
        <p:nvSpPr>
          <p:cNvPr id="6" name="Text Placeholder 3"/>
          <p:cNvSpPr>
            <a:spLocks noGrp="1"/>
          </p:cNvSpPr>
          <p:nvPr>
            <p:ph type="body" sz="quarter" idx="11"/>
          </p:nvPr>
        </p:nvSpPr>
        <p:spPr>
          <a:xfrm>
            <a:off x="2749465" y="5390900"/>
            <a:ext cx="8450351" cy="216000"/>
          </a:xfrm>
        </p:spPr>
        <p:txBody>
          <a:bodyPr/>
          <a:lstStyle>
            <a:lvl1pPr>
              <a:defRPr sz="1100">
                <a:solidFill>
                  <a:schemeClr val="bg1"/>
                </a:solidFill>
              </a:defRPr>
            </a:lvl1pPr>
            <a:lvl2pPr>
              <a:defRPr sz="1100">
                <a:solidFill>
                  <a:schemeClr val="bg1"/>
                </a:solidFill>
              </a:defRPr>
            </a:lvl2pPr>
            <a:lvl3pPr>
              <a:buClr>
                <a:schemeClr val="bg1"/>
              </a:buClr>
              <a:defRPr sz="1100">
                <a:solidFill>
                  <a:schemeClr val="bg1"/>
                </a:solidFill>
              </a:defRPr>
            </a:lvl3pPr>
            <a:lvl4pPr>
              <a:buClr>
                <a:schemeClr val="bg1"/>
              </a:buClr>
              <a:defRPr sz="1100">
                <a:solidFill>
                  <a:schemeClr val="bg1"/>
                </a:solidFill>
              </a:defRPr>
            </a:lvl4pPr>
            <a:lvl5pPr>
              <a:buClr>
                <a:schemeClr val="bg1"/>
              </a:buClr>
              <a:defRPr sz="1100">
                <a:solidFill>
                  <a:schemeClr val="bg1"/>
                </a:solidFill>
              </a:defRPr>
            </a:lvl5pPr>
          </a:lstStyle>
          <a:p>
            <a:pPr lvl="0"/>
            <a:r>
              <a:rPr lang="en-US"/>
              <a:t>Click to edit Master text styles</a:t>
            </a:r>
          </a:p>
        </p:txBody>
      </p:sp>
    </p:spTree>
    <p:extLst>
      <p:ext uri="{BB962C8B-B14F-4D97-AF65-F5344CB8AC3E}">
        <p14:creationId xmlns:p14="http://schemas.microsoft.com/office/powerpoint/2010/main" val="12055231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 No imag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726400" y="1346400"/>
            <a:ext cx="8256000" cy="3510000"/>
          </a:xfrm>
        </p:spPr>
        <p:txBody>
          <a:bodyPr anchor="t" anchorCtr="0"/>
          <a:lstStyle>
            <a:lvl1pPr algn="l">
              <a:defRPr sz="11000">
                <a:solidFill>
                  <a:schemeClr val="bg1"/>
                </a:solidFill>
              </a:defRPr>
            </a:lvl1pPr>
          </a:lstStyle>
          <a:p>
            <a:r>
              <a:rPr lang="en-GB" dirty="0"/>
              <a:t>Title slide – </a:t>
            </a:r>
            <a:br>
              <a:rPr lang="en-GB" dirty="0"/>
            </a:br>
            <a:r>
              <a:rPr lang="en-GB" dirty="0"/>
              <a:t>no image</a:t>
            </a:r>
            <a:endParaRPr lang="en-US" dirty="0"/>
          </a:p>
        </p:txBody>
      </p:sp>
      <p:sp>
        <p:nvSpPr>
          <p:cNvPr id="4" name="object 3"/>
          <p:cNvSpPr/>
          <p:nvPr userDrawn="1"/>
        </p:nvSpPr>
        <p:spPr>
          <a:xfrm>
            <a:off x="1" y="0"/>
            <a:ext cx="1587600" cy="6858000"/>
          </a:xfrm>
          <a:custGeom>
            <a:avLst/>
            <a:gdLst/>
            <a:ahLst/>
            <a:cxnLst/>
            <a:rect l="l" t="t" r="r" b="b"/>
            <a:pathLst>
              <a:path w="1742046" h="7772400">
                <a:moveTo>
                  <a:pt x="0" y="7772400"/>
                </a:moveTo>
                <a:lnTo>
                  <a:pt x="1742046" y="7772400"/>
                </a:lnTo>
                <a:lnTo>
                  <a:pt x="1742046" y="0"/>
                </a:lnTo>
                <a:lnTo>
                  <a:pt x="0" y="0"/>
                </a:lnTo>
                <a:lnTo>
                  <a:pt x="0" y="7772400"/>
                </a:lnTo>
                <a:close/>
              </a:path>
            </a:pathLst>
          </a:custGeom>
          <a:solidFill>
            <a:srgbClr val="00338D"/>
          </a:solidFill>
        </p:spPr>
        <p:txBody>
          <a:bodyPr wrap="square" lIns="0" tIns="0" rIns="0" bIns="0" rtlCol="0">
            <a:noAutofit/>
          </a:bodyPr>
          <a:lstStyle/>
          <a:p>
            <a:endParaRPr sz="1800" dirty="0">
              <a:latin typeface="Arial" panose="020B0604020202020204" pitchFamily="34" charset="0"/>
            </a:endParaRPr>
          </a:p>
        </p:txBody>
      </p:sp>
      <p:sp>
        <p:nvSpPr>
          <p:cNvPr id="7" name="Text Placeholder 3"/>
          <p:cNvSpPr>
            <a:spLocks noGrp="1"/>
          </p:cNvSpPr>
          <p:nvPr>
            <p:ph type="body" sz="quarter" idx="11"/>
          </p:nvPr>
        </p:nvSpPr>
        <p:spPr>
          <a:xfrm>
            <a:off x="2752133" y="5036400"/>
            <a:ext cx="8230267" cy="216000"/>
          </a:xfrm>
        </p:spPr>
        <p:txBody>
          <a:bodyPr/>
          <a:lstStyle>
            <a:lvl1pPr>
              <a:defRPr sz="1100">
                <a:solidFill>
                  <a:schemeClr val="bg1"/>
                </a:solidFill>
              </a:defRPr>
            </a:lvl1pPr>
            <a:lvl2pPr>
              <a:defRPr sz="1100">
                <a:solidFill>
                  <a:schemeClr val="bg1"/>
                </a:solidFill>
              </a:defRPr>
            </a:lvl2pPr>
            <a:lvl3pPr>
              <a:buClr>
                <a:schemeClr val="bg1"/>
              </a:buClr>
              <a:defRPr sz="1100">
                <a:solidFill>
                  <a:schemeClr val="bg1"/>
                </a:solidFill>
              </a:defRPr>
            </a:lvl3pPr>
            <a:lvl4pPr>
              <a:buClr>
                <a:schemeClr val="bg1"/>
              </a:buClr>
              <a:defRPr sz="1100">
                <a:solidFill>
                  <a:schemeClr val="bg1"/>
                </a:solidFill>
              </a:defRPr>
            </a:lvl4pPr>
            <a:lvl5pPr>
              <a:buClr>
                <a:schemeClr val="bg1"/>
              </a:buClr>
              <a:defRPr sz="1100">
                <a:solidFill>
                  <a:schemeClr val="bg1"/>
                </a:solidFill>
              </a:defRPr>
            </a:lvl5pPr>
          </a:lstStyle>
          <a:p>
            <a:pPr lvl="0"/>
            <a:r>
              <a:rPr lang="en-US"/>
              <a:t>Click to edit Master text styles</a:t>
            </a:r>
          </a:p>
        </p:txBody>
      </p:sp>
      <p:sp>
        <p:nvSpPr>
          <p:cNvPr id="6" name="Freeform 19"/>
          <p:cNvSpPr>
            <a:spLocks noChangeAspect="1" noEditPoints="1"/>
          </p:cNvSpPr>
          <p:nvPr userDrawn="1"/>
        </p:nvSpPr>
        <p:spPr bwMode="auto">
          <a:xfrm>
            <a:off x="2709865" y="525546"/>
            <a:ext cx="1079151" cy="439654"/>
          </a:xfrm>
          <a:custGeom>
            <a:avLst/>
            <a:gdLst>
              <a:gd name="T0" fmla="*/ 269 w 283"/>
              <a:gd name="T1" fmla="*/ 77 h 114"/>
              <a:gd name="T2" fmla="*/ 222 w 283"/>
              <a:gd name="T3" fmla="*/ 87 h 114"/>
              <a:gd name="T4" fmla="*/ 244 w 283"/>
              <a:gd name="T5" fmla="*/ 60 h 114"/>
              <a:gd name="T6" fmla="*/ 269 w 283"/>
              <a:gd name="T7" fmla="*/ 56 h 114"/>
              <a:gd name="T8" fmla="*/ 222 w 283"/>
              <a:gd name="T9" fmla="*/ 2 h 114"/>
              <a:gd name="T10" fmla="*/ 281 w 283"/>
              <a:gd name="T11" fmla="*/ 87 h 114"/>
              <a:gd name="T12" fmla="*/ 222 w 283"/>
              <a:gd name="T13" fmla="*/ 89 h 114"/>
              <a:gd name="T14" fmla="*/ 246 w 283"/>
              <a:gd name="T15" fmla="*/ 101 h 114"/>
              <a:gd name="T16" fmla="*/ 205 w 283"/>
              <a:gd name="T17" fmla="*/ 82 h 114"/>
              <a:gd name="T18" fmla="*/ 203 w 283"/>
              <a:gd name="T19" fmla="*/ 52 h 114"/>
              <a:gd name="T20" fmla="*/ 154 w 283"/>
              <a:gd name="T21" fmla="*/ 87 h 114"/>
              <a:gd name="T22" fmla="*/ 213 w 283"/>
              <a:gd name="T23" fmla="*/ 53 h 114"/>
              <a:gd name="T24" fmla="*/ 171 w 283"/>
              <a:gd name="T25" fmla="*/ 87 h 114"/>
              <a:gd name="T26" fmla="*/ 180 w 283"/>
              <a:gd name="T27" fmla="*/ 87 h 114"/>
              <a:gd name="T28" fmla="*/ 120 w 283"/>
              <a:gd name="T29" fmla="*/ 87 h 114"/>
              <a:gd name="T30" fmla="*/ 117 w 283"/>
              <a:gd name="T31" fmla="*/ 56 h 114"/>
              <a:gd name="T32" fmla="*/ 86 w 283"/>
              <a:gd name="T33" fmla="*/ 2 h 114"/>
              <a:gd name="T34" fmla="*/ 145 w 283"/>
              <a:gd name="T35" fmla="*/ 52 h 114"/>
              <a:gd name="T36" fmla="*/ 142 w 283"/>
              <a:gd name="T37" fmla="*/ 87 h 114"/>
              <a:gd name="T38" fmla="*/ 93 w 283"/>
              <a:gd name="T39" fmla="*/ 79 h 114"/>
              <a:gd name="T40" fmla="*/ 89 w 283"/>
              <a:gd name="T41" fmla="*/ 79 h 114"/>
              <a:gd name="T42" fmla="*/ 87 w 283"/>
              <a:gd name="T43" fmla="*/ 69 h 114"/>
              <a:gd name="T44" fmla="*/ 95 w 283"/>
              <a:gd name="T45" fmla="*/ 62 h 114"/>
              <a:gd name="T46" fmla="*/ 93 w 283"/>
              <a:gd name="T47" fmla="*/ 79 h 114"/>
              <a:gd name="T48" fmla="*/ 67 w 283"/>
              <a:gd name="T49" fmla="*/ 86 h 114"/>
              <a:gd name="T50" fmla="*/ 37 w 283"/>
              <a:gd name="T51" fmla="*/ 82 h 114"/>
              <a:gd name="T52" fmla="*/ 25 w 283"/>
              <a:gd name="T53" fmla="*/ 77 h 114"/>
              <a:gd name="T54" fmla="*/ 18 w 283"/>
              <a:gd name="T55" fmla="*/ 2 h 114"/>
              <a:gd name="T56" fmla="*/ 76 w 283"/>
              <a:gd name="T57" fmla="*/ 55 h 114"/>
              <a:gd name="T58" fmla="*/ 22 w 283"/>
              <a:gd name="T59" fmla="*/ 87 h 114"/>
              <a:gd name="T60" fmla="*/ 220 w 283"/>
              <a:gd name="T61" fmla="*/ 0 h 114"/>
              <a:gd name="T62" fmla="*/ 215 w 283"/>
              <a:gd name="T63" fmla="*/ 0 h 114"/>
              <a:gd name="T64" fmla="*/ 147 w 283"/>
              <a:gd name="T65" fmla="*/ 52 h 114"/>
              <a:gd name="T66" fmla="*/ 84 w 283"/>
              <a:gd name="T67" fmla="*/ 52 h 114"/>
              <a:gd name="T68" fmla="*/ 16 w 283"/>
              <a:gd name="T69" fmla="*/ 0 h 114"/>
              <a:gd name="T70" fmla="*/ 14 w 283"/>
              <a:gd name="T71" fmla="*/ 113 h 114"/>
              <a:gd name="T72" fmla="*/ 35 w 283"/>
              <a:gd name="T73" fmla="*/ 113 h 114"/>
              <a:gd name="T74" fmla="*/ 66 w 283"/>
              <a:gd name="T75" fmla="*/ 89 h 114"/>
              <a:gd name="T76" fmla="*/ 81 w 283"/>
              <a:gd name="T77" fmla="*/ 89 h 114"/>
              <a:gd name="T78" fmla="*/ 90 w 283"/>
              <a:gd name="T79" fmla="*/ 89 h 114"/>
              <a:gd name="T80" fmla="*/ 112 w 283"/>
              <a:gd name="T81" fmla="*/ 113 h 114"/>
              <a:gd name="T82" fmla="*/ 142 w 283"/>
              <a:gd name="T83" fmla="*/ 89 h 114"/>
              <a:gd name="T84" fmla="*/ 170 w 283"/>
              <a:gd name="T85" fmla="*/ 89 h 114"/>
              <a:gd name="T86" fmla="*/ 190 w 283"/>
              <a:gd name="T87" fmla="*/ 113 h 114"/>
              <a:gd name="T88" fmla="*/ 210 w 283"/>
              <a:gd name="T89" fmla="*/ 108 h 114"/>
              <a:gd name="T90" fmla="*/ 266 w 283"/>
              <a:gd name="T91" fmla="*/ 89 h 114"/>
              <a:gd name="T92" fmla="*/ 220 w 283"/>
              <a:gd name="T93"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83" h="114">
                <a:moveTo>
                  <a:pt x="281" y="87"/>
                </a:moveTo>
                <a:cubicBezTo>
                  <a:pt x="266" y="87"/>
                  <a:pt x="266" y="87"/>
                  <a:pt x="266" y="87"/>
                </a:cubicBezTo>
                <a:cubicBezTo>
                  <a:pt x="269" y="77"/>
                  <a:pt x="269" y="77"/>
                  <a:pt x="269" y="77"/>
                </a:cubicBezTo>
                <a:cubicBezTo>
                  <a:pt x="239" y="77"/>
                  <a:pt x="239" y="77"/>
                  <a:pt x="239" y="77"/>
                </a:cubicBezTo>
                <a:cubicBezTo>
                  <a:pt x="237" y="87"/>
                  <a:pt x="237" y="87"/>
                  <a:pt x="237" y="87"/>
                </a:cubicBezTo>
                <a:cubicBezTo>
                  <a:pt x="222" y="87"/>
                  <a:pt x="222" y="87"/>
                  <a:pt x="222" y="87"/>
                </a:cubicBezTo>
                <a:cubicBezTo>
                  <a:pt x="222" y="85"/>
                  <a:pt x="222" y="85"/>
                  <a:pt x="222" y="85"/>
                </a:cubicBezTo>
                <a:cubicBezTo>
                  <a:pt x="223" y="84"/>
                  <a:pt x="223" y="83"/>
                  <a:pt x="223" y="81"/>
                </a:cubicBezTo>
                <a:cubicBezTo>
                  <a:pt x="226" y="71"/>
                  <a:pt x="233" y="60"/>
                  <a:pt x="244" y="60"/>
                </a:cubicBezTo>
                <a:cubicBezTo>
                  <a:pt x="249" y="60"/>
                  <a:pt x="254" y="62"/>
                  <a:pt x="253" y="69"/>
                </a:cubicBezTo>
                <a:cubicBezTo>
                  <a:pt x="271" y="69"/>
                  <a:pt x="271" y="69"/>
                  <a:pt x="271" y="69"/>
                </a:cubicBezTo>
                <a:cubicBezTo>
                  <a:pt x="272" y="66"/>
                  <a:pt x="273" y="61"/>
                  <a:pt x="269" y="56"/>
                </a:cubicBezTo>
                <a:cubicBezTo>
                  <a:pt x="266" y="51"/>
                  <a:pt x="258" y="48"/>
                  <a:pt x="248" y="48"/>
                </a:cubicBezTo>
                <a:cubicBezTo>
                  <a:pt x="241" y="48"/>
                  <a:pt x="231" y="50"/>
                  <a:pt x="222" y="55"/>
                </a:cubicBezTo>
                <a:cubicBezTo>
                  <a:pt x="222" y="2"/>
                  <a:pt x="222" y="2"/>
                  <a:pt x="222" y="2"/>
                </a:cubicBezTo>
                <a:cubicBezTo>
                  <a:pt x="281" y="2"/>
                  <a:pt x="281" y="2"/>
                  <a:pt x="281" y="2"/>
                </a:cubicBezTo>
                <a:cubicBezTo>
                  <a:pt x="281" y="87"/>
                  <a:pt x="281" y="87"/>
                  <a:pt x="281" y="87"/>
                </a:cubicBezTo>
                <a:cubicBezTo>
                  <a:pt x="281" y="87"/>
                  <a:pt x="281" y="87"/>
                  <a:pt x="281" y="87"/>
                </a:cubicBezTo>
                <a:close/>
                <a:moveTo>
                  <a:pt x="246" y="101"/>
                </a:moveTo>
                <a:cubicBezTo>
                  <a:pt x="243" y="102"/>
                  <a:pt x="240" y="102"/>
                  <a:pt x="237" y="102"/>
                </a:cubicBezTo>
                <a:cubicBezTo>
                  <a:pt x="228" y="102"/>
                  <a:pt x="222" y="98"/>
                  <a:pt x="222" y="89"/>
                </a:cubicBezTo>
                <a:cubicBezTo>
                  <a:pt x="249" y="89"/>
                  <a:pt x="249" y="89"/>
                  <a:pt x="249" y="89"/>
                </a:cubicBezTo>
                <a:cubicBezTo>
                  <a:pt x="246" y="101"/>
                  <a:pt x="246" y="101"/>
                  <a:pt x="246" y="101"/>
                </a:cubicBezTo>
                <a:cubicBezTo>
                  <a:pt x="246" y="101"/>
                  <a:pt x="246" y="101"/>
                  <a:pt x="246" y="101"/>
                </a:cubicBezTo>
                <a:close/>
                <a:moveTo>
                  <a:pt x="213" y="53"/>
                </a:moveTo>
                <a:cubicBezTo>
                  <a:pt x="213" y="65"/>
                  <a:pt x="213" y="65"/>
                  <a:pt x="213" y="65"/>
                </a:cubicBezTo>
                <a:cubicBezTo>
                  <a:pt x="209" y="71"/>
                  <a:pt x="206" y="77"/>
                  <a:pt x="205" y="82"/>
                </a:cubicBezTo>
                <a:cubicBezTo>
                  <a:pt x="204" y="83"/>
                  <a:pt x="204" y="85"/>
                  <a:pt x="204" y="87"/>
                </a:cubicBezTo>
                <a:cubicBezTo>
                  <a:pt x="195" y="87"/>
                  <a:pt x="195" y="87"/>
                  <a:pt x="195" y="87"/>
                </a:cubicBezTo>
                <a:cubicBezTo>
                  <a:pt x="203" y="52"/>
                  <a:pt x="203" y="52"/>
                  <a:pt x="203" y="52"/>
                </a:cubicBezTo>
                <a:cubicBezTo>
                  <a:pt x="178" y="52"/>
                  <a:pt x="178" y="52"/>
                  <a:pt x="178" y="52"/>
                </a:cubicBezTo>
                <a:cubicBezTo>
                  <a:pt x="156" y="87"/>
                  <a:pt x="156" y="87"/>
                  <a:pt x="156" y="87"/>
                </a:cubicBezTo>
                <a:cubicBezTo>
                  <a:pt x="154" y="87"/>
                  <a:pt x="154" y="87"/>
                  <a:pt x="154" y="87"/>
                </a:cubicBezTo>
                <a:cubicBezTo>
                  <a:pt x="154" y="2"/>
                  <a:pt x="154" y="2"/>
                  <a:pt x="154" y="2"/>
                </a:cubicBezTo>
                <a:cubicBezTo>
                  <a:pt x="213" y="2"/>
                  <a:pt x="213" y="2"/>
                  <a:pt x="213" y="2"/>
                </a:cubicBezTo>
                <a:cubicBezTo>
                  <a:pt x="213" y="53"/>
                  <a:pt x="213" y="53"/>
                  <a:pt x="213" y="53"/>
                </a:cubicBezTo>
                <a:cubicBezTo>
                  <a:pt x="213" y="53"/>
                  <a:pt x="213" y="53"/>
                  <a:pt x="213" y="53"/>
                </a:cubicBezTo>
                <a:close/>
                <a:moveTo>
                  <a:pt x="180" y="87"/>
                </a:moveTo>
                <a:cubicBezTo>
                  <a:pt x="171" y="87"/>
                  <a:pt x="171" y="87"/>
                  <a:pt x="171" y="87"/>
                </a:cubicBezTo>
                <a:cubicBezTo>
                  <a:pt x="185" y="66"/>
                  <a:pt x="185" y="66"/>
                  <a:pt x="185" y="66"/>
                </a:cubicBezTo>
                <a:cubicBezTo>
                  <a:pt x="180" y="87"/>
                  <a:pt x="180" y="87"/>
                  <a:pt x="180" y="87"/>
                </a:cubicBezTo>
                <a:cubicBezTo>
                  <a:pt x="180" y="87"/>
                  <a:pt x="180" y="87"/>
                  <a:pt x="180" y="87"/>
                </a:cubicBezTo>
                <a:close/>
                <a:moveTo>
                  <a:pt x="145" y="52"/>
                </a:moveTo>
                <a:cubicBezTo>
                  <a:pt x="130" y="52"/>
                  <a:pt x="130" y="52"/>
                  <a:pt x="130" y="52"/>
                </a:cubicBezTo>
                <a:cubicBezTo>
                  <a:pt x="120" y="87"/>
                  <a:pt x="120" y="87"/>
                  <a:pt x="120" y="87"/>
                </a:cubicBezTo>
                <a:cubicBezTo>
                  <a:pt x="104" y="87"/>
                  <a:pt x="104" y="87"/>
                  <a:pt x="104" y="87"/>
                </a:cubicBezTo>
                <a:cubicBezTo>
                  <a:pt x="112" y="84"/>
                  <a:pt x="117" y="78"/>
                  <a:pt x="119" y="70"/>
                </a:cubicBezTo>
                <a:cubicBezTo>
                  <a:pt x="120" y="64"/>
                  <a:pt x="119" y="59"/>
                  <a:pt x="117" y="56"/>
                </a:cubicBezTo>
                <a:cubicBezTo>
                  <a:pt x="113" y="51"/>
                  <a:pt x="105" y="52"/>
                  <a:pt x="98" y="52"/>
                </a:cubicBezTo>
                <a:cubicBezTo>
                  <a:pt x="97" y="52"/>
                  <a:pt x="86" y="52"/>
                  <a:pt x="86" y="52"/>
                </a:cubicBezTo>
                <a:cubicBezTo>
                  <a:pt x="86" y="2"/>
                  <a:pt x="86" y="2"/>
                  <a:pt x="86" y="2"/>
                </a:cubicBezTo>
                <a:cubicBezTo>
                  <a:pt x="145" y="2"/>
                  <a:pt x="145" y="2"/>
                  <a:pt x="145" y="2"/>
                </a:cubicBezTo>
                <a:cubicBezTo>
                  <a:pt x="145" y="52"/>
                  <a:pt x="145" y="52"/>
                  <a:pt x="145" y="52"/>
                </a:cubicBezTo>
                <a:cubicBezTo>
                  <a:pt x="145" y="52"/>
                  <a:pt x="145" y="52"/>
                  <a:pt x="145" y="52"/>
                </a:cubicBezTo>
                <a:close/>
                <a:moveTo>
                  <a:pt x="135" y="87"/>
                </a:moveTo>
                <a:cubicBezTo>
                  <a:pt x="141" y="65"/>
                  <a:pt x="141" y="65"/>
                  <a:pt x="141" y="65"/>
                </a:cubicBezTo>
                <a:cubicBezTo>
                  <a:pt x="142" y="87"/>
                  <a:pt x="142" y="87"/>
                  <a:pt x="142" y="87"/>
                </a:cubicBezTo>
                <a:cubicBezTo>
                  <a:pt x="135" y="87"/>
                  <a:pt x="135" y="87"/>
                  <a:pt x="135" y="87"/>
                </a:cubicBezTo>
                <a:cubicBezTo>
                  <a:pt x="135" y="87"/>
                  <a:pt x="135" y="87"/>
                  <a:pt x="135" y="87"/>
                </a:cubicBezTo>
                <a:close/>
                <a:moveTo>
                  <a:pt x="93" y="79"/>
                </a:moveTo>
                <a:cubicBezTo>
                  <a:pt x="93" y="79"/>
                  <a:pt x="93" y="79"/>
                  <a:pt x="93" y="79"/>
                </a:cubicBezTo>
                <a:cubicBezTo>
                  <a:pt x="92" y="79"/>
                  <a:pt x="91" y="79"/>
                  <a:pt x="91" y="79"/>
                </a:cubicBezTo>
                <a:cubicBezTo>
                  <a:pt x="90" y="79"/>
                  <a:pt x="89" y="79"/>
                  <a:pt x="89" y="79"/>
                </a:cubicBezTo>
                <a:cubicBezTo>
                  <a:pt x="85" y="79"/>
                  <a:pt x="85" y="79"/>
                  <a:pt x="85" y="79"/>
                </a:cubicBezTo>
                <a:cubicBezTo>
                  <a:pt x="87" y="72"/>
                  <a:pt x="87" y="72"/>
                  <a:pt x="87" y="72"/>
                </a:cubicBezTo>
                <a:cubicBezTo>
                  <a:pt x="87" y="69"/>
                  <a:pt x="87" y="69"/>
                  <a:pt x="87" y="69"/>
                </a:cubicBezTo>
                <a:cubicBezTo>
                  <a:pt x="89" y="62"/>
                  <a:pt x="89" y="62"/>
                  <a:pt x="89" y="62"/>
                </a:cubicBezTo>
                <a:cubicBezTo>
                  <a:pt x="90" y="62"/>
                  <a:pt x="91" y="62"/>
                  <a:pt x="92" y="62"/>
                </a:cubicBezTo>
                <a:cubicBezTo>
                  <a:pt x="95" y="62"/>
                  <a:pt x="95" y="62"/>
                  <a:pt x="95" y="62"/>
                </a:cubicBezTo>
                <a:cubicBezTo>
                  <a:pt x="100" y="62"/>
                  <a:pt x="103" y="62"/>
                  <a:pt x="104" y="63"/>
                </a:cubicBezTo>
                <a:cubicBezTo>
                  <a:pt x="105" y="65"/>
                  <a:pt x="105" y="67"/>
                  <a:pt x="104" y="70"/>
                </a:cubicBezTo>
                <a:cubicBezTo>
                  <a:pt x="102" y="75"/>
                  <a:pt x="100" y="78"/>
                  <a:pt x="93" y="79"/>
                </a:cubicBezTo>
                <a:moveTo>
                  <a:pt x="76" y="55"/>
                </a:moveTo>
                <a:cubicBezTo>
                  <a:pt x="75" y="58"/>
                  <a:pt x="75" y="58"/>
                  <a:pt x="75" y="58"/>
                </a:cubicBezTo>
                <a:cubicBezTo>
                  <a:pt x="67" y="86"/>
                  <a:pt x="67" y="86"/>
                  <a:pt x="67" y="86"/>
                </a:cubicBezTo>
                <a:cubicBezTo>
                  <a:pt x="67" y="87"/>
                  <a:pt x="67" y="87"/>
                  <a:pt x="67" y="87"/>
                </a:cubicBezTo>
                <a:cubicBezTo>
                  <a:pt x="39" y="87"/>
                  <a:pt x="39" y="87"/>
                  <a:pt x="39" y="87"/>
                </a:cubicBezTo>
                <a:cubicBezTo>
                  <a:pt x="37" y="82"/>
                  <a:pt x="37" y="82"/>
                  <a:pt x="37" y="82"/>
                </a:cubicBezTo>
                <a:cubicBezTo>
                  <a:pt x="67" y="52"/>
                  <a:pt x="67" y="52"/>
                  <a:pt x="67" y="52"/>
                </a:cubicBezTo>
                <a:cubicBezTo>
                  <a:pt x="48" y="52"/>
                  <a:pt x="48" y="52"/>
                  <a:pt x="48" y="52"/>
                </a:cubicBezTo>
                <a:cubicBezTo>
                  <a:pt x="25" y="77"/>
                  <a:pt x="25" y="77"/>
                  <a:pt x="25" y="77"/>
                </a:cubicBezTo>
                <a:cubicBezTo>
                  <a:pt x="32" y="52"/>
                  <a:pt x="32" y="52"/>
                  <a:pt x="32" y="52"/>
                </a:cubicBezTo>
                <a:cubicBezTo>
                  <a:pt x="18" y="52"/>
                  <a:pt x="18" y="52"/>
                  <a:pt x="18" y="52"/>
                </a:cubicBezTo>
                <a:cubicBezTo>
                  <a:pt x="18" y="2"/>
                  <a:pt x="18" y="2"/>
                  <a:pt x="18" y="2"/>
                </a:cubicBezTo>
                <a:cubicBezTo>
                  <a:pt x="76" y="2"/>
                  <a:pt x="76" y="2"/>
                  <a:pt x="76" y="2"/>
                </a:cubicBezTo>
                <a:cubicBezTo>
                  <a:pt x="76" y="55"/>
                  <a:pt x="76" y="55"/>
                  <a:pt x="76" y="55"/>
                </a:cubicBezTo>
                <a:cubicBezTo>
                  <a:pt x="76" y="55"/>
                  <a:pt x="76" y="55"/>
                  <a:pt x="76" y="55"/>
                </a:cubicBezTo>
                <a:close/>
                <a:moveTo>
                  <a:pt x="22" y="87"/>
                </a:moveTo>
                <a:cubicBezTo>
                  <a:pt x="22" y="87"/>
                  <a:pt x="22" y="87"/>
                  <a:pt x="22" y="87"/>
                </a:cubicBezTo>
                <a:cubicBezTo>
                  <a:pt x="22" y="87"/>
                  <a:pt x="22" y="87"/>
                  <a:pt x="22" y="87"/>
                </a:cubicBezTo>
                <a:cubicBezTo>
                  <a:pt x="22" y="87"/>
                  <a:pt x="22" y="87"/>
                  <a:pt x="22" y="87"/>
                </a:cubicBezTo>
                <a:cubicBezTo>
                  <a:pt x="22" y="87"/>
                  <a:pt x="22" y="87"/>
                  <a:pt x="22" y="87"/>
                </a:cubicBezTo>
                <a:close/>
                <a:moveTo>
                  <a:pt x="220" y="0"/>
                </a:moveTo>
                <a:cubicBezTo>
                  <a:pt x="220" y="57"/>
                  <a:pt x="220" y="57"/>
                  <a:pt x="220" y="57"/>
                </a:cubicBezTo>
                <a:cubicBezTo>
                  <a:pt x="218" y="59"/>
                  <a:pt x="216" y="60"/>
                  <a:pt x="215" y="62"/>
                </a:cubicBezTo>
                <a:cubicBezTo>
                  <a:pt x="215" y="0"/>
                  <a:pt x="215" y="0"/>
                  <a:pt x="215" y="0"/>
                </a:cubicBezTo>
                <a:cubicBezTo>
                  <a:pt x="152" y="0"/>
                  <a:pt x="152" y="0"/>
                  <a:pt x="152" y="0"/>
                </a:cubicBezTo>
                <a:cubicBezTo>
                  <a:pt x="152" y="52"/>
                  <a:pt x="152" y="52"/>
                  <a:pt x="152" y="52"/>
                </a:cubicBezTo>
                <a:cubicBezTo>
                  <a:pt x="147" y="52"/>
                  <a:pt x="147" y="52"/>
                  <a:pt x="147" y="52"/>
                </a:cubicBezTo>
                <a:cubicBezTo>
                  <a:pt x="147" y="0"/>
                  <a:pt x="147" y="0"/>
                  <a:pt x="147" y="0"/>
                </a:cubicBezTo>
                <a:cubicBezTo>
                  <a:pt x="84" y="0"/>
                  <a:pt x="84" y="0"/>
                  <a:pt x="84" y="0"/>
                </a:cubicBezTo>
                <a:cubicBezTo>
                  <a:pt x="84" y="52"/>
                  <a:pt x="84" y="52"/>
                  <a:pt x="84" y="52"/>
                </a:cubicBezTo>
                <a:cubicBezTo>
                  <a:pt x="79" y="52"/>
                  <a:pt x="79" y="52"/>
                  <a:pt x="79" y="52"/>
                </a:cubicBezTo>
                <a:cubicBezTo>
                  <a:pt x="79" y="0"/>
                  <a:pt x="79" y="0"/>
                  <a:pt x="79" y="0"/>
                </a:cubicBezTo>
                <a:cubicBezTo>
                  <a:pt x="16" y="0"/>
                  <a:pt x="16" y="0"/>
                  <a:pt x="16" y="0"/>
                </a:cubicBezTo>
                <a:cubicBezTo>
                  <a:pt x="16" y="59"/>
                  <a:pt x="16" y="59"/>
                  <a:pt x="16" y="59"/>
                </a:cubicBezTo>
                <a:cubicBezTo>
                  <a:pt x="0" y="113"/>
                  <a:pt x="0" y="113"/>
                  <a:pt x="0" y="113"/>
                </a:cubicBezTo>
                <a:cubicBezTo>
                  <a:pt x="14" y="113"/>
                  <a:pt x="14" y="113"/>
                  <a:pt x="14" y="113"/>
                </a:cubicBezTo>
                <a:cubicBezTo>
                  <a:pt x="21" y="89"/>
                  <a:pt x="21" y="89"/>
                  <a:pt x="21" y="89"/>
                </a:cubicBezTo>
                <a:cubicBezTo>
                  <a:pt x="23" y="89"/>
                  <a:pt x="23" y="89"/>
                  <a:pt x="23" y="89"/>
                </a:cubicBezTo>
                <a:cubicBezTo>
                  <a:pt x="35" y="113"/>
                  <a:pt x="35" y="113"/>
                  <a:pt x="35" y="113"/>
                </a:cubicBezTo>
                <a:cubicBezTo>
                  <a:pt x="52" y="113"/>
                  <a:pt x="52" y="113"/>
                  <a:pt x="52" y="113"/>
                </a:cubicBezTo>
                <a:cubicBezTo>
                  <a:pt x="40" y="89"/>
                  <a:pt x="40" y="89"/>
                  <a:pt x="40" y="89"/>
                </a:cubicBezTo>
                <a:cubicBezTo>
                  <a:pt x="66" y="89"/>
                  <a:pt x="66" y="89"/>
                  <a:pt x="66" y="89"/>
                </a:cubicBezTo>
                <a:cubicBezTo>
                  <a:pt x="59" y="113"/>
                  <a:pt x="59" y="113"/>
                  <a:pt x="59" y="113"/>
                </a:cubicBezTo>
                <a:cubicBezTo>
                  <a:pt x="74" y="113"/>
                  <a:pt x="74" y="113"/>
                  <a:pt x="74" y="113"/>
                </a:cubicBezTo>
                <a:cubicBezTo>
                  <a:pt x="81" y="89"/>
                  <a:pt x="81" y="89"/>
                  <a:pt x="81" y="89"/>
                </a:cubicBezTo>
                <a:cubicBezTo>
                  <a:pt x="85" y="89"/>
                  <a:pt x="85" y="89"/>
                  <a:pt x="85" y="89"/>
                </a:cubicBezTo>
                <a:cubicBezTo>
                  <a:pt x="85" y="89"/>
                  <a:pt x="85" y="89"/>
                  <a:pt x="85" y="89"/>
                </a:cubicBezTo>
                <a:cubicBezTo>
                  <a:pt x="90" y="89"/>
                  <a:pt x="90" y="89"/>
                  <a:pt x="90" y="89"/>
                </a:cubicBezTo>
                <a:cubicBezTo>
                  <a:pt x="90" y="89"/>
                  <a:pt x="90" y="89"/>
                  <a:pt x="90" y="89"/>
                </a:cubicBezTo>
                <a:cubicBezTo>
                  <a:pt x="119" y="89"/>
                  <a:pt x="119" y="89"/>
                  <a:pt x="119" y="89"/>
                </a:cubicBezTo>
                <a:cubicBezTo>
                  <a:pt x="112" y="113"/>
                  <a:pt x="112" y="113"/>
                  <a:pt x="112" y="113"/>
                </a:cubicBezTo>
                <a:cubicBezTo>
                  <a:pt x="128" y="113"/>
                  <a:pt x="128" y="113"/>
                  <a:pt x="128" y="113"/>
                </a:cubicBezTo>
                <a:cubicBezTo>
                  <a:pt x="135" y="89"/>
                  <a:pt x="135" y="89"/>
                  <a:pt x="135" y="89"/>
                </a:cubicBezTo>
                <a:cubicBezTo>
                  <a:pt x="142" y="89"/>
                  <a:pt x="142" y="89"/>
                  <a:pt x="142" y="89"/>
                </a:cubicBezTo>
                <a:cubicBezTo>
                  <a:pt x="142" y="113"/>
                  <a:pt x="142" y="113"/>
                  <a:pt x="142" y="113"/>
                </a:cubicBezTo>
                <a:cubicBezTo>
                  <a:pt x="155" y="113"/>
                  <a:pt x="155" y="113"/>
                  <a:pt x="155" y="113"/>
                </a:cubicBezTo>
                <a:cubicBezTo>
                  <a:pt x="170" y="89"/>
                  <a:pt x="170" y="89"/>
                  <a:pt x="170" y="89"/>
                </a:cubicBezTo>
                <a:cubicBezTo>
                  <a:pt x="180" y="89"/>
                  <a:pt x="180" y="89"/>
                  <a:pt x="180" y="89"/>
                </a:cubicBezTo>
                <a:cubicBezTo>
                  <a:pt x="175" y="113"/>
                  <a:pt x="175" y="113"/>
                  <a:pt x="175" y="113"/>
                </a:cubicBezTo>
                <a:cubicBezTo>
                  <a:pt x="190" y="113"/>
                  <a:pt x="190" y="113"/>
                  <a:pt x="190" y="113"/>
                </a:cubicBezTo>
                <a:cubicBezTo>
                  <a:pt x="195" y="89"/>
                  <a:pt x="195" y="89"/>
                  <a:pt x="195" y="89"/>
                </a:cubicBezTo>
                <a:cubicBezTo>
                  <a:pt x="204" y="89"/>
                  <a:pt x="204" y="89"/>
                  <a:pt x="204" y="89"/>
                </a:cubicBezTo>
                <a:cubicBezTo>
                  <a:pt x="203" y="96"/>
                  <a:pt x="205" y="103"/>
                  <a:pt x="210" y="108"/>
                </a:cubicBezTo>
                <a:cubicBezTo>
                  <a:pt x="216" y="113"/>
                  <a:pt x="225" y="114"/>
                  <a:pt x="232" y="114"/>
                </a:cubicBezTo>
                <a:cubicBezTo>
                  <a:pt x="241" y="114"/>
                  <a:pt x="251" y="113"/>
                  <a:pt x="260" y="111"/>
                </a:cubicBezTo>
                <a:cubicBezTo>
                  <a:pt x="266" y="89"/>
                  <a:pt x="266" y="89"/>
                  <a:pt x="266" y="89"/>
                </a:cubicBezTo>
                <a:cubicBezTo>
                  <a:pt x="283" y="89"/>
                  <a:pt x="283" y="89"/>
                  <a:pt x="283" y="89"/>
                </a:cubicBezTo>
                <a:cubicBezTo>
                  <a:pt x="283" y="0"/>
                  <a:pt x="283" y="0"/>
                  <a:pt x="283" y="0"/>
                </a:cubicBezTo>
                <a:cubicBezTo>
                  <a:pt x="220" y="0"/>
                  <a:pt x="220" y="0"/>
                  <a:pt x="220" y="0"/>
                </a:cubicBezTo>
                <a:cubicBezTo>
                  <a:pt x="220" y="0"/>
                  <a:pt x="220" y="0"/>
                  <a:pt x="220"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GB" sz="1800" dirty="0"/>
          </a:p>
        </p:txBody>
      </p:sp>
      <p:pic>
        <p:nvPicPr>
          <p:cNvPr id="8" name="Picture 7" descr="A picture containing drawing&#10;&#10;Description automatically generated">
            <a:extLst>
              <a:ext uri="{FF2B5EF4-FFF2-40B4-BE49-F238E27FC236}">
                <a16:creationId xmlns:a16="http://schemas.microsoft.com/office/drawing/2014/main" id="{09FFC657-0D3F-4D7C-ADFD-62914E494B48}"/>
              </a:ext>
            </a:extLst>
          </p:cNvPr>
          <p:cNvPicPr>
            <a:picLocks noChangeAspect="1"/>
          </p:cNvPicPr>
          <p:nvPr userDrawn="1"/>
        </p:nvPicPr>
        <p:blipFill>
          <a:blip r:embed="rId2" cstate="hqprint">
            <a:extLst>
              <a:ext uri="{28A0092B-C50C-407E-A947-70E740481C1C}">
                <a14:useLocalDpi xmlns:a14="http://schemas.microsoft.com/office/drawing/2010/main"/>
              </a:ext>
            </a:extLst>
          </a:blip>
          <a:stretch>
            <a:fillRect/>
          </a:stretch>
        </p:blipFill>
        <p:spPr>
          <a:xfrm>
            <a:off x="8694793" y="431804"/>
            <a:ext cx="1981119" cy="520595"/>
          </a:xfrm>
          <a:prstGeom prst="rect">
            <a:avLst/>
          </a:prstGeom>
        </p:spPr>
      </p:pic>
    </p:spTree>
    <p:extLst>
      <p:ext uri="{BB962C8B-B14F-4D97-AF65-F5344CB8AC3E}">
        <p14:creationId xmlns:p14="http://schemas.microsoft.com/office/powerpoint/2010/main" val="125190466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COLOR PALETT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003200" y="432000"/>
            <a:ext cx="10185600" cy="518400"/>
          </a:xfrm>
        </p:spPr>
        <p:txBody>
          <a:bodyPr/>
          <a:lstStyle>
            <a:lvl1pPr>
              <a:defRPr/>
            </a:lvl1pPr>
          </a:lstStyle>
          <a:p>
            <a:r>
              <a:rPr lang="en-US" dirty="0"/>
              <a:t>Colors</a:t>
            </a:r>
          </a:p>
        </p:txBody>
      </p:sp>
      <p:grpSp>
        <p:nvGrpSpPr>
          <p:cNvPr id="20" name="Group 19"/>
          <p:cNvGrpSpPr/>
          <p:nvPr userDrawn="1"/>
        </p:nvGrpSpPr>
        <p:grpSpPr>
          <a:xfrm>
            <a:off x="1215696" y="1430719"/>
            <a:ext cx="9220656" cy="4323905"/>
            <a:chOff x="752400" y="1211263"/>
            <a:chExt cx="7647063" cy="4594225"/>
          </a:xfrm>
        </p:grpSpPr>
        <p:sp>
          <p:nvSpPr>
            <p:cNvPr id="37" name="TextBox 36"/>
            <p:cNvSpPr txBox="1"/>
            <p:nvPr userDrawn="1"/>
          </p:nvSpPr>
          <p:spPr>
            <a:xfrm>
              <a:off x="752400" y="1211263"/>
              <a:ext cx="828675" cy="504825"/>
            </a:xfrm>
            <a:prstGeom prst="rect">
              <a:avLst/>
            </a:prstGeom>
            <a:noFill/>
          </p:spPr>
          <p:txBody>
            <a:bodyPr wrap="square" lIns="0" tIns="0" rIns="54007" bIns="0" rtlCol="0">
              <a:noAutofit/>
            </a:bodyPr>
            <a:lstStyle/>
            <a:p>
              <a:r>
                <a:rPr lang="en-GB" sz="1000" b="1" dirty="0">
                  <a:solidFill>
                    <a:schemeClr val="tx2"/>
                  </a:solidFill>
                </a:rPr>
                <a:t>Primary</a:t>
              </a:r>
            </a:p>
          </p:txBody>
        </p:sp>
        <p:sp>
          <p:nvSpPr>
            <p:cNvPr id="38" name="TextBox 37"/>
            <p:cNvSpPr txBox="1"/>
            <p:nvPr userDrawn="1"/>
          </p:nvSpPr>
          <p:spPr>
            <a:xfrm>
              <a:off x="752400" y="2257893"/>
              <a:ext cx="898425" cy="504825"/>
            </a:xfrm>
            <a:prstGeom prst="rect">
              <a:avLst/>
            </a:prstGeom>
            <a:noFill/>
          </p:spPr>
          <p:txBody>
            <a:bodyPr wrap="square" lIns="0" tIns="0" rIns="54007" bIns="0" rtlCol="0">
              <a:noAutofit/>
            </a:bodyPr>
            <a:lstStyle/>
            <a:p>
              <a:r>
                <a:rPr lang="en-GB" sz="1000" b="1" dirty="0">
                  <a:solidFill>
                    <a:schemeClr val="tx2"/>
                  </a:solidFill>
                </a:rPr>
                <a:t>Secondary</a:t>
              </a:r>
            </a:p>
          </p:txBody>
        </p:sp>
        <p:sp>
          <p:nvSpPr>
            <p:cNvPr id="39" name="TextBox 38"/>
            <p:cNvSpPr txBox="1"/>
            <p:nvPr userDrawn="1"/>
          </p:nvSpPr>
          <p:spPr>
            <a:xfrm>
              <a:off x="752400" y="3304523"/>
              <a:ext cx="898425" cy="504825"/>
            </a:xfrm>
            <a:prstGeom prst="rect">
              <a:avLst/>
            </a:prstGeom>
            <a:noFill/>
          </p:spPr>
          <p:txBody>
            <a:bodyPr wrap="square" lIns="0" tIns="0" rIns="54007" bIns="0" rtlCol="0">
              <a:noAutofit/>
            </a:bodyPr>
            <a:lstStyle/>
            <a:p>
              <a:r>
                <a:rPr lang="en-GB" sz="1000" b="1" dirty="0">
                  <a:solidFill>
                    <a:schemeClr val="tx2"/>
                  </a:solidFill>
                </a:rPr>
                <a:t>Tertiary</a:t>
              </a:r>
            </a:p>
          </p:txBody>
        </p:sp>
        <p:sp>
          <p:nvSpPr>
            <p:cNvPr id="40" name="Rectangle 39"/>
            <p:cNvSpPr/>
            <p:nvPr userDrawn="1"/>
          </p:nvSpPr>
          <p:spPr>
            <a:xfrm>
              <a:off x="1566545" y="1211263"/>
              <a:ext cx="900000" cy="72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a:solidFill>
                    <a:schemeClr val="bg1"/>
                  </a:solidFill>
                </a:rPr>
                <a:t>KPMG Blue</a:t>
              </a:r>
            </a:p>
            <a:p>
              <a:pPr algn="ctr"/>
              <a:r>
                <a:rPr lang="en-GB" sz="900">
                  <a:solidFill>
                    <a:schemeClr val="bg1"/>
                  </a:solidFill>
                </a:rPr>
                <a:t>0 / 51 / 141</a:t>
              </a:r>
              <a:endParaRPr lang="en-GB" sz="900" dirty="0">
                <a:solidFill>
                  <a:schemeClr val="bg1"/>
                </a:solidFill>
              </a:endParaRPr>
            </a:p>
          </p:txBody>
        </p:sp>
        <p:sp>
          <p:nvSpPr>
            <p:cNvPr id="41" name="Rectangle 40"/>
            <p:cNvSpPr/>
            <p:nvPr userDrawn="1"/>
          </p:nvSpPr>
          <p:spPr>
            <a:xfrm>
              <a:off x="2555365" y="1211263"/>
              <a:ext cx="900000" cy="720000"/>
            </a:xfrm>
            <a:prstGeom prst="rect">
              <a:avLst/>
            </a:prstGeom>
            <a:solidFill>
              <a:srgbClr val="005EB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dirty="0">
                  <a:solidFill>
                    <a:schemeClr val="bg1"/>
                  </a:solidFill>
                </a:rPr>
                <a:t>Medium Blue</a:t>
              </a:r>
            </a:p>
            <a:p>
              <a:pPr algn="ctr"/>
              <a:r>
                <a:rPr lang="en-GB" sz="900" dirty="0">
                  <a:solidFill>
                    <a:schemeClr val="bg1"/>
                  </a:solidFill>
                </a:rPr>
                <a:t>0 / 94 / 184</a:t>
              </a:r>
            </a:p>
          </p:txBody>
        </p:sp>
        <p:sp>
          <p:nvSpPr>
            <p:cNvPr id="42" name="Rectangle 41"/>
            <p:cNvSpPr/>
            <p:nvPr userDrawn="1"/>
          </p:nvSpPr>
          <p:spPr>
            <a:xfrm>
              <a:off x="3544185" y="1211263"/>
              <a:ext cx="900000" cy="72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dirty="0">
                  <a:solidFill>
                    <a:schemeClr val="bg1"/>
                  </a:solidFill>
                </a:rPr>
                <a:t>Light Blue</a:t>
              </a:r>
            </a:p>
            <a:p>
              <a:pPr algn="ctr"/>
              <a:r>
                <a:rPr lang="en-GB" sz="900" dirty="0">
                  <a:solidFill>
                    <a:schemeClr val="bg1"/>
                  </a:solidFill>
                </a:rPr>
                <a:t>0 / 145 / 218</a:t>
              </a:r>
            </a:p>
          </p:txBody>
        </p:sp>
        <p:sp>
          <p:nvSpPr>
            <p:cNvPr id="43" name="Rectangle 42"/>
            <p:cNvSpPr/>
            <p:nvPr userDrawn="1"/>
          </p:nvSpPr>
          <p:spPr>
            <a:xfrm>
              <a:off x="1566545" y="2257893"/>
              <a:ext cx="900000" cy="720000"/>
            </a:xfrm>
            <a:prstGeom prst="rect">
              <a:avLst/>
            </a:prstGeom>
            <a:solidFill>
              <a:srgbClr val="48369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a:solidFill>
                    <a:schemeClr val="bg1"/>
                  </a:solidFill>
                </a:rPr>
                <a:t>Violet</a:t>
              </a:r>
            </a:p>
            <a:p>
              <a:pPr algn="ctr"/>
              <a:r>
                <a:rPr lang="en-GB" sz="900">
                  <a:solidFill>
                    <a:schemeClr val="bg1"/>
                  </a:solidFill>
                </a:rPr>
                <a:t>72 / 54 / 152</a:t>
              </a:r>
              <a:endParaRPr lang="en-GB" sz="900" dirty="0">
                <a:solidFill>
                  <a:schemeClr val="bg1"/>
                </a:solidFill>
              </a:endParaRPr>
            </a:p>
          </p:txBody>
        </p:sp>
        <p:sp>
          <p:nvSpPr>
            <p:cNvPr id="44" name="Rectangle 43"/>
            <p:cNvSpPr/>
            <p:nvPr userDrawn="1"/>
          </p:nvSpPr>
          <p:spPr>
            <a:xfrm>
              <a:off x="2555365" y="2257893"/>
              <a:ext cx="900000" cy="720000"/>
            </a:xfrm>
            <a:prstGeom prst="rect">
              <a:avLst/>
            </a:prstGeom>
            <a:solidFill>
              <a:srgbClr val="470A6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dirty="0">
                  <a:solidFill>
                    <a:schemeClr val="bg1"/>
                  </a:solidFill>
                </a:rPr>
                <a:t>Purple</a:t>
              </a:r>
            </a:p>
            <a:p>
              <a:pPr algn="ctr"/>
              <a:r>
                <a:rPr lang="en-GB" sz="900" dirty="0">
                  <a:solidFill>
                    <a:schemeClr val="bg1"/>
                  </a:solidFill>
                </a:rPr>
                <a:t>71 / 10 / 104</a:t>
              </a:r>
            </a:p>
          </p:txBody>
        </p:sp>
        <p:sp>
          <p:nvSpPr>
            <p:cNvPr id="45" name="Rectangle 44"/>
            <p:cNvSpPr/>
            <p:nvPr userDrawn="1"/>
          </p:nvSpPr>
          <p:spPr>
            <a:xfrm>
              <a:off x="3544185" y="2257893"/>
              <a:ext cx="900000" cy="720000"/>
            </a:xfrm>
            <a:prstGeom prst="rect">
              <a:avLst/>
            </a:prstGeom>
            <a:solidFill>
              <a:srgbClr val="6D207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a:solidFill>
                    <a:schemeClr val="bg1"/>
                  </a:solidFill>
                </a:rPr>
                <a:t>Light Purple</a:t>
              </a:r>
            </a:p>
            <a:p>
              <a:pPr algn="ctr"/>
              <a:r>
                <a:rPr lang="en-GB" sz="900">
                  <a:solidFill>
                    <a:schemeClr val="bg1"/>
                  </a:solidFill>
                </a:rPr>
                <a:t>109 / 32 / 119</a:t>
              </a:r>
              <a:endParaRPr lang="en-GB" sz="900" dirty="0">
                <a:solidFill>
                  <a:schemeClr val="bg1"/>
                </a:solidFill>
              </a:endParaRPr>
            </a:p>
          </p:txBody>
        </p:sp>
        <p:sp>
          <p:nvSpPr>
            <p:cNvPr id="46" name="Rectangle 45"/>
            <p:cNvSpPr/>
            <p:nvPr userDrawn="1"/>
          </p:nvSpPr>
          <p:spPr>
            <a:xfrm>
              <a:off x="4533005" y="2257893"/>
              <a:ext cx="900000" cy="720000"/>
            </a:xfrm>
            <a:prstGeom prst="rect">
              <a:avLst/>
            </a:prstGeom>
            <a:solidFill>
              <a:srgbClr val="00A3A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a:solidFill>
                    <a:schemeClr val="bg1"/>
                  </a:solidFill>
                </a:rPr>
                <a:t>Green</a:t>
              </a:r>
            </a:p>
            <a:p>
              <a:pPr algn="ctr"/>
              <a:r>
                <a:rPr lang="en-GB" sz="900">
                  <a:solidFill>
                    <a:schemeClr val="bg1"/>
                  </a:solidFill>
                </a:rPr>
                <a:t>0 / 163 / 161</a:t>
              </a:r>
              <a:endParaRPr lang="en-GB" sz="900" dirty="0">
                <a:solidFill>
                  <a:schemeClr val="bg1"/>
                </a:solidFill>
              </a:endParaRPr>
            </a:p>
          </p:txBody>
        </p:sp>
        <p:sp>
          <p:nvSpPr>
            <p:cNvPr id="47" name="Rectangle 46"/>
            <p:cNvSpPr/>
            <p:nvPr userDrawn="1"/>
          </p:nvSpPr>
          <p:spPr>
            <a:xfrm>
              <a:off x="1566545" y="3304523"/>
              <a:ext cx="900000" cy="720000"/>
            </a:xfrm>
            <a:prstGeom prst="rect">
              <a:avLst/>
            </a:prstGeom>
            <a:solidFill>
              <a:srgbClr val="009A4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dirty="0">
                  <a:solidFill>
                    <a:schemeClr val="bg1"/>
                  </a:solidFill>
                </a:rPr>
                <a:t>Dark Green</a:t>
              </a:r>
            </a:p>
            <a:p>
              <a:pPr algn="ctr"/>
              <a:r>
                <a:rPr lang="en-GB" sz="900" dirty="0">
                  <a:solidFill>
                    <a:schemeClr val="bg1"/>
                  </a:solidFill>
                </a:rPr>
                <a:t>0 / 154 / 68</a:t>
              </a:r>
            </a:p>
          </p:txBody>
        </p:sp>
        <p:sp>
          <p:nvSpPr>
            <p:cNvPr id="48" name="Rectangle 47"/>
            <p:cNvSpPr/>
            <p:nvPr userDrawn="1"/>
          </p:nvSpPr>
          <p:spPr>
            <a:xfrm>
              <a:off x="2555365" y="3304523"/>
              <a:ext cx="900000" cy="720000"/>
            </a:xfrm>
            <a:prstGeom prst="rect">
              <a:avLst/>
            </a:prstGeom>
            <a:solidFill>
              <a:srgbClr val="43B02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a:solidFill>
                    <a:schemeClr val="bg1"/>
                  </a:solidFill>
                </a:rPr>
                <a:t>Light Green</a:t>
              </a:r>
            </a:p>
            <a:p>
              <a:pPr algn="ctr"/>
              <a:r>
                <a:rPr lang="en-GB" sz="900">
                  <a:solidFill>
                    <a:schemeClr val="bg1"/>
                  </a:solidFill>
                </a:rPr>
                <a:t>67 / 176 / 42</a:t>
              </a:r>
              <a:endParaRPr lang="en-GB" sz="900" dirty="0">
                <a:solidFill>
                  <a:schemeClr val="bg1"/>
                </a:solidFill>
              </a:endParaRPr>
            </a:p>
          </p:txBody>
        </p:sp>
        <p:sp>
          <p:nvSpPr>
            <p:cNvPr id="49" name="Rectangle 48"/>
            <p:cNvSpPr/>
            <p:nvPr userDrawn="1"/>
          </p:nvSpPr>
          <p:spPr>
            <a:xfrm>
              <a:off x="3544185" y="3304523"/>
              <a:ext cx="900000" cy="720000"/>
            </a:xfrm>
            <a:prstGeom prst="rect">
              <a:avLst/>
            </a:prstGeom>
            <a:solidFill>
              <a:srgbClr val="EAAA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a:solidFill>
                    <a:schemeClr val="bg1"/>
                  </a:solidFill>
                </a:rPr>
                <a:t>Yellow</a:t>
              </a:r>
            </a:p>
            <a:p>
              <a:pPr algn="ctr"/>
              <a:r>
                <a:rPr lang="en-GB" sz="900">
                  <a:solidFill>
                    <a:schemeClr val="bg1"/>
                  </a:solidFill>
                </a:rPr>
                <a:t>234 / 170 / 0</a:t>
              </a:r>
              <a:endParaRPr lang="en-GB" sz="900" dirty="0">
                <a:solidFill>
                  <a:schemeClr val="bg1"/>
                </a:solidFill>
              </a:endParaRPr>
            </a:p>
          </p:txBody>
        </p:sp>
        <p:sp>
          <p:nvSpPr>
            <p:cNvPr id="50" name="Rectangle 49"/>
            <p:cNvSpPr/>
            <p:nvPr userDrawn="1"/>
          </p:nvSpPr>
          <p:spPr>
            <a:xfrm>
              <a:off x="4533005" y="3304523"/>
              <a:ext cx="900000" cy="720000"/>
            </a:xfrm>
            <a:prstGeom prst="rect">
              <a:avLst/>
            </a:prstGeom>
            <a:solidFill>
              <a:srgbClr val="F68D2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dirty="0">
                  <a:solidFill>
                    <a:schemeClr val="bg1"/>
                  </a:solidFill>
                </a:rPr>
                <a:t>Orange</a:t>
              </a:r>
            </a:p>
            <a:p>
              <a:pPr algn="ctr"/>
              <a:r>
                <a:rPr lang="en-GB" sz="900" dirty="0">
                  <a:solidFill>
                    <a:schemeClr val="bg1"/>
                  </a:solidFill>
                </a:rPr>
                <a:t>246 / 141 / 46</a:t>
              </a:r>
            </a:p>
          </p:txBody>
        </p:sp>
        <p:sp>
          <p:nvSpPr>
            <p:cNvPr id="51" name="Rectangle 50"/>
            <p:cNvSpPr/>
            <p:nvPr userDrawn="1"/>
          </p:nvSpPr>
          <p:spPr>
            <a:xfrm>
              <a:off x="5521825" y="3304523"/>
              <a:ext cx="900000" cy="720000"/>
            </a:xfrm>
            <a:prstGeom prst="rect">
              <a:avLst/>
            </a:prstGeom>
            <a:solidFill>
              <a:srgbClr val="BC204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a:solidFill>
                    <a:schemeClr val="bg1"/>
                  </a:solidFill>
                </a:rPr>
                <a:t>Red</a:t>
              </a:r>
            </a:p>
            <a:p>
              <a:pPr algn="ctr"/>
              <a:r>
                <a:rPr lang="en-GB" sz="900">
                  <a:solidFill>
                    <a:schemeClr val="bg1"/>
                  </a:solidFill>
                </a:rPr>
                <a:t>188 / 32 / 75</a:t>
              </a:r>
              <a:endParaRPr lang="en-GB" sz="900" dirty="0">
                <a:solidFill>
                  <a:schemeClr val="bg1"/>
                </a:solidFill>
              </a:endParaRPr>
            </a:p>
          </p:txBody>
        </p:sp>
        <p:sp>
          <p:nvSpPr>
            <p:cNvPr id="52" name="Rectangle 51"/>
            <p:cNvSpPr/>
            <p:nvPr userDrawn="1"/>
          </p:nvSpPr>
          <p:spPr>
            <a:xfrm>
              <a:off x="6510645" y="3304523"/>
              <a:ext cx="900000" cy="720000"/>
            </a:xfrm>
            <a:prstGeom prst="rect">
              <a:avLst/>
            </a:prstGeom>
            <a:solidFill>
              <a:srgbClr val="C6007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dirty="0">
                  <a:solidFill>
                    <a:schemeClr val="bg1"/>
                  </a:solidFill>
                </a:rPr>
                <a:t>Pink</a:t>
              </a:r>
            </a:p>
            <a:p>
              <a:pPr algn="ctr"/>
              <a:r>
                <a:rPr lang="en-GB" sz="900" dirty="0">
                  <a:solidFill>
                    <a:schemeClr val="bg1"/>
                  </a:solidFill>
                </a:rPr>
                <a:t>198 / 0 / 126</a:t>
              </a:r>
            </a:p>
          </p:txBody>
        </p:sp>
        <p:sp>
          <p:nvSpPr>
            <p:cNvPr id="53" name="Rectangle 52"/>
            <p:cNvSpPr/>
            <p:nvPr userDrawn="1"/>
          </p:nvSpPr>
          <p:spPr>
            <a:xfrm>
              <a:off x="1566545" y="4285386"/>
              <a:ext cx="900000" cy="72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a:solidFill>
                    <a:schemeClr val="bg1"/>
                  </a:solidFill>
                </a:rPr>
                <a:t>KPMG Blue</a:t>
              </a:r>
            </a:p>
            <a:p>
              <a:pPr algn="ctr"/>
              <a:r>
                <a:rPr lang="en-GB" sz="900">
                  <a:solidFill>
                    <a:schemeClr val="bg1"/>
                  </a:solidFill>
                </a:rPr>
                <a:t>0 / 51 / 141</a:t>
              </a:r>
              <a:endParaRPr lang="en-GB" sz="900" dirty="0">
                <a:solidFill>
                  <a:schemeClr val="bg1"/>
                </a:solidFill>
              </a:endParaRPr>
            </a:p>
          </p:txBody>
        </p:sp>
        <p:sp>
          <p:nvSpPr>
            <p:cNvPr id="54" name="Rectangle 53"/>
            <p:cNvSpPr/>
            <p:nvPr userDrawn="1"/>
          </p:nvSpPr>
          <p:spPr>
            <a:xfrm>
              <a:off x="4533005" y="4285386"/>
              <a:ext cx="900000" cy="720000"/>
            </a:xfrm>
            <a:prstGeom prst="rect">
              <a:avLst/>
            </a:prstGeom>
            <a:solidFill>
              <a:srgbClr val="005EB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dirty="0">
                  <a:solidFill>
                    <a:schemeClr val="bg1"/>
                  </a:solidFill>
                </a:rPr>
                <a:t>Medium Blue</a:t>
              </a:r>
            </a:p>
            <a:p>
              <a:pPr algn="ctr"/>
              <a:r>
                <a:rPr lang="en-GB" sz="900" dirty="0">
                  <a:solidFill>
                    <a:schemeClr val="bg1"/>
                  </a:solidFill>
                </a:rPr>
                <a:t>0 / 94 / 184</a:t>
              </a:r>
            </a:p>
          </p:txBody>
        </p:sp>
        <p:sp>
          <p:nvSpPr>
            <p:cNvPr id="55" name="Rectangle 54"/>
            <p:cNvSpPr/>
            <p:nvPr userDrawn="1"/>
          </p:nvSpPr>
          <p:spPr>
            <a:xfrm>
              <a:off x="2555365" y="4285386"/>
              <a:ext cx="900000" cy="72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a:solidFill>
                    <a:schemeClr val="bg1"/>
                  </a:solidFill>
                </a:rPr>
                <a:t>Light Blue</a:t>
              </a:r>
            </a:p>
            <a:p>
              <a:pPr algn="ctr"/>
              <a:r>
                <a:rPr lang="en-GB" sz="900">
                  <a:solidFill>
                    <a:schemeClr val="bg1"/>
                  </a:solidFill>
                </a:rPr>
                <a:t>0 / 145 / 218</a:t>
              </a:r>
              <a:endParaRPr lang="en-GB" sz="900" dirty="0">
                <a:solidFill>
                  <a:schemeClr val="bg1"/>
                </a:solidFill>
              </a:endParaRPr>
            </a:p>
          </p:txBody>
        </p:sp>
        <p:sp>
          <p:nvSpPr>
            <p:cNvPr id="56" name="Rectangle 55"/>
            <p:cNvSpPr/>
            <p:nvPr userDrawn="1"/>
          </p:nvSpPr>
          <p:spPr>
            <a:xfrm>
              <a:off x="3544185" y="4285386"/>
              <a:ext cx="900000" cy="720000"/>
            </a:xfrm>
            <a:prstGeom prst="rect">
              <a:avLst/>
            </a:prstGeom>
            <a:solidFill>
              <a:srgbClr val="6D207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a:solidFill>
                    <a:schemeClr val="bg1"/>
                  </a:solidFill>
                </a:rPr>
                <a:t>Light Purple</a:t>
              </a:r>
            </a:p>
            <a:p>
              <a:pPr algn="ctr"/>
              <a:r>
                <a:rPr lang="en-GB" sz="900">
                  <a:solidFill>
                    <a:schemeClr val="bg1"/>
                  </a:solidFill>
                </a:rPr>
                <a:t>109 / 32 / 119</a:t>
              </a:r>
              <a:endParaRPr lang="en-GB" sz="900" dirty="0">
                <a:solidFill>
                  <a:schemeClr val="bg1"/>
                </a:solidFill>
              </a:endParaRPr>
            </a:p>
          </p:txBody>
        </p:sp>
        <p:sp>
          <p:nvSpPr>
            <p:cNvPr id="57" name="Rectangle 56"/>
            <p:cNvSpPr/>
            <p:nvPr userDrawn="1"/>
          </p:nvSpPr>
          <p:spPr>
            <a:xfrm>
              <a:off x="5521825" y="4285386"/>
              <a:ext cx="900000" cy="720000"/>
            </a:xfrm>
            <a:prstGeom prst="rect">
              <a:avLst/>
            </a:prstGeom>
            <a:solidFill>
              <a:srgbClr val="00A3A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a:solidFill>
                    <a:schemeClr val="bg1"/>
                  </a:solidFill>
                </a:rPr>
                <a:t>Green</a:t>
              </a:r>
            </a:p>
            <a:p>
              <a:pPr algn="ctr"/>
              <a:r>
                <a:rPr lang="en-GB" sz="900">
                  <a:solidFill>
                    <a:schemeClr val="bg1"/>
                  </a:solidFill>
                </a:rPr>
                <a:t>0 / 163 / 161</a:t>
              </a:r>
              <a:endParaRPr lang="en-GB" sz="900" dirty="0">
                <a:solidFill>
                  <a:schemeClr val="bg1"/>
                </a:solidFill>
              </a:endParaRPr>
            </a:p>
          </p:txBody>
        </p:sp>
        <p:sp>
          <p:nvSpPr>
            <p:cNvPr id="58" name="Rectangle 57"/>
            <p:cNvSpPr/>
            <p:nvPr userDrawn="1"/>
          </p:nvSpPr>
          <p:spPr>
            <a:xfrm>
              <a:off x="7499463" y="4285386"/>
              <a:ext cx="900000" cy="720000"/>
            </a:xfrm>
            <a:prstGeom prst="rect">
              <a:avLst/>
            </a:prstGeom>
            <a:solidFill>
              <a:srgbClr val="43B02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dirty="0">
                  <a:solidFill>
                    <a:schemeClr val="bg1"/>
                  </a:solidFill>
                </a:rPr>
                <a:t>Light Green</a:t>
              </a:r>
            </a:p>
            <a:p>
              <a:pPr algn="ctr"/>
              <a:r>
                <a:rPr lang="en-GB" sz="900" dirty="0">
                  <a:solidFill>
                    <a:schemeClr val="bg1"/>
                  </a:solidFill>
                </a:rPr>
                <a:t>67 / 176 / 42</a:t>
              </a:r>
            </a:p>
          </p:txBody>
        </p:sp>
        <p:sp>
          <p:nvSpPr>
            <p:cNvPr id="59" name="Rectangle 58"/>
            <p:cNvSpPr/>
            <p:nvPr userDrawn="1"/>
          </p:nvSpPr>
          <p:spPr>
            <a:xfrm>
              <a:off x="6510645" y="4285386"/>
              <a:ext cx="900000" cy="720000"/>
            </a:xfrm>
            <a:prstGeom prst="rect">
              <a:avLst/>
            </a:prstGeom>
            <a:solidFill>
              <a:srgbClr val="EAAA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a:solidFill>
                    <a:schemeClr val="bg1"/>
                  </a:solidFill>
                </a:rPr>
                <a:t>Yellow</a:t>
              </a:r>
            </a:p>
            <a:p>
              <a:pPr algn="ctr"/>
              <a:r>
                <a:rPr lang="en-GB" sz="900">
                  <a:solidFill>
                    <a:schemeClr val="bg1"/>
                  </a:solidFill>
                </a:rPr>
                <a:t>234 / 170 / 0</a:t>
              </a:r>
              <a:endParaRPr lang="en-GB" sz="900" dirty="0">
                <a:solidFill>
                  <a:schemeClr val="bg1"/>
                </a:solidFill>
              </a:endParaRPr>
            </a:p>
          </p:txBody>
        </p:sp>
        <p:sp>
          <p:nvSpPr>
            <p:cNvPr id="60" name="Rectangle 59"/>
            <p:cNvSpPr/>
            <p:nvPr userDrawn="1"/>
          </p:nvSpPr>
          <p:spPr>
            <a:xfrm>
              <a:off x="1566545" y="5085488"/>
              <a:ext cx="900000" cy="720000"/>
            </a:xfrm>
            <a:prstGeom prst="rect">
              <a:avLst/>
            </a:prstGeom>
            <a:solidFill>
              <a:srgbClr val="C6007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dirty="0">
                  <a:solidFill>
                    <a:schemeClr val="bg1"/>
                  </a:solidFill>
                </a:rPr>
                <a:t>Pink</a:t>
              </a:r>
            </a:p>
            <a:p>
              <a:pPr algn="ctr"/>
              <a:r>
                <a:rPr lang="en-GB" sz="900" dirty="0">
                  <a:solidFill>
                    <a:schemeClr val="bg1"/>
                  </a:solidFill>
                </a:rPr>
                <a:t>198 / 0 / 126</a:t>
              </a:r>
            </a:p>
          </p:txBody>
        </p:sp>
        <p:sp>
          <p:nvSpPr>
            <p:cNvPr id="61" name="Rectangle 60"/>
            <p:cNvSpPr/>
            <p:nvPr userDrawn="1"/>
          </p:nvSpPr>
          <p:spPr>
            <a:xfrm>
              <a:off x="2555365" y="5085488"/>
              <a:ext cx="900000" cy="720000"/>
            </a:xfrm>
            <a:prstGeom prst="rect">
              <a:avLst/>
            </a:prstGeom>
            <a:solidFill>
              <a:srgbClr val="753F1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dirty="0">
                  <a:solidFill>
                    <a:schemeClr val="bg1"/>
                  </a:solidFill>
                </a:rPr>
                <a:t>Dark</a:t>
              </a:r>
              <a:r>
                <a:rPr lang="en-GB" sz="900" baseline="0" dirty="0">
                  <a:solidFill>
                    <a:schemeClr val="bg1"/>
                  </a:solidFill>
                </a:rPr>
                <a:t> Brown</a:t>
              </a:r>
            </a:p>
            <a:p>
              <a:pPr algn="ctr"/>
              <a:r>
                <a:rPr lang="en-GB" sz="900" baseline="0" dirty="0">
                  <a:solidFill>
                    <a:schemeClr val="bg1"/>
                  </a:solidFill>
                </a:rPr>
                <a:t>117 / 63 / 25</a:t>
              </a:r>
              <a:endParaRPr lang="en-GB" sz="900" dirty="0">
                <a:solidFill>
                  <a:schemeClr val="bg1"/>
                </a:solidFill>
              </a:endParaRPr>
            </a:p>
          </p:txBody>
        </p:sp>
        <p:sp>
          <p:nvSpPr>
            <p:cNvPr id="62" name="Rectangle 61"/>
            <p:cNvSpPr/>
            <p:nvPr userDrawn="1"/>
          </p:nvSpPr>
          <p:spPr>
            <a:xfrm>
              <a:off x="3544185" y="5085488"/>
              <a:ext cx="900000" cy="720000"/>
            </a:xfrm>
            <a:prstGeom prst="rect">
              <a:avLst/>
            </a:prstGeom>
            <a:solidFill>
              <a:srgbClr val="9B642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dirty="0">
                  <a:solidFill>
                    <a:schemeClr val="bg1"/>
                  </a:solidFill>
                </a:rPr>
                <a:t>Light </a:t>
              </a:r>
              <a:r>
                <a:rPr lang="en-GB" sz="900" baseline="0" dirty="0">
                  <a:solidFill>
                    <a:schemeClr val="bg1"/>
                  </a:solidFill>
                </a:rPr>
                <a:t>Brown</a:t>
              </a:r>
            </a:p>
            <a:p>
              <a:pPr algn="ctr"/>
              <a:r>
                <a:rPr lang="en-GB" sz="900" baseline="0" dirty="0">
                  <a:solidFill>
                    <a:schemeClr val="bg1"/>
                  </a:solidFill>
                </a:rPr>
                <a:t>155 / 100 / 46</a:t>
              </a:r>
              <a:endParaRPr lang="en-GB" sz="900" dirty="0">
                <a:solidFill>
                  <a:schemeClr val="bg1"/>
                </a:solidFill>
              </a:endParaRPr>
            </a:p>
          </p:txBody>
        </p:sp>
        <p:sp>
          <p:nvSpPr>
            <p:cNvPr id="63" name="Rectangle 62"/>
            <p:cNvSpPr/>
            <p:nvPr userDrawn="1"/>
          </p:nvSpPr>
          <p:spPr>
            <a:xfrm>
              <a:off x="5521825" y="5085488"/>
              <a:ext cx="900000" cy="720000"/>
            </a:xfrm>
            <a:prstGeom prst="rect">
              <a:avLst/>
            </a:prstGeom>
            <a:solidFill>
              <a:srgbClr val="E3BC9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dirty="0">
                  <a:solidFill>
                    <a:schemeClr val="bg1"/>
                  </a:solidFill>
                </a:rPr>
                <a:t>Beige</a:t>
              </a:r>
            </a:p>
            <a:p>
              <a:pPr algn="ctr"/>
              <a:r>
                <a:rPr lang="en-GB" sz="900" dirty="0">
                  <a:solidFill>
                    <a:schemeClr val="bg1"/>
                  </a:solidFill>
                </a:rPr>
                <a:t>227 / 188 / 159</a:t>
              </a:r>
            </a:p>
          </p:txBody>
        </p:sp>
        <p:sp>
          <p:nvSpPr>
            <p:cNvPr id="64" name="Rectangle 63"/>
            <p:cNvSpPr/>
            <p:nvPr userDrawn="1"/>
          </p:nvSpPr>
          <p:spPr>
            <a:xfrm>
              <a:off x="4533005" y="5085488"/>
              <a:ext cx="900000" cy="720000"/>
            </a:xfrm>
            <a:prstGeom prst="rect">
              <a:avLst/>
            </a:prstGeom>
            <a:solidFill>
              <a:srgbClr val="9D937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dirty="0">
                  <a:solidFill>
                    <a:schemeClr val="bg1"/>
                  </a:solidFill>
                </a:rPr>
                <a:t>Olive</a:t>
              </a:r>
            </a:p>
            <a:p>
              <a:pPr algn="ctr"/>
              <a:r>
                <a:rPr lang="en-GB" sz="900" dirty="0">
                  <a:solidFill>
                    <a:schemeClr val="bg1"/>
                  </a:solidFill>
                </a:rPr>
                <a:t>157 / 147 / 117</a:t>
              </a:r>
            </a:p>
          </p:txBody>
        </p:sp>
        <p:sp>
          <p:nvSpPr>
            <p:cNvPr id="65" name="Rectangle 64"/>
            <p:cNvSpPr/>
            <p:nvPr userDrawn="1"/>
          </p:nvSpPr>
          <p:spPr>
            <a:xfrm>
              <a:off x="6510645" y="5085488"/>
              <a:ext cx="900000" cy="720000"/>
            </a:xfrm>
            <a:prstGeom prst="rect">
              <a:avLst/>
            </a:prstGeom>
            <a:solidFill>
              <a:srgbClr val="E3687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dirty="0">
                  <a:solidFill>
                    <a:schemeClr val="bg1"/>
                  </a:solidFill>
                </a:rPr>
                <a:t>Light Pink</a:t>
              </a:r>
            </a:p>
            <a:p>
              <a:pPr algn="ctr"/>
              <a:r>
                <a:rPr lang="en-GB" sz="900" dirty="0">
                  <a:solidFill>
                    <a:schemeClr val="bg1"/>
                  </a:solidFill>
                </a:rPr>
                <a:t>227 / 104 /</a:t>
              </a:r>
              <a:r>
                <a:rPr lang="en-GB" sz="900" baseline="0" dirty="0">
                  <a:solidFill>
                    <a:schemeClr val="bg1"/>
                  </a:solidFill>
                </a:rPr>
                <a:t> 119</a:t>
              </a:r>
              <a:endParaRPr lang="en-GB" sz="900" dirty="0">
                <a:solidFill>
                  <a:schemeClr val="bg1"/>
                </a:solidFill>
              </a:endParaRPr>
            </a:p>
          </p:txBody>
        </p:sp>
        <p:sp>
          <p:nvSpPr>
            <p:cNvPr id="66" name="TextBox 65"/>
            <p:cNvSpPr txBox="1"/>
            <p:nvPr userDrawn="1"/>
          </p:nvSpPr>
          <p:spPr>
            <a:xfrm>
              <a:off x="752400" y="4285386"/>
              <a:ext cx="814145" cy="504825"/>
            </a:xfrm>
            <a:prstGeom prst="rect">
              <a:avLst/>
            </a:prstGeom>
            <a:noFill/>
          </p:spPr>
          <p:txBody>
            <a:bodyPr wrap="square" lIns="0" tIns="0" rIns="54007" bIns="0" rtlCol="0">
              <a:noAutofit/>
            </a:bodyPr>
            <a:lstStyle/>
            <a:p>
              <a:r>
                <a:rPr lang="en-GB" sz="1000" b="1" dirty="0">
                  <a:solidFill>
                    <a:schemeClr val="tx2"/>
                  </a:solidFill>
                </a:rPr>
                <a:t>Colour</a:t>
              </a:r>
              <a:r>
                <a:rPr lang="en-GB" sz="1000" b="1" baseline="0" dirty="0">
                  <a:solidFill>
                    <a:schemeClr val="tx2"/>
                  </a:solidFill>
                </a:rPr>
                <a:t> o</a:t>
              </a:r>
              <a:r>
                <a:rPr lang="en-GB" sz="1000" b="1" dirty="0">
                  <a:solidFill>
                    <a:schemeClr val="tx2"/>
                  </a:solidFill>
                </a:rPr>
                <a:t>rder for graphs</a:t>
              </a:r>
            </a:p>
          </p:txBody>
        </p:sp>
      </p:grpSp>
    </p:spTree>
    <p:extLst>
      <p:ext uri="{BB962C8B-B14F-4D97-AF65-F5344CB8AC3E}">
        <p14:creationId xmlns:p14="http://schemas.microsoft.com/office/powerpoint/2010/main" val="423074730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FINAL SLIDE">
    <p:spTree>
      <p:nvGrpSpPr>
        <p:cNvPr id="1" name=""/>
        <p:cNvGrpSpPr/>
        <p:nvPr/>
      </p:nvGrpSpPr>
      <p:grpSpPr>
        <a:xfrm>
          <a:off x="0" y="0"/>
          <a:ext cx="0" cy="0"/>
          <a:chOff x="0" y="0"/>
          <a:chExt cx="0" cy="0"/>
        </a:xfrm>
      </p:grpSpPr>
      <p:sp>
        <p:nvSpPr>
          <p:cNvPr id="10" name="object 3"/>
          <p:cNvSpPr/>
          <p:nvPr userDrawn="1"/>
        </p:nvSpPr>
        <p:spPr>
          <a:xfrm>
            <a:off x="1" y="1"/>
            <a:ext cx="1587731" cy="6858000"/>
          </a:xfrm>
          <a:custGeom>
            <a:avLst/>
            <a:gdLst/>
            <a:ahLst/>
            <a:cxnLst/>
            <a:rect l="l" t="t" r="r" b="b"/>
            <a:pathLst>
              <a:path w="1742046" h="7772400">
                <a:moveTo>
                  <a:pt x="0" y="7772400"/>
                </a:moveTo>
                <a:lnTo>
                  <a:pt x="1742046" y="7772400"/>
                </a:lnTo>
                <a:lnTo>
                  <a:pt x="1742046" y="0"/>
                </a:lnTo>
                <a:lnTo>
                  <a:pt x="0" y="0"/>
                </a:lnTo>
                <a:lnTo>
                  <a:pt x="0" y="7772400"/>
                </a:lnTo>
                <a:close/>
              </a:path>
            </a:pathLst>
          </a:custGeom>
          <a:solidFill>
            <a:srgbClr val="00338D"/>
          </a:solidFill>
        </p:spPr>
        <p:txBody>
          <a:bodyPr wrap="square" lIns="0" tIns="0" rIns="0" bIns="0" rtlCol="0">
            <a:noAutofit/>
          </a:bodyPr>
          <a:lstStyle/>
          <a:p>
            <a:endParaRPr sz="1800" dirty="0">
              <a:latin typeface="Arial" panose="020B0604020202020204" pitchFamily="34" charset="0"/>
            </a:endParaRPr>
          </a:p>
        </p:txBody>
      </p:sp>
      <p:sp>
        <p:nvSpPr>
          <p:cNvPr id="16" name="Freeform 19"/>
          <p:cNvSpPr>
            <a:spLocks noChangeAspect="1" noEditPoints="1"/>
          </p:cNvSpPr>
          <p:nvPr userDrawn="1"/>
        </p:nvSpPr>
        <p:spPr bwMode="auto">
          <a:xfrm>
            <a:off x="2729165" y="524433"/>
            <a:ext cx="1079151" cy="439654"/>
          </a:xfrm>
          <a:custGeom>
            <a:avLst/>
            <a:gdLst>
              <a:gd name="T0" fmla="*/ 269 w 283"/>
              <a:gd name="T1" fmla="*/ 77 h 114"/>
              <a:gd name="T2" fmla="*/ 222 w 283"/>
              <a:gd name="T3" fmla="*/ 87 h 114"/>
              <a:gd name="T4" fmla="*/ 244 w 283"/>
              <a:gd name="T5" fmla="*/ 60 h 114"/>
              <a:gd name="T6" fmla="*/ 269 w 283"/>
              <a:gd name="T7" fmla="*/ 56 h 114"/>
              <a:gd name="T8" fmla="*/ 222 w 283"/>
              <a:gd name="T9" fmla="*/ 2 h 114"/>
              <a:gd name="T10" fmla="*/ 281 w 283"/>
              <a:gd name="T11" fmla="*/ 87 h 114"/>
              <a:gd name="T12" fmla="*/ 222 w 283"/>
              <a:gd name="T13" fmla="*/ 89 h 114"/>
              <a:gd name="T14" fmla="*/ 246 w 283"/>
              <a:gd name="T15" fmla="*/ 101 h 114"/>
              <a:gd name="T16" fmla="*/ 205 w 283"/>
              <a:gd name="T17" fmla="*/ 82 h 114"/>
              <a:gd name="T18" fmla="*/ 203 w 283"/>
              <a:gd name="T19" fmla="*/ 52 h 114"/>
              <a:gd name="T20" fmla="*/ 154 w 283"/>
              <a:gd name="T21" fmla="*/ 87 h 114"/>
              <a:gd name="T22" fmla="*/ 213 w 283"/>
              <a:gd name="T23" fmla="*/ 53 h 114"/>
              <a:gd name="T24" fmla="*/ 171 w 283"/>
              <a:gd name="T25" fmla="*/ 87 h 114"/>
              <a:gd name="T26" fmla="*/ 180 w 283"/>
              <a:gd name="T27" fmla="*/ 87 h 114"/>
              <a:gd name="T28" fmla="*/ 120 w 283"/>
              <a:gd name="T29" fmla="*/ 87 h 114"/>
              <a:gd name="T30" fmla="*/ 117 w 283"/>
              <a:gd name="T31" fmla="*/ 56 h 114"/>
              <a:gd name="T32" fmla="*/ 86 w 283"/>
              <a:gd name="T33" fmla="*/ 2 h 114"/>
              <a:gd name="T34" fmla="*/ 145 w 283"/>
              <a:gd name="T35" fmla="*/ 52 h 114"/>
              <a:gd name="T36" fmla="*/ 142 w 283"/>
              <a:gd name="T37" fmla="*/ 87 h 114"/>
              <a:gd name="T38" fmla="*/ 93 w 283"/>
              <a:gd name="T39" fmla="*/ 79 h 114"/>
              <a:gd name="T40" fmla="*/ 89 w 283"/>
              <a:gd name="T41" fmla="*/ 79 h 114"/>
              <a:gd name="T42" fmla="*/ 87 w 283"/>
              <a:gd name="T43" fmla="*/ 69 h 114"/>
              <a:gd name="T44" fmla="*/ 95 w 283"/>
              <a:gd name="T45" fmla="*/ 62 h 114"/>
              <a:gd name="T46" fmla="*/ 93 w 283"/>
              <a:gd name="T47" fmla="*/ 79 h 114"/>
              <a:gd name="T48" fmla="*/ 67 w 283"/>
              <a:gd name="T49" fmla="*/ 86 h 114"/>
              <a:gd name="T50" fmla="*/ 37 w 283"/>
              <a:gd name="T51" fmla="*/ 82 h 114"/>
              <a:gd name="T52" fmla="*/ 25 w 283"/>
              <a:gd name="T53" fmla="*/ 77 h 114"/>
              <a:gd name="T54" fmla="*/ 18 w 283"/>
              <a:gd name="T55" fmla="*/ 2 h 114"/>
              <a:gd name="T56" fmla="*/ 76 w 283"/>
              <a:gd name="T57" fmla="*/ 55 h 114"/>
              <a:gd name="T58" fmla="*/ 22 w 283"/>
              <a:gd name="T59" fmla="*/ 87 h 114"/>
              <a:gd name="T60" fmla="*/ 220 w 283"/>
              <a:gd name="T61" fmla="*/ 0 h 114"/>
              <a:gd name="T62" fmla="*/ 215 w 283"/>
              <a:gd name="T63" fmla="*/ 0 h 114"/>
              <a:gd name="T64" fmla="*/ 147 w 283"/>
              <a:gd name="T65" fmla="*/ 52 h 114"/>
              <a:gd name="T66" fmla="*/ 84 w 283"/>
              <a:gd name="T67" fmla="*/ 52 h 114"/>
              <a:gd name="T68" fmla="*/ 16 w 283"/>
              <a:gd name="T69" fmla="*/ 0 h 114"/>
              <a:gd name="T70" fmla="*/ 14 w 283"/>
              <a:gd name="T71" fmla="*/ 113 h 114"/>
              <a:gd name="T72" fmla="*/ 35 w 283"/>
              <a:gd name="T73" fmla="*/ 113 h 114"/>
              <a:gd name="T74" fmla="*/ 66 w 283"/>
              <a:gd name="T75" fmla="*/ 89 h 114"/>
              <a:gd name="T76" fmla="*/ 81 w 283"/>
              <a:gd name="T77" fmla="*/ 89 h 114"/>
              <a:gd name="T78" fmla="*/ 90 w 283"/>
              <a:gd name="T79" fmla="*/ 89 h 114"/>
              <a:gd name="T80" fmla="*/ 112 w 283"/>
              <a:gd name="T81" fmla="*/ 113 h 114"/>
              <a:gd name="T82" fmla="*/ 142 w 283"/>
              <a:gd name="T83" fmla="*/ 89 h 114"/>
              <a:gd name="T84" fmla="*/ 170 w 283"/>
              <a:gd name="T85" fmla="*/ 89 h 114"/>
              <a:gd name="T86" fmla="*/ 190 w 283"/>
              <a:gd name="T87" fmla="*/ 113 h 114"/>
              <a:gd name="T88" fmla="*/ 210 w 283"/>
              <a:gd name="T89" fmla="*/ 108 h 114"/>
              <a:gd name="T90" fmla="*/ 266 w 283"/>
              <a:gd name="T91" fmla="*/ 89 h 114"/>
              <a:gd name="T92" fmla="*/ 220 w 283"/>
              <a:gd name="T93"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83" h="114">
                <a:moveTo>
                  <a:pt x="281" y="87"/>
                </a:moveTo>
                <a:cubicBezTo>
                  <a:pt x="266" y="87"/>
                  <a:pt x="266" y="87"/>
                  <a:pt x="266" y="87"/>
                </a:cubicBezTo>
                <a:cubicBezTo>
                  <a:pt x="269" y="77"/>
                  <a:pt x="269" y="77"/>
                  <a:pt x="269" y="77"/>
                </a:cubicBezTo>
                <a:cubicBezTo>
                  <a:pt x="239" y="77"/>
                  <a:pt x="239" y="77"/>
                  <a:pt x="239" y="77"/>
                </a:cubicBezTo>
                <a:cubicBezTo>
                  <a:pt x="237" y="87"/>
                  <a:pt x="237" y="87"/>
                  <a:pt x="237" y="87"/>
                </a:cubicBezTo>
                <a:cubicBezTo>
                  <a:pt x="222" y="87"/>
                  <a:pt x="222" y="87"/>
                  <a:pt x="222" y="87"/>
                </a:cubicBezTo>
                <a:cubicBezTo>
                  <a:pt x="222" y="85"/>
                  <a:pt x="222" y="85"/>
                  <a:pt x="222" y="85"/>
                </a:cubicBezTo>
                <a:cubicBezTo>
                  <a:pt x="223" y="84"/>
                  <a:pt x="223" y="83"/>
                  <a:pt x="223" y="81"/>
                </a:cubicBezTo>
                <a:cubicBezTo>
                  <a:pt x="226" y="71"/>
                  <a:pt x="233" y="60"/>
                  <a:pt x="244" y="60"/>
                </a:cubicBezTo>
                <a:cubicBezTo>
                  <a:pt x="249" y="60"/>
                  <a:pt x="254" y="62"/>
                  <a:pt x="253" y="69"/>
                </a:cubicBezTo>
                <a:cubicBezTo>
                  <a:pt x="271" y="69"/>
                  <a:pt x="271" y="69"/>
                  <a:pt x="271" y="69"/>
                </a:cubicBezTo>
                <a:cubicBezTo>
                  <a:pt x="272" y="66"/>
                  <a:pt x="273" y="61"/>
                  <a:pt x="269" y="56"/>
                </a:cubicBezTo>
                <a:cubicBezTo>
                  <a:pt x="266" y="51"/>
                  <a:pt x="258" y="48"/>
                  <a:pt x="248" y="48"/>
                </a:cubicBezTo>
                <a:cubicBezTo>
                  <a:pt x="241" y="48"/>
                  <a:pt x="231" y="50"/>
                  <a:pt x="222" y="55"/>
                </a:cubicBezTo>
                <a:cubicBezTo>
                  <a:pt x="222" y="2"/>
                  <a:pt x="222" y="2"/>
                  <a:pt x="222" y="2"/>
                </a:cubicBezTo>
                <a:cubicBezTo>
                  <a:pt x="281" y="2"/>
                  <a:pt x="281" y="2"/>
                  <a:pt x="281" y="2"/>
                </a:cubicBezTo>
                <a:cubicBezTo>
                  <a:pt x="281" y="87"/>
                  <a:pt x="281" y="87"/>
                  <a:pt x="281" y="87"/>
                </a:cubicBezTo>
                <a:cubicBezTo>
                  <a:pt x="281" y="87"/>
                  <a:pt x="281" y="87"/>
                  <a:pt x="281" y="87"/>
                </a:cubicBezTo>
                <a:close/>
                <a:moveTo>
                  <a:pt x="246" y="101"/>
                </a:moveTo>
                <a:cubicBezTo>
                  <a:pt x="243" y="102"/>
                  <a:pt x="240" y="102"/>
                  <a:pt x="237" y="102"/>
                </a:cubicBezTo>
                <a:cubicBezTo>
                  <a:pt x="228" y="102"/>
                  <a:pt x="222" y="98"/>
                  <a:pt x="222" y="89"/>
                </a:cubicBezTo>
                <a:cubicBezTo>
                  <a:pt x="249" y="89"/>
                  <a:pt x="249" y="89"/>
                  <a:pt x="249" y="89"/>
                </a:cubicBezTo>
                <a:cubicBezTo>
                  <a:pt x="246" y="101"/>
                  <a:pt x="246" y="101"/>
                  <a:pt x="246" y="101"/>
                </a:cubicBezTo>
                <a:cubicBezTo>
                  <a:pt x="246" y="101"/>
                  <a:pt x="246" y="101"/>
                  <a:pt x="246" y="101"/>
                </a:cubicBezTo>
                <a:close/>
                <a:moveTo>
                  <a:pt x="213" y="53"/>
                </a:moveTo>
                <a:cubicBezTo>
                  <a:pt x="213" y="65"/>
                  <a:pt x="213" y="65"/>
                  <a:pt x="213" y="65"/>
                </a:cubicBezTo>
                <a:cubicBezTo>
                  <a:pt x="209" y="71"/>
                  <a:pt x="206" y="77"/>
                  <a:pt x="205" y="82"/>
                </a:cubicBezTo>
                <a:cubicBezTo>
                  <a:pt x="204" y="83"/>
                  <a:pt x="204" y="85"/>
                  <a:pt x="204" y="87"/>
                </a:cubicBezTo>
                <a:cubicBezTo>
                  <a:pt x="195" y="87"/>
                  <a:pt x="195" y="87"/>
                  <a:pt x="195" y="87"/>
                </a:cubicBezTo>
                <a:cubicBezTo>
                  <a:pt x="203" y="52"/>
                  <a:pt x="203" y="52"/>
                  <a:pt x="203" y="52"/>
                </a:cubicBezTo>
                <a:cubicBezTo>
                  <a:pt x="178" y="52"/>
                  <a:pt x="178" y="52"/>
                  <a:pt x="178" y="52"/>
                </a:cubicBezTo>
                <a:cubicBezTo>
                  <a:pt x="156" y="87"/>
                  <a:pt x="156" y="87"/>
                  <a:pt x="156" y="87"/>
                </a:cubicBezTo>
                <a:cubicBezTo>
                  <a:pt x="154" y="87"/>
                  <a:pt x="154" y="87"/>
                  <a:pt x="154" y="87"/>
                </a:cubicBezTo>
                <a:cubicBezTo>
                  <a:pt x="154" y="2"/>
                  <a:pt x="154" y="2"/>
                  <a:pt x="154" y="2"/>
                </a:cubicBezTo>
                <a:cubicBezTo>
                  <a:pt x="213" y="2"/>
                  <a:pt x="213" y="2"/>
                  <a:pt x="213" y="2"/>
                </a:cubicBezTo>
                <a:cubicBezTo>
                  <a:pt x="213" y="53"/>
                  <a:pt x="213" y="53"/>
                  <a:pt x="213" y="53"/>
                </a:cubicBezTo>
                <a:cubicBezTo>
                  <a:pt x="213" y="53"/>
                  <a:pt x="213" y="53"/>
                  <a:pt x="213" y="53"/>
                </a:cubicBezTo>
                <a:close/>
                <a:moveTo>
                  <a:pt x="180" y="87"/>
                </a:moveTo>
                <a:cubicBezTo>
                  <a:pt x="171" y="87"/>
                  <a:pt x="171" y="87"/>
                  <a:pt x="171" y="87"/>
                </a:cubicBezTo>
                <a:cubicBezTo>
                  <a:pt x="185" y="66"/>
                  <a:pt x="185" y="66"/>
                  <a:pt x="185" y="66"/>
                </a:cubicBezTo>
                <a:cubicBezTo>
                  <a:pt x="180" y="87"/>
                  <a:pt x="180" y="87"/>
                  <a:pt x="180" y="87"/>
                </a:cubicBezTo>
                <a:cubicBezTo>
                  <a:pt x="180" y="87"/>
                  <a:pt x="180" y="87"/>
                  <a:pt x="180" y="87"/>
                </a:cubicBezTo>
                <a:close/>
                <a:moveTo>
                  <a:pt x="145" y="52"/>
                </a:moveTo>
                <a:cubicBezTo>
                  <a:pt x="130" y="52"/>
                  <a:pt x="130" y="52"/>
                  <a:pt x="130" y="52"/>
                </a:cubicBezTo>
                <a:cubicBezTo>
                  <a:pt x="120" y="87"/>
                  <a:pt x="120" y="87"/>
                  <a:pt x="120" y="87"/>
                </a:cubicBezTo>
                <a:cubicBezTo>
                  <a:pt x="104" y="87"/>
                  <a:pt x="104" y="87"/>
                  <a:pt x="104" y="87"/>
                </a:cubicBezTo>
                <a:cubicBezTo>
                  <a:pt x="112" y="84"/>
                  <a:pt x="117" y="78"/>
                  <a:pt x="119" y="70"/>
                </a:cubicBezTo>
                <a:cubicBezTo>
                  <a:pt x="120" y="64"/>
                  <a:pt x="119" y="59"/>
                  <a:pt x="117" y="56"/>
                </a:cubicBezTo>
                <a:cubicBezTo>
                  <a:pt x="113" y="51"/>
                  <a:pt x="105" y="52"/>
                  <a:pt x="98" y="52"/>
                </a:cubicBezTo>
                <a:cubicBezTo>
                  <a:pt x="97" y="52"/>
                  <a:pt x="86" y="52"/>
                  <a:pt x="86" y="52"/>
                </a:cubicBezTo>
                <a:cubicBezTo>
                  <a:pt x="86" y="2"/>
                  <a:pt x="86" y="2"/>
                  <a:pt x="86" y="2"/>
                </a:cubicBezTo>
                <a:cubicBezTo>
                  <a:pt x="145" y="2"/>
                  <a:pt x="145" y="2"/>
                  <a:pt x="145" y="2"/>
                </a:cubicBezTo>
                <a:cubicBezTo>
                  <a:pt x="145" y="52"/>
                  <a:pt x="145" y="52"/>
                  <a:pt x="145" y="52"/>
                </a:cubicBezTo>
                <a:cubicBezTo>
                  <a:pt x="145" y="52"/>
                  <a:pt x="145" y="52"/>
                  <a:pt x="145" y="52"/>
                </a:cubicBezTo>
                <a:close/>
                <a:moveTo>
                  <a:pt x="135" y="87"/>
                </a:moveTo>
                <a:cubicBezTo>
                  <a:pt x="141" y="65"/>
                  <a:pt x="141" y="65"/>
                  <a:pt x="141" y="65"/>
                </a:cubicBezTo>
                <a:cubicBezTo>
                  <a:pt x="142" y="87"/>
                  <a:pt x="142" y="87"/>
                  <a:pt x="142" y="87"/>
                </a:cubicBezTo>
                <a:cubicBezTo>
                  <a:pt x="135" y="87"/>
                  <a:pt x="135" y="87"/>
                  <a:pt x="135" y="87"/>
                </a:cubicBezTo>
                <a:cubicBezTo>
                  <a:pt x="135" y="87"/>
                  <a:pt x="135" y="87"/>
                  <a:pt x="135" y="87"/>
                </a:cubicBezTo>
                <a:close/>
                <a:moveTo>
                  <a:pt x="93" y="79"/>
                </a:moveTo>
                <a:cubicBezTo>
                  <a:pt x="93" y="79"/>
                  <a:pt x="93" y="79"/>
                  <a:pt x="93" y="79"/>
                </a:cubicBezTo>
                <a:cubicBezTo>
                  <a:pt x="92" y="79"/>
                  <a:pt x="91" y="79"/>
                  <a:pt x="91" y="79"/>
                </a:cubicBezTo>
                <a:cubicBezTo>
                  <a:pt x="90" y="79"/>
                  <a:pt x="89" y="79"/>
                  <a:pt x="89" y="79"/>
                </a:cubicBezTo>
                <a:cubicBezTo>
                  <a:pt x="85" y="79"/>
                  <a:pt x="85" y="79"/>
                  <a:pt x="85" y="79"/>
                </a:cubicBezTo>
                <a:cubicBezTo>
                  <a:pt x="87" y="72"/>
                  <a:pt x="87" y="72"/>
                  <a:pt x="87" y="72"/>
                </a:cubicBezTo>
                <a:cubicBezTo>
                  <a:pt x="87" y="69"/>
                  <a:pt x="87" y="69"/>
                  <a:pt x="87" y="69"/>
                </a:cubicBezTo>
                <a:cubicBezTo>
                  <a:pt x="89" y="62"/>
                  <a:pt x="89" y="62"/>
                  <a:pt x="89" y="62"/>
                </a:cubicBezTo>
                <a:cubicBezTo>
                  <a:pt x="90" y="62"/>
                  <a:pt x="91" y="62"/>
                  <a:pt x="92" y="62"/>
                </a:cubicBezTo>
                <a:cubicBezTo>
                  <a:pt x="95" y="62"/>
                  <a:pt x="95" y="62"/>
                  <a:pt x="95" y="62"/>
                </a:cubicBezTo>
                <a:cubicBezTo>
                  <a:pt x="100" y="62"/>
                  <a:pt x="103" y="62"/>
                  <a:pt x="104" y="63"/>
                </a:cubicBezTo>
                <a:cubicBezTo>
                  <a:pt x="105" y="65"/>
                  <a:pt x="105" y="67"/>
                  <a:pt x="104" y="70"/>
                </a:cubicBezTo>
                <a:cubicBezTo>
                  <a:pt x="102" y="75"/>
                  <a:pt x="100" y="78"/>
                  <a:pt x="93" y="79"/>
                </a:cubicBezTo>
                <a:moveTo>
                  <a:pt x="76" y="55"/>
                </a:moveTo>
                <a:cubicBezTo>
                  <a:pt x="75" y="58"/>
                  <a:pt x="75" y="58"/>
                  <a:pt x="75" y="58"/>
                </a:cubicBezTo>
                <a:cubicBezTo>
                  <a:pt x="67" y="86"/>
                  <a:pt x="67" y="86"/>
                  <a:pt x="67" y="86"/>
                </a:cubicBezTo>
                <a:cubicBezTo>
                  <a:pt x="67" y="87"/>
                  <a:pt x="67" y="87"/>
                  <a:pt x="67" y="87"/>
                </a:cubicBezTo>
                <a:cubicBezTo>
                  <a:pt x="39" y="87"/>
                  <a:pt x="39" y="87"/>
                  <a:pt x="39" y="87"/>
                </a:cubicBezTo>
                <a:cubicBezTo>
                  <a:pt x="37" y="82"/>
                  <a:pt x="37" y="82"/>
                  <a:pt x="37" y="82"/>
                </a:cubicBezTo>
                <a:cubicBezTo>
                  <a:pt x="67" y="52"/>
                  <a:pt x="67" y="52"/>
                  <a:pt x="67" y="52"/>
                </a:cubicBezTo>
                <a:cubicBezTo>
                  <a:pt x="48" y="52"/>
                  <a:pt x="48" y="52"/>
                  <a:pt x="48" y="52"/>
                </a:cubicBezTo>
                <a:cubicBezTo>
                  <a:pt x="25" y="77"/>
                  <a:pt x="25" y="77"/>
                  <a:pt x="25" y="77"/>
                </a:cubicBezTo>
                <a:cubicBezTo>
                  <a:pt x="32" y="52"/>
                  <a:pt x="32" y="52"/>
                  <a:pt x="32" y="52"/>
                </a:cubicBezTo>
                <a:cubicBezTo>
                  <a:pt x="18" y="52"/>
                  <a:pt x="18" y="52"/>
                  <a:pt x="18" y="52"/>
                </a:cubicBezTo>
                <a:cubicBezTo>
                  <a:pt x="18" y="2"/>
                  <a:pt x="18" y="2"/>
                  <a:pt x="18" y="2"/>
                </a:cubicBezTo>
                <a:cubicBezTo>
                  <a:pt x="76" y="2"/>
                  <a:pt x="76" y="2"/>
                  <a:pt x="76" y="2"/>
                </a:cubicBezTo>
                <a:cubicBezTo>
                  <a:pt x="76" y="55"/>
                  <a:pt x="76" y="55"/>
                  <a:pt x="76" y="55"/>
                </a:cubicBezTo>
                <a:cubicBezTo>
                  <a:pt x="76" y="55"/>
                  <a:pt x="76" y="55"/>
                  <a:pt x="76" y="55"/>
                </a:cubicBezTo>
                <a:close/>
                <a:moveTo>
                  <a:pt x="22" y="87"/>
                </a:moveTo>
                <a:cubicBezTo>
                  <a:pt x="22" y="87"/>
                  <a:pt x="22" y="87"/>
                  <a:pt x="22" y="87"/>
                </a:cubicBezTo>
                <a:cubicBezTo>
                  <a:pt x="22" y="87"/>
                  <a:pt x="22" y="87"/>
                  <a:pt x="22" y="87"/>
                </a:cubicBezTo>
                <a:cubicBezTo>
                  <a:pt x="22" y="87"/>
                  <a:pt x="22" y="87"/>
                  <a:pt x="22" y="87"/>
                </a:cubicBezTo>
                <a:cubicBezTo>
                  <a:pt x="22" y="87"/>
                  <a:pt x="22" y="87"/>
                  <a:pt x="22" y="87"/>
                </a:cubicBezTo>
                <a:close/>
                <a:moveTo>
                  <a:pt x="220" y="0"/>
                </a:moveTo>
                <a:cubicBezTo>
                  <a:pt x="220" y="57"/>
                  <a:pt x="220" y="57"/>
                  <a:pt x="220" y="57"/>
                </a:cubicBezTo>
                <a:cubicBezTo>
                  <a:pt x="218" y="59"/>
                  <a:pt x="216" y="60"/>
                  <a:pt x="215" y="62"/>
                </a:cubicBezTo>
                <a:cubicBezTo>
                  <a:pt x="215" y="0"/>
                  <a:pt x="215" y="0"/>
                  <a:pt x="215" y="0"/>
                </a:cubicBezTo>
                <a:cubicBezTo>
                  <a:pt x="152" y="0"/>
                  <a:pt x="152" y="0"/>
                  <a:pt x="152" y="0"/>
                </a:cubicBezTo>
                <a:cubicBezTo>
                  <a:pt x="152" y="52"/>
                  <a:pt x="152" y="52"/>
                  <a:pt x="152" y="52"/>
                </a:cubicBezTo>
                <a:cubicBezTo>
                  <a:pt x="147" y="52"/>
                  <a:pt x="147" y="52"/>
                  <a:pt x="147" y="52"/>
                </a:cubicBezTo>
                <a:cubicBezTo>
                  <a:pt x="147" y="0"/>
                  <a:pt x="147" y="0"/>
                  <a:pt x="147" y="0"/>
                </a:cubicBezTo>
                <a:cubicBezTo>
                  <a:pt x="84" y="0"/>
                  <a:pt x="84" y="0"/>
                  <a:pt x="84" y="0"/>
                </a:cubicBezTo>
                <a:cubicBezTo>
                  <a:pt x="84" y="52"/>
                  <a:pt x="84" y="52"/>
                  <a:pt x="84" y="52"/>
                </a:cubicBezTo>
                <a:cubicBezTo>
                  <a:pt x="79" y="52"/>
                  <a:pt x="79" y="52"/>
                  <a:pt x="79" y="52"/>
                </a:cubicBezTo>
                <a:cubicBezTo>
                  <a:pt x="79" y="0"/>
                  <a:pt x="79" y="0"/>
                  <a:pt x="79" y="0"/>
                </a:cubicBezTo>
                <a:cubicBezTo>
                  <a:pt x="16" y="0"/>
                  <a:pt x="16" y="0"/>
                  <a:pt x="16" y="0"/>
                </a:cubicBezTo>
                <a:cubicBezTo>
                  <a:pt x="16" y="59"/>
                  <a:pt x="16" y="59"/>
                  <a:pt x="16" y="59"/>
                </a:cubicBezTo>
                <a:cubicBezTo>
                  <a:pt x="0" y="113"/>
                  <a:pt x="0" y="113"/>
                  <a:pt x="0" y="113"/>
                </a:cubicBezTo>
                <a:cubicBezTo>
                  <a:pt x="14" y="113"/>
                  <a:pt x="14" y="113"/>
                  <a:pt x="14" y="113"/>
                </a:cubicBezTo>
                <a:cubicBezTo>
                  <a:pt x="21" y="89"/>
                  <a:pt x="21" y="89"/>
                  <a:pt x="21" y="89"/>
                </a:cubicBezTo>
                <a:cubicBezTo>
                  <a:pt x="23" y="89"/>
                  <a:pt x="23" y="89"/>
                  <a:pt x="23" y="89"/>
                </a:cubicBezTo>
                <a:cubicBezTo>
                  <a:pt x="35" y="113"/>
                  <a:pt x="35" y="113"/>
                  <a:pt x="35" y="113"/>
                </a:cubicBezTo>
                <a:cubicBezTo>
                  <a:pt x="52" y="113"/>
                  <a:pt x="52" y="113"/>
                  <a:pt x="52" y="113"/>
                </a:cubicBezTo>
                <a:cubicBezTo>
                  <a:pt x="40" y="89"/>
                  <a:pt x="40" y="89"/>
                  <a:pt x="40" y="89"/>
                </a:cubicBezTo>
                <a:cubicBezTo>
                  <a:pt x="66" y="89"/>
                  <a:pt x="66" y="89"/>
                  <a:pt x="66" y="89"/>
                </a:cubicBezTo>
                <a:cubicBezTo>
                  <a:pt x="59" y="113"/>
                  <a:pt x="59" y="113"/>
                  <a:pt x="59" y="113"/>
                </a:cubicBezTo>
                <a:cubicBezTo>
                  <a:pt x="74" y="113"/>
                  <a:pt x="74" y="113"/>
                  <a:pt x="74" y="113"/>
                </a:cubicBezTo>
                <a:cubicBezTo>
                  <a:pt x="81" y="89"/>
                  <a:pt x="81" y="89"/>
                  <a:pt x="81" y="89"/>
                </a:cubicBezTo>
                <a:cubicBezTo>
                  <a:pt x="85" y="89"/>
                  <a:pt x="85" y="89"/>
                  <a:pt x="85" y="89"/>
                </a:cubicBezTo>
                <a:cubicBezTo>
                  <a:pt x="85" y="89"/>
                  <a:pt x="85" y="89"/>
                  <a:pt x="85" y="89"/>
                </a:cubicBezTo>
                <a:cubicBezTo>
                  <a:pt x="90" y="89"/>
                  <a:pt x="90" y="89"/>
                  <a:pt x="90" y="89"/>
                </a:cubicBezTo>
                <a:cubicBezTo>
                  <a:pt x="90" y="89"/>
                  <a:pt x="90" y="89"/>
                  <a:pt x="90" y="89"/>
                </a:cubicBezTo>
                <a:cubicBezTo>
                  <a:pt x="119" y="89"/>
                  <a:pt x="119" y="89"/>
                  <a:pt x="119" y="89"/>
                </a:cubicBezTo>
                <a:cubicBezTo>
                  <a:pt x="112" y="113"/>
                  <a:pt x="112" y="113"/>
                  <a:pt x="112" y="113"/>
                </a:cubicBezTo>
                <a:cubicBezTo>
                  <a:pt x="128" y="113"/>
                  <a:pt x="128" y="113"/>
                  <a:pt x="128" y="113"/>
                </a:cubicBezTo>
                <a:cubicBezTo>
                  <a:pt x="135" y="89"/>
                  <a:pt x="135" y="89"/>
                  <a:pt x="135" y="89"/>
                </a:cubicBezTo>
                <a:cubicBezTo>
                  <a:pt x="142" y="89"/>
                  <a:pt x="142" y="89"/>
                  <a:pt x="142" y="89"/>
                </a:cubicBezTo>
                <a:cubicBezTo>
                  <a:pt x="142" y="113"/>
                  <a:pt x="142" y="113"/>
                  <a:pt x="142" y="113"/>
                </a:cubicBezTo>
                <a:cubicBezTo>
                  <a:pt x="155" y="113"/>
                  <a:pt x="155" y="113"/>
                  <a:pt x="155" y="113"/>
                </a:cubicBezTo>
                <a:cubicBezTo>
                  <a:pt x="170" y="89"/>
                  <a:pt x="170" y="89"/>
                  <a:pt x="170" y="89"/>
                </a:cubicBezTo>
                <a:cubicBezTo>
                  <a:pt x="180" y="89"/>
                  <a:pt x="180" y="89"/>
                  <a:pt x="180" y="89"/>
                </a:cubicBezTo>
                <a:cubicBezTo>
                  <a:pt x="175" y="113"/>
                  <a:pt x="175" y="113"/>
                  <a:pt x="175" y="113"/>
                </a:cubicBezTo>
                <a:cubicBezTo>
                  <a:pt x="190" y="113"/>
                  <a:pt x="190" y="113"/>
                  <a:pt x="190" y="113"/>
                </a:cubicBezTo>
                <a:cubicBezTo>
                  <a:pt x="195" y="89"/>
                  <a:pt x="195" y="89"/>
                  <a:pt x="195" y="89"/>
                </a:cubicBezTo>
                <a:cubicBezTo>
                  <a:pt x="204" y="89"/>
                  <a:pt x="204" y="89"/>
                  <a:pt x="204" y="89"/>
                </a:cubicBezTo>
                <a:cubicBezTo>
                  <a:pt x="203" y="96"/>
                  <a:pt x="205" y="103"/>
                  <a:pt x="210" y="108"/>
                </a:cubicBezTo>
                <a:cubicBezTo>
                  <a:pt x="216" y="113"/>
                  <a:pt x="225" y="114"/>
                  <a:pt x="232" y="114"/>
                </a:cubicBezTo>
                <a:cubicBezTo>
                  <a:pt x="241" y="114"/>
                  <a:pt x="251" y="113"/>
                  <a:pt x="260" y="111"/>
                </a:cubicBezTo>
                <a:cubicBezTo>
                  <a:pt x="266" y="89"/>
                  <a:pt x="266" y="89"/>
                  <a:pt x="266" y="89"/>
                </a:cubicBezTo>
                <a:cubicBezTo>
                  <a:pt x="283" y="89"/>
                  <a:pt x="283" y="89"/>
                  <a:pt x="283" y="89"/>
                </a:cubicBezTo>
                <a:cubicBezTo>
                  <a:pt x="283" y="0"/>
                  <a:pt x="283" y="0"/>
                  <a:pt x="283" y="0"/>
                </a:cubicBezTo>
                <a:cubicBezTo>
                  <a:pt x="220" y="0"/>
                  <a:pt x="220" y="0"/>
                  <a:pt x="220" y="0"/>
                </a:cubicBezTo>
                <a:cubicBezTo>
                  <a:pt x="220" y="0"/>
                  <a:pt x="220" y="0"/>
                  <a:pt x="220" y="0"/>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GB" sz="1800" dirty="0"/>
          </a:p>
        </p:txBody>
      </p:sp>
      <p:sp>
        <p:nvSpPr>
          <p:cNvPr id="13" name="Text Placeholder 2"/>
          <p:cNvSpPr>
            <a:spLocks noGrp="1"/>
          </p:cNvSpPr>
          <p:nvPr>
            <p:ph type="body" sz="quarter" idx="11"/>
          </p:nvPr>
        </p:nvSpPr>
        <p:spPr>
          <a:xfrm>
            <a:off x="2729164" y="5402171"/>
            <a:ext cx="8470651" cy="643342"/>
          </a:xfrm>
        </p:spPr>
        <p:txBody>
          <a:bodyPr/>
          <a:lstStyle>
            <a:lvl1pPr>
              <a:buFontTx/>
              <a:buNone/>
              <a:defRPr sz="1100" b="0">
                <a:solidFill>
                  <a:schemeClr val="bg1">
                    <a:lumMod val="65000"/>
                  </a:schemeClr>
                </a:solidFill>
              </a:defRPr>
            </a:lvl1pPr>
            <a:lvl2pPr>
              <a:buFontTx/>
              <a:buNone/>
              <a:defRPr sz="1100" b="0">
                <a:solidFill>
                  <a:schemeClr val="bg1">
                    <a:lumMod val="65000"/>
                  </a:schemeClr>
                </a:solidFill>
              </a:defRPr>
            </a:lvl2pPr>
            <a:lvl3pPr marL="0" indent="0">
              <a:buFontTx/>
              <a:buNone/>
              <a:defRPr sz="900" b="0">
                <a:solidFill>
                  <a:schemeClr val="bg1">
                    <a:lumMod val="65000"/>
                  </a:schemeClr>
                </a:solidFill>
              </a:defRPr>
            </a:lvl3pPr>
            <a:lvl4pPr marL="345582" indent="0">
              <a:buFontTx/>
              <a:buNone/>
              <a:defRPr sz="900" b="0">
                <a:solidFill>
                  <a:schemeClr val="bg1">
                    <a:lumMod val="65000"/>
                  </a:schemeClr>
                </a:solidFill>
              </a:defRPr>
            </a:lvl4pPr>
            <a:lvl5pPr marL="539973" indent="0">
              <a:buFontTx/>
              <a:buNone/>
              <a:defRPr sz="900" b="0">
                <a:solidFill>
                  <a:schemeClr val="bg1">
                    <a:lumMod val="65000"/>
                  </a:schemeClr>
                </a:solidFill>
              </a:defRPr>
            </a:lvl5pPr>
          </a:lstStyle>
          <a:p>
            <a:pPr lvl="0"/>
            <a:r>
              <a:rPr lang="en-US"/>
              <a:t>Click to edit Master text styles</a:t>
            </a:r>
          </a:p>
          <a:p>
            <a:pPr lvl="1"/>
            <a:r>
              <a:rPr lang="en-US"/>
              <a:t>Second level</a:t>
            </a:r>
          </a:p>
        </p:txBody>
      </p:sp>
      <p:sp>
        <p:nvSpPr>
          <p:cNvPr id="14" name="Text Placeholder 2"/>
          <p:cNvSpPr>
            <a:spLocks noGrp="1"/>
          </p:cNvSpPr>
          <p:nvPr>
            <p:ph type="body" sz="quarter" idx="12"/>
          </p:nvPr>
        </p:nvSpPr>
        <p:spPr>
          <a:xfrm>
            <a:off x="2729164" y="6164294"/>
            <a:ext cx="8470651" cy="169277"/>
          </a:xfrm>
        </p:spPr>
        <p:txBody>
          <a:bodyPr>
            <a:noAutofit/>
          </a:bodyPr>
          <a:lstStyle>
            <a:lvl1pPr>
              <a:buFontTx/>
              <a:buNone/>
              <a:defRPr sz="1100" b="0">
                <a:solidFill>
                  <a:schemeClr val="bg1">
                    <a:lumMod val="65000"/>
                  </a:schemeClr>
                </a:solidFill>
              </a:defRPr>
            </a:lvl1pPr>
            <a:lvl2pPr>
              <a:buFontTx/>
              <a:buNone/>
              <a:defRPr sz="900" b="0">
                <a:solidFill>
                  <a:schemeClr val="bg1">
                    <a:lumMod val="65000"/>
                  </a:schemeClr>
                </a:solidFill>
              </a:defRPr>
            </a:lvl2pPr>
            <a:lvl3pPr marL="0" indent="0">
              <a:buFontTx/>
              <a:buNone/>
              <a:defRPr sz="900" b="0">
                <a:solidFill>
                  <a:schemeClr val="bg1">
                    <a:lumMod val="65000"/>
                  </a:schemeClr>
                </a:solidFill>
              </a:defRPr>
            </a:lvl3pPr>
            <a:lvl4pPr marL="345582" indent="0">
              <a:buFontTx/>
              <a:buNone/>
              <a:defRPr sz="900" b="0">
                <a:solidFill>
                  <a:schemeClr val="bg1">
                    <a:lumMod val="65000"/>
                  </a:schemeClr>
                </a:solidFill>
              </a:defRPr>
            </a:lvl4pPr>
            <a:lvl5pPr marL="539973" indent="0">
              <a:buFontTx/>
              <a:buNone/>
              <a:defRPr sz="900" b="0">
                <a:solidFill>
                  <a:schemeClr val="bg1">
                    <a:lumMod val="65000"/>
                  </a:schemeClr>
                </a:solidFill>
              </a:defRPr>
            </a:lvl5pPr>
          </a:lstStyle>
          <a:p>
            <a:pPr lvl="0"/>
            <a:r>
              <a:rPr lang="en-US"/>
              <a:t>Click to edit Master text styles</a:t>
            </a:r>
          </a:p>
        </p:txBody>
      </p:sp>
      <p:sp>
        <p:nvSpPr>
          <p:cNvPr id="15" name="Text Placeholder 2"/>
          <p:cNvSpPr>
            <a:spLocks noGrp="1"/>
          </p:cNvSpPr>
          <p:nvPr>
            <p:ph type="body" sz="quarter" idx="13"/>
          </p:nvPr>
        </p:nvSpPr>
        <p:spPr>
          <a:xfrm>
            <a:off x="2729164" y="4607901"/>
            <a:ext cx="8470651" cy="643342"/>
          </a:xfrm>
        </p:spPr>
        <p:txBody>
          <a:bodyPr/>
          <a:lstStyle>
            <a:lvl1pPr>
              <a:buFontTx/>
              <a:buNone/>
              <a:defRPr sz="1100" b="0">
                <a:solidFill>
                  <a:schemeClr val="bg1">
                    <a:lumMod val="65000"/>
                  </a:schemeClr>
                </a:solidFill>
              </a:defRPr>
            </a:lvl1pPr>
            <a:lvl2pPr>
              <a:buFontTx/>
              <a:buNone/>
              <a:defRPr sz="1100" b="0">
                <a:solidFill>
                  <a:schemeClr val="bg1">
                    <a:lumMod val="65000"/>
                  </a:schemeClr>
                </a:solidFill>
              </a:defRPr>
            </a:lvl2pPr>
            <a:lvl3pPr marL="0" indent="0">
              <a:buFontTx/>
              <a:buNone/>
              <a:defRPr sz="900" b="0">
                <a:solidFill>
                  <a:schemeClr val="bg1">
                    <a:lumMod val="65000"/>
                  </a:schemeClr>
                </a:solidFill>
              </a:defRPr>
            </a:lvl3pPr>
            <a:lvl4pPr marL="345582" indent="0">
              <a:buFontTx/>
              <a:buNone/>
              <a:defRPr sz="900" b="0">
                <a:solidFill>
                  <a:schemeClr val="bg1">
                    <a:lumMod val="65000"/>
                  </a:schemeClr>
                </a:solidFill>
              </a:defRPr>
            </a:lvl4pPr>
            <a:lvl5pPr marL="539973" indent="0">
              <a:buFontTx/>
              <a:buNone/>
              <a:defRPr sz="900" b="0">
                <a:solidFill>
                  <a:schemeClr val="bg1">
                    <a:lumMod val="65000"/>
                  </a:schemeClr>
                </a:solidFill>
              </a:defRPr>
            </a:lvl5pPr>
          </a:lstStyle>
          <a:p>
            <a:pPr lvl="0"/>
            <a:r>
              <a:rPr lang="en-US" dirty="0"/>
              <a:t>Click to edit Master text styles</a:t>
            </a:r>
          </a:p>
          <a:p>
            <a:pPr lvl="1"/>
            <a:r>
              <a:rPr lang="en-US" dirty="0"/>
              <a:t>Second level</a:t>
            </a:r>
          </a:p>
        </p:txBody>
      </p:sp>
      <p:sp>
        <p:nvSpPr>
          <p:cNvPr id="23" name="Text Placeholder 2"/>
          <p:cNvSpPr>
            <a:spLocks noGrp="1"/>
          </p:cNvSpPr>
          <p:nvPr>
            <p:ph type="body" sz="quarter" idx="14"/>
          </p:nvPr>
        </p:nvSpPr>
        <p:spPr>
          <a:xfrm>
            <a:off x="2729164" y="4244358"/>
            <a:ext cx="2411739" cy="119064"/>
          </a:xfrm>
        </p:spPr>
        <p:txBody>
          <a:bodyPr/>
          <a:lstStyle>
            <a:lvl1pPr>
              <a:buFontTx/>
              <a:buNone/>
              <a:defRPr sz="1200" b="1">
                <a:solidFill>
                  <a:schemeClr val="tx2"/>
                </a:solidFill>
              </a:defRPr>
            </a:lvl1pPr>
            <a:lvl2pPr>
              <a:buFontTx/>
              <a:buNone/>
              <a:defRPr sz="900" b="0">
                <a:solidFill>
                  <a:schemeClr val="bg1">
                    <a:lumMod val="65000"/>
                  </a:schemeClr>
                </a:solidFill>
              </a:defRPr>
            </a:lvl2pPr>
            <a:lvl3pPr marL="0" indent="0">
              <a:buFontTx/>
              <a:buNone/>
              <a:defRPr sz="900" b="0">
                <a:solidFill>
                  <a:schemeClr val="bg1">
                    <a:lumMod val="65000"/>
                  </a:schemeClr>
                </a:solidFill>
              </a:defRPr>
            </a:lvl3pPr>
            <a:lvl4pPr marL="345582" indent="0">
              <a:buFontTx/>
              <a:buNone/>
              <a:defRPr sz="900" b="0">
                <a:solidFill>
                  <a:schemeClr val="bg1">
                    <a:lumMod val="65000"/>
                  </a:schemeClr>
                </a:solidFill>
              </a:defRPr>
            </a:lvl4pPr>
            <a:lvl5pPr marL="539973" indent="0">
              <a:buFontTx/>
              <a:buNone/>
              <a:defRPr sz="900" b="0">
                <a:solidFill>
                  <a:schemeClr val="bg1">
                    <a:lumMod val="65000"/>
                  </a:schemeClr>
                </a:solidFill>
              </a:defRPr>
            </a:lvl5pPr>
          </a:lstStyle>
          <a:p>
            <a:pPr lvl="0"/>
            <a:r>
              <a:rPr lang="en-US" dirty="0"/>
              <a:t>Click to edit Master text styles</a:t>
            </a:r>
          </a:p>
        </p:txBody>
      </p:sp>
      <p:sp>
        <p:nvSpPr>
          <p:cNvPr id="24" name="Text Placeholder 2"/>
          <p:cNvSpPr>
            <a:spLocks noGrp="1"/>
          </p:cNvSpPr>
          <p:nvPr>
            <p:ph type="body" sz="quarter" idx="15"/>
          </p:nvPr>
        </p:nvSpPr>
        <p:spPr>
          <a:xfrm>
            <a:off x="5920503" y="4244358"/>
            <a:ext cx="2361268" cy="119064"/>
          </a:xfrm>
        </p:spPr>
        <p:txBody>
          <a:bodyPr/>
          <a:lstStyle>
            <a:lvl1pPr>
              <a:buFontTx/>
              <a:buNone/>
              <a:defRPr sz="1200" b="1">
                <a:solidFill>
                  <a:schemeClr val="tx2"/>
                </a:solidFill>
              </a:defRPr>
            </a:lvl1pPr>
            <a:lvl2pPr>
              <a:buFontTx/>
              <a:buNone/>
              <a:defRPr sz="900" b="0">
                <a:solidFill>
                  <a:schemeClr val="bg1">
                    <a:lumMod val="65000"/>
                  </a:schemeClr>
                </a:solidFill>
              </a:defRPr>
            </a:lvl2pPr>
            <a:lvl3pPr marL="0" indent="0">
              <a:buFontTx/>
              <a:buNone/>
              <a:defRPr sz="900" b="0">
                <a:solidFill>
                  <a:schemeClr val="bg1">
                    <a:lumMod val="65000"/>
                  </a:schemeClr>
                </a:solidFill>
              </a:defRPr>
            </a:lvl3pPr>
            <a:lvl4pPr marL="345582" indent="0">
              <a:buFontTx/>
              <a:buNone/>
              <a:defRPr sz="900" b="0">
                <a:solidFill>
                  <a:schemeClr val="bg1">
                    <a:lumMod val="65000"/>
                  </a:schemeClr>
                </a:solidFill>
              </a:defRPr>
            </a:lvl4pPr>
            <a:lvl5pPr marL="539973" indent="0">
              <a:buFontTx/>
              <a:buNone/>
              <a:defRPr sz="900" b="0">
                <a:solidFill>
                  <a:schemeClr val="bg1">
                    <a:lumMod val="65000"/>
                  </a:schemeClr>
                </a:solidFill>
              </a:defRPr>
            </a:lvl5pPr>
          </a:lstStyle>
          <a:p>
            <a:pPr lvl="0"/>
            <a:r>
              <a:rPr lang="en-US"/>
              <a:t>Click to edit Master text styles</a:t>
            </a:r>
          </a:p>
        </p:txBody>
      </p:sp>
      <p:sp>
        <p:nvSpPr>
          <p:cNvPr id="11" name="TextBox 10"/>
          <p:cNvSpPr txBox="1"/>
          <p:nvPr userDrawn="1"/>
        </p:nvSpPr>
        <p:spPr>
          <a:xfrm>
            <a:off x="2594344" y="6576618"/>
            <a:ext cx="6953693" cy="135362"/>
          </a:xfrm>
          <a:prstGeom prst="rect">
            <a:avLst/>
          </a:prstGeom>
          <a:noFill/>
        </p:spPr>
        <p:txBody>
          <a:bodyPr wrap="square" lIns="0" tIns="0" rIns="0" bIns="0" rtlCol="0">
            <a:noAutofit/>
          </a:bodyPr>
          <a:lstStyle/>
          <a:p>
            <a:pPr marL="0" marR="0" lvl="0" indent="0" algn="ctr" defTabSz="914354" rtl="0" eaLnBrk="1" fontAlgn="auto" latinLnBrk="0" hangingPunct="1">
              <a:lnSpc>
                <a:spcPct val="100000"/>
              </a:lnSpc>
              <a:spcBef>
                <a:spcPts val="0"/>
              </a:spcBef>
              <a:spcAft>
                <a:spcPts val="0"/>
              </a:spcAft>
              <a:buClrTx/>
              <a:buSzTx/>
              <a:buFontTx/>
              <a:buNone/>
              <a:tabLst/>
              <a:defRPr/>
            </a:pPr>
            <a:r>
              <a:rPr lang="en-GB" sz="600" b="1" kern="1200" noProof="0" dirty="0">
                <a:solidFill>
                  <a:schemeClr val="tx1"/>
                </a:solidFill>
                <a:latin typeface="+mn-lt"/>
                <a:ea typeface="+mn-ea"/>
                <a:cs typeface="+mn-cs"/>
              </a:rPr>
              <a:t>Document Classification: KPMG Confidential</a:t>
            </a:r>
          </a:p>
        </p:txBody>
      </p:sp>
      <p:grpSp>
        <p:nvGrpSpPr>
          <p:cNvPr id="27" name="Group 26">
            <a:extLst>
              <a:ext uri="{FF2B5EF4-FFF2-40B4-BE49-F238E27FC236}">
                <a16:creationId xmlns:a16="http://schemas.microsoft.com/office/drawing/2014/main" id="{B5713BCD-0E10-489E-8938-6ED8A6C6DF25}"/>
              </a:ext>
            </a:extLst>
          </p:cNvPr>
          <p:cNvGrpSpPr/>
          <p:nvPr userDrawn="1"/>
        </p:nvGrpSpPr>
        <p:grpSpPr>
          <a:xfrm>
            <a:off x="3161579" y="3552521"/>
            <a:ext cx="380492" cy="379419"/>
            <a:chOff x="434904" y="953"/>
            <a:chExt cx="382681" cy="382270"/>
          </a:xfrm>
        </p:grpSpPr>
        <p:sp>
          <p:nvSpPr>
            <p:cNvPr id="28" name="Freeform 36">
              <a:extLst>
                <a:ext uri="{FF2B5EF4-FFF2-40B4-BE49-F238E27FC236}">
                  <a16:creationId xmlns:a16="http://schemas.microsoft.com/office/drawing/2014/main" id="{9D20158B-D2BF-44D5-82FC-BF7C1AA3F5ED}"/>
                </a:ext>
              </a:extLst>
            </p:cNvPr>
            <p:cNvSpPr>
              <a:spLocks/>
            </p:cNvSpPr>
            <p:nvPr/>
          </p:nvSpPr>
          <p:spPr bwMode="auto">
            <a:xfrm>
              <a:off x="434904" y="953"/>
              <a:ext cx="382681" cy="382270"/>
            </a:xfrm>
            <a:custGeom>
              <a:avLst/>
              <a:gdLst>
                <a:gd name="T0" fmla="*/ 1212 w 1276"/>
                <a:gd name="T1" fmla="*/ 1275 h 1275"/>
                <a:gd name="T2" fmla="*/ 1226 w 1276"/>
                <a:gd name="T3" fmla="*/ 1272 h 1275"/>
                <a:gd name="T4" fmla="*/ 1239 w 1276"/>
                <a:gd name="T5" fmla="*/ 1267 h 1275"/>
                <a:gd name="T6" fmla="*/ 1250 w 1276"/>
                <a:gd name="T7" fmla="*/ 1259 h 1275"/>
                <a:gd name="T8" fmla="*/ 1259 w 1276"/>
                <a:gd name="T9" fmla="*/ 1249 h 1275"/>
                <a:gd name="T10" fmla="*/ 1267 w 1276"/>
                <a:gd name="T11" fmla="*/ 1239 h 1275"/>
                <a:gd name="T12" fmla="*/ 1273 w 1276"/>
                <a:gd name="T13" fmla="*/ 1226 h 1275"/>
                <a:gd name="T14" fmla="*/ 1275 w 1276"/>
                <a:gd name="T15" fmla="*/ 1211 h 1275"/>
                <a:gd name="T16" fmla="*/ 1276 w 1276"/>
                <a:gd name="T17" fmla="*/ 71 h 1275"/>
                <a:gd name="T18" fmla="*/ 1274 w 1276"/>
                <a:gd name="T19" fmla="*/ 56 h 1275"/>
                <a:gd name="T20" fmla="*/ 1270 w 1276"/>
                <a:gd name="T21" fmla="*/ 43 h 1275"/>
                <a:gd name="T22" fmla="*/ 1264 w 1276"/>
                <a:gd name="T23" fmla="*/ 31 h 1275"/>
                <a:gd name="T24" fmla="*/ 1254 w 1276"/>
                <a:gd name="T25" fmla="*/ 20 h 1275"/>
                <a:gd name="T26" fmla="*/ 1244 w 1276"/>
                <a:gd name="T27" fmla="*/ 11 h 1275"/>
                <a:gd name="T28" fmla="*/ 1233 w 1276"/>
                <a:gd name="T29" fmla="*/ 6 h 1275"/>
                <a:gd name="T30" fmla="*/ 1219 w 1276"/>
                <a:gd name="T31" fmla="*/ 1 h 1275"/>
                <a:gd name="T32" fmla="*/ 1205 w 1276"/>
                <a:gd name="T33" fmla="*/ 0 h 1275"/>
                <a:gd name="T34" fmla="*/ 63 w 1276"/>
                <a:gd name="T35" fmla="*/ 0 h 1275"/>
                <a:gd name="T36" fmla="*/ 49 w 1276"/>
                <a:gd name="T37" fmla="*/ 3 h 1275"/>
                <a:gd name="T38" fmla="*/ 36 w 1276"/>
                <a:gd name="T39" fmla="*/ 8 h 1275"/>
                <a:gd name="T40" fmla="*/ 25 w 1276"/>
                <a:gd name="T41" fmla="*/ 16 h 1275"/>
                <a:gd name="T42" fmla="*/ 16 w 1276"/>
                <a:gd name="T43" fmla="*/ 25 h 1275"/>
                <a:gd name="T44" fmla="*/ 8 w 1276"/>
                <a:gd name="T45" fmla="*/ 36 h 1275"/>
                <a:gd name="T46" fmla="*/ 3 w 1276"/>
                <a:gd name="T47" fmla="*/ 49 h 1275"/>
                <a:gd name="T48" fmla="*/ 0 w 1276"/>
                <a:gd name="T49" fmla="*/ 63 h 1275"/>
                <a:gd name="T50" fmla="*/ 0 w 1276"/>
                <a:gd name="T51" fmla="*/ 1205 h 1275"/>
                <a:gd name="T52" fmla="*/ 1 w 1276"/>
                <a:gd name="T53" fmla="*/ 1219 h 1275"/>
                <a:gd name="T54" fmla="*/ 6 w 1276"/>
                <a:gd name="T55" fmla="*/ 1232 h 1275"/>
                <a:gd name="T56" fmla="*/ 13 w 1276"/>
                <a:gd name="T57" fmla="*/ 1244 h 1275"/>
                <a:gd name="T58" fmla="*/ 21 w 1276"/>
                <a:gd name="T59" fmla="*/ 1255 h 1275"/>
                <a:gd name="T60" fmla="*/ 31 w 1276"/>
                <a:gd name="T61" fmla="*/ 1263 h 1275"/>
                <a:gd name="T62" fmla="*/ 43 w 1276"/>
                <a:gd name="T63" fmla="*/ 1269 h 1275"/>
                <a:gd name="T64" fmla="*/ 56 w 1276"/>
                <a:gd name="T65" fmla="*/ 1274 h 1275"/>
                <a:gd name="T66" fmla="*/ 71 w 1276"/>
                <a:gd name="T67" fmla="*/ 1275 h 1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276" h="1275">
                  <a:moveTo>
                    <a:pt x="1205" y="1275"/>
                  </a:moveTo>
                  <a:lnTo>
                    <a:pt x="1212" y="1275"/>
                  </a:lnTo>
                  <a:lnTo>
                    <a:pt x="1219" y="1274"/>
                  </a:lnTo>
                  <a:lnTo>
                    <a:pt x="1226" y="1272"/>
                  </a:lnTo>
                  <a:lnTo>
                    <a:pt x="1233" y="1269"/>
                  </a:lnTo>
                  <a:lnTo>
                    <a:pt x="1239" y="1267"/>
                  </a:lnTo>
                  <a:lnTo>
                    <a:pt x="1244" y="1263"/>
                  </a:lnTo>
                  <a:lnTo>
                    <a:pt x="1250" y="1259"/>
                  </a:lnTo>
                  <a:lnTo>
                    <a:pt x="1254" y="1255"/>
                  </a:lnTo>
                  <a:lnTo>
                    <a:pt x="1259" y="1249"/>
                  </a:lnTo>
                  <a:lnTo>
                    <a:pt x="1264" y="1244"/>
                  </a:lnTo>
                  <a:lnTo>
                    <a:pt x="1267" y="1239"/>
                  </a:lnTo>
                  <a:lnTo>
                    <a:pt x="1270" y="1232"/>
                  </a:lnTo>
                  <a:lnTo>
                    <a:pt x="1273" y="1226"/>
                  </a:lnTo>
                  <a:lnTo>
                    <a:pt x="1274" y="1219"/>
                  </a:lnTo>
                  <a:lnTo>
                    <a:pt x="1275" y="1211"/>
                  </a:lnTo>
                  <a:lnTo>
                    <a:pt x="1276" y="1205"/>
                  </a:lnTo>
                  <a:lnTo>
                    <a:pt x="1276" y="71"/>
                  </a:lnTo>
                  <a:lnTo>
                    <a:pt x="1275" y="63"/>
                  </a:lnTo>
                  <a:lnTo>
                    <a:pt x="1274" y="56"/>
                  </a:lnTo>
                  <a:lnTo>
                    <a:pt x="1273" y="49"/>
                  </a:lnTo>
                  <a:lnTo>
                    <a:pt x="1270" y="43"/>
                  </a:lnTo>
                  <a:lnTo>
                    <a:pt x="1267" y="36"/>
                  </a:lnTo>
                  <a:lnTo>
                    <a:pt x="1264" y="31"/>
                  </a:lnTo>
                  <a:lnTo>
                    <a:pt x="1259" y="25"/>
                  </a:lnTo>
                  <a:lnTo>
                    <a:pt x="1254" y="20"/>
                  </a:lnTo>
                  <a:lnTo>
                    <a:pt x="1250" y="16"/>
                  </a:lnTo>
                  <a:lnTo>
                    <a:pt x="1244" y="11"/>
                  </a:lnTo>
                  <a:lnTo>
                    <a:pt x="1239" y="8"/>
                  </a:lnTo>
                  <a:lnTo>
                    <a:pt x="1233" y="6"/>
                  </a:lnTo>
                  <a:lnTo>
                    <a:pt x="1226" y="3"/>
                  </a:lnTo>
                  <a:lnTo>
                    <a:pt x="1219" y="1"/>
                  </a:lnTo>
                  <a:lnTo>
                    <a:pt x="1212" y="0"/>
                  </a:lnTo>
                  <a:lnTo>
                    <a:pt x="1205" y="0"/>
                  </a:lnTo>
                  <a:lnTo>
                    <a:pt x="71" y="0"/>
                  </a:lnTo>
                  <a:lnTo>
                    <a:pt x="63" y="0"/>
                  </a:lnTo>
                  <a:lnTo>
                    <a:pt x="56" y="1"/>
                  </a:lnTo>
                  <a:lnTo>
                    <a:pt x="49" y="3"/>
                  </a:lnTo>
                  <a:lnTo>
                    <a:pt x="43" y="6"/>
                  </a:lnTo>
                  <a:lnTo>
                    <a:pt x="36" y="8"/>
                  </a:lnTo>
                  <a:lnTo>
                    <a:pt x="31" y="11"/>
                  </a:lnTo>
                  <a:lnTo>
                    <a:pt x="25" y="16"/>
                  </a:lnTo>
                  <a:lnTo>
                    <a:pt x="21" y="20"/>
                  </a:lnTo>
                  <a:lnTo>
                    <a:pt x="16" y="25"/>
                  </a:lnTo>
                  <a:lnTo>
                    <a:pt x="13" y="31"/>
                  </a:lnTo>
                  <a:lnTo>
                    <a:pt x="8" y="36"/>
                  </a:lnTo>
                  <a:lnTo>
                    <a:pt x="6" y="43"/>
                  </a:lnTo>
                  <a:lnTo>
                    <a:pt x="3" y="49"/>
                  </a:lnTo>
                  <a:lnTo>
                    <a:pt x="1" y="56"/>
                  </a:lnTo>
                  <a:lnTo>
                    <a:pt x="0" y="63"/>
                  </a:lnTo>
                  <a:lnTo>
                    <a:pt x="0" y="71"/>
                  </a:lnTo>
                  <a:lnTo>
                    <a:pt x="0" y="1205"/>
                  </a:lnTo>
                  <a:lnTo>
                    <a:pt x="0" y="1211"/>
                  </a:lnTo>
                  <a:lnTo>
                    <a:pt x="1" y="1219"/>
                  </a:lnTo>
                  <a:lnTo>
                    <a:pt x="3" y="1226"/>
                  </a:lnTo>
                  <a:lnTo>
                    <a:pt x="6" y="1232"/>
                  </a:lnTo>
                  <a:lnTo>
                    <a:pt x="8" y="1239"/>
                  </a:lnTo>
                  <a:lnTo>
                    <a:pt x="13" y="1244"/>
                  </a:lnTo>
                  <a:lnTo>
                    <a:pt x="16" y="1249"/>
                  </a:lnTo>
                  <a:lnTo>
                    <a:pt x="21" y="1255"/>
                  </a:lnTo>
                  <a:lnTo>
                    <a:pt x="25" y="1259"/>
                  </a:lnTo>
                  <a:lnTo>
                    <a:pt x="31" y="1263"/>
                  </a:lnTo>
                  <a:lnTo>
                    <a:pt x="36" y="1267"/>
                  </a:lnTo>
                  <a:lnTo>
                    <a:pt x="43" y="1269"/>
                  </a:lnTo>
                  <a:lnTo>
                    <a:pt x="49" y="1272"/>
                  </a:lnTo>
                  <a:lnTo>
                    <a:pt x="56" y="1274"/>
                  </a:lnTo>
                  <a:lnTo>
                    <a:pt x="63" y="1275"/>
                  </a:lnTo>
                  <a:lnTo>
                    <a:pt x="71" y="1275"/>
                  </a:lnTo>
                  <a:lnTo>
                    <a:pt x="1205" y="1275"/>
                  </a:lnTo>
                  <a:close/>
                </a:path>
              </a:pathLst>
            </a:custGeom>
            <a:solidFill>
              <a:srgbClr val="00689E"/>
            </a:solidFill>
            <a:ln w="12700">
              <a:solidFill>
                <a:sysClr val="window" lastClr="FFFFFF"/>
              </a:solidFill>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29" name="Freeform 37">
              <a:extLst>
                <a:ext uri="{FF2B5EF4-FFF2-40B4-BE49-F238E27FC236}">
                  <a16:creationId xmlns:a16="http://schemas.microsoft.com/office/drawing/2014/main" id="{12372697-06A4-41FF-96F1-C2BC5D5846D1}"/>
                </a:ext>
              </a:extLst>
            </p:cNvPr>
            <p:cNvSpPr>
              <a:spLocks noEditPoints="1"/>
            </p:cNvSpPr>
            <p:nvPr/>
          </p:nvSpPr>
          <p:spPr bwMode="auto">
            <a:xfrm>
              <a:off x="491931" y="51922"/>
              <a:ext cx="66031" cy="274335"/>
            </a:xfrm>
            <a:custGeom>
              <a:avLst/>
              <a:gdLst>
                <a:gd name="T0" fmla="*/ 204 w 219"/>
                <a:gd name="T1" fmla="*/ 303 h 912"/>
                <a:gd name="T2" fmla="*/ 15 w 219"/>
                <a:gd name="T3" fmla="*/ 912 h 912"/>
                <a:gd name="T4" fmla="*/ 110 w 219"/>
                <a:gd name="T5" fmla="*/ 0 h 912"/>
                <a:gd name="T6" fmla="*/ 131 w 219"/>
                <a:gd name="T7" fmla="*/ 2 h 912"/>
                <a:gd name="T8" fmla="*/ 152 w 219"/>
                <a:gd name="T9" fmla="*/ 9 h 912"/>
                <a:gd name="T10" fmla="*/ 171 w 219"/>
                <a:gd name="T11" fmla="*/ 20 h 912"/>
                <a:gd name="T12" fmla="*/ 187 w 219"/>
                <a:gd name="T13" fmla="*/ 33 h 912"/>
                <a:gd name="T14" fmla="*/ 201 w 219"/>
                <a:gd name="T15" fmla="*/ 49 h 912"/>
                <a:gd name="T16" fmla="*/ 211 w 219"/>
                <a:gd name="T17" fmla="*/ 67 h 912"/>
                <a:gd name="T18" fmla="*/ 217 w 219"/>
                <a:gd name="T19" fmla="*/ 88 h 912"/>
                <a:gd name="T20" fmla="*/ 219 w 219"/>
                <a:gd name="T21" fmla="*/ 111 h 912"/>
                <a:gd name="T22" fmla="*/ 217 w 219"/>
                <a:gd name="T23" fmla="*/ 132 h 912"/>
                <a:gd name="T24" fmla="*/ 211 w 219"/>
                <a:gd name="T25" fmla="*/ 153 h 912"/>
                <a:gd name="T26" fmla="*/ 201 w 219"/>
                <a:gd name="T27" fmla="*/ 172 h 912"/>
                <a:gd name="T28" fmla="*/ 187 w 219"/>
                <a:gd name="T29" fmla="*/ 188 h 912"/>
                <a:gd name="T30" fmla="*/ 171 w 219"/>
                <a:gd name="T31" fmla="*/ 202 h 912"/>
                <a:gd name="T32" fmla="*/ 152 w 219"/>
                <a:gd name="T33" fmla="*/ 212 h 912"/>
                <a:gd name="T34" fmla="*/ 131 w 219"/>
                <a:gd name="T35" fmla="*/ 218 h 912"/>
                <a:gd name="T36" fmla="*/ 110 w 219"/>
                <a:gd name="T37" fmla="*/ 220 h 912"/>
                <a:gd name="T38" fmla="*/ 88 w 219"/>
                <a:gd name="T39" fmla="*/ 218 h 912"/>
                <a:gd name="T40" fmla="*/ 67 w 219"/>
                <a:gd name="T41" fmla="*/ 212 h 912"/>
                <a:gd name="T42" fmla="*/ 48 w 219"/>
                <a:gd name="T43" fmla="*/ 202 h 912"/>
                <a:gd name="T44" fmla="*/ 32 w 219"/>
                <a:gd name="T45" fmla="*/ 188 h 912"/>
                <a:gd name="T46" fmla="*/ 18 w 219"/>
                <a:gd name="T47" fmla="*/ 172 h 912"/>
                <a:gd name="T48" fmla="*/ 8 w 219"/>
                <a:gd name="T49" fmla="*/ 153 h 912"/>
                <a:gd name="T50" fmla="*/ 2 w 219"/>
                <a:gd name="T51" fmla="*/ 132 h 912"/>
                <a:gd name="T52" fmla="*/ 0 w 219"/>
                <a:gd name="T53" fmla="*/ 111 h 912"/>
                <a:gd name="T54" fmla="*/ 2 w 219"/>
                <a:gd name="T55" fmla="*/ 88 h 912"/>
                <a:gd name="T56" fmla="*/ 8 w 219"/>
                <a:gd name="T57" fmla="*/ 67 h 912"/>
                <a:gd name="T58" fmla="*/ 18 w 219"/>
                <a:gd name="T59" fmla="*/ 49 h 912"/>
                <a:gd name="T60" fmla="*/ 32 w 219"/>
                <a:gd name="T61" fmla="*/ 33 h 912"/>
                <a:gd name="T62" fmla="*/ 48 w 219"/>
                <a:gd name="T63" fmla="*/ 20 h 912"/>
                <a:gd name="T64" fmla="*/ 67 w 219"/>
                <a:gd name="T65" fmla="*/ 9 h 912"/>
                <a:gd name="T66" fmla="*/ 88 w 219"/>
                <a:gd name="T67" fmla="*/ 2 h 912"/>
                <a:gd name="T68" fmla="*/ 110 w 219"/>
                <a:gd name="T69" fmla="*/ 0 h 9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19" h="912">
                  <a:moveTo>
                    <a:pt x="15" y="303"/>
                  </a:moveTo>
                  <a:lnTo>
                    <a:pt x="204" y="303"/>
                  </a:lnTo>
                  <a:lnTo>
                    <a:pt x="204" y="912"/>
                  </a:lnTo>
                  <a:lnTo>
                    <a:pt x="15" y="912"/>
                  </a:lnTo>
                  <a:lnTo>
                    <a:pt x="15" y="303"/>
                  </a:lnTo>
                  <a:close/>
                  <a:moveTo>
                    <a:pt x="110" y="0"/>
                  </a:moveTo>
                  <a:lnTo>
                    <a:pt x="121" y="1"/>
                  </a:lnTo>
                  <a:lnTo>
                    <a:pt x="131" y="2"/>
                  </a:lnTo>
                  <a:lnTo>
                    <a:pt x="143" y="6"/>
                  </a:lnTo>
                  <a:lnTo>
                    <a:pt x="152" y="9"/>
                  </a:lnTo>
                  <a:lnTo>
                    <a:pt x="162" y="14"/>
                  </a:lnTo>
                  <a:lnTo>
                    <a:pt x="171" y="20"/>
                  </a:lnTo>
                  <a:lnTo>
                    <a:pt x="179" y="25"/>
                  </a:lnTo>
                  <a:lnTo>
                    <a:pt x="187" y="33"/>
                  </a:lnTo>
                  <a:lnTo>
                    <a:pt x="194" y="41"/>
                  </a:lnTo>
                  <a:lnTo>
                    <a:pt x="201" y="49"/>
                  </a:lnTo>
                  <a:lnTo>
                    <a:pt x="206" y="58"/>
                  </a:lnTo>
                  <a:lnTo>
                    <a:pt x="211" y="67"/>
                  </a:lnTo>
                  <a:lnTo>
                    <a:pt x="214" y="78"/>
                  </a:lnTo>
                  <a:lnTo>
                    <a:pt x="217" y="88"/>
                  </a:lnTo>
                  <a:lnTo>
                    <a:pt x="219" y="99"/>
                  </a:lnTo>
                  <a:lnTo>
                    <a:pt x="219" y="111"/>
                  </a:lnTo>
                  <a:lnTo>
                    <a:pt x="219" y="122"/>
                  </a:lnTo>
                  <a:lnTo>
                    <a:pt x="217" y="132"/>
                  </a:lnTo>
                  <a:lnTo>
                    <a:pt x="214" y="142"/>
                  </a:lnTo>
                  <a:lnTo>
                    <a:pt x="211" y="153"/>
                  </a:lnTo>
                  <a:lnTo>
                    <a:pt x="206" y="163"/>
                  </a:lnTo>
                  <a:lnTo>
                    <a:pt x="201" y="172"/>
                  </a:lnTo>
                  <a:lnTo>
                    <a:pt x="194" y="180"/>
                  </a:lnTo>
                  <a:lnTo>
                    <a:pt x="187" y="188"/>
                  </a:lnTo>
                  <a:lnTo>
                    <a:pt x="179" y="195"/>
                  </a:lnTo>
                  <a:lnTo>
                    <a:pt x="171" y="202"/>
                  </a:lnTo>
                  <a:lnTo>
                    <a:pt x="162" y="207"/>
                  </a:lnTo>
                  <a:lnTo>
                    <a:pt x="152" y="212"/>
                  </a:lnTo>
                  <a:lnTo>
                    <a:pt x="143" y="215"/>
                  </a:lnTo>
                  <a:lnTo>
                    <a:pt x="131" y="218"/>
                  </a:lnTo>
                  <a:lnTo>
                    <a:pt x="121" y="220"/>
                  </a:lnTo>
                  <a:lnTo>
                    <a:pt x="110" y="220"/>
                  </a:lnTo>
                  <a:lnTo>
                    <a:pt x="98" y="220"/>
                  </a:lnTo>
                  <a:lnTo>
                    <a:pt x="88" y="218"/>
                  </a:lnTo>
                  <a:lnTo>
                    <a:pt x="77" y="215"/>
                  </a:lnTo>
                  <a:lnTo>
                    <a:pt x="67" y="212"/>
                  </a:lnTo>
                  <a:lnTo>
                    <a:pt x="57" y="207"/>
                  </a:lnTo>
                  <a:lnTo>
                    <a:pt x="48" y="202"/>
                  </a:lnTo>
                  <a:lnTo>
                    <a:pt x="40" y="195"/>
                  </a:lnTo>
                  <a:lnTo>
                    <a:pt x="32" y="188"/>
                  </a:lnTo>
                  <a:lnTo>
                    <a:pt x="25" y="180"/>
                  </a:lnTo>
                  <a:lnTo>
                    <a:pt x="18" y="172"/>
                  </a:lnTo>
                  <a:lnTo>
                    <a:pt x="13" y="163"/>
                  </a:lnTo>
                  <a:lnTo>
                    <a:pt x="8" y="153"/>
                  </a:lnTo>
                  <a:lnTo>
                    <a:pt x="5" y="142"/>
                  </a:lnTo>
                  <a:lnTo>
                    <a:pt x="2" y="132"/>
                  </a:lnTo>
                  <a:lnTo>
                    <a:pt x="0" y="122"/>
                  </a:lnTo>
                  <a:lnTo>
                    <a:pt x="0" y="111"/>
                  </a:lnTo>
                  <a:lnTo>
                    <a:pt x="0" y="99"/>
                  </a:lnTo>
                  <a:lnTo>
                    <a:pt x="2" y="88"/>
                  </a:lnTo>
                  <a:lnTo>
                    <a:pt x="5" y="78"/>
                  </a:lnTo>
                  <a:lnTo>
                    <a:pt x="8" y="67"/>
                  </a:lnTo>
                  <a:lnTo>
                    <a:pt x="13" y="58"/>
                  </a:lnTo>
                  <a:lnTo>
                    <a:pt x="18" y="49"/>
                  </a:lnTo>
                  <a:lnTo>
                    <a:pt x="25" y="41"/>
                  </a:lnTo>
                  <a:lnTo>
                    <a:pt x="32" y="33"/>
                  </a:lnTo>
                  <a:lnTo>
                    <a:pt x="40" y="25"/>
                  </a:lnTo>
                  <a:lnTo>
                    <a:pt x="48" y="20"/>
                  </a:lnTo>
                  <a:lnTo>
                    <a:pt x="57" y="14"/>
                  </a:lnTo>
                  <a:lnTo>
                    <a:pt x="67" y="9"/>
                  </a:lnTo>
                  <a:lnTo>
                    <a:pt x="77" y="6"/>
                  </a:lnTo>
                  <a:lnTo>
                    <a:pt x="88" y="2"/>
                  </a:lnTo>
                  <a:lnTo>
                    <a:pt x="98" y="1"/>
                  </a:lnTo>
                  <a:lnTo>
                    <a:pt x="11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0" name="Freeform 38">
              <a:extLst>
                <a:ext uri="{FF2B5EF4-FFF2-40B4-BE49-F238E27FC236}">
                  <a16:creationId xmlns:a16="http://schemas.microsoft.com/office/drawing/2014/main" id="{1DEF0254-F832-44F3-B4E6-045AE741D3A7}"/>
                </a:ext>
              </a:extLst>
            </p:cNvPr>
            <p:cNvSpPr>
              <a:spLocks/>
            </p:cNvSpPr>
            <p:nvPr/>
          </p:nvSpPr>
          <p:spPr bwMode="auto">
            <a:xfrm>
              <a:off x="587976" y="138869"/>
              <a:ext cx="177084" cy="187388"/>
            </a:xfrm>
            <a:custGeom>
              <a:avLst/>
              <a:gdLst>
                <a:gd name="T0" fmla="*/ 181 w 590"/>
                <a:gd name="T1" fmla="*/ 15 h 624"/>
                <a:gd name="T2" fmla="*/ 184 w 590"/>
                <a:gd name="T3" fmla="*/ 98 h 624"/>
                <a:gd name="T4" fmla="*/ 196 w 590"/>
                <a:gd name="T5" fmla="*/ 81 h 624"/>
                <a:gd name="T6" fmla="*/ 209 w 590"/>
                <a:gd name="T7" fmla="*/ 63 h 624"/>
                <a:gd name="T8" fmla="*/ 227 w 590"/>
                <a:gd name="T9" fmla="*/ 46 h 624"/>
                <a:gd name="T10" fmla="*/ 248 w 590"/>
                <a:gd name="T11" fmla="*/ 31 h 624"/>
                <a:gd name="T12" fmla="*/ 273 w 590"/>
                <a:gd name="T13" fmla="*/ 18 h 624"/>
                <a:gd name="T14" fmla="*/ 299 w 590"/>
                <a:gd name="T15" fmla="*/ 9 h 624"/>
                <a:gd name="T16" fmla="*/ 330 w 590"/>
                <a:gd name="T17" fmla="*/ 3 h 624"/>
                <a:gd name="T18" fmla="*/ 363 w 590"/>
                <a:gd name="T19" fmla="*/ 0 h 624"/>
                <a:gd name="T20" fmla="*/ 397 w 590"/>
                <a:gd name="T21" fmla="*/ 1 h 624"/>
                <a:gd name="T22" fmla="*/ 428 w 590"/>
                <a:gd name="T23" fmla="*/ 6 h 624"/>
                <a:gd name="T24" fmla="*/ 455 w 590"/>
                <a:gd name="T25" fmla="*/ 13 h 624"/>
                <a:gd name="T26" fmla="*/ 479 w 590"/>
                <a:gd name="T27" fmla="*/ 22 h 624"/>
                <a:gd name="T28" fmla="*/ 501 w 590"/>
                <a:gd name="T29" fmla="*/ 34 h 624"/>
                <a:gd name="T30" fmla="*/ 519 w 590"/>
                <a:gd name="T31" fmla="*/ 49 h 624"/>
                <a:gd name="T32" fmla="*/ 535 w 590"/>
                <a:gd name="T33" fmla="*/ 65 h 624"/>
                <a:gd name="T34" fmla="*/ 549 w 590"/>
                <a:gd name="T35" fmla="*/ 83 h 624"/>
                <a:gd name="T36" fmla="*/ 559 w 590"/>
                <a:gd name="T37" fmla="*/ 104 h 624"/>
                <a:gd name="T38" fmla="*/ 568 w 590"/>
                <a:gd name="T39" fmla="*/ 127 h 624"/>
                <a:gd name="T40" fmla="*/ 582 w 590"/>
                <a:gd name="T41" fmla="*/ 176 h 624"/>
                <a:gd name="T42" fmla="*/ 588 w 590"/>
                <a:gd name="T43" fmla="*/ 230 h 624"/>
                <a:gd name="T44" fmla="*/ 590 w 590"/>
                <a:gd name="T45" fmla="*/ 291 h 624"/>
                <a:gd name="T46" fmla="*/ 401 w 590"/>
                <a:gd name="T47" fmla="*/ 624 h 624"/>
                <a:gd name="T48" fmla="*/ 401 w 590"/>
                <a:gd name="T49" fmla="*/ 301 h 624"/>
                <a:gd name="T50" fmla="*/ 397 w 590"/>
                <a:gd name="T51" fmla="*/ 259 h 624"/>
                <a:gd name="T52" fmla="*/ 393 w 590"/>
                <a:gd name="T53" fmla="*/ 232 h 624"/>
                <a:gd name="T54" fmla="*/ 382 w 590"/>
                <a:gd name="T55" fmla="*/ 210 h 624"/>
                <a:gd name="T56" fmla="*/ 369 w 590"/>
                <a:gd name="T57" fmla="*/ 189 h 624"/>
                <a:gd name="T58" fmla="*/ 347 w 590"/>
                <a:gd name="T59" fmla="*/ 176 h 624"/>
                <a:gd name="T60" fmla="*/ 320 w 590"/>
                <a:gd name="T61" fmla="*/ 168 h 624"/>
                <a:gd name="T62" fmla="*/ 284 w 590"/>
                <a:gd name="T63" fmla="*/ 168 h 624"/>
                <a:gd name="T64" fmla="*/ 255 w 590"/>
                <a:gd name="T65" fmla="*/ 174 h 624"/>
                <a:gd name="T66" fmla="*/ 232 w 590"/>
                <a:gd name="T67" fmla="*/ 187 h 624"/>
                <a:gd name="T68" fmla="*/ 215 w 590"/>
                <a:gd name="T69" fmla="*/ 204 h 624"/>
                <a:gd name="T70" fmla="*/ 204 w 590"/>
                <a:gd name="T71" fmla="*/ 227 h 624"/>
                <a:gd name="T72" fmla="*/ 196 w 590"/>
                <a:gd name="T73" fmla="*/ 252 h 624"/>
                <a:gd name="T74" fmla="*/ 191 w 590"/>
                <a:gd name="T75" fmla="*/ 279 h 624"/>
                <a:gd name="T76" fmla="*/ 189 w 590"/>
                <a:gd name="T77" fmla="*/ 308 h 624"/>
                <a:gd name="T78" fmla="*/ 189 w 590"/>
                <a:gd name="T79" fmla="*/ 624 h 624"/>
                <a:gd name="T80" fmla="*/ 0 w 590"/>
                <a:gd name="T81" fmla="*/ 15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90" h="624">
                  <a:moveTo>
                    <a:pt x="0" y="15"/>
                  </a:moveTo>
                  <a:lnTo>
                    <a:pt x="181" y="15"/>
                  </a:lnTo>
                  <a:lnTo>
                    <a:pt x="181" y="98"/>
                  </a:lnTo>
                  <a:lnTo>
                    <a:pt x="184" y="98"/>
                  </a:lnTo>
                  <a:lnTo>
                    <a:pt x="189" y="89"/>
                  </a:lnTo>
                  <a:lnTo>
                    <a:pt x="196" y="81"/>
                  </a:lnTo>
                  <a:lnTo>
                    <a:pt x="202" y="72"/>
                  </a:lnTo>
                  <a:lnTo>
                    <a:pt x="209" y="63"/>
                  </a:lnTo>
                  <a:lnTo>
                    <a:pt x="218" y="55"/>
                  </a:lnTo>
                  <a:lnTo>
                    <a:pt x="227" y="46"/>
                  </a:lnTo>
                  <a:lnTo>
                    <a:pt x="238" y="39"/>
                  </a:lnTo>
                  <a:lnTo>
                    <a:pt x="248" y="31"/>
                  </a:lnTo>
                  <a:lnTo>
                    <a:pt x="261" y="24"/>
                  </a:lnTo>
                  <a:lnTo>
                    <a:pt x="273" y="18"/>
                  </a:lnTo>
                  <a:lnTo>
                    <a:pt x="286" y="13"/>
                  </a:lnTo>
                  <a:lnTo>
                    <a:pt x="299" y="9"/>
                  </a:lnTo>
                  <a:lnTo>
                    <a:pt x="314" y="5"/>
                  </a:lnTo>
                  <a:lnTo>
                    <a:pt x="330" y="3"/>
                  </a:lnTo>
                  <a:lnTo>
                    <a:pt x="346" y="0"/>
                  </a:lnTo>
                  <a:lnTo>
                    <a:pt x="363" y="0"/>
                  </a:lnTo>
                  <a:lnTo>
                    <a:pt x="380" y="0"/>
                  </a:lnTo>
                  <a:lnTo>
                    <a:pt x="397" y="1"/>
                  </a:lnTo>
                  <a:lnTo>
                    <a:pt x="413" y="4"/>
                  </a:lnTo>
                  <a:lnTo>
                    <a:pt x="428" y="6"/>
                  </a:lnTo>
                  <a:lnTo>
                    <a:pt x="442" y="9"/>
                  </a:lnTo>
                  <a:lnTo>
                    <a:pt x="455" y="13"/>
                  </a:lnTo>
                  <a:lnTo>
                    <a:pt x="468" y="17"/>
                  </a:lnTo>
                  <a:lnTo>
                    <a:pt x="479" y="22"/>
                  </a:lnTo>
                  <a:lnTo>
                    <a:pt x="491" y="28"/>
                  </a:lnTo>
                  <a:lnTo>
                    <a:pt x="501" y="34"/>
                  </a:lnTo>
                  <a:lnTo>
                    <a:pt x="510" y="41"/>
                  </a:lnTo>
                  <a:lnTo>
                    <a:pt x="519" y="49"/>
                  </a:lnTo>
                  <a:lnTo>
                    <a:pt x="527" y="57"/>
                  </a:lnTo>
                  <a:lnTo>
                    <a:pt x="535" y="65"/>
                  </a:lnTo>
                  <a:lnTo>
                    <a:pt x="542" y="74"/>
                  </a:lnTo>
                  <a:lnTo>
                    <a:pt x="549" y="83"/>
                  </a:lnTo>
                  <a:lnTo>
                    <a:pt x="554" y="94"/>
                  </a:lnTo>
                  <a:lnTo>
                    <a:pt x="559" y="104"/>
                  </a:lnTo>
                  <a:lnTo>
                    <a:pt x="565" y="115"/>
                  </a:lnTo>
                  <a:lnTo>
                    <a:pt x="568" y="127"/>
                  </a:lnTo>
                  <a:lnTo>
                    <a:pt x="576" y="151"/>
                  </a:lnTo>
                  <a:lnTo>
                    <a:pt x="582" y="176"/>
                  </a:lnTo>
                  <a:lnTo>
                    <a:pt x="585" y="203"/>
                  </a:lnTo>
                  <a:lnTo>
                    <a:pt x="588" y="230"/>
                  </a:lnTo>
                  <a:lnTo>
                    <a:pt x="590" y="260"/>
                  </a:lnTo>
                  <a:lnTo>
                    <a:pt x="590" y="291"/>
                  </a:lnTo>
                  <a:lnTo>
                    <a:pt x="590" y="624"/>
                  </a:lnTo>
                  <a:lnTo>
                    <a:pt x="401" y="624"/>
                  </a:lnTo>
                  <a:lnTo>
                    <a:pt x="401" y="328"/>
                  </a:lnTo>
                  <a:lnTo>
                    <a:pt x="401" y="301"/>
                  </a:lnTo>
                  <a:lnTo>
                    <a:pt x="400" y="273"/>
                  </a:lnTo>
                  <a:lnTo>
                    <a:pt x="397" y="259"/>
                  </a:lnTo>
                  <a:lnTo>
                    <a:pt x="395" y="246"/>
                  </a:lnTo>
                  <a:lnTo>
                    <a:pt x="393" y="232"/>
                  </a:lnTo>
                  <a:lnTo>
                    <a:pt x="388" y="221"/>
                  </a:lnTo>
                  <a:lnTo>
                    <a:pt x="382" y="210"/>
                  </a:lnTo>
                  <a:lnTo>
                    <a:pt x="377" y="199"/>
                  </a:lnTo>
                  <a:lnTo>
                    <a:pt x="369" y="189"/>
                  </a:lnTo>
                  <a:lnTo>
                    <a:pt x="359" y="182"/>
                  </a:lnTo>
                  <a:lnTo>
                    <a:pt x="347" y="176"/>
                  </a:lnTo>
                  <a:lnTo>
                    <a:pt x="335" y="171"/>
                  </a:lnTo>
                  <a:lnTo>
                    <a:pt x="320" y="168"/>
                  </a:lnTo>
                  <a:lnTo>
                    <a:pt x="303" y="166"/>
                  </a:lnTo>
                  <a:lnTo>
                    <a:pt x="284" y="168"/>
                  </a:lnTo>
                  <a:lnTo>
                    <a:pt x="270" y="170"/>
                  </a:lnTo>
                  <a:lnTo>
                    <a:pt x="255" y="174"/>
                  </a:lnTo>
                  <a:lnTo>
                    <a:pt x="243" y="180"/>
                  </a:lnTo>
                  <a:lnTo>
                    <a:pt x="232" y="187"/>
                  </a:lnTo>
                  <a:lnTo>
                    <a:pt x="223" y="195"/>
                  </a:lnTo>
                  <a:lnTo>
                    <a:pt x="215" y="204"/>
                  </a:lnTo>
                  <a:lnTo>
                    <a:pt x="209" y="215"/>
                  </a:lnTo>
                  <a:lnTo>
                    <a:pt x="204" y="227"/>
                  </a:lnTo>
                  <a:lnTo>
                    <a:pt x="199" y="238"/>
                  </a:lnTo>
                  <a:lnTo>
                    <a:pt x="196" y="252"/>
                  </a:lnTo>
                  <a:lnTo>
                    <a:pt x="193" y="264"/>
                  </a:lnTo>
                  <a:lnTo>
                    <a:pt x="191" y="279"/>
                  </a:lnTo>
                  <a:lnTo>
                    <a:pt x="190" y="293"/>
                  </a:lnTo>
                  <a:lnTo>
                    <a:pt x="189" y="308"/>
                  </a:lnTo>
                  <a:lnTo>
                    <a:pt x="189" y="322"/>
                  </a:lnTo>
                  <a:lnTo>
                    <a:pt x="189" y="624"/>
                  </a:lnTo>
                  <a:lnTo>
                    <a:pt x="0" y="624"/>
                  </a:lnTo>
                  <a:lnTo>
                    <a:pt x="0" y="1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grpSp>
      <p:grpSp>
        <p:nvGrpSpPr>
          <p:cNvPr id="40" name="Group 39">
            <a:extLst>
              <a:ext uri="{FF2B5EF4-FFF2-40B4-BE49-F238E27FC236}">
                <a16:creationId xmlns:a16="http://schemas.microsoft.com/office/drawing/2014/main" id="{4684BFB2-67F4-4964-912A-F24F11B56E03}"/>
              </a:ext>
            </a:extLst>
          </p:cNvPr>
          <p:cNvGrpSpPr/>
          <p:nvPr userDrawn="1"/>
        </p:nvGrpSpPr>
        <p:grpSpPr>
          <a:xfrm>
            <a:off x="3593995" y="3552521"/>
            <a:ext cx="380492" cy="379419"/>
            <a:chOff x="869808" y="953"/>
            <a:chExt cx="382681" cy="382270"/>
          </a:xfrm>
        </p:grpSpPr>
        <p:sp>
          <p:nvSpPr>
            <p:cNvPr id="41" name="Freeform 34">
              <a:extLst>
                <a:ext uri="{FF2B5EF4-FFF2-40B4-BE49-F238E27FC236}">
                  <a16:creationId xmlns:a16="http://schemas.microsoft.com/office/drawing/2014/main" id="{328AF4CB-66DC-4488-AD0C-0312E749CA28}"/>
                </a:ext>
              </a:extLst>
            </p:cNvPr>
            <p:cNvSpPr>
              <a:spLocks/>
            </p:cNvSpPr>
            <p:nvPr/>
          </p:nvSpPr>
          <p:spPr bwMode="auto">
            <a:xfrm>
              <a:off x="869808" y="953"/>
              <a:ext cx="382681" cy="382270"/>
            </a:xfrm>
            <a:custGeom>
              <a:avLst/>
              <a:gdLst>
                <a:gd name="T0" fmla="*/ 1212 w 1276"/>
                <a:gd name="T1" fmla="*/ 1275 h 1275"/>
                <a:gd name="T2" fmla="*/ 1226 w 1276"/>
                <a:gd name="T3" fmla="*/ 1272 h 1275"/>
                <a:gd name="T4" fmla="*/ 1239 w 1276"/>
                <a:gd name="T5" fmla="*/ 1267 h 1275"/>
                <a:gd name="T6" fmla="*/ 1250 w 1276"/>
                <a:gd name="T7" fmla="*/ 1259 h 1275"/>
                <a:gd name="T8" fmla="*/ 1259 w 1276"/>
                <a:gd name="T9" fmla="*/ 1249 h 1275"/>
                <a:gd name="T10" fmla="*/ 1267 w 1276"/>
                <a:gd name="T11" fmla="*/ 1239 h 1275"/>
                <a:gd name="T12" fmla="*/ 1273 w 1276"/>
                <a:gd name="T13" fmla="*/ 1226 h 1275"/>
                <a:gd name="T14" fmla="*/ 1275 w 1276"/>
                <a:gd name="T15" fmla="*/ 1211 h 1275"/>
                <a:gd name="T16" fmla="*/ 1276 w 1276"/>
                <a:gd name="T17" fmla="*/ 71 h 1275"/>
                <a:gd name="T18" fmla="*/ 1274 w 1276"/>
                <a:gd name="T19" fmla="*/ 56 h 1275"/>
                <a:gd name="T20" fmla="*/ 1270 w 1276"/>
                <a:gd name="T21" fmla="*/ 43 h 1275"/>
                <a:gd name="T22" fmla="*/ 1264 w 1276"/>
                <a:gd name="T23" fmla="*/ 31 h 1275"/>
                <a:gd name="T24" fmla="*/ 1254 w 1276"/>
                <a:gd name="T25" fmla="*/ 20 h 1275"/>
                <a:gd name="T26" fmla="*/ 1244 w 1276"/>
                <a:gd name="T27" fmla="*/ 11 h 1275"/>
                <a:gd name="T28" fmla="*/ 1233 w 1276"/>
                <a:gd name="T29" fmla="*/ 6 h 1275"/>
                <a:gd name="T30" fmla="*/ 1219 w 1276"/>
                <a:gd name="T31" fmla="*/ 1 h 1275"/>
                <a:gd name="T32" fmla="*/ 1205 w 1276"/>
                <a:gd name="T33" fmla="*/ 0 h 1275"/>
                <a:gd name="T34" fmla="*/ 63 w 1276"/>
                <a:gd name="T35" fmla="*/ 0 h 1275"/>
                <a:gd name="T36" fmla="*/ 49 w 1276"/>
                <a:gd name="T37" fmla="*/ 3 h 1275"/>
                <a:gd name="T38" fmla="*/ 36 w 1276"/>
                <a:gd name="T39" fmla="*/ 8 h 1275"/>
                <a:gd name="T40" fmla="*/ 25 w 1276"/>
                <a:gd name="T41" fmla="*/ 16 h 1275"/>
                <a:gd name="T42" fmla="*/ 16 w 1276"/>
                <a:gd name="T43" fmla="*/ 25 h 1275"/>
                <a:gd name="T44" fmla="*/ 8 w 1276"/>
                <a:gd name="T45" fmla="*/ 36 h 1275"/>
                <a:gd name="T46" fmla="*/ 3 w 1276"/>
                <a:gd name="T47" fmla="*/ 49 h 1275"/>
                <a:gd name="T48" fmla="*/ 0 w 1276"/>
                <a:gd name="T49" fmla="*/ 63 h 1275"/>
                <a:gd name="T50" fmla="*/ 0 w 1276"/>
                <a:gd name="T51" fmla="*/ 1205 h 1275"/>
                <a:gd name="T52" fmla="*/ 1 w 1276"/>
                <a:gd name="T53" fmla="*/ 1219 h 1275"/>
                <a:gd name="T54" fmla="*/ 6 w 1276"/>
                <a:gd name="T55" fmla="*/ 1232 h 1275"/>
                <a:gd name="T56" fmla="*/ 13 w 1276"/>
                <a:gd name="T57" fmla="*/ 1244 h 1275"/>
                <a:gd name="T58" fmla="*/ 21 w 1276"/>
                <a:gd name="T59" fmla="*/ 1255 h 1275"/>
                <a:gd name="T60" fmla="*/ 31 w 1276"/>
                <a:gd name="T61" fmla="*/ 1263 h 1275"/>
                <a:gd name="T62" fmla="*/ 43 w 1276"/>
                <a:gd name="T63" fmla="*/ 1269 h 1275"/>
                <a:gd name="T64" fmla="*/ 56 w 1276"/>
                <a:gd name="T65" fmla="*/ 1274 h 1275"/>
                <a:gd name="T66" fmla="*/ 71 w 1276"/>
                <a:gd name="T67" fmla="*/ 1275 h 1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276" h="1275">
                  <a:moveTo>
                    <a:pt x="1205" y="1275"/>
                  </a:moveTo>
                  <a:lnTo>
                    <a:pt x="1212" y="1275"/>
                  </a:lnTo>
                  <a:lnTo>
                    <a:pt x="1219" y="1274"/>
                  </a:lnTo>
                  <a:lnTo>
                    <a:pt x="1226" y="1272"/>
                  </a:lnTo>
                  <a:lnTo>
                    <a:pt x="1233" y="1269"/>
                  </a:lnTo>
                  <a:lnTo>
                    <a:pt x="1239" y="1267"/>
                  </a:lnTo>
                  <a:lnTo>
                    <a:pt x="1244" y="1263"/>
                  </a:lnTo>
                  <a:lnTo>
                    <a:pt x="1250" y="1259"/>
                  </a:lnTo>
                  <a:lnTo>
                    <a:pt x="1254" y="1255"/>
                  </a:lnTo>
                  <a:lnTo>
                    <a:pt x="1259" y="1249"/>
                  </a:lnTo>
                  <a:lnTo>
                    <a:pt x="1264" y="1244"/>
                  </a:lnTo>
                  <a:lnTo>
                    <a:pt x="1267" y="1239"/>
                  </a:lnTo>
                  <a:lnTo>
                    <a:pt x="1270" y="1232"/>
                  </a:lnTo>
                  <a:lnTo>
                    <a:pt x="1273" y="1226"/>
                  </a:lnTo>
                  <a:lnTo>
                    <a:pt x="1274" y="1219"/>
                  </a:lnTo>
                  <a:lnTo>
                    <a:pt x="1275" y="1211"/>
                  </a:lnTo>
                  <a:lnTo>
                    <a:pt x="1276" y="1205"/>
                  </a:lnTo>
                  <a:lnTo>
                    <a:pt x="1276" y="71"/>
                  </a:lnTo>
                  <a:lnTo>
                    <a:pt x="1275" y="63"/>
                  </a:lnTo>
                  <a:lnTo>
                    <a:pt x="1274" y="56"/>
                  </a:lnTo>
                  <a:lnTo>
                    <a:pt x="1273" y="49"/>
                  </a:lnTo>
                  <a:lnTo>
                    <a:pt x="1270" y="43"/>
                  </a:lnTo>
                  <a:lnTo>
                    <a:pt x="1267" y="36"/>
                  </a:lnTo>
                  <a:lnTo>
                    <a:pt x="1264" y="31"/>
                  </a:lnTo>
                  <a:lnTo>
                    <a:pt x="1259" y="25"/>
                  </a:lnTo>
                  <a:lnTo>
                    <a:pt x="1254" y="20"/>
                  </a:lnTo>
                  <a:lnTo>
                    <a:pt x="1250" y="16"/>
                  </a:lnTo>
                  <a:lnTo>
                    <a:pt x="1244" y="11"/>
                  </a:lnTo>
                  <a:lnTo>
                    <a:pt x="1239" y="8"/>
                  </a:lnTo>
                  <a:lnTo>
                    <a:pt x="1233" y="6"/>
                  </a:lnTo>
                  <a:lnTo>
                    <a:pt x="1226" y="3"/>
                  </a:lnTo>
                  <a:lnTo>
                    <a:pt x="1219" y="1"/>
                  </a:lnTo>
                  <a:lnTo>
                    <a:pt x="1212" y="0"/>
                  </a:lnTo>
                  <a:lnTo>
                    <a:pt x="1205" y="0"/>
                  </a:lnTo>
                  <a:lnTo>
                    <a:pt x="71" y="0"/>
                  </a:lnTo>
                  <a:lnTo>
                    <a:pt x="63" y="0"/>
                  </a:lnTo>
                  <a:lnTo>
                    <a:pt x="56" y="1"/>
                  </a:lnTo>
                  <a:lnTo>
                    <a:pt x="49" y="3"/>
                  </a:lnTo>
                  <a:lnTo>
                    <a:pt x="43" y="6"/>
                  </a:lnTo>
                  <a:lnTo>
                    <a:pt x="36" y="8"/>
                  </a:lnTo>
                  <a:lnTo>
                    <a:pt x="31" y="11"/>
                  </a:lnTo>
                  <a:lnTo>
                    <a:pt x="25" y="16"/>
                  </a:lnTo>
                  <a:lnTo>
                    <a:pt x="21" y="20"/>
                  </a:lnTo>
                  <a:lnTo>
                    <a:pt x="16" y="25"/>
                  </a:lnTo>
                  <a:lnTo>
                    <a:pt x="13" y="31"/>
                  </a:lnTo>
                  <a:lnTo>
                    <a:pt x="8" y="36"/>
                  </a:lnTo>
                  <a:lnTo>
                    <a:pt x="6" y="43"/>
                  </a:lnTo>
                  <a:lnTo>
                    <a:pt x="3" y="49"/>
                  </a:lnTo>
                  <a:lnTo>
                    <a:pt x="1" y="56"/>
                  </a:lnTo>
                  <a:lnTo>
                    <a:pt x="0" y="63"/>
                  </a:lnTo>
                  <a:lnTo>
                    <a:pt x="0" y="71"/>
                  </a:lnTo>
                  <a:lnTo>
                    <a:pt x="0" y="1205"/>
                  </a:lnTo>
                  <a:lnTo>
                    <a:pt x="0" y="1211"/>
                  </a:lnTo>
                  <a:lnTo>
                    <a:pt x="1" y="1219"/>
                  </a:lnTo>
                  <a:lnTo>
                    <a:pt x="3" y="1226"/>
                  </a:lnTo>
                  <a:lnTo>
                    <a:pt x="6" y="1232"/>
                  </a:lnTo>
                  <a:lnTo>
                    <a:pt x="8" y="1239"/>
                  </a:lnTo>
                  <a:lnTo>
                    <a:pt x="13" y="1244"/>
                  </a:lnTo>
                  <a:lnTo>
                    <a:pt x="16" y="1249"/>
                  </a:lnTo>
                  <a:lnTo>
                    <a:pt x="21" y="1255"/>
                  </a:lnTo>
                  <a:lnTo>
                    <a:pt x="25" y="1259"/>
                  </a:lnTo>
                  <a:lnTo>
                    <a:pt x="31" y="1263"/>
                  </a:lnTo>
                  <a:lnTo>
                    <a:pt x="36" y="1267"/>
                  </a:lnTo>
                  <a:lnTo>
                    <a:pt x="43" y="1269"/>
                  </a:lnTo>
                  <a:lnTo>
                    <a:pt x="49" y="1272"/>
                  </a:lnTo>
                  <a:lnTo>
                    <a:pt x="56" y="1274"/>
                  </a:lnTo>
                  <a:lnTo>
                    <a:pt x="63" y="1275"/>
                  </a:lnTo>
                  <a:lnTo>
                    <a:pt x="71" y="1275"/>
                  </a:lnTo>
                  <a:lnTo>
                    <a:pt x="1205" y="1275"/>
                  </a:lnTo>
                  <a:close/>
                </a:path>
              </a:pathLst>
            </a:custGeom>
            <a:solidFill>
              <a:srgbClr val="3C4983"/>
            </a:solidFill>
            <a:ln w="12700">
              <a:solidFill>
                <a:sysClr val="window" lastClr="FFFFFF"/>
              </a:solidFill>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42" name="Freeform 35">
              <a:extLst>
                <a:ext uri="{FF2B5EF4-FFF2-40B4-BE49-F238E27FC236}">
                  <a16:creationId xmlns:a16="http://schemas.microsoft.com/office/drawing/2014/main" id="{3D762AF0-207C-4BB3-BA60-A9ABAD1249A6}"/>
                </a:ext>
              </a:extLst>
            </p:cNvPr>
            <p:cNvSpPr>
              <a:spLocks/>
            </p:cNvSpPr>
            <p:nvPr/>
          </p:nvSpPr>
          <p:spPr bwMode="auto">
            <a:xfrm>
              <a:off x="1024381" y="57919"/>
              <a:ext cx="169580" cy="323805"/>
            </a:xfrm>
            <a:custGeom>
              <a:avLst/>
              <a:gdLst>
                <a:gd name="T0" fmla="*/ 365 w 562"/>
                <a:gd name="T1" fmla="*/ 1082 h 1082"/>
                <a:gd name="T2" fmla="*/ 365 w 562"/>
                <a:gd name="T3" fmla="*/ 589 h 1082"/>
                <a:gd name="T4" fmla="*/ 530 w 562"/>
                <a:gd name="T5" fmla="*/ 589 h 1082"/>
                <a:gd name="T6" fmla="*/ 555 w 562"/>
                <a:gd name="T7" fmla="*/ 397 h 1082"/>
                <a:gd name="T8" fmla="*/ 365 w 562"/>
                <a:gd name="T9" fmla="*/ 397 h 1082"/>
                <a:gd name="T10" fmla="*/ 365 w 562"/>
                <a:gd name="T11" fmla="*/ 274 h 1082"/>
                <a:gd name="T12" fmla="*/ 366 w 562"/>
                <a:gd name="T13" fmla="*/ 253 h 1082"/>
                <a:gd name="T14" fmla="*/ 368 w 562"/>
                <a:gd name="T15" fmla="*/ 235 h 1082"/>
                <a:gd name="T16" fmla="*/ 371 w 562"/>
                <a:gd name="T17" fmla="*/ 227 h 1082"/>
                <a:gd name="T18" fmla="*/ 374 w 562"/>
                <a:gd name="T19" fmla="*/ 219 h 1082"/>
                <a:gd name="T20" fmla="*/ 377 w 562"/>
                <a:gd name="T21" fmla="*/ 212 h 1082"/>
                <a:gd name="T22" fmla="*/ 382 w 562"/>
                <a:gd name="T23" fmla="*/ 205 h 1082"/>
                <a:gd name="T24" fmla="*/ 388 w 562"/>
                <a:gd name="T25" fmla="*/ 200 h 1082"/>
                <a:gd name="T26" fmla="*/ 395 w 562"/>
                <a:gd name="T27" fmla="*/ 195 h 1082"/>
                <a:gd name="T28" fmla="*/ 403 w 562"/>
                <a:gd name="T29" fmla="*/ 191 h 1082"/>
                <a:gd name="T30" fmla="*/ 412 w 562"/>
                <a:gd name="T31" fmla="*/ 186 h 1082"/>
                <a:gd name="T32" fmla="*/ 422 w 562"/>
                <a:gd name="T33" fmla="*/ 184 h 1082"/>
                <a:gd name="T34" fmla="*/ 433 w 562"/>
                <a:gd name="T35" fmla="*/ 181 h 1082"/>
                <a:gd name="T36" fmla="*/ 446 w 562"/>
                <a:gd name="T37" fmla="*/ 180 h 1082"/>
                <a:gd name="T38" fmla="*/ 461 w 562"/>
                <a:gd name="T39" fmla="*/ 179 h 1082"/>
                <a:gd name="T40" fmla="*/ 562 w 562"/>
                <a:gd name="T41" fmla="*/ 179 h 1082"/>
                <a:gd name="T42" fmla="*/ 562 w 562"/>
                <a:gd name="T43" fmla="*/ 7 h 1082"/>
                <a:gd name="T44" fmla="*/ 542 w 562"/>
                <a:gd name="T45" fmla="*/ 5 h 1082"/>
                <a:gd name="T46" fmla="*/ 507 w 562"/>
                <a:gd name="T47" fmla="*/ 3 h 1082"/>
                <a:gd name="T48" fmla="*/ 464 w 562"/>
                <a:gd name="T49" fmla="*/ 0 h 1082"/>
                <a:gd name="T50" fmla="*/ 414 w 562"/>
                <a:gd name="T51" fmla="*/ 0 h 1082"/>
                <a:gd name="T52" fmla="*/ 387 w 562"/>
                <a:gd name="T53" fmla="*/ 0 h 1082"/>
                <a:gd name="T54" fmla="*/ 360 w 562"/>
                <a:gd name="T55" fmla="*/ 4 h 1082"/>
                <a:gd name="T56" fmla="*/ 348 w 562"/>
                <a:gd name="T57" fmla="*/ 6 h 1082"/>
                <a:gd name="T58" fmla="*/ 336 w 562"/>
                <a:gd name="T59" fmla="*/ 9 h 1082"/>
                <a:gd name="T60" fmla="*/ 324 w 562"/>
                <a:gd name="T61" fmla="*/ 13 h 1082"/>
                <a:gd name="T62" fmla="*/ 313 w 562"/>
                <a:gd name="T63" fmla="*/ 16 h 1082"/>
                <a:gd name="T64" fmla="*/ 302 w 562"/>
                <a:gd name="T65" fmla="*/ 21 h 1082"/>
                <a:gd name="T66" fmla="*/ 291 w 562"/>
                <a:gd name="T67" fmla="*/ 25 h 1082"/>
                <a:gd name="T68" fmla="*/ 281 w 562"/>
                <a:gd name="T69" fmla="*/ 31 h 1082"/>
                <a:gd name="T70" fmla="*/ 270 w 562"/>
                <a:gd name="T71" fmla="*/ 37 h 1082"/>
                <a:gd name="T72" fmla="*/ 261 w 562"/>
                <a:gd name="T73" fmla="*/ 44 h 1082"/>
                <a:gd name="T74" fmla="*/ 252 w 562"/>
                <a:gd name="T75" fmla="*/ 50 h 1082"/>
                <a:gd name="T76" fmla="*/ 243 w 562"/>
                <a:gd name="T77" fmla="*/ 57 h 1082"/>
                <a:gd name="T78" fmla="*/ 235 w 562"/>
                <a:gd name="T79" fmla="*/ 65 h 1082"/>
                <a:gd name="T80" fmla="*/ 227 w 562"/>
                <a:gd name="T81" fmla="*/ 73 h 1082"/>
                <a:gd name="T82" fmla="*/ 219 w 562"/>
                <a:gd name="T83" fmla="*/ 82 h 1082"/>
                <a:gd name="T84" fmla="*/ 212 w 562"/>
                <a:gd name="T85" fmla="*/ 91 h 1082"/>
                <a:gd name="T86" fmla="*/ 205 w 562"/>
                <a:gd name="T87" fmla="*/ 102 h 1082"/>
                <a:gd name="T88" fmla="*/ 200 w 562"/>
                <a:gd name="T89" fmla="*/ 112 h 1082"/>
                <a:gd name="T90" fmla="*/ 194 w 562"/>
                <a:gd name="T91" fmla="*/ 122 h 1082"/>
                <a:gd name="T92" fmla="*/ 188 w 562"/>
                <a:gd name="T93" fmla="*/ 134 h 1082"/>
                <a:gd name="T94" fmla="*/ 184 w 562"/>
                <a:gd name="T95" fmla="*/ 145 h 1082"/>
                <a:gd name="T96" fmla="*/ 180 w 562"/>
                <a:gd name="T97" fmla="*/ 158 h 1082"/>
                <a:gd name="T98" fmla="*/ 176 w 562"/>
                <a:gd name="T99" fmla="*/ 170 h 1082"/>
                <a:gd name="T100" fmla="*/ 174 w 562"/>
                <a:gd name="T101" fmla="*/ 183 h 1082"/>
                <a:gd name="T102" fmla="*/ 170 w 562"/>
                <a:gd name="T103" fmla="*/ 196 h 1082"/>
                <a:gd name="T104" fmla="*/ 169 w 562"/>
                <a:gd name="T105" fmla="*/ 210 h 1082"/>
                <a:gd name="T106" fmla="*/ 167 w 562"/>
                <a:gd name="T107" fmla="*/ 225 h 1082"/>
                <a:gd name="T108" fmla="*/ 167 w 562"/>
                <a:gd name="T109" fmla="*/ 239 h 1082"/>
                <a:gd name="T110" fmla="*/ 166 w 562"/>
                <a:gd name="T111" fmla="*/ 254 h 1082"/>
                <a:gd name="T112" fmla="*/ 166 w 562"/>
                <a:gd name="T113" fmla="*/ 397 h 1082"/>
                <a:gd name="T114" fmla="*/ 0 w 562"/>
                <a:gd name="T115" fmla="*/ 397 h 1082"/>
                <a:gd name="T116" fmla="*/ 0 w 562"/>
                <a:gd name="T117" fmla="*/ 589 h 1082"/>
                <a:gd name="T118" fmla="*/ 166 w 562"/>
                <a:gd name="T119" fmla="*/ 589 h 1082"/>
                <a:gd name="T120" fmla="*/ 166 w 562"/>
                <a:gd name="T121" fmla="*/ 1082 h 1082"/>
                <a:gd name="T122" fmla="*/ 365 w 562"/>
                <a:gd name="T123" fmla="*/ 1082 h 10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62" h="1082">
                  <a:moveTo>
                    <a:pt x="365" y="1082"/>
                  </a:moveTo>
                  <a:lnTo>
                    <a:pt x="365" y="589"/>
                  </a:lnTo>
                  <a:lnTo>
                    <a:pt x="530" y="589"/>
                  </a:lnTo>
                  <a:lnTo>
                    <a:pt x="555" y="397"/>
                  </a:lnTo>
                  <a:lnTo>
                    <a:pt x="365" y="397"/>
                  </a:lnTo>
                  <a:lnTo>
                    <a:pt x="365" y="274"/>
                  </a:lnTo>
                  <a:lnTo>
                    <a:pt x="366" y="253"/>
                  </a:lnTo>
                  <a:lnTo>
                    <a:pt x="368" y="235"/>
                  </a:lnTo>
                  <a:lnTo>
                    <a:pt x="371" y="227"/>
                  </a:lnTo>
                  <a:lnTo>
                    <a:pt x="374" y="219"/>
                  </a:lnTo>
                  <a:lnTo>
                    <a:pt x="377" y="212"/>
                  </a:lnTo>
                  <a:lnTo>
                    <a:pt x="382" y="205"/>
                  </a:lnTo>
                  <a:lnTo>
                    <a:pt x="388" y="200"/>
                  </a:lnTo>
                  <a:lnTo>
                    <a:pt x="395" y="195"/>
                  </a:lnTo>
                  <a:lnTo>
                    <a:pt x="403" y="191"/>
                  </a:lnTo>
                  <a:lnTo>
                    <a:pt x="412" y="186"/>
                  </a:lnTo>
                  <a:lnTo>
                    <a:pt x="422" y="184"/>
                  </a:lnTo>
                  <a:lnTo>
                    <a:pt x="433" y="181"/>
                  </a:lnTo>
                  <a:lnTo>
                    <a:pt x="446" y="180"/>
                  </a:lnTo>
                  <a:lnTo>
                    <a:pt x="461" y="179"/>
                  </a:lnTo>
                  <a:lnTo>
                    <a:pt x="562" y="179"/>
                  </a:lnTo>
                  <a:lnTo>
                    <a:pt x="562" y="7"/>
                  </a:lnTo>
                  <a:lnTo>
                    <a:pt x="542" y="5"/>
                  </a:lnTo>
                  <a:lnTo>
                    <a:pt x="507" y="3"/>
                  </a:lnTo>
                  <a:lnTo>
                    <a:pt x="464" y="0"/>
                  </a:lnTo>
                  <a:lnTo>
                    <a:pt x="414" y="0"/>
                  </a:lnTo>
                  <a:lnTo>
                    <a:pt x="387" y="0"/>
                  </a:lnTo>
                  <a:lnTo>
                    <a:pt x="360" y="4"/>
                  </a:lnTo>
                  <a:lnTo>
                    <a:pt x="348" y="6"/>
                  </a:lnTo>
                  <a:lnTo>
                    <a:pt x="336" y="9"/>
                  </a:lnTo>
                  <a:lnTo>
                    <a:pt x="324" y="13"/>
                  </a:lnTo>
                  <a:lnTo>
                    <a:pt x="313" y="16"/>
                  </a:lnTo>
                  <a:lnTo>
                    <a:pt x="302" y="21"/>
                  </a:lnTo>
                  <a:lnTo>
                    <a:pt x="291" y="25"/>
                  </a:lnTo>
                  <a:lnTo>
                    <a:pt x="281" y="31"/>
                  </a:lnTo>
                  <a:lnTo>
                    <a:pt x="270" y="37"/>
                  </a:lnTo>
                  <a:lnTo>
                    <a:pt x="261" y="44"/>
                  </a:lnTo>
                  <a:lnTo>
                    <a:pt x="252" y="50"/>
                  </a:lnTo>
                  <a:lnTo>
                    <a:pt x="243" y="57"/>
                  </a:lnTo>
                  <a:lnTo>
                    <a:pt x="235" y="65"/>
                  </a:lnTo>
                  <a:lnTo>
                    <a:pt x="227" y="73"/>
                  </a:lnTo>
                  <a:lnTo>
                    <a:pt x="219" y="82"/>
                  </a:lnTo>
                  <a:lnTo>
                    <a:pt x="212" y="91"/>
                  </a:lnTo>
                  <a:lnTo>
                    <a:pt x="205" y="102"/>
                  </a:lnTo>
                  <a:lnTo>
                    <a:pt x="200" y="112"/>
                  </a:lnTo>
                  <a:lnTo>
                    <a:pt x="194" y="122"/>
                  </a:lnTo>
                  <a:lnTo>
                    <a:pt x="188" y="134"/>
                  </a:lnTo>
                  <a:lnTo>
                    <a:pt x="184" y="145"/>
                  </a:lnTo>
                  <a:lnTo>
                    <a:pt x="180" y="158"/>
                  </a:lnTo>
                  <a:lnTo>
                    <a:pt x="176" y="170"/>
                  </a:lnTo>
                  <a:lnTo>
                    <a:pt x="174" y="183"/>
                  </a:lnTo>
                  <a:lnTo>
                    <a:pt x="170" y="196"/>
                  </a:lnTo>
                  <a:lnTo>
                    <a:pt x="169" y="210"/>
                  </a:lnTo>
                  <a:lnTo>
                    <a:pt x="167" y="225"/>
                  </a:lnTo>
                  <a:lnTo>
                    <a:pt x="167" y="239"/>
                  </a:lnTo>
                  <a:lnTo>
                    <a:pt x="166" y="254"/>
                  </a:lnTo>
                  <a:lnTo>
                    <a:pt x="166" y="397"/>
                  </a:lnTo>
                  <a:lnTo>
                    <a:pt x="0" y="397"/>
                  </a:lnTo>
                  <a:lnTo>
                    <a:pt x="0" y="589"/>
                  </a:lnTo>
                  <a:lnTo>
                    <a:pt x="166" y="589"/>
                  </a:lnTo>
                  <a:lnTo>
                    <a:pt x="166" y="1082"/>
                  </a:lnTo>
                  <a:lnTo>
                    <a:pt x="365" y="108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grpSp>
      <p:grpSp>
        <p:nvGrpSpPr>
          <p:cNvPr id="43" name="Group 42">
            <a:extLst>
              <a:ext uri="{FF2B5EF4-FFF2-40B4-BE49-F238E27FC236}">
                <a16:creationId xmlns:a16="http://schemas.microsoft.com/office/drawing/2014/main" id="{41499D10-2E96-4D1F-9519-DC57D8FE73DA}"/>
              </a:ext>
            </a:extLst>
          </p:cNvPr>
          <p:cNvGrpSpPr/>
          <p:nvPr userDrawn="1"/>
        </p:nvGrpSpPr>
        <p:grpSpPr>
          <a:xfrm>
            <a:off x="4454351" y="3552521"/>
            <a:ext cx="380492" cy="379419"/>
            <a:chOff x="2170018" y="953"/>
            <a:chExt cx="382681" cy="382270"/>
          </a:xfrm>
        </p:grpSpPr>
        <p:sp>
          <p:nvSpPr>
            <p:cNvPr id="44" name="Freeform 32">
              <a:extLst>
                <a:ext uri="{FF2B5EF4-FFF2-40B4-BE49-F238E27FC236}">
                  <a16:creationId xmlns:a16="http://schemas.microsoft.com/office/drawing/2014/main" id="{C686E232-CBE6-4A2F-8334-B538D4929C1F}"/>
                </a:ext>
              </a:extLst>
            </p:cNvPr>
            <p:cNvSpPr>
              <a:spLocks/>
            </p:cNvSpPr>
            <p:nvPr/>
          </p:nvSpPr>
          <p:spPr bwMode="auto">
            <a:xfrm>
              <a:off x="2170018" y="953"/>
              <a:ext cx="382681" cy="382270"/>
            </a:xfrm>
            <a:custGeom>
              <a:avLst/>
              <a:gdLst>
                <a:gd name="T0" fmla="*/ 1212 w 1276"/>
                <a:gd name="T1" fmla="*/ 1275 h 1275"/>
                <a:gd name="T2" fmla="*/ 1226 w 1276"/>
                <a:gd name="T3" fmla="*/ 1272 h 1275"/>
                <a:gd name="T4" fmla="*/ 1239 w 1276"/>
                <a:gd name="T5" fmla="*/ 1267 h 1275"/>
                <a:gd name="T6" fmla="*/ 1250 w 1276"/>
                <a:gd name="T7" fmla="*/ 1259 h 1275"/>
                <a:gd name="T8" fmla="*/ 1259 w 1276"/>
                <a:gd name="T9" fmla="*/ 1249 h 1275"/>
                <a:gd name="T10" fmla="*/ 1267 w 1276"/>
                <a:gd name="T11" fmla="*/ 1239 h 1275"/>
                <a:gd name="T12" fmla="*/ 1273 w 1276"/>
                <a:gd name="T13" fmla="*/ 1226 h 1275"/>
                <a:gd name="T14" fmla="*/ 1275 w 1276"/>
                <a:gd name="T15" fmla="*/ 1211 h 1275"/>
                <a:gd name="T16" fmla="*/ 1276 w 1276"/>
                <a:gd name="T17" fmla="*/ 71 h 1275"/>
                <a:gd name="T18" fmla="*/ 1274 w 1276"/>
                <a:gd name="T19" fmla="*/ 56 h 1275"/>
                <a:gd name="T20" fmla="*/ 1270 w 1276"/>
                <a:gd name="T21" fmla="*/ 43 h 1275"/>
                <a:gd name="T22" fmla="*/ 1264 w 1276"/>
                <a:gd name="T23" fmla="*/ 31 h 1275"/>
                <a:gd name="T24" fmla="*/ 1254 w 1276"/>
                <a:gd name="T25" fmla="*/ 20 h 1275"/>
                <a:gd name="T26" fmla="*/ 1244 w 1276"/>
                <a:gd name="T27" fmla="*/ 11 h 1275"/>
                <a:gd name="T28" fmla="*/ 1233 w 1276"/>
                <a:gd name="T29" fmla="*/ 6 h 1275"/>
                <a:gd name="T30" fmla="*/ 1219 w 1276"/>
                <a:gd name="T31" fmla="*/ 1 h 1275"/>
                <a:gd name="T32" fmla="*/ 1205 w 1276"/>
                <a:gd name="T33" fmla="*/ 0 h 1275"/>
                <a:gd name="T34" fmla="*/ 63 w 1276"/>
                <a:gd name="T35" fmla="*/ 0 h 1275"/>
                <a:gd name="T36" fmla="*/ 49 w 1276"/>
                <a:gd name="T37" fmla="*/ 3 h 1275"/>
                <a:gd name="T38" fmla="*/ 36 w 1276"/>
                <a:gd name="T39" fmla="*/ 8 h 1275"/>
                <a:gd name="T40" fmla="*/ 25 w 1276"/>
                <a:gd name="T41" fmla="*/ 16 h 1275"/>
                <a:gd name="T42" fmla="*/ 16 w 1276"/>
                <a:gd name="T43" fmla="*/ 25 h 1275"/>
                <a:gd name="T44" fmla="*/ 8 w 1276"/>
                <a:gd name="T45" fmla="*/ 36 h 1275"/>
                <a:gd name="T46" fmla="*/ 3 w 1276"/>
                <a:gd name="T47" fmla="*/ 49 h 1275"/>
                <a:gd name="T48" fmla="*/ 0 w 1276"/>
                <a:gd name="T49" fmla="*/ 63 h 1275"/>
                <a:gd name="T50" fmla="*/ 0 w 1276"/>
                <a:gd name="T51" fmla="*/ 1205 h 1275"/>
                <a:gd name="T52" fmla="*/ 1 w 1276"/>
                <a:gd name="T53" fmla="*/ 1219 h 1275"/>
                <a:gd name="T54" fmla="*/ 6 w 1276"/>
                <a:gd name="T55" fmla="*/ 1232 h 1275"/>
                <a:gd name="T56" fmla="*/ 13 w 1276"/>
                <a:gd name="T57" fmla="*/ 1244 h 1275"/>
                <a:gd name="T58" fmla="*/ 21 w 1276"/>
                <a:gd name="T59" fmla="*/ 1255 h 1275"/>
                <a:gd name="T60" fmla="*/ 31 w 1276"/>
                <a:gd name="T61" fmla="*/ 1263 h 1275"/>
                <a:gd name="T62" fmla="*/ 43 w 1276"/>
                <a:gd name="T63" fmla="*/ 1269 h 1275"/>
                <a:gd name="T64" fmla="*/ 56 w 1276"/>
                <a:gd name="T65" fmla="*/ 1274 h 1275"/>
                <a:gd name="T66" fmla="*/ 71 w 1276"/>
                <a:gd name="T67" fmla="*/ 1275 h 1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276" h="1275">
                  <a:moveTo>
                    <a:pt x="1205" y="1275"/>
                  </a:moveTo>
                  <a:lnTo>
                    <a:pt x="1212" y="1275"/>
                  </a:lnTo>
                  <a:lnTo>
                    <a:pt x="1219" y="1274"/>
                  </a:lnTo>
                  <a:lnTo>
                    <a:pt x="1226" y="1272"/>
                  </a:lnTo>
                  <a:lnTo>
                    <a:pt x="1233" y="1269"/>
                  </a:lnTo>
                  <a:lnTo>
                    <a:pt x="1239" y="1267"/>
                  </a:lnTo>
                  <a:lnTo>
                    <a:pt x="1244" y="1263"/>
                  </a:lnTo>
                  <a:lnTo>
                    <a:pt x="1250" y="1259"/>
                  </a:lnTo>
                  <a:lnTo>
                    <a:pt x="1254" y="1255"/>
                  </a:lnTo>
                  <a:lnTo>
                    <a:pt x="1259" y="1249"/>
                  </a:lnTo>
                  <a:lnTo>
                    <a:pt x="1264" y="1244"/>
                  </a:lnTo>
                  <a:lnTo>
                    <a:pt x="1267" y="1239"/>
                  </a:lnTo>
                  <a:lnTo>
                    <a:pt x="1270" y="1232"/>
                  </a:lnTo>
                  <a:lnTo>
                    <a:pt x="1273" y="1226"/>
                  </a:lnTo>
                  <a:lnTo>
                    <a:pt x="1274" y="1219"/>
                  </a:lnTo>
                  <a:lnTo>
                    <a:pt x="1275" y="1211"/>
                  </a:lnTo>
                  <a:lnTo>
                    <a:pt x="1276" y="1205"/>
                  </a:lnTo>
                  <a:lnTo>
                    <a:pt x="1276" y="71"/>
                  </a:lnTo>
                  <a:lnTo>
                    <a:pt x="1275" y="63"/>
                  </a:lnTo>
                  <a:lnTo>
                    <a:pt x="1274" y="56"/>
                  </a:lnTo>
                  <a:lnTo>
                    <a:pt x="1273" y="49"/>
                  </a:lnTo>
                  <a:lnTo>
                    <a:pt x="1270" y="43"/>
                  </a:lnTo>
                  <a:lnTo>
                    <a:pt x="1267" y="36"/>
                  </a:lnTo>
                  <a:lnTo>
                    <a:pt x="1264" y="31"/>
                  </a:lnTo>
                  <a:lnTo>
                    <a:pt x="1259" y="25"/>
                  </a:lnTo>
                  <a:lnTo>
                    <a:pt x="1254" y="20"/>
                  </a:lnTo>
                  <a:lnTo>
                    <a:pt x="1250" y="16"/>
                  </a:lnTo>
                  <a:lnTo>
                    <a:pt x="1244" y="11"/>
                  </a:lnTo>
                  <a:lnTo>
                    <a:pt x="1239" y="8"/>
                  </a:lnTo>
                  <a:lnTo>
                    <a:pt x="1233" y="6"/>
                  </a:lnTo>
                  <a:lnTo>
                    <a:pt x="1226" y="3"/>
                  </a:lnTo>
                  <a:lnTo>
                    <a:pt x="1219" y="1"/>
                  </a:lnTo>
                  <a:lnTo>
                    <a:pt x="1212" y="0"/>
                  </a:lnTo>
                  <a:lnTo>
                    <a:pt x="1205" y="0"/>
                  </a:lnTo>
                  <a:lnTo>
                    <a:pt x="71" y="0"/>
                  </a:lnTo>
                  <a:lnTo>
                    <a:pt x="63" y="0"/>
                  </a:lnTo>
                  <a:lnTo>
                    <a:pt x="56" y="1"/>
                  </a:lnTo>
                  <a:lnTo>
                    <a:pt x="49" y="3"/>
                  </a:lnTo>
                  <a:lnTo>
                    <a:pt x="43" y="6"/>
                  </a:lnTo>
                  <a:lnTo>
                    <a:pt x="36" y="8"/>
                  </a:lnTo>
                  <a:lnTo>
                    <a:pt x="31" y="11"/>
                  </a:lnTo>
                  <a:lnTo>
                    <a:pt x="25" y="16"/>
                  </a:lnTo>
                  <a:lnTo>
                    <a:pt x="21" y="20"/>
                  </a:lnTo>
                  <a:lnTo>
                    <a:pt x="16" y="25"/>
                  </a:lnTo>
                  <a:lnTo>
                    <a:pt x="13" y="31"/>
                  </a:lnTo>
                  <a:lnTo>
                    <a:pt x="8" y="36"/>
                  </a:lnTo>
                  <a:lnTo>
                    <a:pt x="6" y="43"/>
                  </a:lnTo>
                  <a:lnTo>
                    <a:pt x="3" y="49"/>
                  </a:lnTo>
                  <a:lnTo>
                    <a:pt x="1" y="56"/>
                  </a:lnTo>
                  <a:lnTo>
                    <a:pt x="0" y="63"/>
                  </a:lnTo>
                  <a:lnTo>
                    <a:pt x="0" y="71"/>
                  </a:lnTo>
                  <a:lnTo>
                    <a:pt x="0" y="1205"/>
                  </a:lnTo>
                  <a:lnTo>
                    <a:pt x="0" y="1211"/>
                  </a:lnTo>
                  <a:lnTo>
                    <a:pt x="1" y="1219"/>
                  </a:lnTo>
                  <a:lnTo>
                    <a:pt x="3" y="1226"/>
                  </a:lnTo>
                  <a:lnTo>
                    <a:pt x="6" y="1232"/>
                  </a:lnTo>
                  <a:lnTo>
                    <a:pt x="8" y="1239"/>
                  </a:lnTo>
                  <a:lnTo>
                    <a:pt x="13" y="1244"/>
                  </a:lnTo>
                  <a:lnTo>
                    <a:pt x="16" y="1249"/>
                  </a:lnTo>
                  <a:lnTo>
                    <a:pt x="21" y="1255"/>
                  </a:lnTo>
                  <a:lnTo>
                    <a:pt x="25" y="1259"/>
                  </a:lnTo>
                  <a:lnTo>
                    <a:pt x="31" y="1263"/>
                  </a:lnTo>
                  <a:lnTo>
                    <a:pt x="36" y="1267"/>
                  </a:lnTo>
                  <a:lnTo>
                    <a:pt x="43" y="1269"/>
                  </a:lnTo>
                  <a:lnTo>
                    <a:pt x="49" y="1272"/>
                  </a:lnTo>
                  <a:lnTo>
                    <a:pt x="56" y="1274"/>
                  </a:lnTo>
                  <a:lnTo>
                    <a:pt x="63" y="1275"/>
                  </a:lnTo>
                  <a:lnTo>
                    <a:pt x="71" y="1275"/>
                  </a:lnTo>
                  <a:lnTo>
                    <a:pt x="1205" y="1275"/>
                  </a:lnTo>
                  <a:close/>
                </a:path>
              </a:pathLst>
            </a:custGeom>
            <a:solidFill>
              <a:srgbClr val="CB4937"/>
            </a:solidFill>
            <a:ln w="12700">
              <a:solidFill>
                <a:sysClr val="window" lastClr="FFFFFF"/>
              </a:solidFill>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45" name="Freeform 33">
              <a:extLst>
                <a:ext uri="{FF2B5EF4-FFF2-40B4-BE49-F238E27FC236}">
                  <a16:creationId xmlns:a16="http://schemas.microsoft.com/office/drawing/2014/main" id="{1EEFDA1A-6AE2-42AF-9552-4A6C389171CE}"/>
                </a:ext>
              </a:extLst>
            </p:cNvPr>
            <p:cNvSpPr>
              <a:spLocks noEditPoints="1"/>
            </p:cNvSpPr>
            <p:nvPr/>
          </p:nvSpPr>
          <p:spPr bwMode="auto">
            <a:xfrm>
              <a:off x="2233048" y="95397"/>
              <a:ext cx="252118" cy="190386"/>
            </a:xfrm>
            <a:custGeom>
              <a:avLst/>
              <a:gdLst>
                <a:gd name="T0" fmla="*/ 125 w 836"/>
                <a:gd name="T1" fmla="*/ 0 h 633"/>
                <a:gd name="T2" fmla="*/ 100 w 836"/>
                <a:gd name="T3" fmla="*/ 3 h 633"/>
                <a:gd name="T4" fmla="*/ 76 w 836"/>
                <a:gd name="T5" fmla="*/ 10 h 633"/>
                <a:gd name="T6" fmla="*/ 55 w 836"/>
                <a:gd name="T7" fmla="*/ 21 h 633"/>
                <a:gd name="T8" fmla="*/ 37 w 836"/>
                <a:gd name="T9" fmla="*/ 36 h 633"/>
                <a:gd name="T10" fmla="*/ 21 w 836"/>
                <a:gd name="T11" fmla="*/ 54 h 633"/>
                <a:gd name="T12" fmla="*/ 10 w 836"/>
                <a:gd name="T13" fmla="*/ 76 h 633"/>
                <a:gd name="T14" fmla="*/ 3 w 836"/>
                <a:gd name="T15" fmla="*/ 99 h 633"/>
                <a:gd name="T16" fmla="*/ 0 w 836"/>
                <a:gd name="T17" fmla="*/ 125 h 633"/>
                <a:gd name="T18" fmla="*/ 0 w 836"/>
                <a:gd name="T19" fmla="*/ 521 h 633"/>
                <a:gd name="T20" fmla="*/ 5 w 836"/>
                <a:gd name="T21" fmla="*/ 546 h 633"/>
                <a:gd name="T22" fmla="*/ 15 w 836"/>
                <a:gd name="T23" fmla="*/ 568 h 633"/>
                <a:gd name="T24" fmla="*/ 28 w 836"/>
                <a:gd name="T25" fmla="*/ 588 h 633"/>
                <a:gd name="T26" fmla="*/ 45 w 836"/>
                <a:gd name="T27" fmla="*/ 605 h 633"/>
                <a:gd name="T28" fmla="*/ 65 w 836"/>
                <a:gd name="T29" fmla="*/ 618 h 633"/>
                <a:gd name="T30" fmla="*/ 87 w 836"/>
                <a:gd name="T31" fmla="*/ 628 h 633"/>
                <a:gd name="T32" fmla="*/ 112 w 836"/>
                <a:gd name="T33" fmla="*/ 633 h 633"/>
                <a:gd name="T34" fmla="*/ 711 w 836"/>
                <a:gd name="T35" fmla="*/ 633 h 633"/>
                <a:gd name="T36" fmla="*/ 736 w 836"/>
                <a:gd name="T37" fmla="*/ 630 h 633"/>
                <a:gd name="T38" fmla="*/ 760 w 836"/>
                <a:gd name="T39" fmla="*/ 624 h 633"/>
                <a:gd name="T40" fmla="*/ 781 w 836"/>
                <a:gd name="T41" fmla="*/ 612 h 633"/>
                <a:gd name="T42" fmla="*/ 799 w 836"/>
                <a:gd name="T43" fmla="*/ 596 h 633"/>
                <a:gd name="T44" fmla="*/ 815 w 836"/>
                <a:gd name="T45" fmla="*/ 578 h 633"/>
                <a:gd name="T46" fmla="*/ 826 w 836"/>
                <a:gd name="T47" fmla="*/ 558 h 633"/>
                <a:gd name="T48" fmla="*/ 833 w 836"/>
                <a:gd name="T49" fmla="*/ 534 h 633"/>
                <a:gd name="T50" fmla="*/ 836 w 836"/>
                <a:gd name="T51" fmla="*/ 509 h 633"/>
                <a:gd name="T52" fmla="*/ 836 w 836"/>
                <a:gd name="T53" fmla="*/ 111 h 633"/>
                <a:gd name="T54" fmla="*/ 830 w 836"/>
                <a:gd name="T55" fmla="*/ 87 h 633"/>
                <a:gd name="T56" fmla="*/ 821 w 836"/>
                <a:gd name="T57" fmla="*/ 65 h 633"/>
                <a:gd name="T58" fmla="*/ 807 w 836"/>
                <a:gd name="T59" fmla="*/ 45 h 633"/>
                <a:gd name="T60" fmla="*/ 791 w 836"/>
                <a:gd name="T61" fmla="*/ 28 h 633"/>
                <a:gd name="T62" fmla="*/ 771 w 836"/>
                <a:gd name="T63" fmla="*/ 14 h 633"/>
                <a:gd name="T64" fmla="*/ 749 w 836"/>
                <a:gd name="T65" fmla="*/ 5 h 633"/>
                <a:gd name="T66" fmla="*/ 724 w 836"/>
                <a:gd name="T67" fmla="*/ 1 h 633"/>
                <a:gd name="T68" fmla="*/ 298 w 836"/>
                <a:gd name="T69" fmla="*/ 456 h 633"/>
                <a:gd name="T70" fmla="*/ 538 w 836"/>
                <a:gd name="T71" fmla="*/ 316 h 6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836" h="633">
                  <a:moveTo>
                    <a:pt x="711" y="0"/>
                  </a:moveTo>
                  <a:lnTo>
                    <a:pt x="125" y="0"/>
                  </a:lnTo>
                  <a:lnTo>
                    <a:pt x="112" y="1"/>
                  </a:lnTo>
                  <a:lnTo>
                    <a:pt x="100" y="3"/>
                  </a:lnTo>
                  <a:lnTo>
                    <a:pt x="87" y="5"/>
                  </a:lnTo>
                  <a:lnTo>
                    <a:pt x="76" y="10"/>
                  </a:lnTo>
                  <a:lnTo>
                    <a:pt x="65" y="14"/>
                  </a:lnTo>
                  <a:lnTo>
                    <a:pt x="55" y="21"/>
                  </a:lnTo>
                  <a:lnTo>
                    <a:pt x="45" y="28"/>
                  </a:lnTo>
                  <a:lnTo>
                    <a:pt x="37" y="36"/>
                  </a:lnTo>
                  <a:lnTo>
                    <a:pt x="28" y="45"/>
                  </a:lnTo>
                  <a:lnTo>
                    <a:pt x="21" y="54"/>
                  </a:lnTo>
                  <a:lnTo>
                    <a:pt x="15" y="65"/>
                  </a:lnTo>
                  <a:lnTo>
                    <a:pt x="10" y="76"/>
                  </a:lnTo>
                  <a:lnTo>
                    <a:pt x="5" y="87"/>
                  </a:lnTo>
                  <a:lnTo>
                    <a:pt x="3" y="99"/>
                  </a:lnTo>
                  <a:lnTo>
                    <a:pt x="0" y="111"/>
                  </a:lnTo>
                  <a:lnTo>
                    <a:pt x="0" y="125"/>
                  </a:lnTo>
                  <a:lnTo>
                    <a:pt x="0" y="509"/>
                  </a:lnTo>
                  <a:lnTo>
                    <a:pt x="0" y="521"/>
                  </a:lnTo>
                  <a:lnTo>
                    <a:pt x="3" y="534"/>
                  </a:lnTo>
                  <a:lnTo>
                    <a:pt x="5" y="546"/>
                  </a:lnTo>
                  <a:lnTo>
                    <a:pt x="10" y="558"/>
                  </a:lnTo>
                  <a:lnTo>
                    <a:pt x="15" y="568"/>
                  </a:lnTo>
                  <a:lnTo>
                    <a:pt x="21" y="578"/>
                  </a:lnTo>
                  <a:lnTo>
                    <a:pt x="28" y="588"/>
                  </a:lnTo>
                  <a:lnTo>
                    <a:pt x="37" y="596"/>
                  </a:lnTo>
                  <a:lnTo>
                    <a:pt x="45" y="605"/>
                  </a:lnTo>
                  <a:lnTo>
                    <a:pt x="55" y="612"/>
                  </a:lnTo>
                  <a:lnTo>
                    <a:pt x="65" y="618"/>
                  </a:lnTo>
                  <a:lnTo>
                    <a:pt x="76" y="624"/>
                  </a:lnTo>
                  <a:lnTo>
                    <a:pt x="87" y="628"/>
                  </a:lnTo>
                  <a:lnTo>
                    <a:pt x="100" y="630"/>
                  </a:lnTo>
                  <a:lnTo>
                    <a:pt x="112" y="633"/>
                  </a:lnTo>
                  <a:lnTo>
                    <a:pt x="125" y="633"/>
                  </a:lnTo>
                  <a:lnTo>
                    <a:pt x="711" y="633"/>
                  </a:lnTo>
                  <a:lnTo>
                    <a:pt x="724" y="633"/>
                  </a:lnTo>
                  <a:lnTo>
                    <a:pt x="736" y="630"/>
                  </a:lnTo>
                  <a:lnTo>
                    <a:pt x="749" y="628"/>
                  </a:lnTo>
                  <a:lnTo>
                    <a:pt x="760" y="624"/>
                  </a:lnTo>
                  <a:lnTo>
                    <a:pt x="771" y="618"/>
                  </a:lnTo>
                  <a:lnTo>
                    <a:pt x="781" y="612"/>
                  </a:lnTo>
                  <a:lnTo>
                    <a:pt x="791" y="605"/>
                  </a:lnTo>
                  <a:lnTo>
                    <a:pt x="799" y="596"/>
                  </a:lnTo>
                  <a:lnTo>
                    <a:pt x="807" y="588"/>
                  </a:lnTo>
                  <a:lnTo>
                    <a:pt x="815" y="578"/>
                  </a:lnTo>
                  <a:lnTo>
                    <a:pt x="821" y="568"/>
                  </a:lnTo>
                  <a:lnTo>
                    <a:pt x="826" y="558"/>
                  </a:lnTo>
                  <a:lnTo>
                    <a:pt x="830" y="546"/>
                  </a:lnTo>
                  <a:lnTo>
                    <a:pt x="833" y="534"/>
                  </a:lnTo>
                  <a:lnTo>
                    <a:pt x="836" y="521"/>
                  </a:lnTo>
                  <a:lnTo>
                    <a:pt x="836" y="509"/>
                  </a:lnTo>
                  <a:lnTo>
                    <a:pt x="836" y="125"/>
                  </a:lnTo>
                  <a:lnTo>
                    <a:pt x="836" y="111"/>
                  </a:lnTo>
                  <a:lnTo>
                    <a:pt x="833" y="99"/>
                  </a:lnTo>
                  <a:lnTo>
                    <a:pt x="830" y="87"/>
                  </a:lnTo>
                  <a:lnTo>
                    <a:pt x="826" y="76"/>
                  </a:lnTo>
                  <a:lnTo>
                    <a:pt x="821" y="65"/>
                  </a:lnTo>
                  <a:lnTo>
                    <a:pt x="815" y="54"/>
                  </a:lnTo>
                  <a:lnTo>
                    <a:pt x="807" y="45"/>
                  </a:lnTo>
                  <a:lnTo>
                    <a:pt x="799" y="36"/>
                  </a:lnTo>
                  <a:lnTo>
                    <a:pt x="791" y="28"/>
                  </a:lnTo>
                  <a:lnTo>
                    <a:pt x="781" y="21"/>
                  </a:lnTo>
                  <a:lnTo>
                    <a:pt x="771" y="14"/>
                  </a:lnTo>
                  <a:lnTo>
                    <a:pt x="760" y="10"/>
                  </a:lnTo>
                  <a:lnTo>
                    <a:pt x="749" y="5"/>
                  </a:lnTo>
                  <a:lnTo>
                    <a:pt x="736" y="3"/>
                  </a:lnTo>
                  <a:lnTo>
                    <a:pt x="724" y="1"/>
                  </a:lnTo>
                  <a:lnTo>
                    <a:pt x="711" y="0"/>
                  </a:lnTo>
                  <a:close/>
                  <a:moveTo>
                    <a:pt x="298" y="456"/>
                  </a:moveTo>
                  <a:lnTo>
                    <a:pt x="298" y="177"/>
                  </a:lnTo>
                  <a:lnTo>
                    <a:pt x="538" y="316"/>
                  </a:lnTo>
                  <a:lnTo>
                    <a:pt x="298" y="45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grpSp>
      <p:grpSp>
        <p:nvGrpSpPr>
          <p:cNvPr id="46" name="Group 45">
            <a:extLst>
              <a:ext uri="{FF2B5EF4-FFF2-40B4-BE49-F238E27FC236}">
                <a16:creationId xmlns:a16="http://schemas.microsoft.com/office/drawing/2014/main" id="{97B04EB8-97B9-4004-969E-B6FA65957B28}"/>
              </a:ext>
            </a:extLst>
          </p:cNvPr>
          <p:cNvGrpSpPr/>
          <p:nvPr userDrawn="1"/>
        </p:nvGrpSpPr>
        <p:grpSpPr>
          <a:xfrm>
            <a:off x="2729163" y="3552521"/>
            <a:ext cx="380492" cy="379419"/>
            <a:chOff x="0" y="953"/>
            <a:chExt cx="382681" cy="382270"/>
          </a:xfrm>
        </p:grpSpPr>
        <p:sp>
          <p:nvSpPr>
            <p:cNvPr id="47" name="Freeform 30">
              <a:extLst>
                <a:ext uri="{FF2B5EF4-FFF2-40B4-BE49-F238E27FC236}">
                  <a16:creationId xmlns:a16="http://schemas.microsoft.com/office/drawing/2014/main" id="{B67E854F-B5B0-4643-9334-2F0AFC47D5FE}"/>
                </a:ext>
              </a:extLst>
            </p:cNvPr>
            <p:cNvSpPr>
              <a:spLocks/>
            </p:cNvSpPr>
            <p:nvPr/>
          </p:nvSpPr>
          <p:spPr bwMode="auto">
            <a:xfrm>
              <a:off x="0" y="953"/>
              <a:ext cx="382681" cy="382270"/>
            </a:xfrm>
            <a:custGeom>
              <a:avLst/>
              <a:gdLst>
                <a:gd name="T0" fmla="*/ 1212 w 1276"/>
                <a:gd name="T1" fmla="*/ 1275 h 1275"/>
                <a:gd name="T2" fmla="*/ 1226 w 1276"/>
                <a:gd name="T3" fmla="*/ 1272 h 1275"/>
                <a:gd name="T4" fmla="*/ 1239 w 1276"/>
                <a:gd name="T5" fmla="*/ 1267 h 1275"/>
                <a:gd name="T6" fmla="*/ 1250 w 1276"/>
                <a:gd name="T7" fmla="*/ 1259 h 1275"/>
                <a:gd name="T8" fmla="*/ 1259 w 1276"/>
                <a:gd name="T9" fmla="*/ 1249 h 1275"/>
                <a:gd name="T10" fmla="*/ 1267 w 1276"/>
                <a:gd name="T11" fmla="*/ 1239 h 1275"/>
                <a:gd name="T12" fmla="*/ 1273 w 1276"/>
                <a:gd name="T13" fmla="*/ 1226 h 1275"/>
                <a:gd name="T14" fmla="*/ 1275 w 1276"/>
                <a:gd name="T15" fmla="*/ 1211 h 1275"/>
                <a:gd name="T16" fmla="*/ 1276 w 1276"/>
                <a:gd name="T17" fmla="*/ 71 h 1275"/>
                <a:gd name="T18" fmla="*/ 1274 w 1276"/>
                <a:gd name="T19" fmla="*/ 56 h 1275"/>
                <a:gd name="T20" fmla="*/ 1270 w 1276"/>
                <a:gd name="T21" fmla="*/ 43 h 1275"/>
                <a:gd name="T22" fmla="*/ 1264 w 1276"/>
                <a:gd name="T23" fmla="*/ 31 h 1275"/>
                <a:gd name="T24" fmla="*/ 1254 w 1276"/>
                <a:gd name="T25" fmla="*/ 20 h 1275"/>
                <a:gd name="T26" fmla="*/ 1244 w 1276"/>
                <a:gd name="T27" fmla="*/ 11 h 1275"/>
                <a:gd name="T28" fmla="*/ 1233 w 1276"/>
                <a:gd name="T29" fmla="*/ 6 h 1275"/>
                <a:gd name="T30" fmla="*/ 1219 w 1276"/>
                <a:gd name="T31" fmla="*/ 1 h 1275"/>
                <a:gd name="T32" fmla="*/ 1205 w 1276"/>
                <a:gd name="T33" fmla="*/ 0 h 1275"/>
                <a:gd name="T34" fmla="*/ 63 w 1276"/>
                <a:gd name="T35" fmla="*/ 0 h 1275"/>
                <a:gd name="T36" fmla="*/ 49 w 1276"/>
                <a:gd name="T37" fmla="*/ 3 h 1275"/>
                <a:gd name="T38" fmla="*/ 36 w 1276"/>
                <a:gd name="T39" fmla="*/ 8 h 1275"/>
                <a:gd name="T40" fmla="*/ 25 w 1276"/>
                <a:gd name="T41" fmla="*/ 16 h 1275"/>
                <a:gd name="T42" fmla="*/ 16 w 1276"/>
                <a:gd name="T43" fmla="*/ 25 h 1275"/>
                <a:gd name="T44" fmla="*/ 8 w 1276"/>
                <a:gd name="T45" fmla="*/ 36 h 1275"/>
                <a:gd name="T46" fmla="*/ 3 w 1276"/>
                <a:gd name="T47" fmla="*/ 49 h 1275"/>
                <a:gd name="T48" fmla="*/ 0 w 1276"/>
                <a:gd name="T49" fmla="*/ 63 h 1275"/>
                <a:gd name="T50" fmla="*/ 0 w 1276"/>
                <a:gd name="T51" fmla="*/ 1205 h 1275"/>
                <a:gd name="T52" fmla="*/ 1 w 1276"/>
                <a:gd name="T53" fmla="*/ 1219 h 1275"/>
                <a:gd name="T54" fmla="*/ 6 w 1276"/>
                <a:gd name="T55" fmla="*/ 1232 h 1275"/>
                <a:gd name="T56" fmla="*/ 13 w 1276"/>
                <a:gd name="T57" fmla="*/ 1244 h 1275"/>
                <a:gd name="T58" fmla="*/ 21 w 1276"/>
                <a:gd name="T59" fmla="*/ 1255 h 1275"/>
                <a:gd name="T60" fmla="*/ 31 w 1276"/>
                <a:gd name="T61" fmla="*/ 1263 h 1275"/>
                <a:gd name="T62" fmla="*/ 43 w 1276"/>
                <a:gd name="T63" fmla="*/ 1269 h 1275"/>
                <a:gd name="T64" fmla="*/ 56 w 1276"/>
                <a:gd name="T65" fmla="*/ 1274 h 1275"/>
                <a:gd name="T66" fmla="*/ 71 w 1276"/>
                <a:gd name="T67" fmla="*/ 1275 h 1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276" h="1275">
                  <a:moveTo>
                    <a:pt x="1205" y="1275"/>
                  </a:moveTo>
                  <a:lnTo>
                    <a:pt x="1212" y="1275"/>
                  </a:lnTo>
                  <a:lnTo>
                    <a:pt x="1219" y="1274"/>
                  </a:lnTo>
                  <a:lnTo>
                    <a:pt x="1226" y="1272"/>
                  </a:lnTo>
                  <a:lnTo>
                    <a:pt x="1233" y="1269"/>
                  </a:lnTo>
                  <a:lnTo>
                    <a:pt x="1239" y="1267"/>
                  </a:lnTo>
                  <a:lnTo>
                    <a:pt x="1244" y="1263"/>
                  </a:lnTo>
                  <a:lnTo>
                    <a:pt x="1250" y="1259"/>
                  </a:lnTo>
                  <a:lnTo>
                    <a:pt x="1254" y="1255"/>
                  </a:lnTo>
                  <a:lnTo>
                    <a:pt x="1259" y="1249"/>
                  </a:lnTo>
                  <a:lnTo>
                    <a:pt x="1264" y="1244"/>
                  </a:lnTo>
                  <a:lnTo>
                    <a:pt x="1267" y="1239"/>
                  </a:lnTo>
                  <a:lnTo>
                    <a:pt x="1270" y="1232"/>
                  </a:lnTo>
                  <a:lnTo>
                    <a:pt x="1273" y="1226"/>
                  </a:lnTo>
                  <a:lnTo>
                    <a:pt x="1274" y="1219"/>
                  </a:lnTo>
                  <a:lnTo>
                    <a:pt x="1275" y="1211"/>
                  </a:lnTo>
                  <a:lnTo>
                    <a:pt x="1276" y="1205"/>
                  </a:lnTo>
                  <a:lnTo>
                    <a:pt x="1276" y="71"/>
                  </a:lnTo>
                  <a:lnTo>
                    <a:pt x="1275" y="63"/>
                  </a:lnTo>
                  <a:lnTo>
                    <a:pt x="1274" y="56"/>
                  </a:lnTo>
                  <a:lnTo>
                    <a:pt x="1273" y="49"/>
                  </a:lnTo>
                  <a:lnTo>
                    <a:pt x="1270" y="43"/>
                  </a:lnTo>
                  <a:lnTo>
                    <a:pt x="1267" y="36"/>
                  </a:lnTo>
                  <a:lnTo>
                    <a:pt x="1264" y="31"/>
                  </a:lnTo>
                  <a:lnTo>
                    <a:pt x="1259" y="25"/>
                  </a:lnTo>
                  <a:lnTo>
                    <a:pt x="1254" y="20"/>
                  </a:lnTo>
                  <a:lnTo>
                    <a:pt x="1250" y="16"/>
                  </a:lnTo>
                  <a:lnTo>
                    <a:pt x="1244" y="11"/>
                  </a:lnTo>
                  <a:lnTo>
                    <a:pt x="1239" y="8"/>
                  </a:lnTo>
                  <a:lnTo>
                    <a:pt x="1233" y="6"/>
                  </a:lnTo>
                  <a:lnTo>
                    <a:pt x="1226" y="3"/>
                  </a:lnTo>
                  <a:lnTo>
                    <a:pt x="1219" y="1"/>
                  </a:lnTo>
                  <a:lnTo>
                    <a:pt x="1212" y="0"/>
                  </a:lnTo>
                  <a:lnTo>
                    <a:pt x="1205" y="0"/>
                  </a:lnTo>
                  <a:lnTo>
                    <a:pt x="71" y="0"/>
                  </a:lnTo>
                  <a:lnTo>
                    <a:pt x="63" y="0"/>
                  </a:lnTo>
                  <a:lnTo>
                    <a:pt x="56" y="1"/>
                  </a:lnTo>
                  <a:lnTo>
                    <a:pt x="49" y="3"/>
                  </a:lnTo>
                  <a:lnTo>
                    <a:pt x="43" y="6"/>
                  </a:lnTo>
                  <a:lnTo>
                    <a:pt x="36" y="8"/>
                  </a:lnTo>
                  <a:lnTo>
                    <a:pt x="31" y="11"/>
                  </a:lnTo>
                  <a:lnTo>
                    <a:pt x="25" y="16"/>
                  </a:lnTo>
                  <a:lnTo>
                    <a:pt x="21" y="20"/>
                  </a:lnTo>
                  <a:lnTo>
                    <a:pt x="16" y="25"/>
                  </a:lnTo>
                  <a:lnTo>
                    <a:pt x="13" y="31"/>
                  </a:lnTo>
                  <a:lnTo>
                    <a:pt x="8" y="36"/>
                  </a:lnTo>
                  <a:lnTo>
                    <a:pt x="6" y="43"/>
                  </a:lnTo>
                  <a:lnTo>
                    <a:pt x="3" y="49"/>
                  </a:lnTo>
                  <a:lnTo>
                    <a:pt x="1" y="56"/>
                  </a:lnTo>
                  <a:lnTo>
                    <a:pt x="0" y="63"/>
                  </a:lnTo>
                  <a:lnTo>
                    <a:pt x="0" y="71"/>
                  </a:lnTo>
                  <a:lnTo>
                    <a:pt x="0" y="1205"/>
                  </a:lnTo>
                  <a:lnTo>
                    <a:pt x="0" y="1211"/>
                  </a:lnTo>
                  <a:lnTo>
                    <a:pt x="1" y="1219"/>
                  </a:lnTo>
                  <a:lnTo>
                    <a:pt x="3" y="1226"/>
                  </a:lnTo>
                  <a:lnTo>
                    <a:pt x="6" y="1232"/>
                  </a:lnTo>
                  <a:lnTo>
                    <a:pt x="8" y="1239"/>
                  </a:lnTo>
                  <a:lnTo>
                    <a:pt x="13" y="1244"/>
                  </a:lnTo>
                  <a:lnTo>
                    <a:pt x="16" y="1249"/>
                  </a:lnTo>
                  <a:lnTo>
                    <a:pt x="21" y="1255"/>
                  </a:lnTo>
                  <a:lnTo>
                    <a:pt x="25" y="1259"/>
                  </a:lnTo>
                  <a:lnTo>
                    <a:pt x="31" y="1263"/>
                  </a:lnTo>
                  <a:lnTo>
                    <a:pt x="36" y="1267"/>
                  </a:lnTo>
                  <a:lnTo>
                    <a:pt x="43" y="1269"/>
                  </a:lnTo>
                  <a:lnTo>
                    <a:pt x="49" y="1272"/>
                  </a:lnTo>
                  <a:lnTo>
                    <a:pt x="56" y="1274"/>
                  </a:lnTo>
                  <a:lnTo>
                    <a:pt x="63" y="1275"/>
                  </a:lnTo>
                  <a:lnTo>
                    <a:pt x="71" y="1275"/>
                  </a:lnTo>
                  <a:lnTo>
                    <a:pt x="1205" y="1275"/>
                  </a:lnTo>
                  <a:close/>
                </a:path>
              </a:pathLst>
            </a:custGeom>
            <a:solidFill>
              <a:srgbClr val="5A96CC"/>
            </a:solidFill>
            <a:ln w="12700">
              <a:solidFill>
                <a:sysClr val="window" lastClr="FFFFFF"/>
              </a:solidFill>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48" name="Freeform 31">
              <a:extLst>
                <a:ext uri="{FF2B5EF4-FFF2-40B4-BE49-F238E27FC236}">
                  <a16:creationId xmlns:a16="http://schemas.microsoft.com/office/drawing/2014/main" id="{1144CA93-4473-4915-BD47-AB70F426343A}"/>
                </a:ext>
              </a:extLst>
            </p:cNvPr>
            <p:cNvSpPr>
              <a:spLocks/>
            </p:cNvSpPr>
            <p:nvPr/>
          </p:nvSpPr>
          <p:spPr bwMode="auto">
            <a:xfrm>
              <a:off x="58528" y="81905"/>
              <a:ext cx="271628" cy="221866"/>
            </a:xfrm>
            <a:custGeom>
              <a:avLst/>
              <a:gdLst>
                <a:gd name="T0" fmla="*/ 827 w 905"/>
                <a:gd name="T1" fmla="*/ 113 h 736"/>
                <a:gd name="T2" fmla="*/ 837 w 905"/>
                <a:gd name="T3" fmla="*/ 86 h 736"/>
                <a:gd name="T4" fmla="*/ 875 w 905"/>
                <a:gd name="T5" fmla="*/ 30 h 736"/>
                <a:gd name="T6" fmla="*/ 838 w 905"/>
                <a:gd name="T7" fmla="*/ 36 h 736"/>
                <a:gd name="T8" fmla="*/ 778 w 905"/>
                <a:gd name="T9" fmla="*/ 56 h 736"/>
                <a:gd name="T10" fmla="*/ 719 w 905"/>
                <a:gd name="T11" fmla="*/ 25 h 736"/>
                <a:gd name="T12" fmla="*/ 647 w 905"/>
                <a:gd name="T13" fmla="*/ 2 h 736"/>
                <a:gd name="T14" fmla="*/ 572 w 905"/>
                <a:gd name="T15" fmla="*/ 9 h 736"/>
                <a:gd name="T16" fmla="*/ 509 w 905"/>
                <a:gd name="T17" fmla="*/ 44 h 736"/>
                <a:gd name="T18" fmla="*/ 463 w 905"/>
                <a:gd name="T19" fmla="*/ 98 h 736"/>
                <a:gd name="T20" fmla="*/ 442 w 905"/>
                <a:gd name="T21" fmla="*/ 168 h 736"/>
                <a:gd name="T22" fmla="*/ 444 w 905"/>
                <a:gd name="T23" fmla="*/ 219 h 736"/>
                <a:gd name="T24" fmla="*/ 361 w 905"/>
                <a:gd name="T25" fmla="*/ 218 h 736"/>
                <a:gd name="T26" fmla="*/ 256 w 905"/>
                <a:gd name="T27" fmla="*/ 183 h 736"/>
                <a:gd name="T28" fmla="*/ 161 w 905"/>
                <a:gd name="T29" fmla="*/ 128 h 736"/>
                <a:gd name="T30" fmla="*/ 81 w 905"/>
                <a:gd name="T31" fmla="*/ 55 h 736"/>
                <a:gd name="T32" fmla="*/ 49 w 905"/>
                <a:gd name="T33" fmla="*/ 68 h 736"/>
                <a:gd name="T34" fmla="*/ 38 w 905"/>
                <a:gd name="T35" fmla="*/ 115 h 736"/>
                <a:gd name="T36" fmla="*/ 42 w 905"/>
                <a:gd name="T37" fmla="*/ 163 h 736"/>
                <a:gd name="T38" fmla="*/ 56 w 905"/>
                <a:gd name="T39" fmla="*/ 206 h 736"/>
                <a:gd name="T40" fmla="*/ 79 w 905"/>
                <a:gd name="T41" fmla="*/ 245 h 736"/>
                <a:gd name="T42" fmla="*/ 111 w 905"/>
                <a:gd name="T43" fmla="*/ 276 h 736"/>
                <a:gd name="T44" fmla="*/ 87 w 905"/>
                <a:gd name="T45" fmla="*/ 278 h 736"/>
                <a:gd name="T46" fmla="*/ 46 w 905"/>
                <a:gd name="T47" fmla="*/ 265 h 736"/>
                <a:gd name="T48" fmla="*/ 37 w 905"/>
                <a:gd name="T49" fmla="*/ 278 h 736"/>
                <a:gd name="T50" fmla="*/ 54 w 905"/>
                <a:gd name="T51" fmla="*/ 341 h 736"/>
                <a:gd name="T52" fmla="*/ 90 w 905"/>
                <a:gd name="T53" fmla="*/ 392 h 736"/>
                <a:gd name="T54" fmla="*/ 140 w 905"/>
                <a:gd name="T55" fmla="*/ 428 h 736"/>
                <a:gd name="T56" fmla="*/ 174 w 905"/>
                <a:gd name="T57" fmla="*/ 447 h 736"/>
                <a:gd name="T58" fmla="*/ 127 w 905"/>
                <a:gd name="T59" fmla="*/ 450 h 736"/>
                <a:gd name="T60" fmla="*/ 107 w 905"/>
                <a:gd name="T61" fmla="*/ 460 h 736"/>
                <a:gd name="T62" fmla="*/ 136 w 905"/>
                <a:gd name="T63" fmla="*/ 509 h 736"/>
                <a:gd name="T64" fmla="*/ 179 w 905"/>
                <a:gd name="T65" fmla="*/ 547 h 736"/>
                <a:gd name="T66" fmla="*/ 231 w 905"/>
                <a:gd name="T67" fmla="*/ 570 h 736"/>
                <a:gd name="T68" fmla="*/ 263 w 905"/>
                <a:gd name="T69" fmla="*/ 584 h 736"/>
                <a:gd name="T70" fmla="*/ 210 w 905"/>
                <a:gd name="T71" fmla="*/ 616 h 736"/>
                <a:gd name="T72" fmla="*/ 154 w 905"/>
                <a:gd name="T73" fmla="*/ 639 h 736"/>
                <a:gd name="T74" fmla="*/ 93 w 905"/>
                <a:gd name="T75" fmla="*/ 653 h 736"/>
                <a:gd name="T76" fmla="*/ 33 w 905"/>
                <a:gd name="T77" fmla="*/ 655 h 736"/>
                <a:gd name="T78" fmla="*/ 16 w 905"/>
                <a:gd name="T79" fmla="*/ 662 h 736"/>
                <a:gd name="T80" fmla="*/ 82 w 905"/>
                <a:gd name="T81" fmla="*/ 695 h 736"/>
                <a:gd name="T82" fmla="*/ 152 w 905"/>
                <a:gd name="T83" fmla="*/ 719 h 736"/>
                <a:gd name="T84" fmla="*/ 226 w 905"/>
                <a:gd name="T85" fmla="*/ 732 h 736"/>
                <a:gd name="T86" fmla="*/ 316 w 905"/>
                <a:gd name="T87" fmla="*/ 736 h 736"/>
                <a:gd name="T88" fmla="*/ 434 w 905"/>
                <a:gd name="T89" fmla="*/ 717 h 736"/>
                <a:gd name="T90" fmla="*/ 535 w 905"/>
                <a:gd name="T91" fmla="*/ 677 h 736"/>
                <a:gd name="T92" fmla="*/ 623 w 905"/>
                <a:gd name="T93" fmla="*/ 617 h 736"/>
                <a:gd name="T94" fmla="*/ 694 w 905"/>
                <a:gd name="T95" fmla="*/ 545 h 736"/>
                <a:gd name="T96" fmla="*/ 748 w 905"/>
                <a:gd name="T97" fmla="*/ 461 h 736"/>
                <a:gd name="T98" fmla="*/ 787 w 905"/>
                <a:gd name="T99" fmla="*/ 372 h 736"/>
                <a:gd name="T100" fmla="*/ 809 w 905"/>
                <a:gd name="T101" fmla="*/ 278 h 736"/>
                <a:gd name="T102" fmla="*/ 813 w 905"/>
                <a:gd name="T103" fmla="*/ 196 h 736"/>
                <a:gd name="T104" fmla="*/ 852 w 905"/>
                <a:gd name="T105" fmla="*/ 152 h 736"/>
                <a:gd name="T106" fmla="*/ 895 w 905"/>
                <a:gd name="T107" fmla="*/ 102 h 7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05" h="736">
                  <a:moveTo>
                    <a:pt x="905" y="88"/>
                  </a:moveTo>
                  <a:lnTo>
                    <a:pt x="880" y="98"/>
                  </a:lnTo>
                  <a:lnTo>
                    <a:pt x="853" y="106"/>
                  </a:lnTo>
                  <a:lnTo>
                    <a:pt x="827" y="113"/>
                  </a:lnTo>
                  <a:lnTo>
                    <a:pt x="798" y="118"/>
                  </a:lnTo>
                  <a:lnTo>
                    <a:pt x="812" y="107"/>
                  </a:lnTo>
                  <a:lnTo>
                    <a:pt x="826" y="97"/>
                  </a:lnTo>
                  <a:lnTo>
                    <a:pt x="837" y="86"/>
                  </a:lnTo>
                  <a:lnTo>
                    <a:pt x="849" y="73"/>
                  </a:lnTo>
                  <a:lnTo>
                    <a:pt x="859" y="60"/>
                  </a:lnTo>
                  <a:lnTo>
                    <a:pt x="867" y="46"/>
                  </a:lnTo>
                  <a:lnTo>
                    <a:pt x="875" y="30"/>
                  </a:lnTo>
                  <a:lnTo>
                    <a:pt x="880" y="14"/>
                  </a:lnTo>
                  <a:lnTo>
                    <a:pt x="867" y="22"/>
                  </a:lnTo>
                  <a:lnTo>
                    <a:pt x="853" y="29"/>
                  </a:lnTo>
                  <a:lnTo>
                    <a:pt x="838" y="36"/>
                  </a:lnTo>
                  <a:lnTo>
                    <a:pt x="823" y="41"/>
                  </a:lnTo>
                  <a:lnTo>
                    <a:pt x="809" y="47"/>
                  </a:lnTo>
                  <a:lnTo>
                    <a:pt x="794" y="52"/>
                  </a:lnTo>
                  <a:lnTo>
                    <a:pt x="778" y="56"/>
                  </a:lnTo>
                  <a:lnTo>
                    <a:pt x="762" y="60"/>
                  </a:lnTo>
                  <a:lnTo>
                    <a:pt x="749" y="47"/>
                  </a:lnTo>
                  <a:lnTo>
                    <a:pt x="735" y="35"/>
                  </a:lnTo>
                  <a:lnTo>
                    <a:pt x="719" y="25"/>
                  </a:lnTo>
                  <a:lnTo>
                    <a:pt x="702" y="16"/>
                  </a:lnTo>
                  <a:lnTo>
                    <a:pt x="684" y="9"/>
                  </a:lnTo>
                  <a:lnTo>
                    <a:pt x="666" y="5"/>
                  </a:lnTo>
                  <a:lnTo>
                    <a:pt x="647" y="2"/>
                  </a:lnTo>
                  <a:lnTo>
                    <a:pt x="626" y="0"/>
                  </a:lnTo>
                  <a:lnTo>
                    <a:pt x="608" y="2"/>
                  </a:lnTo>
                  <a:lnTo>
                    <a:pt x="590" y="5"/>
                  </a:lnTo>
                  <a:lnTo>
                    <a:pt x="572" y="9"/>
                  </a:lnTo>
                  <a:lnTo>
                    <a:pt x="555" y="15"/>
                  </a:lnTo>
                  <a:lnTo>
                    <a:pt x="539" y="23"/>
                  </a:lnTo>
                  <a:lnTo>
                    <a:pt x="523" y="32"/>
                  </a:lnTo>
                  <a:lnTo>
                    <a:pt x="509" y="44"/>
                  </a:lnTo>
                  <a:lnTo>
                    <a:pt x="495" y="55"/>
                  </a:lnTo>
                  <a:lnTo>
                    <a:pt x="484" y="69"/>
                  </a:lnTo>
                  <a:lnTo>
                    <a:pt x="473" y="82"/>
                  </a:lnTo>
                  <a:lnTo>
                    <a:pt x="463" y="98"/>
                  </a:lnTo>
                  <a:lnTo>
                    <a:pt x="455" y="114"/>
                  </a:lnTo>
                  <a:lnTo>
                    <a:pt x="450" y="131"/>
                  </a:lnTo>
                  <a:lnTo>
                    <a:pt x="445" y="150"/>
                  </a:lnTo>
                  <a:lnTo>
                    <a:pt x="442" y="168"/>
                  </a:lnTo>
                  <a:lnTo>
                    <a:pt x="441" y="186"/>
                  </a:lnTo>
                  <a:lnTo>
                    <a:pt x="442" y="197"/>
                  </a:lnTo>
                  <a:lnTo>
                    <a:pt x="443" y="208"/>
                  </a:lnTo>
                  <a:lnTo>
                    <a:pt x="444" y="219"/>
                  </a:lnTo>
                  <a:lnTo>
                    <a:pt x="446" y="229"/>
                  </a:lnTo>
                  <a:lnTo>
                    <a:pt x="417" y="227"/>
                  </a:lnTo>
                  <a:lnTo>
                    <a:pt x="389" y="222"/>
                  </a:lnTo>
                  <a:lnTo>
                    <a:pt x="361" y="218"/>
                  </a:lnTo>
                  <a:lnTo>
                    <a:pt x="334" y="211"/>
                  </a:lnTo>
                  <a:lnTo>
                    <a:pt x="307" y="203"/>
                  </a:lnTo>
                  <a:lnTo>
                    <a:pt x="281" y="194"/>
                  </a:lnTo>
                  <a:lnTo>
                    <a:pt x="256" y="183"/>
                  </a:lnTo>
                  <a:lnTo>
                    <a:pt x="231" y="171"/>
                  </a:lnTo>
                  <a:lnTo>
                    <a:pt x="207" y="157"/>
                  </a:lnTo>
                  <a:lnTo>
                    <a:pt x="184" y="144"/>
                  </a:lnTo>
                  <a:lnTo>
                    <a:pt x="161" y="128"/>
                  </a:lnTo>
                  <a:lnTo>
                    <a:pt x="140" y="111"/>
                  </a:lnTo>
                  <a:lnTo>
                    <a:pt x="119" y="94"/>
                  </a:lnTo>
                  <a:lnTo>
                    <a:pt x="100" y="76"/>
                  </a:lnTo>
                  <a:lnTo>
                    <a:pt x="81" y="55"/>
                  </a:lnTo>
                  <a:lnTo>
                    <a:pt x="63" y="35"/>
                  </a:lnTo>
                  <a:lnTo>
                    <a:pt x="58" y="45"/>
                  </a:lnTo>
                  <a:lnTo>
                    <a:pt x="52" y="56"/>
                  </a:lnTo>
                  <a:lnTo>
                    <a:pt x="49" y="68"/>
                  </a:lnTo>
                  <a:lnTo>
                    <a:pt x="44" y="79"/>
                  </a:lnTo>
                  <a:lnTo>
                    <a:pt x="42" y="90"/>
                  </a:lnTo>
                  <a:lnTo>
                    <a:pt x="40" y="103"/>
                  </a:lnTo>
                  <a:lnTo>
                    <a:pt x="38" y="115"/>
                  </a:lnTo>
                  <a:lnTo>
                    <a:pt x="38" y="128"/>
                  </a:lnTo>
                  <a:lnTo>
                    <a:pt x="38" y="140"/>
                  </a:lnTo>
                  <a:lnTo>
                    <a:pt x="40" y="152"/>
                  </a:lnTo>
                  <a:lnTo>
                    <a:pt x="42" y="163"/>
                  </a:lnTo>
                  <a:lnTo>
                    <a:pt x="44" y="175"/>
                  </a:lnTo>
                  <a:lnTo>
                    <a:pt x="48" y="186"/>
                  </a:lnTo>
                  <a:lnTo>
                    <a:pt x="51" y="196"/>
                  </a:lnTo>
                  <a:lnTo>
                    <a:pt x="56" y="206"/>
                  </a:lnTo>
                  <a:lnTo>
                    <a:pt x="60" y="217"/>
                  </a:lnTo>
                  <a:lnTo>
                    <a:pt x="66" y="227"/>
                  </a:lnTo>
                  <a:lnTo>
                    <a:pt x="73" y="236"/>
                  </a:lnTo>
                  <a:lnTo>
                    <a:pt x="79" y="245"/>
                  </a:lnTo>
                  <a:lnTo>
                    <a:pt x="86" y="253"/>
                  </a:lnTo>
                  <a:lnTo>
                    <a:pt x="94" y="261"/>
                  </a:lnTo>
                  <a:lnTo>
                    <a:pt x="102" y="269"/>
                  </a:lnTo>
                  <a:lnTo>
                    <a:pt x="111" y="276"/>
                  </a:lnTo>
                  <a:lnTo>
                    <a:pt x="120" y="283"/>
                  </a:lnTo>
                  <a:lnTo>
                    <a:pt x="109" y="282"/>
                  </a:lnTo>
                  <a:lnTo>
                    <a:pt x="98" y="280"/>
                  </a:lnTo>
                  <a:lnTo>
                    <a:pt x="87" y="278"/>
                  </a:lnTo>
                  <a:lnTo>
                    <a:pt x="76" y="276"/>
                  </a:lnTo>
                  <a:lnTo>
                    <a:pt x="66" y="272"/>
                  </a:lnTo>
                  <a:lnTo>
                    <a:pt x="56" y="269"/>
                  </a:lnTo>
                  <a:lnTo>
                    <a:pt x="46" y="265"/>
                  </a:lnTo>
                  <a:lnTo>
                    <a:pt x="36" y="260"/>
                  </a:lnTo>
                  <a:lnTo>
                    <a:pt x="36" y="261"/>
                  </a:lnTo>
                  <a:lnTo>
                    <a:pt x="36" y="262"/>
                  </a:lnTo>
                  <a:lnTo>
                    <a:pt x="37" y="278"/>
                  </a:lnTo>
                  <a:lnTo>
                    <a:pt x="40" y="295"/>
                  </a:lnTo>
                  <a:lnTo>
                    <a:pt x="43" y="310"/>
                  </a:lnTo>
                  <a:lnTo>
                    <a:pt x="48" y="326"/>
                  </a:lnTo>
                  <a:lnTo>
                    <a:pt x="54" y="341"/>
                  </a:lnTo>
                  <a:lnTo>
                    <a:pt x="61" y="354"/>
                  </a:lnTo>
                  <a:lnTo>
                    <a:pt x="69" y="368"/>
                  </a:lnTo>
                  <a:lnTo>
                    <a:pt x="79" y="381"/>
                  </a:lnTo>
                  <a:lnTo>
                    <a:pt x="90" y="392"/>
                  </a:lnTo>
                  <a:lnTo>
                    <a:pt x="101" y="402"/>
                  </a:lnTo>
                  <a:lnTo>
                    <a:pt x="114" y="413"/>
                  </a:lnTo>
                  <a:lnTo>
                    <a:pt x="126" y="420"/>
                  </a:lnTo>
                  <a:lnTo>
                    <a:pt x="140" y="428"/>
                  </a:lnTo>
                  <a:lnTo>
                    <a:pt x="155" y="435"/>
                  </a:lnTo>
                  <a:lnTo>
                    <a:pt x="169" y="440"/>
                  </a:lnTo>
                  <a:lnTo>
                    <a:pt x="185" y="443"/>
                  </a:lnTo>
                  <a:lnTo>
                    <a:pt x="174" y="447"/>
                  </a:lnTo>
                  <a:lnTo>
                    <a:pt x="161" y="449"/>
                  </a:lnTo>
                  <a:lnTo>
                    <a:pt x="149" y="450"/>
                  </a:lnTo>
                  <a:lnTo>
                    <a:pt x="136" y="450"/>
                  </a:lnTo>
                  <a:lnTo>
                    <a:pt x="127" y="450"/>
                  </a:lnTo>
                  <a:lnTo>
                    <a:pt x="119" y="449"/>
                  </a:lnTo>
                  <a:lnTo>
                    <a:pt x="110" y="448"/>
                  </a:lnTo>
                  <a:lnTo>
                    <a:pt x="101" y="447"/>
                  </a:lnTo>
                  <a:lnTo>
                    <a:pt x="107" y="460"/>
                  </a:lnTo>
                  <a:lnTo>
                    <a:pt x="112" y="474"/>
                  </a:lnTo>
                  <a:lnTo>
                    <a:pt x="119" y="487"/>
                  </a:lnTo>
                  <a:lnTo>
                    <a:pt x="127" y="498"/>
                  </a:lnTo>
                  <a:lnTo>
                    <a:pt x="136" y="509"/>
                  </a:lnTo>
                  <a:lnTo>
                    <a:pt x="146" y="520"/>
                  </a:lnTo>
                  <a:lnTo>
                    <a:pt x="156" y="530"/>
                  </a:lnTo>
                  <a:lnTo>
                    <a:pt x="167" y="539"/>
                  </a:lnTo>
                  <a:lnTo>
                    <a:pt x="179" y="547"/>
                  </a:lnTo>
                  <a:lnTo>
                    <a:pt x="191" y="554"/>
                  </a:lnTo>
                  <a:lnTo>
                    <a:pt x="204" y="561"/>
                  </a:lnTo>
                  <a:lnTo>
                    <a:pt x="217" y="565"/>
                  </a:lnTo>
                  <a:lnTo>
                    <a:pt x="231" y="570"/>
                  </a:lnTo>
                  <a:lnTo>
                    <a:pt x="246" y="573"/>
                  </a:lnTo>
                  <a:lnTo>
                    <a:pt x="259" y="575"/>
                  </a:lnTo>
                  <a:lnTo>
                    <a:pt x="275" y="575"/>
                  </a:lnTo>
                  <a:lnTo>
                    <a:pt x="263" y="584"/>
                  </a:lnTo>
                  <a:lnTo>
                    <a:pt x="250" y="594"/>
                  </a:lnTo>
                  <a:lnTo>
                    <a:pt x="238" y="602"/>
                  </a:lnTo>
                  <a:lnTo>
                    <a:pt x="224" y="610"/>
                  </a:lnTo>
                  <a:lnTo>
                    <a:pt x="210" y="616"/>
                  </a:lnTo>
                  <a:lnTo>
                    <a:pt x="197" y="623"/>
                  </a:lnTo>
                  <a:lnTo>
                    <a:pt x="183" y="629"/>
                  </a:lnTo>
                  <a:lnTo>
                    <a:pt x="168" y="635"/>
                  </a:lnTo>
                  <a:lnTo>
                    <a:pt x="154" y="639"/>
                  </a:lnTo>
                  <a:lnTo>
                    <a:pt x="139" y="644"/>
                  </a:lnTo>
                  <a:lnTo>
                    <a:pt x="124" y="647"/>
                  </a:lnTo>
                  <a:lnTo>
                    <a:pt x="108" y="650"/>
                  </a:lnTo>
                  <a:lnTo>
                    <a:pt x="93" y="653"/>
                  </a:lnTo>
                  <a:lnTo>
                    <a:pt x="77" y="654"/>
                  </a:lnTo>
                  <a:lnTo>
                    <a:pt x="61" y="655"/>
                  </a:lnTo>
                  <a:lnTo>
                    <a:pt x="44" y="655"/>
                  </a:lnTo>
                  <a:lnTo>
                    <a:pt x="33" y="655"/>
                  </a:lnTo>
                  <a:lnTo>
                    <a:pt x="22" y="655"/>
                  </a:lnTo>
                  <a:lnTo>
                    <a:pt x="11" y="654"/>
                  </a:lnTo>
                  <a:lnTo>
                    <a:pt x="0" y="653"/>
                  </a:lnTo>
                  <a:lnTo>
                    <a:pt x="16" y="662"/>
                  </a:lnTo>
                  <a:lnTo>
                    <a:pt x="32" y="671"/>
                  </a:lnTo>
                  <a:lnTo>
                    <a:pt x="48" y="680"/>
                  </a:lnTo>
                  <a:lnTo>
                    <a:pt x="65" y="688"/>
                  </a:lnTo>
                  <a:lnTo>
                    <a:pt x="82" y="695"/>
                  </a:lnTo>
                  <a:lnTo>
                    <a:pt x="99" y="703"/>
                  </a:lnTo>
                  <a:lnTo>
                    <a:pt x="116" y="709"/>
                  </a:lnTo>
                  <a:lnTo>
                    <a:pt x="134" y="714"/>
                  </a:lnTo>
                  <a:lnTo>
                    <a:pt x="152" y="719"/>
                  </a:lnTo>
                  <a:lnTo>
                    <a:pt x="171" y="723"/>
                  </a:lnTo>
                  <a:lnTo>
                    <a:pt x="189" y="728"/>
                  </a:lnTo>
                  <a:lnTo>
                    <a:pt x="208" y="730"/>
                  </a:lnTo>
                  <a:lnTo>
                    <a:pt x="226" y="732"/>
                  </a:lnTo>
                  <a:lnTo>
                    <a:pt x="246" y="735"/>
                  </a:lnTo>
                  <a:lnTo>
                    <a:pt x="265" y="736"/>
                  </a:lnTo>
                  <a:lnTo>
                    <a:pt x="285" y="736"/>
                  </a:lnTo>
                  <a:lnTo>
                    <a:pt x="316" y="736"/>
                  </a:lnTo>
                  <a:lnTo>
                    <a:pt x="347" y="732"/>
                  </a:lnTo>
                  <a:lnTo>
                    <a:pt x="377" y="729"/>
                  </a:lnTo>
                  <a:lnTo>
                    <a:pt x="405" y="723"/>
                  </a:lnTo>
                  <a:lnTo>
                    <a:pt x="434" y="717"/>
                  </a:lnTo>
                  <a:lnTo>
                    <a:pt x="460" y="709"/>
                  </a:lnTo>
                  <a:lnTo>
                    <a:pt x="486" y="699"/>
                  </a:lnTo>
                  <a:lnTo>
                    <a:pt x="511" y="688"/>
                  </a:lnTo>
                  <a:lnTo>
                    <a:pt x="535" y="677"/>
                  </a:lnTo>
                  <a:lnTo>
                    <a:pt x="559" y="663"/>
                  </a:lnTo>
                  <a:lnTo>
                    <a:pt x="581" y="649"/>
                  </a:lnTo>
                  <a:lnTo>
                    <a:pt x="602" y="633"/>
                  </a:lnTo>
                  <a:lnTo>
                    <a:pt x="623" y="617"/>
                  </a:lnTo>
                  <a:lnTo>
                    <a:pt x="641" y="600"/>
                  </a:lnTo>
                  <a:lnTo>
                    <a:pt x="659" y="582"/>
                  </a:lnTo>
                  <a:lnTo>
                    <a:pt x="678" y="564"/>
                  </a:lnTo>
                  <a:lnTo>
                    <a:pt x="694" y="545"/>
                  </a:lnTo>
                  <a:lnTo>
                    <a:pt x="708" y="525"/>
                  </a:lnTo>
                  <a:lnTo>
                    <a:pt x="723" y="504"/>
                  </a:lnTo>
                  <a:lnTo>
                    <a:pt x="736" y="483"/>
                  </a:lnTo>
                  <a:lnTo>
                    <a:pt x="748" y="461"/>
                  </a:lnTo>
                  <a:lnTo>
                    <a:pt x="760" y="439"/>
                  </a:lnTo>
                  <a:lnTo>
                    <a:pt x="770" y="417"/>
                  </a:lnTo>
                  <a:lnTo>
                    <a:pt x="779" y="394"/>
                  </a:lnTo>
                  <a:lnTo>
                    <a:pt x="787" y="372"/>
                  </a:lnTo>
                  <a:lnTo>
                    <a:pt x="794" y="348"/>
                  </a:lnTo>
                  <a:lnTo>
                    <a:pt x="800" y="325"/>
                  </a:lnTo>
                  <a:lnTo>
                    <a:pt x="804" y="301"/>
                  </a:lnTo>
                  <a:lnTo>
                    <a:pt x="809" y="278"/>
                  </a:lnTo>
                  <a:lnTo>
                    <a:pt x="811" y="254"/>
                  </a:lnTo>
                  <a:lnTo>
                    <a:pt x="813" y="231"/>
                  </a:lnTo>
                  <a:lnTo>
                    <a:pt x="813" y="208"/>
                  </a:lnTo>
                  <a:lnTo>
                    <a:pt x="813" y="196"/>
                  </a:lnTo>
                  <a:lnTo>
                    <a:pt x="813" y="184"/>
                  </a:lnTo>
                  <a:lnTo>
                    <a:pt x="826" y="173"/>
                  </a:lnTo>
                  <a:lnTo>
                    <a:pt x="839" y="163"/>
                  </a:lnTo>
                  <a:lnTo>
                    <a:pt x="852" y="152"/>
                  </a:lnTo>
                  <a:lnTo>
                    <a:pt x="863" y="140"/>
                  </a:lnTo>
                  <a:lnTo>
                    <a:pt x="875" y="128"/>
                  </a:lnTo>
                  <a:lnTo>
                    <a:pt x="885" y="115"/>
                  </a:lnTo>
                  <a:lnTo>
                    <a:pt x="895" y="102"/>
                  </a:lnTo>
                  <a:lnTo>
                    <a:pt x="905" y="8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grpSp>
      <p:pic>
        <p:nvPicPr>
          <p:cNvPr id="49" name="Picture 48">
            <a:extLst>
              <a:ext uri="{FF2B5EF4-FFF2-40B4-BE49-F238E27FC236}">
                <a16:creationId xmlns:a16="http://schemas.microsoft.com/office/drawing/2014/main" id="{4E1D4C00-5619-43BB-8A72-9BCD19DB89A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026414" y="3551571"/>
            <a:ext cx="376015" cy="375358"/>
          </a:xfrm>
          <a:prstGeom prst="rect">
            <a:avLst/>
          </a:prstGeom>
        </p:spPr>
      </p:pic>
    </p:spTree>
    <p:extLst>
      <p:ext uri="{BB962C8B-B14F-4D97-AF65-F5344CB8AC3E}">
        <p14:creationId xmlns:p14="http://schemas.microsoft.com/office/powerpoint/2010/main" val="60202836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TITLE SLIDE - Right vertical dark image">
    <p:bg>
      <p:bgPr>
        <a:solidFill>
          <a:srgbClr val="0091DA"/>
        </a:solidFill>
        <a:effectLst/>
      </p:bgPr>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484914" y="0"/>
            <a:ext cx="7707086" cy="6858000"/>
          </a:xfrm>
          <a:prstGeom prst="rect">
            <a:avLst/>
          </a:prstGeom>
        </p:spPr>
      </p:pic>
      <p:sp>
        <p:nvSpPr>
          <p:cNvPr id="4" name="Rectangle 3"/>
          <p:cNvSpPr/>
          <p:nvPr userDrawn="1"/>
        </p:nvSpPr>
        <p:spPr>
          <a:xfrm>
            <a:off x="0" y="0"/>
            <a:ext cx="4741333" cy="6858000"/>
          </a:xfrm>
          <a:prstGeom prst="rect">
            <a:avLst/>
          </a:prstGeom>
          <a:solidFill>
            <a:srgbClr val="005790"/>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endParaRPr lang="en-US" sz="1500" dirty="0" err="1">
              <a:solidFill>
                <a:schemeClr val="bg1"/>
              </a:solidFill>
            </a:endParaRPr>
          </a:p>
        </p:txBody>
      </p:sp>
      <p:sp>
        <p:nvSpPr>
          <p:cNvPr id="2" name="Title 1"/>
          <p:cNvSpPr>
            <a:spLocks noGrp="1"/>
          </p:cNvSpPr>
          <p:nvPr>
            <p:ph type="ctrTitle" hasCustomPrompt="1"/>
          </p:nvPr>
        </p:nvSpPr>
        <p:spPr>
          <a:xfrm>
            <a:off x="969600" y="1339200"/>
            <a:ext cx="8256000" cy="3510000"/>
          </a:xfrm>
        </p:spPr>
        <p:txBody>
          <a:bodyPr anchor="t" anchorCtr="0"/>
          <a:lstStyle>
            <a:lvl1pPr algn="l">
              <a:defRPr sz="11000" baseline="0">
                <a:solidFill>
                  <a:schemeClr val="bg1"/>
                </a:solidFill>
              </a:defRPr>
            </a:lvl1pPr>
          </a:lstStyle>
          <a:p>
            <a:r>
              <a:rPr lang="en-GB" dirty="0"/>
              <a:t>Title slide – </a:t>
            </a:r>
            <a:br>
              <a:rPr lang="en-GB" dirty="0"/>
            </a:br>
            <a:r>
              <a:rPr lang="en-GB" dirty="0"/>
              <a:t>dark vertical image – </a:t>
            </a:r>
            <a:r>
              <a:rPr lang="en-GB" dirty="0" err="1"/>
              <a:t>rhs</a:t>
            </a:r>
            <a:r>
              <a:rPr lang="en-GB" dirty="0"/>
              <a:t> </a:t>
            </a:r>
            <a:endParaRPr lang="en-US" dirty="0"/>
          </a:p>
        </p:txBody>
      </p:sp>
      <p:sp>
        <p:nvSpPr>
          <p:cNvPr id="6" name="Text Placeholder 3"/>
          <p:cNvSpPr>
            <a:spLocks noGrp="1"/>
          </p:cNvSpPr>
          <p:nvPr>
            <p:ph type="body" sz="quarter" idx="11"/>
          </p:nvPr>
        </p:nvSpPr>
        <p:spPr>
          <a:xfrm>
            <a:off x="1008000" y="5036400"/>
            <a:ext cx="8217600" cy="216000"/>
          </a:xfrm>
        </p:spPr>
        <p:txBody>
          <a:bodyPr/>
          <a:lstStyle>
            <a:lvl1pPr>
              <a:defRPr sz="1100">
                <a:solidFill>
                  <a:schemeClr val="bg1"/>
                </a:solidFill>
              </a:defRPr>
            </a:lvl1pPr>
            <a:lvl2pPr>
              <a:defRPr sz="1100">
                <a:solidFill>
                  <a:schemeClr val="bg1"/>
                </a:solidFill>
              </a:defRPr>
            </a:lvl2pPr>
            <a:lvl3pPr>
              <a:buClr>
                <a:schemeClr val="bg1"/>
              </a:buClr>
              <a:defRPr sz="1100">
                <a:solidFill>
                  <a:schemeClr val="bg1"/>
                </a:solidFill>
              </a:defRPr>
            </a:lvl3pPr>
            <a:lvl4pPr>
              <a:buClr>
                <a:schemeClr val="bg1"/>
              </a:buClr>
              <a:defRPr sz="1100">
                <a:solidFill>
                  <a:schemeClr val="bg1"/>
                </a:solidFill>
              </a:defRPr>
            </a:lvl4pPr>
            <a:lvl5pPr>
              <a:buClr>
                <a:schemeClr val="bg1"/>
              </a:buClr>
              <a:defRPr sz="1100">
                <a:solidFill>
                  <a:schemeClr val="bg1"/>
                </a:solidFill>
              </a:defRPr>
            </a:lvl5pPr>
          </a:lstStyle>
          <a:p>
            <a:pPr lvl="0"/>
            <a:r>
              <a:rPr lang="en-US" dirty="0"/>
              <a:t>Click to edit Master text styles</a:t>
            </a:r>
          </a:p>
        </p:txBody>
      </p:sp>
      <p:sp>
        <p:nvSpPr>
          <p:cNvPr id="7" name="Freeform 19"/>
          <p:cNvSpPr>
            <a:spLocks noChangeAspect="1" noEditPoints="1"/>
          </p:cNvSpPr>
          <p:nvPr userDrawn="1"/>
        </p:nvSpPr>
        <p:spPr bwMode="auto">
          <a:xfrm>
            <a:off x="1008000" y="525546"/>
            <a:ext cx="1079150" cy="439654"/>
          </a:xfrm>
          <a:custGeom>
            <a:avLst/>
            <a:gdLst>
              <a:gd name="T0" fmla="*/ 269 w 283"/>
              <a:gd name="T1" fmla="*/ 77 h 114"/>
              <a:gd name="T2" fmla="*/ 222 w 283"/>
              <a:gd name="T3" fmla="*/ 87 h 114"/>
              <a:gd name="T4" fmla="*/ 244 w 283"/>
              <a:gd name="T5" fmla="*/ 60 h 114"/>
              <a:gd name="T6" fmla="*/ 269 w 283"/>
              <a:gd name="T7" fmla="*/ 56 h 114"/>
              <a:gd name="T8" fmla="*/ 222 w 283"/>
              <a:gd name="T9" fmla="*/ 2 h 114"/>
              <a:gd name="T10" fmla="*/ 281 w 283"/>
              <a:gd name="T11" fmla="*/ 87 h 114"/>
              <a:gd name="T12" fmla="*/ 222 w 283"/>
              <a:gd name="T13" fmla="*/ 89 h 114"/>
              <a:gd name="T14" fmla="*/ 246 w 283"/>
              <a:gd name="T15" fmla="*/ 101 h 114"/>
              <a:gd name="T16" fmla="*/ 205 w 283"/>
              <a:gd name="T17" fmla="*/ 82 h 114"/>
              <a:gd name="T18" fmla="*/ 203 w 283"/>
              <a:gd name="T19" fmla="*/ 52 h 114"/>
              <a:gd name="T20" fmla="*/ 154 w 283"/>
              <a:gd name="T21" fmla="*/ 87 h 114"/>
              <a:gd name="T22" fmla="*/ 213 w 283"/>
              <a:gd name="T23" fmla="*/ 53 h 114"/>
              <a:gd name="T24" fmla="*/ 171 w 283"/>
              <a:gd name="T25" fmla="*/ 87 h 114"/>
              <a:gd name="T26" fmla="*/ 180 w 283"/>
              <a:gd name="T27" fmla="*/ 87 h 114"/>
              <a:gd name="T28" fmla="*/ 120 w 283"/>
              <a:gd name="T29" fmla="*/ 87 h 114"/>
              <a:gd name="T30" fmla="*/ 117 w 283"/>
              <a:gd name="T31" fmla="*/ 56 h 114"/>
              <a:gd name="T32" fmla="*/ 86 w 283"/>
              <a:gd name="T33" fmla="*/ 2 h 114"/>
              <a:gd name="T34" fmla="*/ 145 w 283"/>
              <a:gd name="T35" fmla="*/ 52 h 114"/>
              <a:gd name="T36" fmla="*/ 142 w 283"/>
              <a:gd name="T37" fmla="*/ 87 h 114"/>
              <a:gd name="T38" fmla="*/ 93 w 283"/>
              <a:gd name="T39" fmla="*/ 79 h 114"/>
              <a:gd name="T40" fmla="*/ 89 w 283"/>
              <a:gd name="T41" fmla="*/ 79 h 114"/>
              <a:gd name="T42" fmla="*/ 87 w 283"/>
              <a:gd name="T43" fmla="*/ 69 h 114"/>
              <a:gd name="T44" fmla="*/ 95 w 283"/>
              <a:gd name="T45" fmla="*/ 62 h 114"/>
              <a:gd name="T46" fmla="*/ 93 w 283"/>
              <a:gd name="T47" fmla="*/ 79 h 114"/>
              <a:gd name="T48" fmla="*/ 67 w 283"/>
              <a:gd name="T49" fmla="*/ 86 h 114"/>
              <a:gd name="T50" fmla="*/ 37 w 283"/>
              <a:gd name="T51" fmla="*/ 82 h 114"/>
              <a:gd name="T52" fmla="*/ 25 w 283"/>
              <a:gd name="T53" fmla="*/ 77 h 114"/>
              <a:gd name="T54" fmla="*/ 18 w 283"/>
              <a:gd name="T55" fmla="*/ 2 h 114"/>
              <a:gd name="T56" fmla="*/ 76 w 283"/>
              <a:gd name="T57" fmla="*/ 55 h 114"/>
              <a:gd name="T58" fmla="*/ 22 w 283"/>
              <a:gd name="T59" fmla="*/ 87 h 114"/>
              <a:gd name="T60" fmla="*/ 220 w 283"/>
              <a:gd name="T61" fmla="*/ 0 h 114"/>
              <a:gd name="T62" fmla="*/ 215 w 283"/>
              <a:gd name="T63" fmla="*/ 0 h 114"/>
              <a:gd name="T64" fmla="*/ 147 w 283"/>
              <a:gd name="T65" fmla="*/ 52 h 114"/>
              <a:gd name="T66" fmla="*/ 84 w 283"/>
              <a:gd name="T67" fmla="*/ 52 h 114"/>
              <a:gd name="T68" fmla="*/ 16 w 283"/>
              <a:gd name="T69" fmla="*/ 0 h 114"/>
              <a:gd name="T70" fmla="*/ 14 w 283"/>
              <a:gd name="T71" fmla="*/ 113 h 114"/>
              <a:gd name="T72" fmla="*/ 35 w 283"/>
              <a:gd name="T73" fmla="*/ 113 h 114"/>
              <a:gd name="T74" fmla="*/ 66 w 283"/>
              <a:gd name="T75" fmla="*/ 89 h 114"/>
              <a:gd name="T76" fmla="*/ 81 w 283"/>
              <a:gd name="T77" fmla="*/ 89 h 114"/>
              <a:gd name="T78" fmla="*/ 90 w 283"/>
              <a:gd name="T79" fmla="*/ 89 h 114"/>
              <a:gd name="T80" fmla="*/ 112 w 283"/>
              <a:gd name="T81" fmla="*/ 113 h 114"/>
              <a:gd name="T82" fmla="*/ 142 w 283"/>
              <a:gd name="T83" fmla="*/ 89 h 114"/>
              <a:gd name="T84" fmla="*/ 170 w 283"/>
              <a:gd name="T85" fmla="*/ 89 h 114"/>
              <a:gd name="T86" fmla="*/ 190 w 283"/>
              <a:gd name="T87" fmla="*/ 113 h 114"/>
              <a:gd name="T88" fmla="*/ 210 w 283"/>
              <a:gd name="T89" fmla="*/ 108 h 114"/>
              <a:gd name="T90" fmla="*/ 266 w 283"/>
              <a:gd name="T91" fmla="*/ 89 h 114"/>
              <a:gd name="T92" fmla="*/ 220 w 283"/>
              <a:gd name="T93"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83" h="114">
                <a:moveTo>
                  <a:pt x="281" y="87"/>
                </a:moveTo>
                <a:cubicBezTo>
                  <a:pt x="266" y="87"/>
                  <a:pt x="266" y="87"/>
                  <a:pt x="266" y="87"/>
                </a:cubicBezTo>
                <a:cubicBezTo>
                  <a:pt x="269" y="77"/>
                  <a:pt x="269" y="77"/>
                  <a:pt x="269" y="77"/>
                </a:cubicBezTo>
                <a:cubicBezTo>
                  <a:pt x="239" y="77"/>
                  <a:pt x="239" y="77"/>
                  <a:pt x="239" y="77"/>
                </a:cubicBezTo>
                <a:cubicBezTo>
                  <a:pt x="237" y="87"/>
                  <a:pt x="237" y="87"/>
                  <a:pt x="237" y="87"/>
                </a:cubicBezTo>
                <a:cubicBezTo>
                  <a:pt x="222" y="87"/>
                  <a:pt x="222" y="87"/>
                  <a:pt x="222" y="87"/>
                </a:cubicBezTo>
                <a:cubicBezTo>
                  <a:pt x="222" y="85"/>
                  <a:pt x="222" y="85"/>
                  <a:pt x="222" y="85"/>
                </a:cubicBezTo>
                <a:cubicBezTo>
                  <a:pt x="223" y="84"/>
                  <a:pt x="223" y="83"/>
                  <a:pt x="223" y="81"/>
                </a:cubicBezTo>
                <a:cubicBezTo>
                  <a:pt x="226" y="71"/>
                  <a:pt x="233" y="60"/>
                  <a:pt x="244" y="60"/>
                </a:cubicBezTo>
                <a:cubicBezTo>
                  <a:pt x="249" y="60"/>
                  <a:pt x="254" y="62"/>
                  <a:pt x="253" y="69"/>
                </a:cubicBezTo>
                <a:cubicBezTo>
                  <a:pt x="271" y="69"/>
                  <a:pt x="271" y="69"/>
                  <a:pt x="271" y="69"/>
                </a:cubicBezTo>
                <a:cubicBezTo>
                  <a:pt x="272" y="66"/>
                  <a:pt x="273" y="61"/>
                  <a:pt x="269" y="56"/>
                </a:cubicBezTo>
                <a:cubicBezTo>
                  <a:pt x="266" y="51"/>
                  <a:pt x="258" y="48"/>
                  <a:pt x="248" y="48"/>
                </a:cubicBezTo>
                <a:cubicBezTo>
                  <a:pt x="241" y="48"/>
                  <a:pt x="231" y="50"/>
                  <a:pt x="222" y="55"/>
                </a:cubicBezTo>
                <a:cubicBezTo>
                  <a:pt x="222" y="2"/>
                  <a:pt x="222" y="2"/>
                  <a:pt x="222" y="2"/>
                </a:cubicBezTo>
                <a:cubicBezTo>
                  <a:pt x="281" y="2"/>
                  <a:pt x="281" y="2"/>
                  <a:pt x="281" y="2"/>
                </a:cubicBezTo>
                <a:cubicBezTo>
                  <a:pt x="281" y="87"/>
                  <a:pt x="281" y="87"/>
                  <a:pt x="281" y="87"/>
                </a:cubicBezTo>
                <a:cubicBezTo>
                  <a:pt x="281" y="87"/>
                  <a:pt x="281" y="87"/>
                  <a:pt x="281" y="87"/>
                </a:cubicBezTo>
                <a:close/>
                <a:moveTo>
                  <a:pt x="246" y="101"/>
                </a:moveTo>
                <a:cubicBezTo>
                  <a:pt x="243" y="102"/>
                  <a:pt x="240" y="102"/>
                  <a:pt x="237" y="102"/>
                </a:cubicBezTo>
                <a:cubicBezTo>
                  <a:pt x="228" y="102"/>
                  <a:pt x="222" y="98"/>
                  <a:pt x="222" y="89"/>
                </a:cubicBezTo>
                <a:cubicBezTo>
                  <a:pt x="249" y="89"/>
                  <a:pt x="249" y="89"/>
                  <a:pt x="249" y="89"/>
                </a:cubicBezTo>
                <a:cubicBezTo>
                  <a:pt x="246" y="101"/>
                  <a:pt x="246" y="101"/>
                  <a:pt x="246" y="101"/>
                </a:cubicBezTo>
                <a:cubicBezTo>
                  <a:pt x="246" y="101"/>
                  <a:pt x="246" y="101"/>
                  <a:pt x="246" y="101"/>
                </a:cubicBezTo>
                <a:close/>
                <a:moveTo>
                  <a:pt x="213" y="53"/>
                </a:moveTo>
                <a:cubicBezTo>
                  <a:pt x="213" y="65"/>
                  <a:pt x="213" y="65"/>
                  <a:pt x="213" y="65"/>
                </a:cubicBezTo>
                <a:cubicBezTo>
                  <a:pt x="209" y="71"/>
                  <a:pt x="206" y="77"/>
                  <a:pt x="205" y="82"/>
                </a:cubicBezTo>
                <a:cubicBezTo>
                  <a:pt x="204" y="83"/>
                  <a:pt x="204" y="85"/>
                  <a:pt x="204" y="87"/>
                </a:cubicBezTo>
                <a:cubicBezTo>
                  <a:pt x="195" y="87"/>
                  <a:pt x="195" y="87"/>
                  <a:pt x="195" y="87"/>
                </a:cubicBezTo>
                <a:cubicBezTo>
                  <a:pt x="203" y="52"/>
                  <a:pt x="203" y="52"/>
                  <a:pt x="203" y="52"/>
                </a:cubicBezTo>
                <a:cubicBezTo>
                  <a:pt x="178" y="52"/>
                  <a:pt x="178" y="52"/>
                  <a:pt x="178" y="52"/>
                </a:cubicBezTo>
                <a:cubicBezTo>
                  <a:pt x="156" y="87"/>
                  <a:pt x="156" y="87"/>
                  <a:pt x="156" y="87"/>
                </a:cubicBezTo>
                <a:cubicBezTo>
                  <a:pt x="154" y="87"/>
                  <a:pt x="154" y="87"/>
                  <a:pt x="154" y="87"/>
                </a:cubicBezTo>
                <a:cubicBezTo>
                  <a:pt x="154" y="2"/>
                  <a:pt x="154" y="2"/>
                  <a:pt x="154" y="2"/>
                </a:cubicBezTo>
                <a:cubicBezTo>
                  <a:pt x="213" y="2"/>
                  <a:pt x="213" y="2"/>
                  <a:pt x="213" y="2"/>
                </a:cubicBezTo>
                <a:cubicBezTo>
                  <a:pt x="213" y="53"/>
                  <a:pt x="213" y="53"/>
                  <a:pt x="213" y="53"/>
                </a:cubicBezTo>
                <a:cubicBezTo>
                  <a:pt x="213" y="53"/>
                  <a:pt x="213" y="53"/>
                  <a:pt x="213" y="53"/>
                </a:cubicBezTo>
                <a:close/>
                <a:moveTo>
                  <a:pt x="180" y="87"/>
                </a:moveTo>
                <a:cubicBezTo>
                  <a:pt x="171" y="87"/>
                  <a:pt x="171" y="87"/>
                  <a:pt x="171" y="87"/>
                </a:cubicBezTo>
                <a:cubicBezTo>
                  <a:pt x="185" y="66"/>
                  <a:pt x="185" y="66"/>
                  <a:pt x="185" y="66"/>
                </a:cubicBezTo>
                <a:cubicBezTo>
                  <a:pt x="180" y="87"/>
                  <a:pt x="180" y="87"/>
                  <a:pt x="180" y="87"/>
                </a:cubicBezTo>
                <a:cubicBezTo>
                  <a:pt x="180" y="87"/>
                  <a:pt x="180" y="87"/>
                  <a:pt x="180" y="87"/>
                </a:cubicBezTo>
                <a:close/>
                <a:moveTo>
                  <a:pt x="145" y="52"/>
                </a:moveTo>
                <a:cubicBezTo>
                  <a:pt x="130" y="52"/>
                  <a:pt x="130" y="52"/>
                  <a:pt x="130" y="52"/>
                </a:cubicBezTo>
                <a:cubicBezTo>
                  <a:pt x="120" y="87"/>
                  <a:pt x="120" y="87"/>
                  <a:pt x="120" y="87"/>
                </a:cubicBezTo>
                <a:cubicBezTo>
                  <a:pt x="104" y="87"/>
                  <a:pt x="104" y="87"/>
                  <a:pt x="104" y="87"/>
                </a:cubicBezTo>
                <a:cubicBezTo>
                  <a:pt x="112" y="84"/>
                  <a:pt x="117" y="78"/>
                  <a:pt x="119" y="70"/>
                </a:cubicBezTo>
                <a:cubicBezTo>
                  <a:pt x="120" y="64"/>
                  <a:pt x="119" y="59"/>
                  <a:pt x="117" y="56"/>
                </a:cubicBezTo>
                <a:cubicBezTo>
                  <a:pt x="113" y="51"/>
                  <a:pt x="105" y="52"/>
                  <a:pt x="98" y="52"/>
                </a:cubicBezTo>
                <a:cubicBezTo>
                  <a:pt x="97" y="52"/>
                  <a:pt x="86" y="52"/>
                  <a:pt x="86" y="52"/>
                </a:cubicBezTo>
                <a:cubicBezTo>
                  <a:pt x="86" y="2"/>
                  <a:pt x="86" y="2"/>
                  <a:pt x="86" y="2"/>
                </a:cubicBezTo>
                <a:cubicBezTo>
                  <a:pt x="145" y="2"/>
                  <a:pt x="145" y="2"/>
                  <a:pt x="145" y="2"/>
                </a:cubicBezTo>
                <a:cubicBezTo>
                  <a:pt x="145" y="52"/>
                  <a:pt x="145" y="52"/>
                  <a:pt x="145" y="52"/>
                </a:cubicBezTo>
                <a:cubicBezTo>
                  <a:pt x="145" y="52"/>
                  <a:pt x="145" y="52"/>
                  <a:pt x="145" y="52"/>
                </a:cubicBezTo>
                <a:close/>
                <a:moveTo>
                  <a:pt x="135" y="87"/>
                </a:moveTo>
                <a:cubicBezTo>
                  <a:pt x="141" y="65"/>
                  <a:pt x="141" y="65"/>
                  <a:pt x="141" y="65"/>
                </a:cubicBezTo>
                <a:cubicBezTo>
                  <a:pt x="142" y="87"/>
                  <a:pt x="142" y="87"/>
                  <a:pt x="142" y="87"/>
                </a:cubicBezTo>
                <a:cubicBezTo>
                  <a:pt x="135" y="87"/>
                  <a:pt x="135" y="87"/>
                  <a:pt x="135" y="87"/>
                </a:cubicBezTo>
                <a:cubicBezTo>
                  <a:pt x="135" y="87"/>
                  <a:pt x="135" y="87"/>
                  <a:pt x="135" y="87"/>
                </a:cubicBezTo>
                <a:close/>
                <a:moveTo>
                  <a:pt x="93" y="79"/>
                </a:moveTo>
                <a:cubicBezTo>
                  <a:pt x="93" y="79"/>
                  <a:pt x="93" y="79"/>
                  <a:pt x="93" y="79"/>
                </a:cubicBezTo>
                <a:cubicBezTo>
                  <a:pt x="92" y="79"/>
                  <a:pt x="91" y="79"/>
                  <a:pt x="91" y="79"/>
                </a:cubicBezTo>
                <a:cubicBezTo>
                  <a:pt x="90" y="79"/>
                  <a:pt x="89" y="79"/>
                  <a:pt x="89" y="79"/>
                </a:cubicBezTo>
                <a:cubicBezTo>
                  <a:pt x="85" y="79"/>
                  <a:pt x="85" y="79"/>
                  <a:pt x="85" y="79"/>
                </a:cubicBezTo>
                <a:cubicBezTo>
                  <a:pt x="87" y="72"/>
                  <a:pt x="87" y="72"/>
                  <a:pt x="87" y="72"/>
                </a:cubicBezTo>
                <a:cubicBezTo>
                  <a:pt x="87" y="69"/>
                  <a:pt x="87" y="69"/>
                  <a:pt x="87" y="69"/>
                </a:cubicBezTo>
                <a:cubicBezTo>
                  <a:pt x="89" y="62"/>
                  <a:pt x="89" y="62"/>
                  <a:pt x="89" y="62"/>
                </a:cubicBezTo>
                <a:cubicBezTo>
                  <a:pt x="90" y="62"/>
                  <a:pt x="91" y="62"/>
                  <a:pt x="92" y="62"/>
                </a:cubicBezTo>
                <a:cubicBezTo>
                  <a:pt x="95" y="62"/>
                  <a:pt x="95" y="62"/>
                  <a:pt x="95" y="62"/>
                </a:cubicBezTo>
                <a:cubicBezTo>
                  <a:pt x="100" y="62"/>
                  <a:pt x="103" y="62"/>
                  <a:pt x="104" y="63"/>
                </a:cubicBezTo>
                <a:cubicBezTo>
                  <a:pt x="105" y="65"/>
                  <a:pt x="105" y="67"/>
                  <a:pt x="104" y="70"/>
                </a:cubicBezTo>
                <a:cubicBezTo>
                  <a:pt x="102" y="75"/>
                  <a:pt x="100" y="78"/>
                  <a:pt x="93" y="79"/>
                </a:cubicBezTo>
                <a:moveTo>
                  <a:pt x="76" y="55"/>
                </a:moveTo>
                <a:cubicBezTo>
                  <a:pt x="75" y="58"/>
                  <a:pt x="75" y="58"/>
                  <a:pt x="75" y="58"/>
                </a:cubicBezTo>
                <a:cubicBezTo>
                  <a:pt x="67" y="86"/>
                  <a:pt x="67" y="86"/>
                  <a:pt x="67" y="86"/>
                </a:cubicBezTo>
                <a:cubicBezTo>
                  <a:pt x="67" y="87"/>
                  <a:pt x="67" y="87"/>
                  <a:pt x="67" y="87"/>
                </a:cubicBezTo>
                <a:cubicBezTo>
                  <a:pt x="39" y="87"/>
                  <a:pt x="39" y="87"/>
                  <a:pt x="39" y="87"/>
                </a:cubicBezTo>
                <a:cubicBezTo>
                  <a:pt x="37" y="82"/>
                  <a:pt x="37" y="82"/>
                  <a:pt x="37" y="82"/>
                </a:cubicBezTo>
                <a:cubicBezTo>
                  <a:pt x="67" y="52"/>
                  <a:pt x="67" y="52"/>
                  <a:pt x="67" y="52"/>
                </a:cubicBezTo>
                <a:cubicBezTo>
                  <a:pt x="48" y="52"/>
                  <a:pt x="48" y="52"/>
                  <a:pt x="48" y="52"/>
                </a:cubicBezTo>
                <a:cubicBezTo>
                  <a:pt x="25" y="77"/>
                  <a:pt x="25" y="77"/>
                  <a:pt x="25" y="77"/>
                </a:cubicBezTo>
                <a:cubicBezTo>
                  <a:pt x="32" y="52"/>
                  <a:pt x="32" y="52"/>
                  <a:pt x="32" y="52"/>
                </a:cubicBezTo>
                <a:cubicBezTo>
                  <a:pt x="18" y="52"/>
                  <a:pt x="18" y="52"/>
                  <a:pt x="18" y="52"/>
                </a:cubicBezTo>
                <a:cubicBezTo>
                  <a:pt x="18" y="2"/>
                  <a:pt x="18" y="2"/>
                  <a:pt x="18" y="2"/>
                </a:cubicBezTo>
                <a:cubicBezTo>
                  <a:pt x="76" y="2"/>
                  <a:pt x="76" y="2"/>
                  <a:pt x="76" y="2"/>
                </a:cubicBezTo>
                <a:cubicBezTo>
                  <a:pt x="76" y="55"/>
                  <a:pt x="76" y="55"/>
                  <a:pt x="76" y="55"/>
                </a:cubicBezTo>
                <a:cubicBezTo>
                  <a:pt x="76" y="55"/>
                  <a:pt x="76" y="55"/>
                  <a:pt x="76" y="55"/>
                </a:cubicBezTo>
                <a:close/>
                <a:moveTo>
                  <a:pt x="22" y="87"/>
                </a:moveTo>
                <a:cubicBezTo>
                  <a:pt x="22" y="87"/>
                  <a:pt x="22" y="87"/>
                  <a:pt x="22" y="87"/>
                </a:cubicBezTo>
                <a:cubicBezTo>
                  <a:pt x="22" y="87"/>
                  <a:pt x="22" y="87"/>
                  <a:pt x="22" y="87"/>
                </a:cubicBezTo>
                <a:cubicBezTo>
                  <a:pt x="22" y="87"/>
                  <a:pt x="22" y="87"/>
                  <a:pt x="22" y="87"/>
                </a:cubicBezTo>
                <a:cubicBezTo>
                  <a:pt x="22" y="87"/>
                  <a:pt x="22" y="87"/>
                  <a:pt x="22" y="87"/>
                </a:cubicBezTo>
                <a:close/>
                <a:moveTo>
                  <a:pt x="220" y="0"/>
                </a:moveTo>
                <a:cubicBezTo>
                  <a:pt x="220" y="57"/>
                  <a:pt x="220" y="57"/>
                  <a:pt x="220" y="57"/>
                </a:cubicBezTo>
                <a:cubicBezTo>
                  <a:pt x="218" y="59"/>
                  <a:pt x="216" y="60"/>
                  <a:pt x="215" y="62"/>
                </a:cubicBezTo>
                <a:cubicBezTo>
                  <a:pt x="215" y="0"/>
                  <a:pt x="215" y="0"/>
                  <a:pt x="215" y="0"/>
                </a:cubicBezTo>
                <a:cubicBezTo>
                  <a:pt x="152" y="0"/>
                  <a:pt x="152" y="0"/>
                  <a:pt x="152" y="0"/>
                </a:cubicBezTo>
                <a:cubicBezTo>
                  <a:pt x="152" y="52"/>
                  <a:pt x="152" y="52"/>
                  <a:pt x="152" y="52"/>
                </a:cubicBezTo>
                <a:cubicBezTo>
                  <a:pt x="147" y="52"/>
                  <a:pt x="147" y="52"/>
                  <a:pt x="147" y="52"/>
                </a:cubicBezTo>
                <a:cubicBezTo>
                  <a:pt x="147" y="0"/>
                  <a:pt x="147" y="0"/>
                  <a:pt x="147" y="0"/>
                </a:cubicBezTo>
                <a:cubicBezTo>
                  <a:pt x="84" y="0"/>
                  <a:pt x="84" y="0"/>
                  <a:pt x="84" y="0"/>
                </a:cubicBezTo>
                <a:cubicBezTo>
                  <a:pt x="84" y="52"/>
                  <a:pt x="84" y="52"/>
                  <a:pt x="84" y="52"/>
                </a:cubicBezTo>
                <a:cubicBezTo>
                  <a:pt x="79" y="52"/>
                  <a:pt x="79" y="52"/>
                  <a:pt x="79" y="52"/>
                </a:cubicBezTo>
                <a:cubicBezTo>
                  <a:pt x="79" y="0"/>
                  <a:pt x="79" y="0"/>
                  <a:pt x="79" y="0"/>
                </a:cubicBezTo>
                <a:cubicBezTo>
                  <a:pt x="16" y="0"/>
                  <a:pt x="16" y="0"/>
                  <a:pt x="16" y="0"/>
                </a:cubicBezTo>
                <a:cubicBezTo>
                  <a:pt x="16" y="59"/>
                  <a:pt x="16" y="59"/>
                  <a:pt x="16" y="59"/>
                </a:cubicBezTo>
                <a:cubicBezTo>
                  <a:pt x="0" y="113"/>
                  <a:pt x="0" y="113"/>
                  <a:pt x="0" y="113"/>
                </a:cubicBezTo>
                <a:cubicBezTo>
                  <a:pt x="14" y="113"/>
                  <a:pt x="14" y="113"/>
                  <a:pt x="14" y="113"/>
                </a:cubicBezTo>
                <a:cubicBezTo>
                  <a:pt x="21" y="89"/>
                  <a:pt x="21" y="89"/>
                  <a:pt x="21" y="89"/>
                </a:cubicBezTo>
                <a:cubicBezTo>
                  <a:pt x="23" y="89"/>
                  <a:pt x="23" y="89"/>
                  <a:pt x="23" y="89"/>
                </a:cubicBezTo>
                <a:cubicBezTo>
                  <a:pt x="35" y="113"/>
                  <a:pt x="35" y="113"/>
                  <a:pt x="35" y="113"/>
                </a:cubicBezTo>
                <a:cubicBezTo>
                  <a:pt x="52" y="113"/>
                  <a:pt x="52" y="113"/>
                  <a:pt x="52" y="113"/>
                </a:cubicBezTo>
                <a:cubicBezTo>
                  <a:pt x="40" y="89"/>
                  <a:pt x="40" y="89"/>
                  <a:pt x="40" y="89"/>
                </a:cubicBezTo>
                <a:cubicBezTo>
                  <a:pt x="66" y="89"/>
                  <a:pt x="66" y="89"/>
                  <a:pt x="66" y="89"/>
                </a:cubicBezTo>
                <a:cubicBezTo>
                  <a:pt x="59" y="113"/>
                  <a:pt x="59" y="113"/>
                  <a:pt x="59" y="113"/>
                </a:cubicBezTo>
                <a:cubicBezTo>
                  <a:pt x="74" y="113"/>
                  <a:pt x="74" y="113"/>
                  <a:pt x="74" y="113"/>
                </a:cubicBezTo>
                <a:cubicBezTo>
                  <a:pt x="81" y="89"/>
                  <a:pt x="81" y="89"/>
                  <a:pt x="81" y="89"/>
                </a:cubicBezTo>
                <a:cubicBezTo>
                  <a:pt x="85" y="89"/>
                  <a:pt x="85" y="89"/>
                  <a:pt x="85" y="89"/>
                </a:cubicBezTo>
                <a:cubicBezTo>
                  <a:pt x="85" y="89"/>
                  <a:pt x="85" y="89"/>
                  <a:pt x="85" y="89"/>
                </a:cubicBezTo>
                <a:cubicBezTo>
                  <a:pt x="90" y="89"/>
                  <a:pt x="90" y="89"/>
                  <a:pt x="90" y="89"/>
                </a:cubicBezTo>
                <a:cubicBezTo>
                  <a:pt x="90" y="89"/>
                  <a:pt x="90" y="89"/>
                  <a:pt x="90" y="89"/>
                </a:cubicBezTo>
                <a:cubicBezTo>
                  <a:pt x="119" y="89"/>
                  <a:pt x="119" y="89"/>
                  <a:pt x="119" y="89"/>
                </a:cubicBezTo>
                <a:cubicBezTo>
                  <a:pt x="112" y="113"/>
                  <a:pt x="112" y="113"/>
                  <a:pt x="112" y="113"/>
                </a:cubicBezTo>
                <a:cubicBezTo>
                  <a:pt x="128" y="113"/>
                  <a:pt x="128" y="113"/>
                  <a:pt x="128" y="113"/>
                </a:cubicBezTo>
                <a:cubicBezTo>
                  <a:pt x="135" y="89"/>
                  <a:pt x="135" y="89"/>
                  <a:pt x="135" y="89"/>
                </a:cubicBezTo>
                <a:cubicBezTo>
                  <a:pt x="142" y="89"/>
                  <a:pt x="142" y="89"/>
                  <a:pt x="142" y="89"/>
                </a:cubicBezTo>
                <a:cubicBezTo>
                  <a:pt x="142" y="113"/>
                  <a:pt x="142" y="113"/>
                  <a:pt x="142" y="113"/>
                </a:cubicBezTo>
                <a:cubicBezTo>
                  <a:pt x="155" y="113"/>
                  <a:pt x="155" y="113"/>
                  <a:pt x="155" y="113"/>
                </a:cubicBezTo>
                <a:cubicBezTo>
                  <a:pt x="170" y="89"/>
                  <a:pt x="170" y="89"/>
                  <a:pt x="170" y="89"/>
                </a:cubicBezTo>
                <a:cubicBezTo>
                  <a:pt x="180" y="89"/>
                  <a:pt x="180" y="89"/>
                  <a:pt x="180" y="89"/>
                </a:cubicBezTo>
                <a:cubicBezTo>
                  <a:pt x="175" y="113"/>
                  <a:pt x="175" y="113"/>
                  <a:pt x="175" y="113"/>
                </a:cubicBezTo>
                <a:cubicBezTo>
                  <a:pt x="190" y="113"/>
                  <a:pt x="190" y="113"/>
                  <a:pt x="190" y="113"/>
                </a:cubicBezTo>
                <a:cubicBezTo>
                  <a:pt x="195" y="89"/>
                  <a:pt x="195" y="89"/>
                  <a:pt x="195" y="89"/>
                </a:cubicBezTo>
                <a:cubicBezTo>
                  <a:pt x="204" y="89"/>
                  <a:pt x="204" y="89"/>
                  <a:pt x="204" y="89"/>
                </a:cubicBezTo>
                <a:cubicBezTo>
                  <a:pt x="203" y="96"/>
                  <a:pt x="205" y="103"/>
                  <a:pt x="210" y="108"/>
                </a:cubicBezTo>
                <a:cubicBezTo>
                  <a:pt x="216" y="113"/>
                  <a:pt x="225" y="114"/>
                  <a:pt x="232" y="114"/>
                </a:cubicBezTo>
                <a:cubicBezTo>
                  <a:pt x="241" y="114"/>
                  <a:pt x="251" y="113"/>
                  <a:pt x="260" y="111"/>
                </a:cubicBezTo>
                <a:cubicBezTo>
                  <a:pt x="266" y="89"/>
                  <a:pt x="266" y="89"/>
                  <a:pt x="266" y="89"/>
                </a:cubicBezTo>
                <a:cubicBezTo>
                  <a:pt x="283" y="89"/>
                  <a:pt x="283" y="89"/>
                  <a:pt x="283" y="89"/>
                </a:cubicBezTo>
                <a:cubicBezTo>
                  <a:pt x="283" y="0"/>
                  <a:pt x="283" y="0"/>
                  <a:pt x="283" y="0"/>
                </a:cubicBezTo>
                <a:cubicBezTo>
                  <a:pt x="220" y="0"/>
                  <a:pt x="220" y="0"/>
                  <a:pt x="220" y="0"/>
                </a:cubicBezTo>
                <a:cubicBezTo>
                  <a:pt x="220" y="0"/>
                  <a:pt x="220" y="0"/>
                  <a:pt x="220"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GB" dirty="0">
              <a:solidFill>
                <a:schemeClr val="bg1"/>
              </a:solidFill>
            </a:endParaRPr>
          </a:p>
        </p:txBody>
      </p:sp>
      <p:pic>
        <p:nvPicPr>
          <p:cNvPr id="8" name="Picture 7" descr="A picture containing drawing&#10;&#10;Description automatically generated">
            <a:extLst>
              <a:ext uri="{FF2B5EF4-FFF2-40B4-BE49-F238E27FC236}">
                <a16:creationId xmlns:a16="http://schemas.microsoft.com/office/drawing/2014/main" id="{67F15A60-93F0-4376-9415-1361A4A079CD}"/>
              </a:ext>
            </a:extLst>
          </p:cNvPr>
          <p:cNvPicPr>
            <a:picLocks noChangeAspect="1"/>
          </p:cNvPicPr>
          <p:nvPr userDrawn="1"/>
        </p:nvPicPr>
        <p:blipFill>
          <a:blip r:embed="rId3" cstate="hqprint">
            <a:extLst>
              <a:ext uri="{28A0092B-C50C-407E-A947-70E740481C1C}">
                <a14:useLocalDpi xmlns:a14="http://schemas.microsoft.com/office/drawing/2010/main"/>
              </a:ext>
            </a:extLst>
          </a:blip>
          <a:stretch>
            <a:fillRect/>
          </a:stretch>
        </p:blipFill>
        <p:spPr>
          <a:xfrm>
            <a:off x="6820267" y="431800"/>
            <a:ext cx="1993438" cy="523832"/>
          </a:xfrm>
          <a:prstGeom prst="rect">
            <a:avLst/>
          </a:prstGeom>
        </p:spPr>
      </p:pic>
    </p:spTree>
    <p:extLst>
      <p:ext uri="{BB962C8B-B14F-4D97-AF65-F5344CB8AC3E}">
        <p14:creationId xmlns:p14="http://schemas.microsoft.com/office/powerpoint/2010/main" val="94967420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TITLE SLIDE - No imag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726400" y="1346400"/>
            <a:ext cx="8256000" cy="3510000"/>
          </a:xfrm>
        </p:spPr>
        <p:txBody>
          <a:bodyPr anchor="t" anchorCtr="0"/>
          <a:lstStyle>
            <a:lvl1pPr algn="l">
              <a:defRPr sz="11000">
                <a:solidFill>
                  <a:schemeClr val="bg1"/>
                </a:solidFill>
              </a:defRPr>
            </a:lvl1pPr>
          </a:lstStyle>
          <a:p>
            <a:r>
              <a:rPr lang="en-GB" dirty="0"/>
              <a:t>Title slide – </a:t>
            </a:r>
            <a:br>
              <a:rPr lang="en-GB" dirty="0"/>
            </a:br>
            <a:r>
              <a:rPr lang="en-GB" dirty="0"/>
              <a:t>no image</a:t>
            </a:r>
            <a:endParaRPr lang="en-US" dirty="0"/>
          </a:p>
        </p:txBody>
      </p:sp>
      <p:sp>
        <p:nvSpPr>
          <p:cNvPr id="4" name="object 3"/>
          <p:cNvSpPr/>
          <p:nvPr userDrawn="1"/>
        </p:nvSpPr>
        <p:spPr>
          <a:xfrm>
            <a:off x="1" y="0"/>
            <a:ext cx="1587600" cy="6858000"/>
          </a:xfrm>
          <a:custGeom>
            <a:avLst/>
            <a:gdLst/>
            <a:ahLst/>
            <a:cxnLst/>
            <a:rect l="l" t="t" r="r" b="b"/>
            <a:pathLst>
              <a:path w="1742046" h="7772400">
                <a:moveTo>
                  <a:pt x="0" y="7772400"/>
                </a:moveTo>
                <a:lnTo>
                  <a:pt x="1742046" y="7772400"/>
                </a:lnTo>
                <a:lnTo>
                  <a:pt x="1742046" y="0"/>
                </a:lnTo>
                <a:lnTo>
                  <a:pt x="0" y="0"/>
                </a:lnTo>
                <a:lnTo>
                  <a:pt x="0" y="7772400"/>
                </a:lnTo>
                <a:close/>
              </a:path>
            </a:pathLst>
          </a:custGeom>
          <a:solidFill>
            <a:srgbClr val="00338D"/>
          </a:solidFill>
        </p:spPr>
        <p:txBody>
          <a:bodyPr wrap="square" lIns="0" tIns="0" rIns="0" bIns="0" rtlCol="0">
            <a:noAutofit/>
          </a:bodyPr>
          <a:lstStyle/>
          <a:p>
            <a:endParaRPr sz="1800" dirty="0">
              <a:latin typeface="Arial" panose="020B0604020202020204" pitchFamily="34" charset="0"/>
            </a:endParaRPr>
          </a:p>
        </p:txBody>
      </p:sp>
      <p:sp>
        <p:nvSpPr>
          <p:cNvPr id="7" name="Text Placeholder 3"/>
          <p:cNvSpPr>
            <a:spLocks noGrp="1"/>
          </p:cNvSpPr>
          <p:nvPr>
            <p:ph type="body" sz="quarter" idx="11"/>
          </p:nvPr>
        </p:nvSpPr>
        <p:spPr>
          <a:xfrm>
            <a:off x="2752133" y="5036400"/>
            <a:ext cx="8230267" cy="216000"/>
          </a:xfrm>
        </p:spPr>
        <p:txBody>
          <a:bodyPr/>
          <a:lstStyle>
            <a:lvl1pPr>
              <a:defRPr sz="1100">
                <a:solidFill>
                  <a:schemeClr val="bg1"/>
                </a:solidFill>
              </a:defRPr>
            </a:lvl1pPr>
            <a:lvl2pPr>
              <a:defRPr sz="1100">
                <a:solidFill>
                  <a:schemeClr val="bg1"/>
                </a:solidFill>
              </a:defRPr>
            </a:lvl2pPr>
            <a:lvl3pPr>
              <a:buClr>
                <a:schemeClr val="bg1"/>
              </a:buClr>
              <a:defRPr sz="1100">
                <a:solidFill>
                  <a:schemeClr val="bg1"/>
                </a:solidFill>
              </a:defRPr>
            </a:lvl3pPr>
            <a:lvl4pPr>
              <a:buClr>
                <a:schemeClr val="bg1"/>
              </a:buClr>
              <a:defRPr sz="1100">
                <a:solidFill>
                  <a:schemeClr val="bg1"/>
                </a:solidFill>
              </a:defRPr>
            </a:lvl4pPr>
            <a:lvl5pPr>
              <a:buClr>
                <a:schemeClr val="bg1"/>
              </a:buClr>
              <a:defRPr sz="1100">
                <a:solidFill>
                  <a:schemeClr val="bg1"/>
                </a:solidFill>
              </a:defRPr>
            </a:lvl5pPr>
          </a:lstStyle>
          <a:p>
            <a:pPr lvl="0"/>
            <a:r>
              <a:rPr lang="en-US"/>
              <a:t>Click to edit Master text styles</a:t>
            </a:r>
          </a:p>
        </p:txBody>
      </p:sp>
      <p:sp>
        <p:nvSpPr>
          <p:cNvPr id="6" name="Freeform 19"/>
          <p:cNvSpPr>
            <a:spLocks noChangeAspect="1" noEditPoints="1"/>
          </p:cNvSpPr>
          <p:nvPr userDrawn="1"/>
        </p:nvSpPr>
        <p:spPr bwMode="auto">
          <a:xfrm>
            <a:off x="2709863" y="525546"/>
            <a:ext cx="1079150" cy="439654"/>
          </a:xfrm>
          <a:custGeom>
            <a:avLst/>
            <a:gdLst>
              <a:gd name="T0" fmla="*/ 269 w 283"/>
              <a:gd name="T1" fmla="*/ 77 h 114"/>
              <a:gd name="T2" fmla="*/ 222 w 283"/>
              <a:gd name="T3" fmla="*/ 87 h 114"/>
              <a:gd name="T4" fmla="*/ 244 w 283"/>
              <a:gd name="T5" fmla="*/ 60 h 114"/>
              <a:gd name="T6" fmla="*/ 269 w 283"/>
              <a:gd name="T7" fmla="*/ 56 h 114"/>
              <a:gd name="T8" fmla="*/ 222 w 283"/>
              <a:gd name="T9" fmla="*/ 2 h 114"/>
              <a:gd name="T10" fmla="*/ 281 w 283"/>
              <a:gd name="T11" fmla="*/ 87 h 114"/>
              <a:gd name="T12" fmla="*/ 222 w 283"/>
              <a:gd name="T13" fmla="*/ 89 h 114"/>
              <a:gd name="T14" fmla="*/ 246 w 283"/>
              <a:gd name="T15" fmla="*/ 101 h 114"/>
              <a:gd name="T16" fmla="*/ 205 w 283"/>
              <a:gd name="T17" fmla="*/ 82 h 114"/>
              <a:gd name="T18" fmla="*/ 203 w 283"/>
              <a:gd name="T19" fmla="*/ 52 h 114"/>
              <a:gd name="T20" fmla="*/ 154 w 283"/>
              <a:gd name="T21" fmla="*/ 87 h 114"/>
              <a:gd name="T22" fmla="*/ 213 w 283"/>
              <a:gd name="T23" fmla="*/ 53 h 114"/>
              <a:gd name="T24" fmla="*/ 171 w 283"/>
              <a:gd name="T25" fmla="*/ 87 h 114"/>
              <a:gd name="T26" fmla="*/ 180 w 283"/>
              <a:gd name="T27" fmla="*/ 87 h 114"/>
              <a:gd name="T28" fmla="*/ 120 w 283"/>
              <a:gd name="T29" fmla="*/ 87 h 114"/>
              <a:gd name="T30" fmla="*/ 117 w 283"/>
              <a:gd name="T31" fmla="*/ 56 h 114"/>
              <a:gd name="T32" fmla="*/ 86 w 283"/>
              <a:gd name="T33" fmla="*/ 2 h 114"/>
              <a:gd name="T34" fmla="*/ 145 w 283"/>
              <a:gd name="T35" fmla="*/ 52 h 114"/>
              <a:gd name="T36" fmla="*/ 142 w 283"/>
              <a:gd name="T37" fmla="*/ 87 h 114"/>
              <a:gd name="T38" fmla="*/ 93 w 283"/>
              <a:gd name="T39" fmla="*/ 79 h 114"/>
              <a:gd name="T40" fmla="*/ 89 w 283"/>
              <a:gd name="T41" fmla="*/ 79 h 114"/>
              <a:gd name="T42" fmla="*/ 87 w 283"/>
              <a:gd name="T43" fmla="*/ 69 h 114"/>
              <a:gd name="T44" fmla="*/ 95 w 283"/>
              <a:gd name="T45" fmla="*/ 62 h 114"/>
              <a:gd name="T46" fmla="*/ 93 w 283"/>
              <a:gd name="T47" fmla="*/ 79 h 114"/>
              <a:gd name="T48" fmla="*/ 67 w 283"/>
              <a:gd name="T49" fmla="*/ 86 h 114"/>
              <a:gd name="T50" fmla="*/ 37 w 283"/>
              <a:gd name="T51" fmla="*/ 82 h 114"/>
              <a:gd name="T52" fmla="*/ 25 w 283"/>
              <a:gd name="T53" fmla="*/ 77 h 114"/>
              <a:gd name="T54" fmla="*/ 18 w 283"/>
              <a:gd name="T55" fmla="*/ 2 h 114"/>
              <a:gd name="T56" fmla="*/ 76 w 283"/>
              <a:gd name="T57" fmla="*/ 55 h 114"/>
              <a:gd name="T58" fmla="*/ 22 w 283"/>
              <a:gd name="T59" fmla="*/ 87 h 114"/>
              <a:gd name="T60" fmla="*/ 220 w 283"/>
              <a:gd name="T61" fmla="*/ 0 h 114"/>
              <a:gd name="T62" fmla="*/ 215 w 283"/>
              <a:gd name="T63" fmla="*/ 0 h 114"/>
              <a:gd name="T64" fmla="*/ 147 w 283"/>
              <a:gd name="T65" fmla="*/ 52 h 114"/>
              <a:gd name="T66" fmla="*/ 84 w 283"/>
              <a:gd name="T67" fmla="*/ 52 h 114"/>
              <a:gd name="T68" fmla="*/ 16 w 283"/>
              <a:gd name="T69" fmla="*/ 0 h 114"/>
              <a:gd name="T70" fmla="*/ 14 w 283"/>
              <a:gd name="T71" fmla="*/ 113 h 114"/>
              <a:gd name="T72" fmla="*/ 35 w 283"/>
              <a:gd name="T73" fmla="*/ 113 h 114"/>
              <a:gd name="T74" fmla="*/ 66 w 283"/>
              <a:gd name="T75" fmla="*/ 89 h 114"/>
              <a:gd name="T76" fmla="*/ 81 w 283"/>
              <a:gd name="T77" fmla="*/ 89 h 114"/>
              <a:gd name="T78" fmla="*/ 90 w 283"/>
              <a:gd name="T79" fmla="*/ 89 h 114"/>
              <a:gd name="T80" fmla="*/ 112 w 283"/>
              <a:gd name="T81" fmla="*/ 113 h 114"/>
              <a:gd name="T82" fmla="*/ 142 w 283"/>
              <a:gd name="T83" fmla="*/ 89 h 114"/>
              <a:gd name="T84" fmla="*/ 170 w 283"/>
              <a:gd name="T85" fmla="*/ 89 h 114"/>
              <a:gd name="T86" fmla="*/ 190 w 283"/>
              <a:gd name="T87" fmla="*/ 113 h 114"/>
              <a:gd name="T88" fmla="*/ 210 w 283"/>
              <a:gd name="T89" fmla="*/ 108 h 114"/>
              <a:gd name="T90" fmla="*/ 266 w 283"/>
              <a:gd name="T91" fmla="*/ 89 h 114"/>
              <a:gd name="T92" fmla="*/ 220 w 283"/>
              <a:gd name="T93"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83" h="114">
                <a:moveTo>
                  <a:pt x="281" y="87"/>
                </a:moveTo>
                <a:cubicBezTo>
                  <a:pt x="266" y="87"/>
                  <a:pt x="266" y="87"/>
                  <a:pt x="266" y="87"/>
                </a:cubicBezTo>
                <a:cubicBezTo>
                  <a:pt x="269" y="77"/>
                  <a:pt x="269" y="77"/>
                  <a:pt x="269" y="77"/>
                </a:cubicBezTo>
                <a:cubicBezTo>
                  <a:pt x="239" y="77"/>
                  <a:pt x="239" y="77"/>
                  <a:pt x="239" y="77"/>
                </a:cubicBezTo>
                <a:cubicBezTo>
                  <a:pt x="237" y="87"/>
                  <a:pt x="237" y="87"/>
                  <a:pt x="237" y="87"/>
                </a:cubicBezTo>
                <a:cubicBezTo>
                  <a:pt x="222" y="87"/>
                  <a:pt x="222" y="87"/>
                  <a:pt x="222" y="87"/>
                </a:cubicBezTo>
                <a:cubicBezTo>
                  <a:pt x="222" y="85"/>
                  <a:pt x="222" y="85"/>
                  <a:pt x="222" y="85"/>
                </a:cubicBezTo>
                <a:cubicBezTo>
                  <a:pt x="223" y="84"/>
                  <a:pt x="223" y="83"/>
                  <a:pt x="223" y="81"/>
                </a:cubicBezTo>
                <a:cubicBezTo>
                  <a:pt x="226" y="71"/>
                  <a:pt x="233" y="60"/>
                  <a:pt x="244" y="60"/>
                </a:cubicBezTo>
                <a:cubicBezTo>
                  <a:pt x="249" y="60"/>
                  <a:pt x="254" y="62"/>
                  <a:pt x="253" y="69"/>
                </a:cubicBezTo>
                <a:cubicBezTo>
                  <a:pt x="271" y="69"/>
                  <a:pt x="271" y="69"/>
                  <a:pt x="271" y="69"/>
                </a:cubicBezTo>
                <a:cubicBezTo>
                  <a:pt x="272" y="66"/>
                  <a:pt x="273" y="61"/>
                  <a:pt x="269" y="56"/>
                </a:cubicBezTo>
                <a:cubicBezTo>
                  <a:pt x="266" y="51"/>
                  <a:pt x="258" y="48"/>
                  <a:pt x="248" y="48"/>
                </a:cubicBezTo>
                <a:cubicBezTo>
                  <a:pt x="241" y="48"/>
                  <a:pt x="231" y="50"/>
                  <a:pt x="222" y="55"/>
                </a:cubicBezTo>
                <a:cubicBezTo>
                  <a:pt x="222" y="2"/>
                  <a:pt x="222" y="2"/>
                  <a:pt x="222" y="2"/>
                </a:cubicBezTo>
                <a:cubicBezTo>
                  <a:pt x="281" y="2"/>
                  <a:pt x="281" y="2"/>
                  <a:pt x="281" y="2"/>
                </a:cubicBezTo>
                <a:cubicBezTo>
                  <a:pt x="281" y="87"/>
                  <a:pt x="281" y="87"/>
                  <a:pt x="281" y="87"/>
                </a:cubicBezTo>
                <a:cubicBezTo>
                  <a:pt x="281" y="87"/>
                  <a:pt x="281" y="87"/>
                  <a:pt x="281" y="87"/>
                </a:cubicBezTo>
                <a:close/>
                <a:moveTo>
                  <a:pt x="246" y="101"/>
                </a:moveTo>
                <a:cubicBezTo>
                  <a:pt x="243" y="102"/>
                  <a:pt x="240" y="102"/>
                  <a:pt x="237" y="102"/>
                </a:cubicBezTo>
                <a:cubicBezTo>
                  <a:pt x="228" y="102"/>
                  <a:pt x="222" y="98"/>
                  <a:pt x="222" y="89"/>
                </a:cubicBezTo>
                <a:cubicBezTo>
                  <a:pt x="249" y="89"/>
                  <a:pt x="249" y="89"/>
                  <a:pt x="249" y="89"/>
                </a:cubicBezTo>
                <a:cubicBezTo>
                  <a:pt x="246" y="101"/>
                  <a:pt x="246" y="101"/>
                  <a:pt x="246" y="101"/>
                </a:cubicBezTo>
                <a:cubicBezTo>
                  <a:pt x="246" y="101"/>
                  <a:pt x="246" y="101"/>
                  <a:pt x="246" y="101"/>
                </a:cubicBezTo>
                <a:close/>
                <a:moveTo>
                  <a:pt x="213" y="53"/>
                </a:moveTo>
                <a:cubicBezTo>
                  <a:pt x="213" y="65"/>
                  <a:pt x="213" y="65"/>
                  <a:pt x="213" y="65"/>
                </a:cubicBezTo>
                <a:cubicBezTo>
                  <a:pt x="209" y="71"/>
                  <a:pt x="206" y="77"/>
                  <a:pt x="205" y="82"/>
                </a:cubicBezTo>
                <a:cubicBezTo>
                  <a:pt x="204" y="83"/>
                  <a:pt x="204" y="85"/>
                  <a:pt x="204" y="87"/>
                </a:cubicBezTo>
                <a:cubicBezTo>
                  <a:pt x="195" y="87"/>
                  <a:pt x="195" y="87"/>
                  <a:pt x="195" y="87"/>
                </a:cubicBezTo>
                <a:cubicBezTo>
                  <a:pt x="203" y="52"/>
                  <a:pt x="203" y="52"/>
                  <a:pt x="203" y="52"/>
                </a:cubicBezTo>
                <a:cubicBezTo>
                  <a:pt x="178" y="52"/>
                  <a:pt x="178" y="52"/>
                  <a:pt x="178" y="52"/>
                </a:cubicBezTo>
                <a:cubicBezTo>
                  <a:pt x="156" y="87"/>
                  <a:pt x="156" y="87"/>
                  <a:pt x="156" y="87"/>
                </a:cubicBezTo>
                <a:cubicBezTo>
                  <a:pt x="154" y="87"/>
                  <a:pt x="154" y="87"/>
                  <a:pt x="154" y="87"/>
                </a:cubicBezTo>
                <a:cubicBezTo>
                  <a:pt x="154" y="2"/>
                  <a:pt x="154" y="2"/>
                  <a:pt x="154" y="2"/>
                </a:cubicBezTo>
                <a:cubicBezTo>
                  <a:pt x="213" y="2"/>
                  <a:pt x="213" y="2"/>
                  <a:pt x="213" y="2"/>
                </a:cubicBezTo>
                <a:cubicBezTo>
                  <a:pt x="213" y="53"/>
                  <a:pt x="213" y="53"/>
                  <a:pt x="213" y="53"/>
                </a:cubicBezTo>
                <a:cubicBezTo>
                  <a:pt x="213" y="53"/>
                  <a:pt x="213" y="53"/>
                  <a:pt x="213" y="53"/>
                </a:cubicBezTo>
                <a:close/>
                <a:moveTo>
                  <a:pt x="180" y="87"/>
                </a:moveTo>
                <a:cubicBezTo>
                  <a:pt x="171" y="87"/>
                  <a:pt x="171" y="87"/>
                  <a:pt x="171" y="87"/>
                </a:cubicBezTo>
                <a:cubicBezTo>
                  <a:pt x="185" y="66"/>
                  <a:pt x="185" y="66"/>
                  <a:pt x="185" y="66"/>
                </a:cubicBezTo>
                <a:cubicBezTo>
                  <a:pt x="180" y="87"/>
                  <a:pt x="180" y="87"/>
                  <a:pt x="180" y="87"/>
                </a:cubicBezTo>
                <a:cubicBezTo>
                  <a:pt x="180" y="87"/>
                  <a:pt x="180" y="87"/>
                  <a:pt x="180" y="87"/>
                </a:cubicBezTo>
                <a:close/>
                <a:moveTo>
                  <a:pt x="145" y="52"/>
                </a:moveTo>
                <a:cubicBezTo>
                  <a:pt x="130" y="52"/>
                  <a:pt x="130" y="52"/>
                  <a:pt x="130" y="52"/>
                </a:cubicBezTo>
                <a:cubicBezTo>
                  <a:pt x="120" y="87"/>
                  <a:pt x="120" y="87"/>
                  <a:pt x="120" y="87"/>
                </a:cubicBezTo>
                <a:cubicBezTo>
                  <a:pt x="104" y="87"/>
                  <a:pt x="104" y="87"/>
                  <a:pt x="104" y="87"/>
                </a:cubicBezTo>
                <a:cubicBezTo>
                  <a:pt x="112" y="84"/>
                  <a:pt x="117" y="78"/>
                  <a:pt x="119" y="70"/>
                </a:cubicBezTo>
                <a:cubicBezTo>
                  <a:pt x="120" y="64"/>
                  <a:pt x="119" y="59"/>
                  <a:pt x="117" y="56"/>
                </a:cubicBezTo>
                <a:cubicBezTo>
                  <a:pt x="113" y="51"/>
                  <a:pt x="105" y="52"/>
                  <a:pt x="98" y="52"/>
                </a:cubicBezTo>
                <a:cubicBezTo>
                  <a:pt x="97" y="52"/>
                  <a:pt x="86" y="52"/>
                  <a:pt x="86" y="52"/>
                </a:cubicBezTo>
                <a:cubicBezTo>
                  <a:pt x="86" y="2"/>
                  <a:pt x="86" y="2"/>
                  <a:pt x="86" y="2"/>
                </a:cubicBezTo>
                <a:cubicBezTo>
                  <a:pt x="145" y="2"/>
                  <a:pt x="145" y="2"/>
                  <a:pt x="145" y="2"/>
                </a:cubicBezTo>
                <a:cubicBezTo>
                  <a:pt x="145" y="52"/>
                  <a:pt x="145" y="52"/>
                  <a:pt x="145" y="52"/>
                </a:cubicBezTo>
                <a:cubicBezTo>
                  <a:pt x="145" y="52"/>
                  <a:pt x="145" y="52"/>
                  <a:pt x="145" y="52"/>
                </a:cubicBezTo>
                <a:close/>
                <a:moveTo>
                  <a:pt x="135" y="87"/>
                </a:moveTo>
                <a:cubicBezTo>
                  <a:pt x="141" y="65"/>
                  <a:pt x="141" y="65"/>
                  <a:pt x="141" y="65"/>
                </a:cubicBezTo>
                <a:cubicBezTo>
                  <a:pt x="142" y="87"/>
                  <a:pt x="142" y="87"/>
                  <a:pt x="142" y="87"/>
                </a:cubicBezTo>
                <a:cubicBezTo>
                  <a:pt x="135" y="87"/>
                  <a:pt x="135" y="87"/>
                  <a:pt x="135" y="87"/>
                </a:cubicBezTo>
                <a:cubicBezTo>
                  <a:pt x="135" y="87"/>
                  <a:pt x="135" y="87"/>
                  <a:pt x="135" y="87"/>
                </a:cubicBezTo>
                <a:close/>
                <a:moveTo>
                  <a:pt x="93" y="79"/>
                </a:moveTo>
                <a:cubicBezTo>
                  <a:pt x="93" y="79"/>
                  <a:pt x="93" y="79"/>
                  <a:pt x="93" y="79"/>
                </a:cubicBezTo>
                <a:cubicBezTo>
                  <a:pt x="92" y="79"/>
                  <a:pt x="91" y="79"/>
                  <a:pt x="91" y="79"/>
                </a:cubicBezTo>
                <a:cubicBezTo>
                  <a:pt x="90" y="79"/>
                  <a:pt x="89" y="79"/>
                  <a:pt x="89" y="79"/>
                </a:cubicBezTo>
                <a:cubicBezTo>
                  <a:pt x="85" y="79"/>
                  <a:pt x="85" y="79"/>
                  <a:pt x="85" y="79"/>
                </a:cubicBezTo>
                <a:cubicBezTo>
                  <a:pt x="87" y="72"/>
                  <a:pt x="87" y="72"/>
                  <a:pt x="87" y="72"/>
                </a:cubicBezTo>
                <a:cubicBezTo>
                  <a:pt x="87" y="69"/>
                  <a:pt x="87" y="69"/>
                  <a:pt x="87" y="69"/>
                </a:cubicBezTo>
                <a:cubicBezTo>
                  <a:pt x="89" y="62"/>
                  <a:pt x="89" y="62"/>
                  <a:pt x="89" y="62"/>
                </a:cubicBezTo>
                <a:cubicBezTo>
                  <a:pt x="90" y="62"/>
                  <a:pt x="91" y="62"/>
                  <a:pt x="92" y="62"/>
                </a:cubicBezTo>
                <a:cubicBezTo>
                  <a:pt x="95" y="62"/>
                  <a:pt x="95" y="62"/>
                  <a:pt x="95" y="62"/>
                </a:cubicBezTo>
                <a:cubicBezTo>
                  <a:pt x="100" y="62"/>
                  <a:pt x="103" y="62"/>
                  <a:pt x="104" y="63"/>
                </a:cubicBezTo>
                <a:cubicBezTo>
                  <a:pt x="105" y="65"/>
                  <a:pt x="105" y="67"/>
                  <a:pt x="104" y="70"/>
                </a:cubicBezTo>
                <a:cubicBezTo>
                  <a:pt x="102" y="75"/>
                  <a:pt x="100" y="78"/>
                  <a:pt x="93" y="79"/>
                </a:cubicBezTo>
                <a:moveTo>
                  <a:pt x="76" y="55"/>
                </a:moveTo>
                <a:cubicBezTo>
                  <a:pt x="75" y="58"/>
                  <a:pt x="75" y="58"/>
                  <a:pt x="75" y="58"/>
                </a:cubicBezTo>
                <a:cubicBezTo>
                  <a:pt x="67" y="86"/>
                  <a:pt x="67" y="86"/>
                  <a:pt x="67" y="86"/>
                </a:cubicBezTo>
                <a:cubicBezTo>
                  <a:pt x="67" y="87"/>
                  <a:pt x="67" y="87"/>
                  <a:pt x="67" y="87"/>
                </a:cubicBezTo>
                <a:cubicBezTo>
                  <a:pt x="39" y="87"/>
                  <a:pt x="39" y="87"/>
                  <a:pt x="39" y="87"/>
                </a:cubicBezTo>
                <a:cubicBezTo>
                  <a:pt x="37" y="82"/>
                  <a:pt x="37" y="82"/>
                  <a:pt x="37" y="82"/>
                </a:cubicBezTo>
                <a:cubicBezTo>
                  <a:pt x="67" y="52"/>
                  <a:pt x="67" y="52"/>
                  <a:pt x="67" y="52"/>
                </a:cubicBezTo>
                <a:cubicBezTo>
                  <a:pt x="48" y="52"/>
                  <a:pt x="48" y="52"/>
                  <a:pt x="48" y="52"/>
                </a:cubicBezTo>
                <a:cubicBezTo>
                  <a:pt x="25" y="77"/>
                  <a:pt x="25" y="77"/>
                  <a:pt x="25" y="77"/>
                </a:cubicBezTo>
                <a:cubicBezTo>
                  <a:pt x="32" y="52"/>
                  <a:pt x="32" y="52"/>
                  <a:pt x="32" y="52"/>
                </a:cubicBezTo>
                <a:cubicBezTo>
                  <a:pt x="18" y="52"/>
                  <a:pt x="18" y="52"/>
                  <a:pt x="18" y="52"/>
                </a:cubicBezTo>
                <a:cubicBezTo>
                  <a:pt x="18" y="2"/>
                  <a:pt x="18" y="2"/>
                  <a:pt x="18" y="2"/>
                </a:cubicBezTo>
                <a:cubicBezTo>
                  <a:pt x="76" y="2"/>
                  <a:pt x="76" y="2"/>
                  <a:pt x="76" y="2"/>
                </a:cubicBezTo>
                <a:cubicBezTo>
                  <a:pt x="76" y="55"/>
                  <a:pt x="76" y="55"/>
                  <a:pt x="76" y="55"/>
                </a:cubicBezTo>
                <a:cubicBezTo>
                  <a:pt x="76" y="55"/>
                  <a:pt x="76" y="55"/>
                  <a:pt x="76" y="55"/>
                </a:cubicBezTo>
                <a:close/>
                <a:moveTo>
                  <a:pt x="22" y="87"/>
                </a:moveTo>
                <a:cubicBezTo>
                  <a:pt x="22" y="87"/>
                  <a:pt x="22" y="87"/>
                  <a:pt x="22" y="87"/>
                </a:cubicBezTo>
                <a:cubicBezTo>
                  <a:pt x="22" y="87"/>
                  <a:pt x="22" y="87"/>
                  <a:pt x="22" y="87"/>
                </a:cubicBezTo>
                <a:cubicBezTo>
                  <a:pt x="22" y="87"/>
                  <a:pt x="22" y="87"/>
                  <a:pt x="22" y="87"/>
                </a:cubicBezTo>
                <a:cubicBezTo>
                  <a:pt x="22" y="87"/>
                  <a:pt x="22" y="87"/>
                  <a:pt x="22" y="87"/>
                </a:cubicBezTo>
                <a:close/>
                <a:moveTo>
                  <a:pt x="220" y="0"/>
                </a:moveTo>
                <a:cubicBezTo>
                  <a:pt x="220" y="57"/>
                  <a:pt x="220" y="57"/>
                  <a:pt x="220" y="57"/>
                </a:cubicBezTo>
                <a:cubicBezTo>
                  <a:pt x="218" y="59"/>
                  <a:pt x="216" y="60"/>
                  <a:pt x="215" y="62"/>
                </a:cubicBezTo>
                <a:cubicBezTo>
                  <a:pt x="215" y="0"/>
                  <a:pt x="215" y="0"/>
                  <a:pt x="215" y="0"/>
                </a:cubicBezTo>
                <a:cubicBezTo>
                  <a:pt x="152" y="0"/>
                  <a:pt x="152" y="0"/>
                  <a:pt x="152" y="0"/>
                </a:cubicBezTo>
                <a:cubicBezTo>
                  <a:pt x="152" y="52"/>
                  <a:pt x="152" y="52"/>
                  <a:pt x="152" y="52"/>
                </a:cubicBezTo>
                <a:cubicBezTo>
                  <a:pt x="147" y="52"/>
                  <a:pt x="147" y="52"/>
                  <a:pt x="147" y="52"/>
                </a:cubicBezTo>
                <a:cubicBezTo>
                  <a:pt x="147" y="0"/>
                  <a:pt x="147" y="0"/>
                  <a:pt x="147" y="0"/>
                </a:cubicBezTo>
                <a:cubicBezTo>
                  <a:pt x="84" y="0"/>
                  <a:pt x="84" y="0"/>
                  <a:pt x="84" y="0"/>
                </a:cubicBezTo>
                <a:cubicBezTo>
                  <a:pt x="84" y="52"/>
                  <a:pt x="84" y="52"/>
                  <a:pt x="84" y="52"/>
                </a:cubicBezTo>
                <a:cubicBezTo>
                  <a:pt x="79" y="52"/>
                  <a:pt x="79" y="52"/>
                  <a:pt x="79" y="52"/>
                </a:cubicBezTo>
                <a:cubicBezTo>
                  <a:pt x="79" y="0"/>
                  <a:pt x="79" y="0"/>
                  <a:pt x="79" y="0"/>
                </a:cubicBezTo>
                <a:cubicBezTo>
                  <a:pt x="16" y="0"/>
                  <a:pt x="16" y="0"/>
                  <a:pt x="16" y="0"/>
                </a:cubicBezTo>
                <a:cubicBezTo>
                  <a:pt x="16" y="59"/>
                  <a:pt x="16" y="59"/>
                  <a:pt x="16" y="59"/>
                </a:cubicBezTo>
                <a:cubicBezTo>
                  <a:pt x="0" y="113"/>
                  <a:pt x="0" y="113"/>
                  <a:pt x="0" y="113"/>
                </a:cubicBezTo>
                <a:cubicBezTo>
                  <a:pt x="14" y="113"/>
                  <a:pt x="14" y="113"/>
                  <a:pt x="14" y="113"/>
                </a:cubicBezTo>
                <a:cubicBezTo>
                  <a:pt x="21" y="89"/>
                  <a:pt x="21" y="89"/>
                  <a:pt x="21" y="89"/>
                </a:cubicBezTo>
                <a:cubicBezTo>
                  <a:pt x="23" y="89"/>
                  <a:pt x="23" y="89"/>
                  <a:pt x="23" y="89"/>
                </a:cubicBezTo>
                <a:cubicBezTo>
                  <a:pt x="35" y="113"/>
                  <a:pt x="35" y="113"/>
                  <a:pt x="35" y="113"/>
                </a:cubicBezTo>
                <a:cubicBezTo>
                  <a:pt x="52" y="113"/>
                  <a:pt x="52" y="113"/>
                  <a:pt x="52" y="113"/>
                </a:cubicBezTo>
                <a:cubicBezTo>
                  <a:pt x="40" y="89"/>
                  <a:pt x="40" y="89"/>
                  <a:pt x="40" y="89"/>
                </a:cubicBezTo>
                <a:cubicBezTo>
                  <a:pt x="66" y="89"/>
                  <a:pt x="66" y="89"/>
                  <a:pt x="66" y="89"/>
                </a:cubicBezTo>
                <a:cubicBezTo>
                  <a:pt x="59" y="113"/>
                  <a:pt x="59" y="113"/>
                  <a:pt x="59" y="113"/>
                </a:cubicBezTo>
                <a:cubicBezTo>
                  <a:pt x="74" y="113"/>
                  <a:pt x="74" y="113"/>
                  <a:pt x="74" y="113"/>
                </a:cubicBezTo>
                <a:cubicBezTo>
                  <a:pt x="81" y="89"/>
                  <a:pt x="81" y="89"/>
                  <a:pt x="81" y="89"/>
                </a:cubicBezTo>
                <a:cubicBezTo>
                  <a:pt x="85" y="89"/>
                  <a:pt x="85" y="89"/>
                  <a:pt x="85" y="89"/>
                </a:cubicBezTo>
                <a:cubicBezTo>
                  <a:pt x="85" y="89"/>
                  <a:pt x="85" y="89"/>
                  <a:pt x="85" y="89"/>
                </a:cubicBezTo>
                <a:cubicBezTo>
                  <a:pt x="90" y="89"/>
                  <a:pt x="90" y="89"/>
                  <a:pt x="90" y="89"/>
                </a:cubicBezTo>
                <a:cubicBezTo>
                  <a:pt x="90" y="89"/>
                  <a:pt x="90" y="89"/>
                  <a:pt x="90" y="89"/>
                </a:cubicBezTo>
                <a:cubicBezTo>
                  <a:pt x="119" y="89"/>
                  <a:pt x="119" y="89"/>
                  <a:pt x="119" y="89"/>
                </a:cubicBezTo>
                <a:cubicBezTo>
                  <a:pt x="112" y="113"/>
                  <a:pt x="112" y="113"/>
                  <a:pt x="112" y="113"/>
                </a:cubicBezTo>
                <a:cubicBezTo>
                  <a:pt x="128" y="113"/>
                  <a:pt x="128" y="113"/>
                  <a:pt x="128" y="113"/>
                </a:cubicBezTo>
                <a:cubicBezTo>
                  <a:pt x="135" y="89"/>
                  <a:pt x="135" y="89"/>
                  <a:pt x="135" y="89"/>
                </a:cubicBezTo>
                <a:cubicBezTo>
                  <a:pt x="142" y="89"/>
                  <a:pt x="142" y="89"/>
                  <a:pt x="142" y="89"/>
                </a:cubicBezTo>
                <a:cubicBezTo>
                  <a:pt x="142" y="113"/>
                  <a:pt x="142" y="113"/>
                  <a:pt x="142" y="113"/>
                </a:cubicBezTo>
                <a:cubicBezTo>
                  <a:pt x="155" y="113"/>
                  <a:pt x="155" y="113"/>
                  <a:pt x="155" y="113"/>
                </a:cubicBezTo>
                <a:cubicBezTo>
                  <a:pt x="170" y="89"/>
                  <a:pt x="170" y="89"/>
                  <a:pt x="170" y="89"/>
                </a:cubicBezTo>
                <a:cubicBezTo>
                  <a:pt x="180" y="89"/>
                  <a:pt x="180" y="89"/>
                  <a:pt x="180" y="89"/>
                </a:cubicBezTo>
                <a:cubicBezTo>
                  <a:pt x="175" y="113"/>
                  <a:pt x="175" y="113"/>
                  <a:pt x="175" y="113"/>
                </a:cubicBezTo>
                <a:cubicBezTo>
                  <a:pt x="190" y="113"/>
                  <a:pt x="190" y="113"/>
                  <a:pt x="190" y="113"/>
                </a:cubicBezTo>
                <a:cubicBezTo>
                  <a:pt x="195" y="89"/>
                  <a:pt x="195" y="89"/>
                  <a:pt x="195" y="89"/>
                </a:cubicBezTo>
                <a:cubicBezTo>
                  <a:pt x="204" y="89"/>
                  <a:pt x="204" y="89"/>
                  <a:pt x="204" y="89"/>
                </a:cubicBezTo>
                <a:cubicBezTo>
                  <a:pt x="203" y="96"/>
                  <a:pt x="205" y="103"/>
                  <a:pt x="210" y="108"/>
                </a:cubicBezTo>
                <a:cubicBezTo>
                  <a:pt x="216" y="113"/>
                  <a:pt x="225" y="114"/>
                  <a:pt x="232" y="114"/>
                </a:cubicBezTo>
                <a:cubicBezTo>
                  <a:pt x="241" y="114"/>
                  <a:pt x="251" y="113"/>
                  <a:pt x="260" y="111"/>
                </a:cubicBezTo>
                <a:cubicBezTo>
                  <a:pt x="266" y="89"/>
                  <a:pt x="266" y="89"/>
                  <a:pt x="266" y="89"/>
                </a:cubicBezTo>
                <a:cubicBezTo>
                  <a:pt x="283" y="89"/>
                  <a:pt x="283" y="89"/>
                  <a:pt x="283" y="89"/>
                </a:cubicBezTo>
                <a:cubicBezTo>
                  <a:pt x="283" y="0"/>
                  <a:pt x="283" y="0"/>
                  <a:pt x="283" y="0"/>
                </a:cubicBezTo>
                <a:cubicBezTo>
                  <a:pt x="220" y="0"/>
                  <a:pt x="220" y="0"/>
                  <a:pt x="220" y="0"/>
                </a:cubicBezTo>
                <a:cubicBezTo>
                  <a:pt x="220" y="0"/>
                  <a:pt x="220" y="0"/>
                  <a:pt x="220"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GB" dirty="0"/>
          </a:p>
        </p:txBody>
      </p:sp>
      <p:pic>
        <p:nvPicPr>
          <p:cNvPr id="8" name="Picture 7" descr="A picture containing drawing&#10;&#10;Description automatically generated">
            <a:extLst>
              <a:ext uri="{FF2B5EF4-FFF2-40B4-BE49-F238E27FC236}">
                <a16:creationId xmlns:a16="http://schemas.microsoft.com/office/drawing/2014/main" id="{09FFC657-0D3F-4D7C-ADFD-62914E494B48}"/>
              </a:ext>
            </a:extLst>
          </p:cNvPr>
          <p:cNvPicPr>
            <a:picLocks noChangeAspect="1"/>
          </p:cNvPicPr>
          <p:nvPr userDrawn="1"/>
        </p:nvPicPr>
        <p:blipFill>
          <a:blip r:embed="rId2" cstate="hqprint">
            <a:extLst>
              <a:ext uri="{28A0092B-C50C-407E-A947-70E740481C1C}">
                <a14:useLocalDpi xmlns:a14="http://schemas.microsoft.com/office/drawing/2010/main"/>
              </a:ext>
            </a:extLst>
          </a:blip>
          <a:stretch>
            <a:fillRect/>
          </a:stretch>
        </p:blipFill>
        <p:spPr>
          <a:xfrm>
            <a:off x="8694790" y="431800"/>
            <a:ext cx="1981119" cy="520595"/>
          </a:xfrm>
          <a:prstGeom prst="rect">
            <a:avLst/>
          </a:prstGeom>
        </p:spPr>
      </p:pic>
    </p:spTree>
    <p:extLst>
      <p:ext uri="{BB962C8B-B14F-4D97-AF65-F5344CB8AC3E}">
        <p14:creationId xmlns:p14="http://schemas.microsoft.com/office/powerpoint/2010/main" val="4335565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69634823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ONE COLUMN TEXT">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a:xfrm>
            <a:off x="998400" y="1330126"/>
            <a:ext cx="10195200" cy="4546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3" name="Title 2"/>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50277415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WO COLUMN TEXT">
    <p:spTree>
      <p:nvGrpSpPr>
        <p:cNvPr id="1" name=""/>
        <p:cNvGrpSpPr/>
        <p:nvPr/>
      </p:nvGrpSpPr>
      <p:grpSpPr>
        <a:xfrm>
          <a:off x="0" y="0"/>
          <a:ext cx="0" cy="0"/>
          <a:chOff x="0" y="0"/>
          <a:chExt cx="0" cy="0"/>
        </a:xfrm>
      </p:grpSpPr>
      <p:sp>
        <p:nvSpPr>
          <p:cNvPr id="2" name="Title 1"/>
          <p:cNvSpPr>
            <a:spLocks noGrp="1"/>
          </p:cNvSpPr>
          <p:nvPr>
            <p:ph type="title"/>
          </p:nvPr>
        </p:nvSpPr>
        <p:spPr>
          <a:xfrm>
            <a:off x="1003200" y="432000"/>
            <a:ext cx="10185600" cy="518400"/>
          </a:xfrm>
        </p:spPr>
        <p:txBody>
          <a:bodyPr/>
          <a:lstStyle/>
          <a:p>
            <a:r>
              <a:rPr lang="en-US"/>
              <a:t>Click to edit Master title style</a:t>
            </a:r>
            <a:endParaRPr lang="en-US" dirty="0"/>
          </a:p>
        </p:txBody>
      </p:sp>
      <p:sp>
        <p:nvSpPr>
          <p:cNvPr id="9" name="Text Placeholder 8"/>
          <p:cNvSpPr>
            <a:spLocks noGrp="1"/>
          </p:cNvSpPr>
          <p:nvPr>
            <p:ph type="body" sz="quarter" idx="10"/>
          </p:nvPr>
        </p:nvSpPr>
        <p:spPr>
          <a:xfrm>
            <a:off x="1003200" y="1330126"/>
            <a:ext cx="4968000" cy="4546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Text Placeholder 8"/>
          <p:cNvSpPr>
            <a:spLocks noGrp="1"/>
          </p:cNvSpPr>
          <p:nvPr>
            <p:ph type="body" sz="quarter" idx="11"/>
          </p:nvPr>
        </p:nvSpPr>
        <p:spPr>
          <a:xfrm>
            <a:off x="6220800" y="1330126"/>
            <a:ext cx="4968000" cy="4546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164580185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EXT WITH IMAGE OR CHART">
    <p:spTree>
      <p:nvGrpSpPr>
        <p:cNvPr id="1" name=""/>
        <p:cNvGrpSpPr/>
        <p:nvPr/>
      </p:nvGrpSpPr>
      <p:grpSpPr>
        <a:xfrm>
          <a:off x="0" y="0"/>
          <a:ext cx="0" cy="0"/>
          <a:chOff x="0" y="0"/>
          <a:chExt cx="0" cy="0"/>
        </a:xfrm>
      </p:grpSpPr>
      <p:sp>
        <p:nvSpPr>
          <p:cNvPr id="2" name="Title 1"/>
          <p:cNvSpPr>
            <a:spLocks noGrp="1"/>
          </p:cNvSpPr>
          <p:nvPr>
            <p:ph type="title"/>
          </p:nvPr>
        </p:nvSpPr>
        <p:spPr>
          <a:xfrm>
            <a:off x="1003200" y="432000"/>
            <a:ext cx="10185600" cy="518400"/>
          </a:xfrm>
        </p:spPr>
        <p:txBody>
          <a:bodyPr/>
          <a:lstStyle/>
          <a:p>
            <a:r>
              <a:rPr lang="en-US"/>
              <a:t>Click to edit Master title style</a:t>
            </a:r>
            <a:endParaRPr lang="en-US" dirty="0"/>
          </a:p>
        </p:txBody>
      </p:sp>
      <p:sp>
        <p:nvSpPr>
          <p:cNvPr id="9" name="Text Placeholder 8"/>
          <p:cNvSpPr>
            <a:spLocks noGrp="1"/>
          </p:cNvSpPr>
          <p:nvPr>
            <p:ph type="body" sz="quarter" idx="10"/>
          </p:nvPr>
        </p:nvSpPr>
        <p:spPr>
          <a:xfrm>
            <a:off x="1003200" y="1330126"/>
            <a:ext cx="4968000" cy="4546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Chart Placeholder 4"/>
          <p:cNvSpPr>
            <a:spLocks noGrp="1"/>
          </p:cNvSpPr>
          <p:nvPr>
            <p:ph type="chart" sz="quarter" idx="13"/>
          </p:nvPr>
        </p:nvSpPr>
        <p:spPr>
          <a:xfrm>
            <a:off x="6220800" y="1330126"/>
            <a:ext cx="4968000" cy="4546800"/>
          </a:xfrm>
        </p:spPr>
        <p:txBody>
          <a:bodyPr anchor="ctr"/>
          <a:lstStyle>
            <a:lvl1pPr algn="ctr">
              <a:defRPr/>
            </a:lvl1pPr>
          </a:lstStyle>
          <a:p>
            <a:r>
              <a:rPr lang="en-US"/>
              <a:t>Click icon to add chart</a:t>
            </a:r>
            <a:endParaRPr lang="en-GB" dirty="0"/>
          </a:p>
        </p:txBody>
      </p:sp>
    </p:spTree>
    <p:extLst>
      <p:ext uri="{BB962C8B-B14F-4D97-AF65-F5344CB8AC3E}">
        <p14:creationId xmlns:p14="http://schemas.microsoft.com/office/powerpoint/2010/main" val="184385874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 COLUMN CHART TEXT">
    <p:spTree>
      <p:nvGrpSpPr>
        <p:cNvPr id="1" name=""/>
        <p:cNvGrpSpPr/>
        <p:nvPr/>
      </p:nvGrpSpPr>
      <p:grpSpPr>
        <a:xfrm>
          <a:off x="0" y="0"/>
          <a:ext cx="0" cy="0"/>
          <a:chOff x="0" y="0"/>
          <a:chExt cx="0" cy="0"/>
        </a:xfrm>
      </p:grpSpPr>
      <p:sp>
        <p:nvSpPr>
          <p:cNvPr id="2" name="Title 1"/>
          <p:cNvSpPr>
            <a:spLocks noGrp="1"/>
          </p:cNvSpPr>
          <p:nvPr>
            <p:ph type="title"/>
          </p:nvPr>
        </p:nvSpPr>
        <p:spPr>
          <a:xfrm>
            <a:off x="1003200" y="432000"/>
            <a:ext cx="10185600" cy="518400"/>
          </a:xfrm>
        </p:spPr>
        <p:txBody>
          <a:bodyPr/>
          <a:lstStyle/>
          <a:p>
            <a:r>
              <a:rPr lang="en-US"/>
              <a:t>Click to edit Master title style</a:t>
            </a:r>
            <a:endParaRPr lang="en-US" dirty="0"/>
          </a:p>
        </p:txBody>
      </p:sp>
      <p:sp>
        <p:nvSpPr>
          <p:cNvPr id="5" name="Chart Placeholder 4"/>
          <p:cNvSpPr>
            <a:spLocks noGrp="1"/>
          </p:cNvSpPr>
          <p:nvPr>
            <p:ph type="chart" sz="quarter" idx="11"/>
          </p:nvPr>
        </p:nvSpPr>
        <p:spPr>
          <a:xfrm>
            <a:off x="6220800" y="1330126"/>
            <a:ext cx="4968000" cy="4546800"/>
          </a:xfrm>
        </p:spPr>
        <p:txBody>
          <a:bodyPr anchor="ctr"/>
          <a:lstStyle>
            <a:lvl1pPr algn="ctr">
              <a:defRPr/>
            </a:lvl1pPr>
          </a:lstStyle>
          <a:p>
            <a:r>
              <a:rPr lang="en-US"/>
              <a:t>Click icon to add chart</a:t>
            </a:r>
            <a:endParaRPr lang="en-GB" dirty="0"/>
          </a:p>
        </p:txBody>
      </p:sp>
      <p:sp>
        <p:nvSpPr>
          <p:cNvPr id="6" name="Chart Placeholder 4"/>
          <p:cNvSpPr>
            <a:spLocks noGrp="1"/>
          </p:cNvSpPr>
          <p:nvPr>
            <p:ph type="chart" sz="quarter" idx="12"/>
          </p:nvPr>
        </p:nvSpPr>
        <p:spPr>
          <a:xfrm>
            <a:off x="1003200" y="1330126"/>
            <a:ext cx="4968000" cy="4546800"/>
          </a:xfrm>
        </p:spPr>
        <p:txBody>
          <a:bodyPr anchor="ctr"/>
          <a:lstStyle>
            <a:lvl1pPr algn="ctr">
              <a:defRPr/>
            </a:lvl1pPr>
          </a:lstStyle>
          <a:p>
            <a:r>
              <a:rPr lang="en-US"/>
              <a:t>Click icon to add chart</a:t>
            </a:r>
            <a:endParaRPr lang="en-GB" dirty="0"/>
          </a:p>
        </p:txBody>
      </p:sp>
    </p:spTree>
    <p:extLst>
      <p:ext uri="{BB962C8B-B14F-4D97-AF65-F5344CB8AC3E}">
        <p14:creationId xmlns:p14="http://schemas.microsoft.com/office/powerpoint/2010/main" val="234412490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 COLUMN CHART TEXT">
    <p:spTree>
      <p:nvGrpSpPr>
        <p:cNvPr id="1" name=""/>
        <p:cNvGrpSpPr/>
        <p:nvPr/>
      </p:nvGrpSpPr>
      <p:grpSpPr>
        <a:xfrm>
          <a:off x="0" y="0"/>
          <a:ext cx="0" cy="0"/>
          <a:chOff x="0" y="0"/>
          <a:chExt cx="0" cy="0"/>
        </a:xfrm>
      </p:grpSpPr>
      <p:sp>
        <p:nvSpPr>
          <p:cNvPr id="2" name="Title 1"/>
          <p:cNvSpPr>
            <a:spLocks noGrp="1"/>
          </p:cNvSpPr>
          <p:nvPr>
            <p:ph type="title"/>
          </p:nvPr>
        </p:nvSpPr>
        <p:spPr>
          <a:xfrm>
            <a:off x="1003200" y="432000"/>
            <a:ext cx="10185600" cy="518400"/>
          </a:xfrm>
        </p:spPr>
        <p:txBody>
          <a:bodyPr/>
          <a:lstStyle/>
          <a:p>
            <a:r>
              <a:rPr lang="en-US"/>
              <a:t>Click to edit Master title style</a:t>
            </a:r>
            <a:endParaRPr lang="en-US" dirty="0"/>
          </a:p>
        </p:txBody>
      </p:sp>
      <p:sp>
        <p:nvSpPr>
          <p:cNvPr id="9" name="Text Placeholder 8"/>
          <p:cNvSpPr>
            <a:spLocks noGrp="1"/>
          </p:cNvSpPr>
          <p:nvPr>
            <p:ph type="body" sz="quarter" idx="10"/>
          </p:nvPr>
        </p:nvSpPr>
        <p:spPr>
          <a:xfrm>
            <a:off x="1003200" y="3742126"/>
            <a:ext cx="10195200" cy="213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Chart Placeholder 4"/>
          <p:cNvSpPr>
            <a:spLocks noGrp="1"/>
          </p:cNvSpPr>
          <p:nvPr>
            <p:ph type="chart" sz="quarter" idx="11"/>
          </p:nvPr>
        </p:nvSpPr>
        <p:spPr>
          <a:xfrm>
            <a:off x="1003200" y="1331360"/>
            <a:ext cx="10195200" cy="2135740"/>
          </a:xfrm>
        </p:spPr>
        <p:txBody>
          <a:bodyPr anchor="ctr"/>
          <a:lstStyle>
            <a:lvl1pPr algn="ctr">
              <a:defRPr/>
            </a:lvl1pPr>
          </a:lstStyle>
          <a:p>
            <a:r>
              <a:rPr lang="en-US"/>
              <a:t>Click icon to add chart</a:t>
            </a:r>
            <a:endParaRPr lang="en-GB" dirty="0"/>
          </a:p>
        </p:txBody>
      </p:sp>
    </p:spTree>
    <p:extLst>
      <p:ext uri="{BB962C8B-B14F-4D97-AF65-F5344CB8AC3E}">
        <p14:creationId xmlns:p14="http://schemas.microsoft.com/office/powerpoint/2010/main" val="39042366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83356557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3 COLUMN CHART TEXT">
    <p:spTree>
      <p:nvGrpSpPr>
        <p:cNvPr id="1" name=""/>
        <p:cNvGrpSpPr/>
        <p:nvPr/>
      </p:nvGrpSpPr>
      <p:grpSpPr>
        <a:xfrm>
          <a:off x="0" y="0"/>
          <a:ext cx="0" cy="0"/>
          <a:chOff x="0" y="0"/>
          <a:chExt cx="0" cy="0"/>
        </a:xfrm>
      </p:grpSpPr>
      <p:sp>
        <p:nvSpPr>
          <p:cNvPr id="2" name="Title 1"/>
          <p:cNvSpPr>
            <a:spLocks noGrp="1"/>
          </p:cNvSpPr>
          <p:nvPr>
            <p:ph type="title"/>
          </p:nvPr>
        </p:nvSpPr>
        <p:spPr>
          <a:xfrm>
            <a:off x="1003200" y="432000"/>
            <a:ext cx="10185600" cy="518400"/>
          </a:xfrm>
        </p:spPr>
        <p:txBody>
          <a:bodyPr/>
          <a:lstStyle/>
          <a:p>
            <a:r>
              <a:rPr lang="en-US"/>
              <a:t>Click to edit Master title style</a:t>
            </a:r>
            <a:endParaRPr lang="en-US" dirty="0"/>
          </a:p>
        </p:txBody>
      </p:sp>
      <p:sp>
        <p:nvSpPr>
          <p:cNvPr id="5" name="Chart Placeholder 4"/>
          <p:cNvSpPr>
            <a:spLocks noGrp="1"/>
          </p:cNvSpPr>
          <p:nvPr>
            <p:ph type="chart" sz="quarter" idx="11"/>
          </p:nvPr>
        </p:nvSpPr>
        <p:spPr>
          <a:xfrm>
            <a:off x="4550400" y="1331360"/>
            <a:ext cx="3139200" cy="2134800"/>
          </a:xfrm>
        </p:spPr>
        <p:txBody>
          <a:bodyPr anchor="ctr"/>
          <a:lstStyle>
            <a:lvl1pPr algn="ctr">
              <a:defRPr/>
            </a:lvl1pPr>
          </a:lstStyle>
          <a:p>
            <a:r>
              <a:rPr lang="en-US"/>
              <a:t>Click icon to add chart</a:t>
            </a:r>
            <a:endParaRPr lang="en-GB" dirty="0"/>
          </a:p>
        </p:txBody>
      </p:sp>
      <p:sp>
        <p:nvSpPr>
          <p:cNvPr id="6" name="Chart Placeholder 4"/>
          <p:cNvSpPr>
            <a:spLocks noGrp="1"/>
          </p:cNvSpPr>
          <p:nvPr>
            <p:ph type="chart" sz="quarter" idx="12"/>
          </p:nvPr>
        </p:nvSpPr>
        <p:spPr>
          <a:xfrm>
            <a:off x="1003200" y="1331360"/>
            <a:ext cx="3187200" cy="2134800"/>
          </a:xfrm>
        </p:spPr>
        <p:txBody>
          <a:bodyPr anchor="ctr"/>
          <a:lstStyle>
            <a:lvl1pPr algn="ctr">
              <a:defRPr/>
            </a:lvl1pPr>
          </a:lstStyle>
          <a:p>
            <a:r>
              <a:rPr lang="en-US"/>
              <a:t>Click icon to add chart</a:t>
            </a:r>
            <a:endParaRPr lang="en-GB" dirty="0"/>
          </a:p>
        </p:txBody>
      </p:sp>
      <p:sp>
        <p:nvSpPr>
          <p:cNvPr id="7" name="Text Placeholder 8"/>
          <p:cNvSpPr>
            <a:spLocks noGrp="1"/>
          </p:cNvSpPr>
          <p:nvPr>
            <p:ph type="body" sz="quarter" idx="10"/>
          </p:nvPr>
        </p:nvSpPr>
        <p:spPr>
          <a:xfrm>
            <a:off x="1003200" y="3742126"/>
            <a:ext cx="3187200" cy="213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8" name="Chart Placeholder 4"/>
          <p:cNvSpPr>
            <a:spLocks noGrp="1"/>
          </p:cNvSpPr>
          <p:nvPr>
            <p:ph type="chart" sz="quarter" idx="13"/>
          </p:nvPr>
        </p:nvSpPr>
        <p:spPr>
          <a:xfrm>
            <a:off x="8049600" y="1331360"/>
            <a:ext cx="3139200" cy="2134800"/>
          </a:xfrm>
        </p:spPr>
        <p:txBody>
          <a:bodyPr anchor="ctr"/>
          <a:lstStyle>
            <a:lvl1pPr algn="ctr">
              <a:defRPr/>
            </a:lvl1pPr>
          </a:lstStyle>
          <a:p>
            <a:r>
              <a:rPr lang="en-US"/>
              <a:t>Click icon to add chart</a:t>
            </a:r>
            <a:endParaRPr lang="en-GB" dirty="0"/>
          </a:p>
        </p:txBody>
      </p:sp>
      <p:sp>
        <p:nvSpPr>
          <p:cNvPr id="9" name="Text Placeholder 8"/>
          <p:cNvSpPr>
            <a:spLocks noGrp="1"/>
          </p:cNvSpPr>
          <p:nvPr>
            <p:ph type="body" sz="quarter" idx="14"/>
          </p:nvPr>
        </p:nvSpPr>
        <p:spPr>
          <a:xfrm>
            <a:off x="4502400" y="3742126"/>
            <a:ext cx="3187200" cy="213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0" name="Text Placeholder 8"/>
          <p:cNvSpPr>
            <a:spLocks noGrp="1"/>
          </p:cNvSpPr>
          <p:nvPr>
            <p:ph type="body" sz="quarter" idx="15"/>
          </p:nvPr>
        </p:nvSpPr>
        <p:spPr>
          <a:xfrm>
            <a:off x="8001600" y="3742126"/>
            <a:ext cx="3187200" cy="213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331217056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AND PICTURE">
    <p:spTree>
      <p:nvGrpSpPr>
        <p:cNvPr id="1" name=""/>
        <p:cNvGrpSpPr/>
        <p:nvPr/>
      </p:nvGrpSpPr>
      <p:grpSpPr>
        <a:xfrm>
          <a:off x="0" y="0"/>
          <a:ext cx="0" cy="0"/>
          <a:chOff x="0" y="0"/>
          <a:chExt cx="0" cy="0"/>
        </a:xfrm>
      </p:grpSpPr>
      <p:sp>
        <p:nvSpPr>
          <p:cNvPr id="2" name="Title 1"/>
          <p:cNvSpPr>
            <a:spLocks noGrp="1"/>
          </p:cNvSpPr>
          <p:nvPr>
            <p:ph type="title"/>
          </p:nvPr>
        </p:nvSpPr>
        <p:spPr>
          <a:xfrm>
            <a:off x="1003200" y="432000"/>
            <a:ext cx="10185600" cy="518400"/>
          </a:xfrm>
        </p:spPr>
        <p:txBody>
          <a:bodyPr/>
          <a:lstStyle/>
          <a:p>
            <a:r>
              <a:rPr lang="en-US"/>
              <a:t>Click to edit Master title style</a:t>
            </a:r>
            <a:endParaRPr lang="en-US" dirty="0"/>
          </a:p>
        </p:txBody>
      </p:sp>
      <p:sp>
        <p:nvSpPr>
          <p:cNvPr id="4" name="Picture Placeholder 3"/>
          <p:cNvSpPr>
            <a:spLocks noGrp="1"/>
          </p:cNvSpPr>
          <p:nvPr>
            <p:ph type="pic" sz="quarter" idx="10"/>
          </p:nvPr>
        </p:nvSpPr>
        <p:spPr>
          <a:xfrm>
            <a:off x="1003200" y="1330126"/>
            <a:ext cx="10195200" cy="4546800"/>
          </a:xfrm>
        </p:spPr>
        <p:txBody>
          <a:bodyPr anchor="ctr"/>
          <a:lstStyle>
            <a:lvl1pPr algn="ctr">
              <a:defRPr/>
            </a:lvl1pPr>
          </a:lstStyle>
          <a:p>
            <a:r>
              <a:rPr lang="en-US"/>
              <a:t>Click icon to add picture</a:t>
            </a:r>
            <a:endParaRPr lang="en-GB" dirty="0"/>
          </a:p>
        </p:txBody>
      </p:sp>
    </p:spTree>
    <p:extLst>
      <p:ext uri="{BB962C8B-B14F-4D97-AF65-F5344CB8AC3E}">
        <p14:creationId xmlns:p14="http://schemas.microsoft.com/office/powerpoint/2010/main" val="407832769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FULL IMAGE">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1"/>
            <a:ext cx="12192000" cy="5876925"/>
          </a:xfrm>
        </p:spPr>
        <p:txBody>
          <a:bodyPr anchor="ctr"/>
          <a:lstStyle>
            <a:lvl1pPr algn="ctr">
              <a:defRPr/>
            </a:lvl1pPr>
          </a:lstStyle>
          <a:p>
            <a:r>
              <a:rPr lang="en-US"/>
              <a:t>Click icon to add picture</a:t>
            </a:r>
            <a:endParaRPr lang="en-GB" dirty="0"/>
          </a:p>
        </p:txBody>
      </p:sp>
      <p:sp>
        <p:nvSpPr>
          <p:cNvPr id="6" name="Shape 8"/>
          <p:cNvSpPr txBox="1">
            <a:spLocks/>
          </p:cNvSpPr>
          <p:nvPr userDrawn="1"/>
        </p:nvSpPr>
        <p:spPr>
          <a:xfrm>
            <a:off x="10739438" y="6266997"/>
            <a:ext cx="449655" cy="149412"/>
          </a:xfrm>
          <a:prstGeom prst="rect">
            <a:avLst/>
          </a:prstGeom>
        </p:spPr>
        <p:txBody>
          <a:bodyPr lIns="0" tIns="0" rIns="0" bIns="0" anchor="b" anchorCtr="0"/>
          <a:lstStyle>
            <a:defPPr>
              <a:defRPr lang="en-US"/>
            </a:defPPr>
            <a:lvl1pPr marL="0" algn="l" defTabSz="457200" rtl="0" eaLnBrk="1" latinLnBrk="0" hangingPunct="1">
              <a:defRPr sz="1000" kern="1200">
                <a:solidFill>
                  <a:srgbClr val="0061A8"/>
                </a:solidFill>
                <a:latin typeface="Arial"/>
                <a:ea typeface="Arial"/>
                <a:cs typeface="Arial"/>
                <a:sym typeface="Aria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fld id="{86CB4B4D-7CA3-9044-876B-883B54F8677D}" type="slidenum">
              <a:rPr lang="en-US" sz="1000" smtClean="0">
                <a:solidFill>
                  <a:schemeClr val="tx2"/>
                </a:solidFill>
                <a:latin typeface="+mn-lt"/>
                <a:ea typeface="Arial"/>
                <a:cs typeface="Arial" panose="020B0604020202020204" pitchFamily="34" charset="0"/>
              </a:rPr>
              <a:pPr algn="r"/>
              <a:t>‹#›</a:t>
            </a:fld>
            <a:endParaRPr lang="en-US" sz="1000" dirty="0">
              <a:solidFill>
                <a:schemeClr val="tx2"/>
              </a:solidFill>
              <a:latin typeface="+mn-lt"/>
              <a:ea typeface="Arial"/>
              <a:cs typeface="Arial" panose="020B0604020202020204" pitchFamily="34" charset="0"/>
            </a:endParaRPr>
          </a:p>
        </p:txBody>
      </p:sp>
      <p:sp>
        <p:nvSpPr>
          <p:cNvPr id="7" name="TextBox 6"/>
          <p:cNvSpPr txBox="1"/>
          <p:nvPr userDrawn="1"/>
        </p:nvSpPr>
        <p:spPr>
          <a:xfrm>
            <a:off x="2234934" y="6266997"/>
            <a:ext cx="7756800" cy="370800"/>
          </a:xfrm>
          <a:prstGeom prst="rect">
            <a:avLst/>
          </a:prstGeom>
          <a:noFill/>
        </p:spPr>
        <p:txBody>
          <a:bodyPr wrap="square" lIns="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600" kern="1200" noProof="0" dirty="0">
                <a:solidFill>
                  <a:schemeClr val="bg1">
                    <a:lumMod val="65000"/>
                  </a:schemeClr>
                </a:solidFill>
                <a:latin typeface="+mn-lt"/>
                <a:ea typeface="+mn-ea"/>
                <a:cs typeface="+mn-cs"/>
              </a:rPr>
              <a:t>©KPMG 2016. Insert copyright information here. Imagnimus inciis sed maximus, acepedi psandi occum qui coribus et volumquia volo con pe quis ipsae con experfe raerovition pariorem fuga. Ita cores doluptae pro consed mi, ut et adi bea cus sum il magnita tiunteseque sae vel modi rem con errorpor sendiciendes et, optate est, sin non pro dolenda nimint ea doluptur sapernatius eum facernam adipit ex es inverferum eventio rempos inus exererum solutet la quia suntotatem explique mi, comnis es molut eic tem excestis et ellautes.</a:t>
            </a:r>
          </a:p>
        </p:txBody>
      </p:sp>
      <p:sp>
        <p:nvSpPr>
          <p:cNvPr id="8" name="TextBox 7"/>
          <p:cNvSpPr txBox="1"/>
          <p:nvPr userDrawn="1"/>
        </p:nvSpPr>
        <p:spPr>
          <a:xfrm>
            <a:off x="5059200" y="6637578"/>
            <a:ext cx="2256000" cy="109552"/>
          </a:xfrm>
          <a:prstGeom prst="rect">
            <a:avLst/>
          </a:prstGeom>
          <a:noFill/>
        </p:spPr>
        <p:txBody>
          <a:bodyPr wrap="square" lIns="0" tIns="0" rIns="0" bIns="0" rtlCol="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600" b="1" kern="1200" noProof="0" dirty="0">
                <a:solidFill>
                  <a:schemeClr val="tx1"/>
                </a:solidFill>
                <a:latin typeface="+mn-lt"/>
                <a:ea typeface="+mn-ea"/>
                <a:cs typeface="+mn-cs"/>
              </a:rPr>
              <a:t>Document Classification: KPMG Confidential</a:t>
            </a:r>
          </a:p>
        </p:txBody>
      </p:sp>
      <p:sp>
        <p:nvSpPr>
          <p:cNvPr id="9" name="Freeform 19"/>
          <p:cNvSpPr>
            <a:spLocks noEditPoints="1"/>
          </p:cNvSpPr>
          <p:nvPr userDrawn="1"/>
        </p:nvSpPr>
        <p:spPr bwMode="auto">
          <a:xfrm>
            <a:off x="1003201" y="6266997"/>
            <a:ext cx="484029" cy="196893"/>
          </a:xfrm>
          <a:custGeom>
            <a:avLst/>
            <a:gdLst>
              <a:gd name="T0" fmla="*/ 269 w 283"/>
              <a:gd name="T1" fmla="*/ 77 h 114"/>
              <a:gd name="T2" fmla="*/ 222 w 283"/>
              <a:gd name="T3" fmla="*/ 87 h 114"/>
              <a:gd name="T4" fmla="*/ 244 w 283"/>
              <a:gd name="T5" fmla="*/ 60 h 114"/>
              <a:gd name="T6" fmla="*/ 269 w 283"/>
              <a:gd name="T7" fmla="*/ 56 h 114"/>
              <a:gd name="T8" fmla="*/ 222 w 283"/>
              <a:gd name="T9" fmla="*/ 2 h 114"/>
              <a:gd name="T10" fmla="*/ 281 w 283"/>
              <a:gd name="T11" fmla="*/ 87 h 114"/>
              <a:gd name="T12" fmla="*/ 222 w 283"/>
              <a:gd name="T13" fmla="*/ 89 h 114"/>
              <a:gd name="T14" fmla="*/ 246 w 283"/>
              <a:gd name="T15" fmla="*/ 101 h 114"/>
              <a:gd name="T16" fmla="*/ 205 w 283"/>
              <a:gd name="T17" fmla="*/ 82 h 114"/>
              <a:gd name="T18" fmla="*/ 203 w 283"/>
              <a:gd name="T19" fmla="*/ 52 h 114"/>
              <a:gd name="T20" fmla="*/ 154 w 283"/>
              <a:gd name="T21" fmla="*/ 87 h 114"/>
              <a:gd name="T22" fmla="*/ 213 w 283"/>
              <a:gd name="T23" fmla="*/ 53 h 114"/>
              <a:gd name="T24" fmla="*/ 171 w 283"/>
              <a:gd name="T25" fmla="*/ 87 h 114"/>
              <a:gd name="T26" fmla="*/ 180 w 283"/>
              <a:gd name="T27" fmla="*/ 87 h 114"/>
              <a:gd name="T28" fmla="*/ 120 w 283"/>
              <a:gd name="T29" fmla="*/ 87 h 114"/>
              <a:gd name="T30" fmla="*/ 117 w 283"/>
              <a:gd name="T31" fmla="*/ 56 h 114"/>
              <a:gd name="T32" fmla="*/ 86 w 283"/>
              <a:gd name="T33" fmla="*/ 2 h 114"/>
              <a:gd name="T34" fmla="*/ 145 w 283"/>
              <a:gd name="T35" fmla="*/ 52 h 114"/>
              <a:gd name="T36" fmla="*/ 142 w 283"/>
              <a:gd name="T37" fmla="*/ 87 h 114"/>
              <a:gd name="T38" fmla="*/ 93 w 283"/>
              <a:gd name="T39" fmla="*/ 79 h 114"/>
              <a:gd name="T40" fmla="*/ 89 w 283"/>
              <a:gd name="T41" fmla="*/ 79 h 114"/>
              <a:gd name="T42" fmla="*/ 87 w 283"/>
              <a:gd name="T43" fmla="*/ 69 h 114"/>
              <a:gd name="T44" fmla="*/ 95 w 283"/>
              <a:gd name="T45" fmla="*/ 62 h 114"/>
              <a:gd name="T46" fmla="*/ 93 w 283"/>
              <a:gd name="T47" fmla="*/ 79 h 114"/>
              <a:gd name="T48" fmla="*/ 67 w 283"/>
              <a:gd name="T49" fmla="*/ 86 h 114"/>
              <a:gd name="T50" fmla="*/ 37 w 283"/>
              <a:gd name="T51" fmla="*/ 82 h 114"/>
              <a:gd name="T52" fmla="*/ 25 w 283"/>
              <a:gd name="T53" fmla="*/ 77 h 114"/>
              <a:gd name="T54" fmla="*/ 18 w 283"/>
              <a:gd name="T55" fmla="*/ 2 h 114"/>
              <a:gd name="T56" fmla="*/ 76 w 283"/>
              <a:gd name="T57" fmla="*/ 55 h 114"/>
              <a:gd name="T58" fmla="*/ 22 w 283"/>
              <a:gd name="T59" fmla="*/ 87 h 114"/>
              <a:gd name="T60" fmla="*/ 220 w 283"/>
              <a:gd name="T61" fmla="*/ 0 h 114"/>
              <a:gd name="T62" fmla="*/ 215 w 283"/>
              <a:gd name="T63" fmla="*/ 0 h 114"/>
              <a:gd name="T64" fmla="*/ 147 w 283"/>
              <a:gd name="T65" fmla="*/ 52 h 114"/>
              <a:gd name="T66" fmla="*/ 84 w 283"/>
              <a:gd name="T67" fmla="*/ 52 h 114"/>
              <a:gd name="T68" fmla="*/ 16 w 283"/>
              <a:gd name="T69" fmla="*/ 0 h 114"/>
              <a:gd name="T70" fmla="*/ 14 w 283"/>
              <a:gd name="T71" fmla="*/ 113 h 114"/>
              <a:gd name="T72" fmla="*/ 35 w 283"/>
              <a:gd name="T73" fmla="*/ 113 h 114"/>
              <a:gd name="T74" fmla="*/ 66 w 283"/>
              <a:gd name="T75" fmla="*/ 89 h 114"/>
              <a:gd name="T76" fmla="*/ 81 w 283"/>
              <a:gd name="T77" fmla="*/ 89 h 114"/>
              <a:gd name="T78" fmla="*/ 90 w 283"/>
              <a:gd name="T79" fmla="*/ 89 h 114"/>
              <a:gd name="T80" fmla="*/ 112 w 283"/>
              <a:gd name="T81" fmla="*/ 113 h 114"/>
              <a:gd name="T82" fmla="*/ 142 w 283"/>
              <a:gd name="T83" fmla="*/ 89 h 114"/>
              <a:gd name="T84" fmla="*/ 170 w 283"/>
              <a:gd name="T85" fmla="*/ 89 h 114"/>
              <a:gd name="T86" fmla="*/ 190 w 283"/>
              <a:gd name="T87" fmla="*/ 113 h 114"/>
              <a:gd name="T88" fmla="*/ 210 w 283"/>
              <a:gd name="T89" fmla="*/ 108 h 114"/>
              <a:gd name="T90" fmla="*/ 266 w 283"/>
              <a:gd name="T91" fmla="*/ 89 h 114"/>
              <a:gd name="T92" fmla="*/ 220 w 283"/>
              <a:gd name="T93"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83" h="114">
                <a:moveTo>
                  <a:pt x="281" y="87"/>
                </a:moveTo>
                <a:cubicBezTo>
                  <a:pt x="266" y="87"/>
                  <a:pt x="266" y="87"/>
                  <a:pt x="266" y="87"/>
                </a:cubicBezTo>
                <a:cubicBezTo>
                  <a:pt x="269" y="77"/>
                  <a:pt x="269" y="77"/>
                  <a:pt x="269" y="77"/>
                </a:cubicBezTo>
                <a:cubicBezTo>
                  <a:pt x="239" y="77"/>
                  <a:pt x="239" y="77"/>
                  <a:pt x="239" y="77"/>
                </a:cubicBezTo>
                <a:cubicBezTo>
                  <a:pt x="237" y="87"/>
                  <a:pt x="237" y="87"/>
                  <a:pt x="237" y="87"/>
                </a:cubicBezTo>
                <a:cubicBezTo>
                  <a:pt x="222" y="87"/>
                  <a:pt x="222" y="87"/>
                  <a:pt x="222" y="87"/>
                </a:cubicBezTo>
                <a:cubicBezTo>
                  <a:pt x="222" y="85"/>
                  <a:pt x="222" y="85"/>
                  <a:pt x="222" y="85"/>
                </a:cubicBezTo>
                <a:cubicBezTo>
                  <a:pt x="223" y="84"/>
                  <a:pt x="223" y="83"/>
                  <a:pt x="223" y="81"/>
                </a:cubicBezTo>
                <a:cubicBezTo>
                  <a:pt x="226" y="71"/>
                  <a:pt x="233" y="60"/>
                  <a:pt x="244" y="60"/>
                </a:cubicBezTo>
                <a:cubicBezTo>
                  <a:pt x="249" y="60"/>
                  <a:pt x="254" y="62"/>
                  <a:pt x="253" y="69"/>
                </a:cubicBezTo>
                <a:cubicBezTo>
                  <a:pt x="271" y="69"/>
                  <a:pt x="271" y="69"/>
                  <a:pt x="271" y="69"/>
                </a:cubicBezTo>
                <a:cubicBezTo>
                  <a:pt x="272" y="66"/>
                  <a:pt x="273" y="61"/>
                  <a:pt x="269" y="56"/>
                </a:cubicBezTo>
                <a:cubicBezTo>
                  <a:pt x="266" y="51"/>
                  <a:pt x="258" y="48"/>
                  <a:pt x="248" y="48"/>
                </a:cubicBezTo>
                <a:cubicBezTo>
                  <a:pt x="241" y="48"/>
                  <a:pt x="231" y="50"/>
                  <a:pt x="222" y="55"/>
                </a:cubicBezTo>
                <a:cubicBezTo>
                  <a:pt x="222" y="2"/>
                  <a:pt x="222" y="2"/>
                  <a:pt x="222" y="2"/>
                </a:cubicBezTo>
                <a:cubicBezTo>
                  <a:pt x="281" y="2"/>
                  <a:pt x="281" y="2"/>
                  <a:pt x="281" y="2"/>
                </a:cubicBezTo>
                <a:cubicBezTo>
                  <a:pt x="281" y="87"/>
                  <a:pt x="281" y="87"/>
                  <a:pt x="281" y="87"/>
                </a:cubicBezTo>
                <a:cubicBezTo>
                  <a:pt x="281" y="87"/>
                  <a:pt x="281" y="87"/>
                  <a:pt x="281" y="87"/>
                </a:cubicBezTo>
                <a:close/>
                <a:moveTo>
                  <a:pt x="246" y="101"/>
                </a:moveTo>
                <a:cubicBezTo>
                  <a:pt x="243" y="102"/>
                  <a:pt x="240" y="102"/>
                  <a:pt x="237" y="102"/>
                </a:cubicBezTo>
                <a:cubicBezTo>
                  <a:pt x="228" y="102"/>
                  <a:pt x="222" y="98"/>
                  <a:pt x="222" y="89"/>
                </a:cubicBezTo>
                <a:cubicBezTo>
                  <a:pt x="249" y="89"/>
                  <a:pt x="249" y="89"/>
                  <a:pt x="249" y="89"/>
                </a:cubicBezTo>
                <a:cubicBezTo>
                  <a:pt x="246" y="101"/>
                  <a:pt x="246" y="101"/>
                  <a:pt x="246" y="101"/>
                </a:cubicBezTo>
                <a:cubicBezTo>
                  <a:pt x="246" y="101"/>
                  <a:pt x="246" y="101"/>
                  <a:pt x="246" y="101"/>
                </a:cubicBezTo>
                <a:close/>
                <a:moveTo>
                  <a:pt x="213" y="53"/>
                </a:moveTo>
                <a:cubicBezTo>
                  <a:pt x="213" y="65"/>
                  <a:pt x="213" y="65"/>
                  <a:pt x="213" y="65"/>
                </a:cubicBezTo>
                <a:cubicBezTo>
                  <a:pt x="209" y="71"/>
                  <a:pt x="206" y="77"/>
                  <a:pt x="205" y="82"/>
                </a:cubicBezTo>
                <a:cubicBezTo>
                  <a:pt x="204" y="83"/>
                  <a:pt x="204" y="85"/>
                  <a:pt x="204" y="87"/>
                </a:cubicBezTo>
                <a:cubicBezTo>
                  <a:pt x="195" y="87"/>
                  <a:pt x="195" y="87"/>
                  <a:pt x="195" y="87"/>
                </a:cubicBezTo>
                <a:cubicBezTo>
                  <a:pt x="203" y="52"/>
                  <a:pt x="203" y="52"/>
                  <a:pt x="203" y="52"/>
                </a:cubicBezTo>
                <a:cubicBezTo>
                  <a:pt x="178" y="52"/>
                  <a:pt x="178" y="52"/>
                  <a:pt x="178" y="52"/>
                </a:cubicBezTo>
                <a:cubicBezTo>
                  <a:pt x="156" y="87"/>
                  <a:pt x="156" y="87"/>
                  <a:pt x="156" y="87"/>
                </a:cubicBezTo>
                <a:cubicBezTo>
                  <a:pt x="154" y="87"/>
                  <a:pt x="154" y="87"/>
                  <a:pt x="154" y="87"/>
                </a:cubicBezTo>
                <a:cubicBezTo>
                  <a:pt x="154" y="2"/>
                  <a:pt x="154" y="2"/>
                  <a:pt x="154" y="2"/>
                </a:cubicBezTo>
                <a:cubicBezTo>
                  <a:pt x="213" y="2"/>
                  <a:pt x="213" y="2"/>
                  <a:pt x="213" y="2"/>
                </a:cubicBezTo>
                <a:cubicBezTo>
                  <a:pt x="213" y="53"/>
                  <a:pt x="213" y="53"/>
                  <a:pt x="213" y="53"/>
                </a:cubicBezTo>
                <a:cubicBezTo>
                  <a:pt x="213" y="53"/>
                  <a:pt x="213" y="53"/>
                  <a:pt x="213" y="53"/>
                </a:cubicBezTo>
                <a:close/>
                <a:moveTo>
                  <a:pt x="180" y="87"/>
                </a:moveTo>
                <a:cubicBezTo>
                  <a:pt x="171" y="87"/>
                  <a:pt x="171" y="87"/>
                  <a:pt x="171" y="87"/>
                </a:cubicBezTo>
                <a:cubicBezTo>
                  <a:pt x="185" y="66"/>
                  <a:pt x="185" y="66"/>
                  <a:pt x="185" y="66"/>
                </a:cubicBezTo>
                <a:cubicBezTo>
                  <a:pt x="180" y="87"/>
                  <a:pt x="180" y="87"/>
                  <a:pt x="180" y="87"/>
                </a:cubicBezTo>
                <a:cubicBezTo>
                  <a:pt x="180" y="87"/>
                  <a:pt x="180" y="87"/>
                  <a:pt x="180" y="87"/>
                </a:cubicBezTo>
                <a:close/>
                <a:moveTo>
                  <a:pt x="145" y="52"/>
                </a:moveTo>
                <a:cubicBezTo>
                  <a:pt x="130" y="52"/>
                  <a:pt x="130" y="52"/>
                  <a:pt x="130" y="52"/>
                </a:cubicBezTo>
                <a:cubicBezTo>
                  <a:pt x="120" y="87"/>
                  <a:pt x="120" y="87"/>
                  <a:pt x="120" y="87"/>
                </a:cubicBezTo>
                <a:cubicBezTo>
                  <a:pt x="104" y="87"/>
                  <a:pt x="104" y="87"/>
                  <a:pt x="104" y="87"/>
                </a:cubicBezTo>
                <a:cubicBezTo>
                  <a:pt x="112" y="84"/>
                  <a:pt x="117" y="78"/>
                  <a:pt x="119" y="70"/>
                </a:cubicBezTo>
                <a:cubicBezTo>
                  <a:pt x="120" y="64"/>
                  <a:pt x="119" y="59"/>
                  <a:pt x="117" y="56"/>
                </a:cubicBezTo>
                <a:cubicBezTo>
                  <a:pt x="113" y="51"/>
                  <a:pt x="105" y="52"/>
                  <a:pt x="98" y="52"/>
                </a:cubicBezTo>
                <a:cubicBezTo>
                  <a:pt x="97" y="52"/>
                  <a:pt x="86" y="52"/>
                  <a:pt x="86" y="52"/>
                </a:cubicBezTo>
                <a:cubicBezTo>
                  <a:pt x="86" y="2"/>
                  <a:pt x="86" y="2"/>
                  <a:pt x="86" y="2"/>
                </a:cubicBezTo>
                <a:cubicBezTo>
                  <a:pt x="145" y="2"/>
                  <a:pt x="145" y="2"/>
                  <a:pt x="145" y="2"/>
                </a:cubicBezTo>
                <a:cubicBezTo>
                  <a:pt x="145" y="52"/>
                  <a:pt x="145" y="52"/>
                  <a:pt x="145" y="52"/>
                </a:cubicBezTo>
                <a:cubicBezTo>
                  <a:pt x="145" y="52"/>
                  <a:pt x="145" y="52"/>
                  <a:pt x="145" y="52"/>
                </a:cubicBezTo>
                <a:close/>
                <a:moveTo>
                  <a:pt x="135" y="87"/>
                </a:moveTo>
                <a:cubicBezTo>
                  <a:pt x="141" y="65"/>
                  <a:pt x="141" y="65"/>
                  <a:pt x="141" y="65"/>
                </a:cubicBezTo>
                <a:cubicBezTo>
                  <a:pt x="142" y="87"/>
                  <a:pt x="142" y="87"/>
                  <a:pt x="142" y="87"/>
                </a:cubicBezTo>
                <a:cubicBezTo>
                  <a:pt x="135" y="87"/>
                  <a:pt x="135" y="87"/>
                  <a:pt x="135" y="87"/>
                </a:cubicBezTo>
                <a:cubicBezTo>
                  <a:pt x="135" y="87"/>
                  <a:pt x="135" y="87"/>
                  <a:pt x="135" y="87"/>
                </a:cubicBezTo>
                <a:close/>
                <a:moveTo>
                  <a:pt x="93" y="79"/>
                </a:moveTo>
                <a:cubicBezTo>
                  <a:pt x="93" y="79"/>
                  <a:pt x="93" y="79"/>
                  <a:pt x="93" y="79"/>
                </a:cubicBezTo>
                <a:cubicBezTo>
                  <a:pt x="92" y="79"/>
                  <a:pt x="91" y="79"/>
                  <a:pt x="91" y="79"/>
                </a:cubicBezTo>
                <a:cubicBezTo>
                  <a:pt x="90" y="79"/>
                  <a:pt x="89" y="79"/>
                  <a:pt x="89" y="79"/>
                </a:cubicBezTo>
                <a:cubicBezTo>
                  <a:pt x="85" y="79"/>
                  <a:pt x="85" y="79"/>
                  <a:pt x="85" y="79"/>
                </a:cubicBezTo>
                <a:cubicBezTo>
                  <a:pt x="87" y="72"/>
                  <a:pt x="87" y="72"/>
                  <a:pt x="87" y="72"/>
                </a:cubicBezTo>
                <a:cubicBezTo>
                  <a:pt x="87" y="69"/>
                  <a:pt x="87" y="69"/>
                  <a:pt x="87" y="69"/>
                </a:cubicBezTo>
                <a:cubicBezTo>
                  <a:pt x="89" y="62"/>
                  <a:pt x="89" y="62"/>
                  <a:pt x="89" y="62"/>
                </a:cubicBezTo>
                <a:cubicBezTo>
                  <a:pt x="90" y="62"/>
                  <a:pt x="91" y="62"/>
                  <a:pt x="92" y="62"/>
                </a:cubicBezTo>
                <a:cubicBezTo>
                  <a:pt x="95" y="62"/>
                  <a:pt x="95" y="62"/>
                  <a:pt x="95" y="62"/>
                </a:cubicBezTo>
                <a:cubicBezTo>
                  <a:pt x="100" y="62"/>
                  <a:pt x="103" y="62"/>
                  <a:pt x="104" y="63"/>
                </a:cubicBezTo>
                <a:cubicBezTo>
                  <a:pt x="105" y="65"/>
                  <a:pt x="105" y="67"/>
                  <a:pt x="104" y="70"/>
                </a:cubicBezTo>
                <a:cubicBezTo>
                  <a:pt x="102" y="75"/>
                  <a:pt x="100" y="78"/>
                  <a:pt x="93" y="79"/>
                </a:cubicBezTo>
                <a:moveTo>
                  <a:pt x="76" y="55"/>
                </a:moveTo>
                <a:cubicBezTo>
                  <a:pt x="75" y="58"/>
                  <a:pt x="75" y="58"/>
                  <a:pt x="75" y="58"/>
                </a:cubicBezTo>
                <a:cubicBezTo>
                  <a:pt x="67" y="86"/>
                  <a:pt x="67" y="86"/>
                  <a:pt x="67" y="86"/>
                </a:cubicBezTo>
                <a:cubicBezTo>
                  <a:pt x="67" y="87"/>
                  <a:pt x="67" y="87"/>
                  <a:pt x="67" y="87"/>
                </a:cubicBezTo>
                <a:cubicBezTo>
                  <a:pt x="39" y="87"/>
                  <a:pt x="39" y="87"/>
                  <a:pt x="39" y="87"/>
                </a:cubicBezTo>
                <a:cubicBezTo>
                  <a:pt x="37" y="82"/>
                  <a:pt x="37" y="82"/>
                  <a:pt x="37" y="82"/>
                </a:cubicBezTo>
                <a:cubicBezTo>
                  <a:pt x="67" y="52"/>
                  <a:pt x="67" y="52"/>
                  <a:pt x="67" y="52"/>
                </a:cubicBezTo>
                <a:cubicBezTo>
                  <a:pt x="48" y="52"/>
                  <a:pt x="48" y="52"/>
                  <a:pt x="48" y="52"/>
                </a:cubicBezTo>
                <a:cubicBezTo>
                  <a:pt x="25" y="77"/>
                  <a:pt x="25" y="77"/>
                  <a:pt x="25" y="77"/>
                </a:cubicBezTo>
                <a:cubicBezTo>
                  <a:pt x="32" y="52"/>
                  <a:pt x="32" y="52"/>
                  <a:pt x="32" y="52"/>
                </a:cubicBezTo>
                <a:cubicBezTo>
                  <a:pt x="18" y="52"/>
                  <a:pt x="18" y="52"/>
                  <a:pt x="18" y="52"/>
                </a:cubicBezTo>
                <a:cubicBezTo>
                  <a:pt x="18" y="2"/>
                  <a:pt x="18" y="2"/>
                  <a:pt x="18" y="2"/>
                </a:cubicBezTo>
                <a:cubicBezTo>
                  <a:pt x="76" y="2"/>
                  <a:pt x="76" y="2"/>
                  <a:pt x="76" y="2"/>
                </a:cubicBezTo>
                <a:cubicBezTo>
                  <a:pt x="76" y="55"/>
                  <a:pt x="76" y="55"/>
                  <a:pt x="76" y="55"/>
                </a:cubicBezTo>
                <a:cubicBezTo>
                  <a:pt x="76" y="55"/>
                  <a:pt x="76" y="55"/>
                  <a:pt x="76" y="55"/>
                </a:cubicBezTo>
                <a:close/>
                <a:moveTo>
                  <a:pt x="22" y="87"/>
                </a:moveTo>
                <a:cubicBezTo>
                  <a:pt x="22" y="87"/>
                  <a:pt x="22" y="87"/>
                  <a:pt x="22" y="87"/>
                </a:cubicBezTo>
                <a:cubicBezTo>
                  <a:pt x="22" y="87"/>
                  <a:pt x="22" y="87"/>
                  <a:pt x="22" y="87"/>
                </a:cubicBezTo>
                <a:cubicBezTo>
                  <a:pt x="22" y="87"/>
                  <a:pt x="22" y="87"/>
                  <a:pt x="22" y="87"/>
                </a:cubicBezTo>
                <a:cubicBezTo>
                  <a:pt x="22" y="87"/>
                  <a:pt x="22" y="87"/>
                  <a:pt x="22" y="87"/>
                </a:cubicBezTo>
                <a:close/>
                <a:moveTo>
                  <a:pt x="220" y="0"/>
                </a:moveTo>
                <a:cubicBezTo>
                  <a:pt x="220" y="57"/>
                  <a:pt x="220" y="57"/>
                  <a:pt x="220" y="57"/>
                </a:cubicBezTo>
                <a:cubicBezTo>
                  <a:pt x="218" y="59"/>
                  <a:pt x="216" y="60"/>
                  <a:pt x="215" y="62"/>
                </a:cubicBezTo>
                <a:cubicBezTo>
                  <a:pt x="215" y="0"/>
                  <a:pt x="215" y="0"/>
                  <a:pt x="215" y="0"/>
                </a:cubicBezTo>
                <a:cubicBezTo>
                  <a:pt x="152" y="0"/>
                  <a:pt x="152" y="0"/>
                  <a:pt x="152" y="0"/>
                </a:cubicBezTo>
                <a:cubicBezTo>
                  <a:pt x="152" y="52"/>
                  <a:pt x="152" y="52"/>
                  <a:pt x="152" y="52"/>
                </a:cubicBezTo>
                <a:cubicBezTo>
                  <a:pt x="147" y="52"/>
                  <a:pt x="147" y="52"/>
                  <a:pt x="147" y="52"/>
                </a:cubicBezTo>
                <a:cubicBezTo>
                  <a:pt x="147" y="0"/>
                  <a:pt x="147" y="0"/>
                  <a:pt x="147" y="0"/>
                </a:cubicBezTo>
                <a:cubicBezTo>
                  <a:pt x="84" y="0"/>
                  <a:pt x="84" y="0"/>
                  <a:pt x="84" y="0"/>
                </a:cubicBezTo>
                <a:cubicBezTo>
                  <a:pt x="84" y="52"/>
                  <a:pt x="84" y="52"/>
                  <a:pt x="84" y="52"/>
                </a:cubicBezTo>
                <a:cubicBezTo>
                  <a:pt x="79" y="52"/>
                  <a:pt x="79" y="52"/>
                  <a:pt x="79" y="52"/>
                </a:cubicBezTo>
                <a:cubicBezTo>
                  <a:pt x="79" y="0"/>
                  <a:pt x="79" y="0"/>
                  <a:pt x="79" y="0"/>
                </a:cubicBezTo>
                <a:cubicBezTo>
                  <a:pt x="16" y="0"/>
                  <a:pt x="16" y="0"/>
                  <a:pt x="16" y="0"/>
                </a:cubicBezTo>
                <a:cubicBezTo>
                  <a:pt x="16" y="59"/>
                  <a:pt x="16" y="59"/>
                  <a:pt x="16" y="59"/>
                </a:cubicBezTo>
                <a:cubicBezTo>
                  <a:pt x="0" y="113"/>
                  <a:pt x="0" y="113"/>
                  <a:pt x="0" y="113"/>
                </a:cubicBezTo>
                <a:cubicBezTo>
                  <a:pt x="14" y="113"/>
                  <a:pt x="14" y="113"/>
                  <a:pt x="14" y="113"/>
                </a:cubicBezTo>
                <a:cubicBezTo>
                  <a:pt x="21" y="89"/>
                  <a:pt x="21" y="89"/>
                  <a:pt x="21" y="89"/>
                </a:cubicBezTo>
                <a:cubicBezTo>
                  <a:pt x="23" y="89"/>
                  <a:pt x="23" y="89"/>
                  <a:pt x="23" y="89"/>
                </a:cubicBezTo>
                <a:cubicBezTo>
                  <a:pt x="35" y="113"/>
                  <a:pt x="35" y="113"/>
                  <a:pt x="35" y="113"/>
                </a:cubicBezTo>
                <a:cubicBezTo>
                  <a:pt x="52" y="113"/>
                  <a:pt x="52" y="113"/>
                  <a:pt x="52" y="113"/>
                </a:cubicBezTo>
                <a:cubicBezTo>
                  <a:pt x="40" y="89"/>
                  <a:pt x="40" y="89"/>
                  <a:pt x="40" y="89"/>
                </a:cubicBezTo>
                <a:cubicBezTo>
                  <a:pt x="66" y="89"/>
                  <a:pt x="66" y="89"/>
                  <a:pt x="66" y="89"/>
                </a:cubicBezTo>
                <a:cubicBezTo>
                  <a:pt x="59" y="113"/>
                  <a:pt x="59" y="113"/>
                  <a:pt x="59" y="113"/>
                </a:cubicBezTo>
                <a:cubicBezTo>
                  <a:pt x="74" y="113"/>
                  <a:pt x="74" y="113"/>
                  <a:pt x="74" y="113"/>
                </a:cubicBezTo>
                <a:cubicBezTo>
                  <a:pt x="81" y="89"/>
                  <a:pt x="81" y="89"/>
                  <a:pt x="81" y="89"/>
                </a:cubicBezTo>
                <a:cubicBezTo>
                  <a:pt x="85" y="89"/>
                  <a:pt x="85" y="89"/>
                  <a:pt x="85" y="89"/>
                </a:cubicBezTo>
                <a:cubicBezTo>
                  <a:pt x="85" y="89"/>
                  <a:pt x="85" y="89"/>
                  <a:pt x="85" y="89"/>
                </a:cubicBezTo>
                <a:cubicBezTo>
                  <a:pt x="90" y="89"/>
                  <a:pt x="90" y="89"/>
                  <a:pt x="90" y="89"/>
                </a:cubicBezTo>
                <a:cubicBezTo>
                  <a:pt x="90" y="89"/>
                  <a:pt x="90" y="89"/>
                  <a:pt x="90" y="89"/>
                </a:cubicBezTo>
                <a:cubicBezTo>
                  <a:pt x="119" y="89"/>
                  <a:pt x="119" y="89"/>
                  <a:pt x="119" y="89"/>
                </a:cubicBezTo>
                <a:cubicBezTo>
                  <a:pt x="112" y="113"/>
                  <a:pt x="112" y="113"/>
                  <a:pt x="112" y="113"/>
                </a:cubicBezTo>
                <a:cubicBezTo>
                  <a:pt x="128" y="113"/>
                  <a:pt x="128" y="113"/>
                  <a:pt x="128" y="113"/>
                </a:cubicBezTo>
                <a:cubicBezTo>
                  <a:pt x="135" y="89"/>
                  <a:pt x="135" y="89"/>
                  <a:pt x="135" y="89"/>
                </a:cubicBezTo>
                <a:cubicBezTo>
                  <a:pt x="142" y="89"/>
                  <a:pt x="142" y="89"/>
                  <a:pt x="142" y="89"/>
                </a:cubicBezTo>
                <a:cubicBezTo>
                  <a:pt x="142" y="113"/>
                  <a:pt x="142" y="113"/>
                  <a:pt x="142" y="113"/>
                </a:cubicBezTo>
                <a:cubicBezTo>
                  <a:pt x="155" y="113"/>
                  <a:pt x="155" y="113"/>
                  <a:pt x="155" y="113"/>
                </a:cubicBezTo>
                <a:cubicBezTo>
                  <a:pt x="170" y="89"/>
                  <a:pt x="170" y="89"/>
                  <a:pt x="170" y="89"/>
                </a:cubicBezTo>
                <a:cubicBezTo>
                  <a:pt x="180" y="89"/>
                  <a:pt x="180" y="89"/>
                  <a:pt x="180" y="89"/>
                </a:cubicBezTo>
                <a:cubicBezTo>
                  <a:pt x="175" y="113"/>
                  <a:pt x="175" y="113"/>
                  <a:pt x="175" y="113"/>
                </a:cubicBezTo>
                <a:cubicBezTo>
                  <a:pt x="190" y="113"/>
                  <a:pt x="190" y="113"/>
                  <a:pt x="190" y="113"/>
                </a:cubicBezTo>
                <a:cubicBezTo>
                  <a:pt x="195" y="89"/>
                  <a:pt x="195" y="89"/>
                  <a:pt x="195" y="89"/>
                </a:cubicBezTo>
                <a:cubicBezTo>
                  <a:pt x="204" y="89"/>
                  <a:pt x="204" y="89"/>
                  <a:pt x="204" y="89"/>
                </a:cubicBezTo>
                <a:cubicBezTo>
                  <a:pt x="203" y="96"/>
                  <a:pt x="205" y="103"/>
                  <a:pt x="210" y="108"/>
                </a:cubicBezTo>
                <a:cubicBezTo>
                  <a:pt x="216" y="113"/>
                  <a:pt x="225" y="114"/>
                  <a:pt x="232" y="114"/>
                </a:cubicBezTo>
                <a:cubicBezTo>
                  <a:pt x="241" y="114"/>
                  <a:pt x="251" y="113"/>
                  <a:pt x="260" y="111"/>
                </a:cubicBezTo>
                <a:cubicBezTo>
                  <a:pt x="266" y="89"/>
                  <a:pt x="266" y="89"/>
                  <a:pt x="266" y="89"/>
                </a:cubicBezTo>
                <a:cubicBezTo>
                  <a:pt x="283" y="89"/>
                  <a:pt x="283" y="89"/>
                  <a:pt x="283" y="89"/>
                </a:cubicBezTo>
                <a:cubicBezTo>
                  <a:pt x="283" y="0"/>
                  <a:pt x="283" y="0"/>
                  <a:pt x="283" y="0"/>
                </a:cubicBezTo>
                <a:cubicBezTo>
                  <a:pt x="220" y="0"/>
                  <a:pt x="220" y="0"/>
                  <a:pt x="220" y="0"/>
                </a:cubicBezTo>
                <a:cubicBezTo>
                  <a:pt x="220" y="0"/>
                  <a:pt x="220" y="0"/>
                  <a:pt x="220" y="0"/>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GB" dirty="0"/>
          </a:p>
        </p:txBody>
      </p:sp>
    </p:spTree>
    <p:extLst>
      <p:ext uri="{BB962C8B-B14F-4D97-AF65-F5344CB8AC3E}">
        <p14:creationId xmlns:p14="http://schemas.microsoft.com/office/powerpoint/2010/main" val="130910746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ROCESS FIVE COLUMN">
    <p:spTree>
      <p:nvGrpSpPr>
        <p:cNvPr id="1" name=""/>
        <p:cNvGrpSpPr/>
        <p:nvPr/>
      </p:nvGrpSpPr>
      <p:grpSpPr>
        <a:xfrm>
          <a:off x="0" y="0"/>
          <a:ext cx="0" cy="0"/>
          <a:chOff x="0" y="0"/>
          <a:chExt cx="0" cy="0"/>
        </a:xfrm>
      </p:grpSpPr>
      <p:sp>
        <p:nvSpPr>
          <p:cNvPr id="2" name="Title 1"/>
          <p:cNvSpPr>
            <a:spLocks noGrp="1"/>
          </p:cNvSpPr>
          <p:nvPr>
            <p:ph type="title"/>
          </p:nvPr>
        </p:nvSpPr>
        <p:spPr>
          <a:xfrm>
            <a:off x="1003200" y="432000"/>
            <a:ext cx="10185600" cy="518400"/>
          </a:xfrm>
        </p:spPr>
        <p:txBody>
          <a:bodyPr/>
          <a:lstStyle/>
          <a:p>
            <a:r>
              <a:rPr lang="en-US"/>
              <a:t>Click to edit Master title style</a:t>
            </a:r>
            <a:endParaRPr lang="en-US" dirty="0"/>
          </a:p>
        </p:txBody>
      </p:sp>
      <p:sp>
        <p:nvSpPr>
          <p:cNvPr id="9" name="Text Placeholder 8"/>
          <p:cNvSpPr>
            <a:spLocks noGrp="1"/>
          </p:cNvSpPr>
          <p:nvPr>
            <p:ph type="body" sz="quarter" idx="10"/>
          </p:nvPr>
        </p:nvSpPr>
        <p:spPr>
          <a:xfrm>
            <a:off x="1003200" y="2172526"/>
            <a:ext cx="1876800" cy="3704400"/>
          </a:xfrm>
        </p:spPr>
        <p:txBody>
          <a:bodyPr/>
          <a:lstStyle>
            <a:lvl1pPr algn="l">
              <a:defRPr sz="1400"/>
            </a:lvl1pPr>
            <a:lvl2pPr algn="l">
              <a:defRPr sz="1400"/>
            </a:lvl2pPr>
            <a:lvl3pPr algn="l">
              <a:defRPr sz="1400"/>
            </a:lvl3pPr>
            <a:lvl4pPr algn="l">
              <a:defRPr sz="1400"/>
            </a:lvl4pPr>
            <a:lvl5pPr algn="l">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Text Placeholder 8"/>
          <p:cNvSpPr>
            <a:spLocks noGrp="1"/>
          </p:cNvSpPr>
          <p:nvPr>
            <p:ph type="body" sz="quarter" idx="11"/>
          </p:nvPr>
        </p:nvSpPr>
        <p:spPr>
          <a:xfrm>
            <a:off x="3080400" y="2172526"/>
            <a:ext cx="1876800" cy="3704400"/>
          </a:xfrm>
        </p:spPr>
        <p:txBody>
          <a:bodyPr/>
          <a:lstStyle>
            <a:lvl1pPr algn="l">
              <a:defRPr sz="1400"/>
            </a:lvl1pPr>
            <a:lvl2pPr algn="l">
              <a:defRPr sz="1400"/>
            </a:lvl2pPr>
            <a:lvl3pPr algn="l">
              <a:defRPr sz="1400"/>
            </a:lvl3pPr>
            <a:lvl4pPr algn="l">
              <a:defRPr sz="1400"/>
            </a:lvl4pPr>
            <a:lvl5pPr algn="l">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Text Placeholder 8"/>
          <p:cNvSpPr>
            <a:spLocks noGrp="1"/>
          </p:cNvSpPr>
          <p:nvPr>
            <p:ph type="body" sz="quarter" idx="12"/>
          </p:nvPr>
        </p:nvSpPr>
        <p:spPr>
          <a:xfrm>
            <a:off x="5157600" y="2172526"/>
            <a:ext cx="1876800" cy="3704400"/>
          </a:xfrm>
        </p:spPr>
        <p:txBody>
          <a:bodyPr/>
          <a:lstStyle>
            <a:lvl1pPr algn="l">
              <a:defRPr sz="1400"/>
            </a:lvl1pPr>
            <a:lvl2pPr algn="l">
              <a:defRPr sz="1400"/>
            </a:lvl2pPr>
            <a:lvl3pPr algn="l">
              <a:defRPr sz="1400"/>
            </a:lvl3pPr>
            <a:lvl4pPr algn="l">
              <a:defRPr sz="1400"/>
            </a:lvl4pPr>
            <a:lvl5pPr algn="l">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6" name="Text Placeholder 8"/>
          <p:cNvSpPr>
            <a:spLocks noGrp="1"/>
          </p:cNvSpPr>
          <p:nvPr>
            <p:ph type="body" sz="quarter" idx="13"/>
          </p:nvPr>
        </p:nvSpPr>
        <p:spPr>
          <a:xfrm>
            <a:off x="7234800" y="2172526"/>
            <a:ext cx="1876800" cy="3704400"/>
          </a:xfrm>
        </p:spPr>
        <p:txBody>
          <a:bodyPr/>
          <a:lstStyle>
            <a:lvl1pPr algn="l">
              <a:defRPr sz="1400"/>
            </a:lvl1pPr>
            <a:lvl2pPr algn="l">
              <a:defRPr sz="1400"/>
            </a:lvl2pPr>
            <a:lvl3pPr algn="l">
              <a:defRPr sz="1400"/>
            </a:lvl3pPr>
            <a:lvl4pPr algn="l">
              <a:defRPr sz="1400"/>
            </a:lvl4pPr>
            <a:lvl5pPr algn="l">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3" name="Text Placeholder 12"/>
          <p:cNvSpPr>
            <a:spLocks noGrp="1"/>
          </p:cNvSpPr>
          <p:nvPr>
            <p:ph type="body" sz="quarter" idx="14" hasCustomPrompt="1"/>
          </p:nvPr>
        </p:nvSpPr>
        <p:spPr>
          <a:xfrm>
            <a:off x="1003200" y="1322388"/>
            <a:ext cx="1876800" cy="604800"/>
          </a:xfrm>
          <a:prstGeom prst="homePlate">
            <a:avLst>
              <a:gd name="adj" fmla="val 31970"/>
            </a:avLst>
          </a:prstGeom>
          <a:solidFill>
            <a:schemeClr val="tx2"/>
          </a:solidFill>
        </p:spPr>
        <p:txBody>
          <a:bodyPr lIns="54000" tIns="54000" rIns="54000" bIns="54000" anchor="ctr"/>
          <a:lstStyle>
            <a:lvl1pPr algn="l">
              <a:defRPr sz="14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Click to add text</a:t>
            </a:r>
            <a:endParaRPr lang="en-GB" dirty="0"/>
          </a:p>
        </p:txBody>
      </p:sp>
      <p:sp>
        <p:nvSpPr>
          <p:cNvPr id="15" name="Text Placeholder 12"/>
          <p:cNvSpPr>
            <a:spLocks noGrp="1"/>
          </p:cNvSpPr>
          <p:nvPr>
            <p:ph type="body" sz="quarter" idx="15" hasCustomPrompt="1"/>
          </p:nvPr>
        </p:nvSpPr>
        <p:spPr>
          <a:xfrm>
            <a:off x="3080400" y="1322388"/>
            <a:ext cx="1876800" cy="604800"/>
          </a:xfrm>
          <a:prstGeom prst="chevron">
            <a:avLst>
              <a:gd name="adj" fmla="val 31101"/>
            </a:avLst>
          </a:prstGeom>
          <a:solidFill>
            <a:schemeClr val="tx2"/>
          </a:solidFill>
        </p:spPr>
        <p:txBody>
          <a:bodyPr lIns="54000" tIns="54000" rIns="54000" bIns="54000" anchor="ctr"/>
          <a:lstStyle>
            <a:lvl1pPr algn="l">
              <a:defRPr sz="14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Click to add text</a:t>
            </a:r>
            <a:endParaRPr lang="en-GB" dirty="0"/>
          </a:p>
        </p:txBody>
      </p:sp>
      <p:sp>
        <p:nvSpPr>
          <p:cNvPr id="16" name="Text Placeholder 12"/>
          <p:cNvSpPr>
            <a:spLocks noGrp="1"/>
          </p:cNvSpPr>
          <p:nvPr>
            <p:ph type="body" sz="quarter" idx="16" hasCustomPrompt="1"/>
          </p:nvPr>
        </p:nvSpPr>
        <p:spPr>
          <a:xfrm>
            <a:off x="5157600" y="1322388"/>
            <a:ext cx="1876800" cy="604800"/>
          </a:xfrm>
          <a:prstGeom prst="chevron">
            <a:avLst>
              <a:gd name="adj" fmla="val 31101"/>
            </a:avLst>
          </a:prstGeom>
          <a:solidFill>
            <a:schemeClr val="tx2"/>
          </a:solidFill>
        </p:spPr>
        <p:txBody>
          <a:bodyPr lIns="54000" tIns="54000" rIns="54000" bIns="54000" anchor="ctr"/>
          <a:lstStyle>
            <a:lvl1pPr algn="l">
              <a:defRPr sz="14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Click to add text</a:t>
            </a:r>
            <a:endParaRPr lang="en-GB" dirty="0"/>
          </a:p>
        </p:txBody>
      </p:sp>
      <p:sp>
        <p:nvSpPr>
          <p:cNvPr id="17" name="Text Placeholder 12"/>
          <p:cNvSpPr>
            <a:spLocks noGrp="1"/>
          </p:cNvSpPr>
          <p:nvPr>
            <p:ph type="body" sz="quarter" idx="17" hasCustomPrompt="1"/>
          </p:nvPr>
        </p:nvSpPr>
        <p:spPr>
          <a:xfrm>
            <a:off x="7234800" y="1322388"/>
            <a:ext cx="1876800" cy="604800"/>
          </a:xfrm>
          <a:prstGeom prst="chevron">
            <a:avLst>
              <a:gd name="adj" fmla="val 31101"/>
            </a:avLst>
          </a:prstGeom>
          <a:solidFill>
            <a:schemeClr val="tx2"/>
          </a:solidFill>
        </p:spPr>
        <p:txBody>
          <a:bodyPr lIns="54000" tIns="54000" rIns="54000" bIns="54000" anchor="ctr"/>
          <a:lstStyle>
            <a:lvl1pPr algn="l">
              <a:defRPr sz="14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Click to add text</a:t>
            </a:r>
            <a:endParaRPr lang="en-GB" dirty="0"/>
          </a:p>
        </p:txBody>
      </p:sp>
      <p:sp>
        <p:nvSpPr>
          <p:cNvPr id="11" name="Text Placeholder 12"/>
          <p:cNvSpPr>
            <a:spLocks noGrp="1"/>
          </p:cNvSpPr>
          <p:nvPr>
            <p:ph type="body" sz="quarter" idx="18" hasCustomPrompt="1"/>
          </p:nvPr>
        </p:nvSpPr>
        <p:spPr>
          <a:xfrm>
            <a:off x="9312000" y="1322388"/>
            <a:ext cx="1876800" cy="604800"/>
          </a:xfrm>
          <a:prstGeom prst="chevron">
            <a:avLst>
              <a:gd name="adj" fmla="val 31101"/>
            </a:avLst>
          </a:prstGeom>
          <a:solidFill>
            <a:schemeClr val="tx2"/>
          </a:solidFill>
        </p:spPr>
        <p:txBody>
          <a:bodyPr lIns="54000" tIns="54000" rIns="54000" bIns="54000" anchor="ctr"/>
          <a:lstStyle>
            <a:lvl1pPr algn="l">
              <a:defRPr sz="14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Click to add text</a:t>
            </a:r>
            <a:endParaRPr lang="en-GB" dirty="0"/>
          </a:p>
        </p:txBody>
      </p:sp>
      <p:sp>
        <p:nvSpPr>
          <p:cNvPr id="12" name="Text Placeholder 8"/>
          <p:cNvSpPr>
            <a:spLocks noGrp="1"/>
          </p:cNvSpPr>
          <p:nvPr>
            <p:ph type="body" sz="quarter" idx="19"/>
          </p:nvPr>
        </p:nvSpPr>
        <p:spPr>
          <a:xfrm>
            <a:off x="9312000" y="2172526"/>
            <a:ext cx="1876800" cy="3704400"/>
          </a:xfrm>
        </p:spPr>
        <p:txBody>
          <a:bodyPr/>
          <a:lstStyle>
            <a:lvl1pPr algn="l">
              <a:defRPr sz="1400"/>
            </a:lvl1pPr>
            <a:lvl2pPr algn="l">
              <a:defRPr sz="1400"/>
            </a:lvl2pPr>
            <a:lvl3pPr algn="l">
              <a:defRPr sz="1400"/>
            </a:lvl3pPr>
            <a:lvl4pPr algn="l">
              <a:defRPr sz="1400"/>
            </a:lvl4pPr>
            <a:lvl5pPr algn="l">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278961715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ROCESS FOUR COLUMN">
    <p:spTree>
      <p:nvGrpSpPr>
        <p:cNvPr id="1" name=""/>
        <p:cNvGrpSpPr/>
        <p:nvPr/>
      </p:nvGrpSpPr>
      <p:grpSpPr>
        <a:xfrm>
          <a:off x="0" y="0"/>
          <a:ext cx="0" cy="0"/>
          <a:chOff x="0" y="0"/>
          <a:chExt cx="0" cy="0"/>
        </a:xfrm>
      </p:grpSpPr>
      <p:sp>
        <p:nvSpPr>
          <p:cNvPr id="2" name="Title 1"/>
          <p:cNvSpPr>
            <a:spLocks noGrp="1"/>
          </p:cNvSpPr>
          <p:nvPr>
            <p:ph type="title"/>
          </p:nvPr>
        </p:nvSpPr>
        <p:spPr>
          <a:xfrm>
            <a:off x="1003200" y="432000"/>
            <a:ext cx="10185600" cy="518400"/>
          </a:xfrm>
        </p:spPr>
        <p:txBody>
          <a:bodyPr/>
          <a:lstStyle/>
          <a:p>
            <a:r>
              <a:rPr lang="en-US"/>
              <a:t>Click to edit Master title style</a:t>
            </a:r>
            <a:endParaRPr lang="en-US" dirty="0"/>
          </a:p>
        </p:txBody>
      </p:sp>
      <p:sp>
        <p:nvSpPr>
          <p:cNvPr id="9" name="Text Placeholder 8"/>
          <p:cNvSpPr>
            <a:spLocks noGrp="1"/>
          </p:cNvSpPr>
          <p:nvPr>
            <p:ph type="body" sz="quarter" idx="10"/>
          </p:nvPr>
        </p:nvSpPr>
        <p:spPr>
          <a:xfrm>
            <a:off x="1003200" y="2172526"/>
            <a:ext cx="2347200" cy="3704400"/>
          </a:xfrm>
        </p:spPr>
        <p:txBody>
          <a:bodyPr/>
          <a:lstStyle>
            <a:lvl1pP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Text Placeholder 8"/>
          <p:cNvSpPr>
            <a:spLocks noGrp="1"/>
          </p:cNvSpPr>
          <p:nvPr>
            <p:ph type="body" sz="quarter" idx="11"/>
          </p:nvPr>
        </p:nvSpPr>
        <p:spPr>
          <a:xfrm>
            <a:off x="3616000" y="2172526"/>
            <a:ext cx="2347200" cy="3704400"/>
          </a:xfrm>
        </p:spPr>
        <p:txBody>
          <a:bodyPr/>
          <a:lstStyle>
            <a:lvl1pP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Text Placeholder 8"/>
          <p:cNvSpPr>
            <a:spLocks noGrp="1"/>
          </p:cNvSpPr>
          <p:nvPr>
            <p:ph type="body" sz="quarter" idx="12"/>
          </p:nvPr>
        </p:nvSpPr>
        <p:spPr>
          <a:xfrm>
            <a:off x="6228800" y="2172526"/>
            <a:ext cx="2347200" cy="3704400"/>
          </a:xfrm>
        </p:spPr>
        <p:txBody>
          <a:bodyPr/>
          <a:lstStyle>
            <a:lvl1pP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6" name="Text Placeholder 8"/>
          <p:cNvSpPr>
            <a:spLocks noGrp="1"/>
          </p:cNvSpPr>
          <p:nvPr>
            <p:ph type="body" sz="quarter" idx="13"/>
          </p:nvPr>
        </p:nvSpPr>
        <p:spPr>
          <a:xfrm>
            <a:off x="8841600" y="2172526"/>
            <a:ext cx="2347200" cy="3704400"/>
          </a:xfrm>
        </p:spPr>
        <p:txBody>
          <a:bodyPr/>
          <a:lstStyle>
            <a:lvl1pP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3" name="Text Placeholder 12"/>
          <p:cNvSpPr>
            <a:spLocks noGrp="1"/>
          </p:cNvSpPr>
          <p:nvPr>
            <p:ph type="body" sz="quarter" idx="14" hasCustomPrompt="1"/>
          </p:nvPr>
        </p:nvSpPr>
        <p:spPr>
          <a:xfrm>
            <a:off x="994833" y="1322388"/>
            <a:ext cx="2347200" cy="604800"/>
          </a:xfrm>
          <a:prstGeom prst="homePlate">
            <a:avLst>
              <a:gd name="adj" fmla="val 31970"/>
            </a:avLst>
          </a:prstGeom>
          <a:solidFill>
            <a:schemeClr val="tx2"/>
          </a:solidFill>
        </p:spPr>
        <p:txBody>
          <a:bodyPr lIns="54000" tIns="54000" rIns="54000" bIns="54000" anchor="ctr"/>
          <a:lstStyle>
            <a:lvl1pPr algn="l">
              <a:defRPr sz="14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Click to add text</a:t>
            </a:r>
            <a:endParaRPr lang="en-GB" dirty="0"/>
          </a:p>
        </p:txBody>
      </p:sp>
      <p:sp>
        <p:nvSpPr>
          <p:cNvPr id="15" name="Text Placeholder 12"/>
          <p:cNvSpPr>
            <a:spLocks noGrp="1"/>
          </p:cNvSpPr>
          <p:nvPr>
            <p:ph type="body" sz="quarter" idx="15" hasCustomPrompt="1"/>
          </p:nvPr>
        </p:nvSpPr>
        <p:spPr>
          <a:xfrm>
            <a:off x="3610422" y="1322388"/>
            <a:ext cx="2347200" cy="604800"/>
          </a:xfrm>
          <a:prstGeom prst="chevron">
            <a:avLst>
              <a:gd name="adj" fmla="val 31101"/>
            </a:avLst>
          </a:prstGeom>
          <a:solidFill>
            <a:schemeClr val="tx2"/>
          </a:solidFill>
        </p:spPr>
        <p:txBody>
          <a:bodyPr lIns="54000" tIns="54000" rIns="54000" bIns="54000" anchor="ctr"/>
          <a:lstStyle>
            <a:lvl1pPr algn="l">
              <a:defRPr sz="14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Click to add text</a:t>
            </a:r>
            <a:endParaRPr lang="en-GB" dirty="0"/>
          </a:p>
        </p:txBody>
      </p:sp>
      <p:sp>
        <p:nvSpPr>
          <p:cNvPr id="16" name="Text Placeholder 12"/>
          <p:cNvSpPr>
            <a:spLocks noGrp="1"/>
          </p:cNvSpPr>
          <p:nvPr>
            <p:ph type="body" sz="quarter" idx="16" hasCustomPrompt="1"/>
          </p:nvPr>
        </p:nvSpPr>
        <p:spPr>
          <a:xfrm>
            <a:off x="6226011" y="1322388"/>
            <a:ext cx="2347200" cy="604800"/>
          </a:xfrm>
          <a:prstGeom prst="chevron">
            <a:avLst>
              <a:gd name="adj" fmla="val 31101"/>
            </a:avLst>
          </a:prstGeom>
          <a:solidFill>
            <a:schemeClr val="tx2"/>
          </a:solidFill>
        </p:spPr>
        <p:txBody>
          <a:bodyPr lIns="54000" tIns="54000" rIns="54000" bIns="54000" anchor="ctr"/>
          <a:lstStyle>
            <a:lvl1pPr algn="l">
              <a:defRPr sz="14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Click to add text</a:t>
            </a:r>
            <a:endParaRPr lang="en-GB" dirty="0"/>
          </a:p>
        </p:txBody>
      </p:sp>
      <p:sp>
        <p:nvSpPr>
          <p:cNvPr id="17" name="Text Placeholder 12"/>
          <p:cNvSpPr>
            <a:spLocks noGrp="1"/>
          </p:cNvSpPr>
          <p:nvPr>
            <p:ph type="body" sz="quarter" idx="17" hasCustomPrompt="1"/>
          </p:nvPr>
        </p:nvSpPr>
        <p:spPr>
          <a:xfrm>
            <a:off x="8841600" y="1322388"/>
            <a:ext cx="2347200" cy="604800"/>
          </a:xfrm>
          <a:prstGeom prst="chevron">
            <a:avLst>
              <a:gd name="adj" fmla="val 31101"/>
            </a:avLst>
          </a:prstGeom>
          <a:solidFill>
            <a:schemeClr val="tx2"/>
          </a:solidFill>
        </p:spPr>
        <p:txBody>
          <a:bodyPr lIns="54000" tIns="54000" rIns="54000" bIns="54000" anchor="ctr"/>
          <a:lstStyle>
            <a:lvl1pPr algn="l">
              <a:defRPr sz="14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Click to add text</a:t>
            </a:r>
            <a:endParaRPr lang="en-GB" dirty="0"/>
          </a:p>
        </p:txBody>
      </p:sp>
    </p:spTree>
    <p:extLst>
      <p:ext uri="{BB962C8B-B14F-4D97-AF65-F5344CB8AC3E}">
        <p14:creationId xmlns:p14="http://schemas.microsoft.com/office/powerpoint/2010/main" val="427345846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QUAD WITH CENTER">
    <p:spTree>
      <p:nvGrpSpPr>
        <p:cNvPr id="1" name=""/>
        <p:cNvGrpSpPr/>
        <p:nvPr/>
      </p:nvGrpSpPr>
      <p:grpSpPr>
        <a:xfrm>
          <a:off x="0" y="0"/>
          <a:ext cx="0" cy="0"/>
          <a:chOff x="0" y="0"/>
          <a:chExt cx="0" cy="0"/>
        </a:xfrm>
      </p:grpSpPr>
      <p:sp>
        <p:nvSpPr>
          <p:cNvPr id="2" name="Title 1"/>
          <p:cNvSpPr>
            <a:spLocks noGrp="1"/>
          </p:cNvSpPr>
          <p:nvPr>
            <p:ph type="title"/>
          </p:nvPr>
        </p:nvSpPr>
        <p:spPr>
          <a:xfrm>
            <a:off x="1003200" y="432000"/>
            <a:ext cx="10185600" cy="518400"/>
          </a:xfrm>
        </p:spPr>
        <p:txBody>
          <a:bodyPr/>
          <a:lstStyle/>
          <a:p>
            <a:r>
              <a:rPr lang="en-US"/>
              <a:t>Click to edit Master title style</a:t>
            </a:r>
            <a:endParaRPr lang="en-US" dirty="0"/>
          </a:p>
        </p:txBody>
      </p:sp>
      <p:sp>
        <p:nvSpPr>
          <p:cNvPr id="16" name="Text Placeholder 10"/>
          <p:cNvSpPr>
            <a:spLocks noGrp="1" noChangeAspect="1"/>
          </p:cNvSpPr>
          <p:nvPr>
            <p:ph type="body" sz="quarter" idx="21"/>
          </p:nvPr>
        </p:nvSpPr>
        <p:spPr bwMode="gray">
          <a:xfrm>
            <a:off x="5306559" y="2757950"/>
            <a:ext cx="1660995" cy="1659600"/>
          </a:xfrm>
          <a:prstGeom prst="ellipse">
            <a:avLst/>
          </a:prstGeom>
          <a:solidFill>
            <a:schemeClr val="accent1"/>
          </a:solidFill>
          <a:ln>
            <a:noFill/>
          </a:ln>
        </p:spPr>
        <p:txBody>
          <a:bodyPr lIns="54000" tIns="54000" rIns="54000" bIns="54000" anchor="ctr" anchorCtr="1">
            <a:noAutofit/>
          </a:bodyPr>
          <a:lstStyle>
            <a:lvl1pPr algn="ctr">
              <a:defRPr sz="1400">
                <a:solidFill>
                  <a:schemeClr val="bg1"/>
                </a:solidFill>
                <a:latin typeface="+mn-lt"/>
                <a:cs typeface="Arial" panose="020B0604020202020204" pitchFamily="34" charset="0"/>
              </a:defRPr>
            </a:lvl1pPr>
          </a:lstStyle>
          <a:p>
            <a:pPr lvl="0"/>
            <a:r>
              <a:rPr lang="en-US"/>
              <a:t>Click to edit Master text styles</a:t>
            </a:r>
          </a:p>
        </p:txBody>
      </p:sp>
      <p:sp>
        <p:nvSpPr>
          <p:cNvPr id="17" name="Text Placeholder 20"/>
          <p:cNvSpPr>
            <a:spLocks noGrp="1"/>
          </p:cNvSpPr>
          <p:nvPr>
            <p:ph type="body" sz="quarter" idx="26"/>
          </p:nvPr>
        </p:nvSpPr>
        <p:spPr bwMode="gray">
          <a:xfrm>
            <a:off x="1003347" y="1322388"/>
            <a:ext cx="3847695" cy="388800"/>
          </a:xfrm>
          <a:prstGeom prst="rect">
            <a:avLst/>
          </a:prstGeom>
          <a:solidFill>
            <a:schemeClr val="tx2"/>
          </a:solidFill>
          <a:ln w="12700">
            <a:solidFill>
              <a:srgbClr val="00338D"/>
            </a:solidFill>
          </a:ln>
        </p:spPr>
        <p:txBody>
          <a:bodyPr vert="horz" lIns="54000" tIns="54000" rIns="54000" bIns="54000" rtlCol="0" anchor="ctr" anchorCtr="0">
            <a:noAutofit/>
          </a:bodyPr>
          <a:lstStyle>
            <a:lvl1pPr>
              <a:defRPr lang="en-US" sz="1400" b="1" kern="1200" noProof="0" dirty="0" smtClean="0">
                <a:solidFill>
                  <a:schemeClr val="bg1"/>
                </a:solidFill>
                <a:latin typeface="+mn-lt"/>
                <a:ea typeface="+mn-ea"/>
                <a:cs typeface="Arial" panose="020B0604020202020204" pitchFamily="34" charset="0"/>
              </a:defRPr>
            </a:lvl1pPr>
            <a:lvl5pPr>
              <a:defRPr/>
            </a:lvl5pPr>
            <a:lvl6pPr>
              <a:defRPr baseline="0"/>
            </a:lvl6pPr>
            <a:lvl7pPr>
              <a:defRPr baseline="0"/>
            </a:lvl7pPr>
            <a:lvl8pPr>
              <a:defRPr baseline="0"/>
            </a:lvl8pPr>
          </a:lstStyle>
          <a:p>
            <a:pPr marL="0" lvl="0" indent="0" algn="l" defTabSz="914400" rtl="0" eaLnBrk="1" latinLnBrk="0" hangingPunct="1">
              <a:lnSpc>
                <a:spcPct val="100000"/>
              </a:lnSpc>
              <a:spcBef>
                <a:spcPts val="600"/>
              </a:spcBef>
              <a:buFont typeface="Arial" pitchFamily="34" charset="0"/>
              <a:buNone/>
            </a:pPr>
            <a:r>
              <a:rPr lang="en-US"/>
              <a:t>Click to edit Master text styles</a:t>
            </a:r>
          </a:p>
        </p:txBody>
      </p:sp>
      <p:sp>
        <p:nvSpPr>
          <p:cNvPr id="26" name="Text Placeholder 20"/>
          <p:cNvSpPr>
            <a:spLocks noGrp="1"/>
          </p:cNvSpPr>
          <p:nvPr>
            <p:ph type="body" sz="quarter" idx="48"/>
          </p:nvPr>
        </p:nvSpPr>
        <p:spPr bwMode="gray">
          <a:xfrm>
            <a:off x="1003347" y="4015250"/>
            <a:ext cx="3847695" cy="388800"/>
          </a:xfrm>
          <a:prstGeom prst="rect">
            <a:avLst/>
          </a:prstGeom>
          <a:solidFill>
            <a:schemeClr val="tx2"/>
          </a:solidFill>
          <a:ln w="12700">
            <a:solidFill>
              <a:srgbClr val="00338D"/>
            </a:solidFill>
          </a:ln>
        </p:spPr>
        <p:txBody>
          <a:bodyPr vert="horz" lIns="54000" tIns="54000" rIns="54000" bIns="54000" rtlCol="0" anchor="ctr" anchorCtr="0">
            <a:noAutofit/>
          </a:bodyPr>
          <a:lstStyle>
            <a:lvl1pPr>
              <a:defRPr lang="en-US" sz="1200" b="1" kern="1200" noProof="0" dirty="0" smtClean="0">
                <a:solidFill>
                  <a:schemeClr val="bg1"/>
                </a:solidFill>
                <a:latin typeface="+mn-lt"/>
                <a:ea typeface="+mn-ea"/>
                <a:cs typeface="Arial" panose="020B0604020202020204" pitchFamily="34" charset="0"/>
              </a:defRPr>
            </a:lvl1pPr>
            <a:lvl5pPr>
              <a:defRPr/>
            </a:lvl5pPr>
            <a:lvl6pPr>
              <a:defRPr baseline="0"/>
            </a:lvl6pPr>
            <a:lvl7pPr>
              <a:defRPr baseline="0"/>
            </a:lvl7pPr>
            <a:lvl8pPr>
              <a:defRPr baseline="0"/>
            </a:lvl8pPr>
          </a:lstStyle>
          <a:p>
            <a:pPr marL="0" lvl="0" indent="0" algn="l" defTabSz="914400" rtl="0" eaLnBrk="1" latinLnBrk="0" hangingPunct="1">
              <a:lnSpc>
                <a:spcPct val="100000"/>
              </a:lnSpc>
              <a:spcBef>
                <a:spcPts val="600"/>
              </a:spcBef>
              <a:buFont typeface="Arial" pitchFamily="34" charset="0"/>
              <a:buNone/>
            </a:pPr>
            <a:r>
              <a:rPr lang="en-US"/>
              <a:t>Click to edit Master text styles</a:t>
            </a:r>
          </a:p>
        </p:txBody>
      </p:sp>
      <p:sp>
        <p:nvSpPr>
          <p:cNvPr id="27" name="Text Placeholder 20"/>
          <p:cNvSpPr>
            <a:spLocks noGrp="1"/>
          </p:cNvSpPr>
          <p:nvPr>
            <p:ph type="body" sz="quarter" idx="50"/>
          </p:nvPr>
        </p:nvSpPr>
        <p:spPr bwMode="gray">
          <a:xfrm>
            <a:off x="7344001" y="1322388"/>
            <a:ext cx="3847695" cy="388800"/>
          </a:xfrm>
          <a:prstGeom prst="rect">
            <a:avLst/>
          </a:prstGeom>
          <a:solidFill>
            <a:schemeClr val="tx2"/>
          </a:solidFill>
          <a:ln w="12700">
            <a:solidFill>
              <a:srgbClr val="00338D"/>
            </a:solidFill>
          </a:ln>
        </p:spPr>
        <p:txBody>
          <a:bodyPr vert="horz" lIns="54000" tIns="54000" rIns="54000" bIns="54000" rtlCol="0" anchor="ctr" anchorCtr="0">
            <a:noAutofit/>
          </a:bodyPr>
          <a:lstStyle>
            <a:lvl1pPr>
              <a:defRPr lang="en-US" sz="1400" b="1" kern="1200" noProof="0" dirty="0" smtClean="0">
                <a:solidFill>
                  <a:schemeClr val="bg1"/>
                </a:solidFill>
                <a:latin typeface="+mn-lt"/>
                <a:ea typeface="+mn-ea"/>
                <a:cs typeface="Arial" panose="020B0604020202020204" pitchFamily="34" charset="0"/>
              </a:defRPr>
            </a:lvl1pPr>
            <a:lvl5pPr>
              <a:defRPr/>
            </a:lvl5pPr>
            <a:lvl6pPr>
              <a:defRPr baseline="0"/>
            </a:lvl6pPr>
            <a:lvl7pPr>
              <a:defRPr baseline="0"/>
            </a:lvl7pPr>
            <a:lvl8pPr>
              <a:defRPr baseline="0"/>
            </a:lvl8pPr>
          </a:lstStyle>
          <a:p>
            <a:pPr marL="0" lvl="0" indent="0" algn="l" defTabSz="914400" rtl="0" eaLnBrk="1" latinLnBrk="0" hangingPunct="1">
              <a:lnSpc>
                <a:spcPct val="100000"/>
              </a:lnSpc>
              <a:spcBef>
                <a:spcPts val="600"/>
              </a:spcBef>
              <a:buFont typeface="Arial" pitchFamily="34" charset="0"/>
              <a:buNone/>
            </a:pPr>
            <a:r>
              <a:rPr lang="en-US"/>
              <a:t>Click to edit Master text styles</a:t>
            </a:r>
          </a:p>
        </p:txBody>
      </p:sp>
      <p:sp>
        <p:nvSpPr>
          <p:cNvPr id="28" name="Text Placeholder 20"/>
          <p:cNvSpPr>
            <a:spLocks noGrp="1"/>
          </p:cNvSpPr>
          <p:nvPr>
            <p:ph type="body" sz="quarter" idx="52"/>
          </p:nvPr>
        </p:nvSpPr>
        <p:spPr bwMode="gray">
          <a:xfrm>
            <a:off x="7344001" y="4015250"/>
            <a:ext cx="3847695" cy="388800"/>
          </a:xfrm>
          <a:prstGeom prst="rect">
            <a:avLst/>
          </a:prstGeom>
          <a:solidFill>
            <a:srgbClr val="00338D"/>
          </a:solidFill>
          <a:ln w="12700">
            <a:solidFill>
              <a:srgbClr val="00338D"/>
            </a:solidFill>
          </a:ln>
        </p:spPr>
        <p:txBody>
          <a:bodyPr vert="horz" lIns="54000" tIns="54000" rIns="54000" bIns="54000" rtlCol="0" anchor="ctr" anchorCtr="0">
            <a:noAutofit/>
          </a:bodyPr>
          <a:lstStyle>
            <a:lvl1pPr>
              <a:defRPr lang="en-US" sz="1400" b="1" kern="1200" noProof="0" dirty="0" smtClean="0">
                <a:solidFill>
                  <a:schemeClr val="bg1"/>
                </a:solidFill>
                <a:latin typeface="+mn-lt"/>
                <a:ea typeface="+mn-ea"/>
                <a:cs typeface="Arial" panose="020B0604020202020204" pitchFamily="34" charset="0"/>
              </a:defRPr>
            </a:lvl1pPr>
            <a:lvl5pPr>
              <a:defRPr/>
            </a:lvl5pPr>
            <a:lvl6pPr>
              <a:defRPr baseline="0"/>
            </a:lvl6pPr>
            <a:lvl7pPr>
              <a:defRPr baseline="0"/>
            </a:lvl7pPr>
            <a:lvl8pPr>
              <a:defRPr baseline="0"/>
            </a:lvl8pPr>
          </a:lstStyle>
          <a:p>
            <a:pPr marL="0" lvl="0" indent="0" algn="l" defTabSz="914400" rtl="0" eaLnBrk="1" latinLnBrk="0" hangingPunct="1">
              <a:lnSpc>
                <a:spcPct val="100000"/>
              </a:lnSpc>
              <a:spcBef>
                <a:spcPts val="600"/>
              </a:spcBef>
              <a:buFont typeface="Arial" pitchFamily="34" charset="0"/>
              <a:buNone/>
            </a:pPr>
            <a:r>
              <a:rPr lang="en-US"/>
              <a:t>Click to edit Master text styles</a:t>
            </a:r>
          </a:p>
        </p:txBody>
      </p:sp>
      <p:sp>
        <p:nvSpPr>
          <p:cNvPr id="29" name="AutoShape 20"/>
          <p:cNvSpPr>
            <a:spLocks noChangeArrowheads="1"/>
          </p:cNvSpPr>
          <p:nvPr userDrawn="1"/>
        </p:nvSpPr>
        <p:spPr bwMode="gray">
          <a:xfrm rot="2700000">
            <a:off x="5088625" y="2468534"/>
            <a:ext cx="382279" cy="502740"/>
          </a:xfrm>
          <a:prstGeom prst="rightArrow">
            <a:avLst>
              <a:gd name="adj1" fmla="val 63333"/>
              <a:gd name="adj2" fmla="val 49582"/>
            </a:avLst>
          </a:prstGeom>
          <a:solidFill>
            <a:schemeClr val="tx2"/>
          </a:solidFill>
          <a:ln w="6350" algn="ctr">
            <a:noFill/>
            <a:miter lim="800000"/>
            <a:headEnd/>
            <a:tailEnd/>
          </a:ln>
          <a:effectLst/>
        </p:spPr>
        <p:txBody>
          <a:bodyPr rot="10800000" wrap="none" anchor="ctr">
            <a:noAutofit/>
          </a:bodyPr>
          <a:lstStyle/>
          <a:p>
            <a:endParaRPr lang="en-CA" sz="1200" dirty="0">
              <a:solidFill>
                <a:srgbClr val="483698"/>
              </a:solidFill>
              <a:latin typeface="+mn-lt"/>
            </a:endParaRPr>
          </a:p>
        </p:txBody>
      </p:sp>
      <p:sp>
        <p:nvSpPr>
          <p:cNvPr id="31" name="Text Placeholder 3"/>
          <p:cNvSpPr>
            <a:spLocks noGrp="1"/>
          </p:cNvSpPr>
          <p:nvPr>
            <p:ph type="body" sz="quarter" idx="53"/>
          </p:nvPr>
        </p:nvSpPr>
        <p:spPr>
          <a:xfrm>
            <a:off x="1003347" y="1718873"/>
            <a:ext cx="3849600" cy="1472876"/>
          </a:xfrm>
          <a:ln w="12700">
            <a:solidFill>
              <a:schemeClr val="tx2"/>
            </a:solidFill>
          </a:ln>
        </p:spPr>
        <p:txBody>
          <a:bodyPr lIns="54000" tIns="54000" rIns="54000" bIns="54000">
            <a:noAutofit/>
          </a:bodyPr>
          <a:lstStyle>
            <a:lvl1pPr>
              <a:defRPr sz="1400">
                <a:latin typeface="+mn-lt"/>
              </a:defRPr>
            </a:lvl1pPr>
            <a:lvl2pPr>
              <a:defRPr sz="1400">
                <a:latin typeface="+mn-lt"/>
              </a:defRPr>
            </a:lvl2pPr>
            <a:lvl3pPr>
              <a:defRPr sz="1400">
                <a:latin typeface="+mn-lt"/>
              </a:defRPr>
            </a:lvl3pPr>
            <a:lvl4pPr>
              <a:defRPr sz="1400">
                <a:latin typeface="+mn-lt"/>
              </a:defRPr>
            </a:lvl4pPr>
            <a:lvl5pPr>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32" name="Text Placeholder 3"/>
          <p:cNvSpPr>
            <a:spLocks noGrp="1"/>
          </p:cNvSpPr>
          <p:nvPr>
            <p:ph type="body" sz="quarter" idx="54"/>
          </p:nvPr>
        </p:nvSpPr>
        <p:spPr>
          <a:xfrm>
            <a:off x="1003347" y="4404050"/>
            <a:ext cx="3849600" cy="1472876"/>
          </a:xfrm>
          <a:ln w="12700">
            <a:solidFill>
              <a:schemeClr val="tx2"/>
            </a:solidFill>
          </a:ln>
        </p:spPr>
        <p:txBody>
          <a:bodyPr lIns="54000" tIns="54000" rIns="54000" bIns="54000">
            <a:noAutofit/>
          </a:bodyPr>
          <a:lstStyle>
            <a:lvl1pPr>
              <a:defRPr sz="1400">
                <a:latin typeface="+mn-lt"/>
              </a:defRPr>
            </a:lvl1pPr>
            <a:lvl2pPr>
              <a:defRPr sz="1400">
                <a:latin typeface="+mn-lt"/>
              </a:defRPr>
            </a:lvl2pPr>
            <a:lvl3pPr>
              <a:defRPr sz="1400">
                <a:latin typeface="+mn-lt"/>
              </a:defRPr>
            </a:lvl3pPr>
            <a:lvl4pPr>
              <a:defRPr sz="1400">
                <a:latin typeface="+mn-lt"/>
              </a:defRPr>
            </a:lvl4pPr>
            <a:lvl5pPr>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33" name="Text Placeholder 3"/>
          <p:cNvSpPr>
            <a:spLocks noGrp="1"/>
          </p:cNvSpPr>
          <p:nvPr>
            <p:ph type="body" sz="quarter" idx="55"/>
          </p:nvPr>
        </p:nvSpPr>
        <p:spPr>
          <a:xfrm>
            <a:off x="7342095" y="1718873"/>
            <a:ext cx="3849600" cy="1472876"/>
          </a:xfrm>
          <a:ln w="12700">
            <a:solidFill>
              <a:schemeClr val="tx2"/>
            </a:solidFill>
          </a:ln>
        </p:spPr>
        <p:txBody>
          <a:bodyPr lIns="54000" tIns="54000" rIns="54000" bIns="54000">
            <a:noAutofit/>
          </a:bodyPr>
          <a:lstStyle>
            <a:lvl1pPr>
              <a:defRPr sz="1400">
                <a:latin typeface="+mn-lt"/>
              </a:defRPr>
            </a:lvl1pPr>
            <a:lvl2pPr>
              <a:defRPr sz="1400">
                <a:latin typeface="+mn-lt"/>
              </a:defRPr>
            </a:lvl2pPr>
            <a:lvl3pPr>
              <a:defRPr sz="1400">
                <a:latin typeface="+mn-lt"/>
              </a:defRPr>
            </a:lvl3pPr>
            <a:lvl4pPr>
              <a:defRPr sz="1400">
                <a:latin typeface="+mn-lt"/>
              </a:defRPr>
            </a:lvl4pPr>
            <a:lvl5pPr>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34" name="Text Placeholder 3"/>
          <p:cNvSpPr>
            <a:spLocks noGrp="1"/>
          </p:cNvSpPr>
          <p:nvPr>
            <p:ph type="body" sz="quarter" idx="56"/>
          </p:nvPr>
        </p:nvSpPr>
        <p:spPr>
          <a:xfrm>
            <a:off x="7342095" y="4404050"/>
            <a:ext cx="3849600" cy="1472876"/>
          </a:xfrm>
          <a:ln w="12700">
            <a:solidFill>
              <a:schemeClr val="tx2"/>
            </a:solidFill>
          </a:ln>
        </p:spPr>
        <p:txBody>
          <a:bodyPr lIns="54000" tIns="54000" rIns="54000" bIns="54000">
            <a:noAutofit/>
          </a:bodyPr>
          <a:lstStyle>
            <a:lvl1pPr>
              <a:defRPr sz="1400">
                <a:latin typeface="+mn-lt"/>
              </a:defRPr>
            </a:lvl1pPr>
            <a:lvl2pPr>
              <a:defRPr sz="1400">
                <a:latin typeface="+mn-lt"/>
              </a:defRPr>
            </a:lvl2pPr>
            <a:lvl3pPr>
              <a:defRPr sz="1400">
                <a:latin typeface="+mn-lt"/>
              </a:defRPr>
            </a:lvl3pPr>
            <a:lvl4pPr>
              <a:defRPr sz="1400">
                <a:latin typeface="+mn-lt"/>
              </a:defRPr>
            </a:lvl4pPr>
            <a:lvl5pPr>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0" name="AutoShape 20"/>
          <p:cNvSpPr>
            <a:spLocks noChangeArrowheads="1"/>
          </p:cNvSpPr>
          <p:nvPr userDrawn="1"/>
        </p:nvSpPr>
        <p:spPr bwMode="gray">
          <a:xfrm rot="18900000" flipH="1">
            <a:off x="6742978" y="2468534"/>
            <a:ext cx="382279" cy="502740"/>
          </a:xfrm>
          <a:prstGeom prst="rightArrow">
            <a:avLst>
              <a:gd name="adj1" fmla="val 63333"/>
              <a:gd name="adj2" fmla="val 49582"/>
            </a:avLst>
          </a:prstGeom>
          <a:solidFill>
            <a:schemeClr val="tx2"/>
          </a:solidFill>
          <a:ln w="6350" algn="ctr">
            <a:noFill/>
            <a:miter lim="800000"/>
            <a:headEnd/>
            <a:tailEnd/>
          </a:ln>
          <a:effectLst/>
        </p:spPr>
        <p:txBody>
          <a:bodyPr rot="10800000" wrap="none" anchor="ctr">
            <a:noAutofit/>
          </a:bodyPr>
          <a:lstStyle/>
          <a:p>
            <a:endParaRPr lang="en-CA" sz="1200" dirty="0">
              <a:solidFill>
                <a:srgbClr val="483698"/>
              </a:solidFill>
              <a:latin typeface="+mn-lt"/>
            </a:endParaRPr>
          </a:p>
        </p:txBody>
      </p:sp>
      <p:sp>
        <p:nvSpPr>
          <p:cNvPr id="21" name="AutoShape 20"/>
          <p:cNvSpPr>
            <a:spLocks noChangeArrowheads="1"/>
          </p:cNvSpPr>
          <p:nvPr userDrawn="1"/>
        </p:nvSpPr>
        <p:spPr bwMode="gray">
          <a:xfrm rot="18900000" flipV="1">
            <a:off x="5088624" y="4310034"/>
            <a:ext cx="382279" cy="502740"/>
          </a:xfrm>
          <a:prstGeom prst="rightArrow">
            <a:avLst>
              <a:gd name="adj1" fmla="val 63333"/>
              <a:gd name="adj2" fmla="val 49582"/>
            </a:avLst>
          </a:prstGeom>
          <a:solidFill>
            <a:schemeClr val="tx2"/>
          </a:solidFill>
          <a:ln w="6350" algn="ctr">
            <a:noFill/>
            <a:miter lim="800000"/>
            <a:headEnd/>
            <a:tailEnd/>
          </a:ln>
          <a:effectLst/>
        </p:spPr>
        <p:txBody>
          <a:bodyPr rot="10800000" wrap="none" anchor="ctr">
            <a:noAutofit/>
          </a:bodyPr>
          <a:lstStyle/>
          <a:p>
            <a:endParaRPr lang="en-CA" sz="1200" dirty="0">
              <a:solidFill>
                <a:srgbClr val="483698"/>
              </a:solidFill>
              <a:latin typeface="+mn-lt"/>
            </a:endParaRPr>
          </a:p>
        </p:txBody>
      </p:sp>
      <p:sp>
        <p:nvSpPr>
          <p:cNvPr id="22" name="AutoShape 20"/>
          <p:cNvSpPr>
            <a:spLocks noChangeArrowheads="1"/>
          </p:cNvSpPr>
          <p:nvPr userDrawn="1"/>
        </p:nvSpPr>
        <p:spPr bwMode="gray">
          <a:xfrm rot="2700000" flipH="1" flipV="1">
            <a:off x="6742977" y="4310034"/>
            <a:ext cx="382279" cy="502740"/>
          </a:xfrm>
          <a:prstGeom prst="rightArrow">
            <a:avLst>
              <a:gd name="adj1" fmla="val 63333"/>
              <a:gd name="adj2" fmla="val 49582"/>
            </a:avLst>
          </a:prstGeom>
          <a:solidFill>
            <a:schemeClr val="tx2"/>
          </a:solidFill>
          <a:ln w="6350" algn="ctr">
            <a:noFill/>
            <a:miter lim="800000"/>
            <a:headEnd/>
            <a:tailEnd/>
          </a:ln>
          <a:effectLst/>
        </p:spPr>
        <p:txBody>
          <a:bodyPr rot="10800000" wrap="none" anchor="ctr">
            <a:noAutofit/>
          </a:bodyPr>
          <a:lstStyle/>
          <a:p>
            <a:endParaRPr lang="en-CA" sz="1200" dirty="0">
              <a:solidFill>
                <a:srgbClr val="483698"/>
              </a:solidFill>
              <a:latin typeface="+mn-lt"/>
            </a:endParaRPr>
          </a:p>
        </p:txBody>
      </p:sp>
    </p:spTree>
    <p:extLst>
      <p:ext uri="{BB962C8B-B14F-4D97-AF65-F5344CB8AC3E}">
        <p14:creationId xmlns:p14="http://schemas.microsoft.com/office/powerpoint/2010/main" val="361279687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2 COLUMN BLUE">
    <p:spTree>
      <p:nvGrpSpPr>
        <p:cNvPr id="1" name=""/>
        <p:cNvGrpSpPr/>
        <p:nvPr/>
      </p:nvGrpSpPr>
      <p:grpSpPr>
        <a:xfrm>
          <a:off x="0" y="0"/>
          <a:ext cx="0" cy="0"/>
          <a:chOff x="0" y="0"/>
          <a:chExt cx="0" cy="0"/>
        </a:xfrm>
      </p:grpSpPr>
      <p:sp>
        <p:nvSpPr>
          <p:cNvPr id="2" name="Title 1"/>
          <p:cNvSpPr>
            <a:spLocks noGrp="1"/>
          </p:cNvSpPr>
          <p:nvPr>
            <p:ph type="title"/>
          </p:nvPr>
        </p:nvSpPr>
        <p:spPr>
          <a:xfrm>
            <a:off x="1003200" y="432000"/>
            <a:ext cx="10185600" cy="518400"/>
          </a:xfrm>
        </p:spPr>
        <p:txBody>
          <a:bodyPr/>
          <a:lstStyle/>
          <a:p>
            <a:r>
              <a:rPr lang="en-US"/>
              <a:t>Click to edit Master title style</a:t>
            </a:r>
            <a:endParaRPr lang="en-US" dirty="0"/>
          </a:p>
        </p:txBody>
      </p:sp>
      <p:sp>
        <p:nvSpPr>
          <p:cNvPr id="19" name="Text Placeholder 8"/>
          <p:cNvSpPr>
            <a:spLocks noGrp="1"/>
          </p:cNvSpPr>
          <p:nvPr>
            <p:ph type="body" sz="quarter" idx="19"/>
          </p:nvPr>
        </p:nvSpPr>
        <p:spPr>
          <a:xfrm>
            <a:off x="1003200" y="1708149"/>
            <a:ext cx="4968000" cy="4168775"/>
          </a:xfrm>
          <a:ln w="12700">
            <a:solidFill>
              <a:schemeClr val="tx2"/>
            </a:solidFill>
          </a:ln>
        </p:spPr>
        <p:txBody>
          <a:bodyPr lIns="54000" tIns="54000" rIns="54000" bIns="54000"/>
          <a:lstStyle>
            <a:lvl1pPr>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0" name="Text Placeholder 8"/>
          <p:cNvSpPr>
            <a:spLocks noGrp="1"/>
          </p:cNvSpPr>
          <p:nvPr>
            <p:ph type="body" sz="quarter" idx="20"/>
          </p:nvPr>
        </p:nvSpPr>
        <p:spPr>
          <a:xfrm>
            <a:off x="1003200" y="1322388"/>
            <a:ext cx="4968000" cy="388800"/>
          </a:xfrm>
          <a:solidFill>
            <a:schemeClr val="tx2"/>
          </a:solidFill>
          <a:ln w="12700">
            <a:solidFill>
              <a:schemeClr val="tx2"/>
            </a:solidFill>
          </a:ln>
        </p:spPr>
        <p:txBody>
          <a:bodyPr lIns="54000" tIns="54000" rIns="54000" bIns="54000" anchor="ctr"/>
          <a:lstStyle>
            <a:lvl1pPr>
              <a:defRPr sz="1500">
                <a:solidFill>
                  <a:schemeClr val="bg1"/>
                </a:solidFill>
              </a:defRPr>
            </a:lvl1pPr>
            <a:lvl2pPr>
              <a:defRPr sz="1400"/>
            </a:lvl2pPr>
            <a:lvl3pPr>
              <a:defRPr sz="1400"/>
            </a:lvl3pPr>
            <a:lvl4pPr>
              <a:defRPr sz="1400"/>
            </a:lvl4pPr>
            <a:lvl5pPr>
              <a:defRPr sz="1400"/>
            </a:lvl5pPr>
          </a:lstStyle>
          <a:p>
            <a:pPr lvl="0"/>
            <a:r>
              <a:rPr lang="en-US"/>
              <a:t>Click to edit Master text styles</a:t>
            </a:r>
          </a:p>
        </p:txBody>
      </p:sp>
      <p:sp>
        <p:nvSpPr>
          <p:cNvPr id="16" name="Text Placeholder 8"/>
          <p:cNvSpPr>
            <a:spLocks noGrp="1"/>
          </p:cNvSpPr>
          <p:nvPr>
            <p:ph type="body" sz="quarter" idx="21"/>
          </p:nvPr>
        </p:nvSpPr>
        <p:spPr>
          <a:xfrm>
            <a:off x="6220800" y="1708149"/>
            <a:ext cx="4968000" cy="4168775"/>
          </a:xfrm>
          <a:ln w="12700">
            <a:solidFill>
              <a:schemeClr val="tx2"/>
            </a:solidFill>
          </a:ln>
        </p:spPr>
        <p:txBody>
          <a:bodyPr lIns="54000" tIns="54000" rIns="54000" bIns="54000"/>
          <a:lstStyle>
            <a:lvl1pPr>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7" name="Text Placeholder 8"/>
          <p:cNvSpPr>
            <a:spLocks noGrp="1"/>
          </p:cNvSpPr>
          <p:nvPr>
            <p:ph type="body" sz="quarter" idx="22"/>
          </p:nvPr>
        </p:nvSpPr>
        <p:spPr>
          <a:xfrm>
            <a:off x="6220800" y="1322388"/>
            <a:ext cx="4968000" cy="388800"/>
          </a:xfrm>
          <a:solidFill>
            <a:schemeClr val="tx2"/>
          </a:solidFill>
          <a:ln w="12700">
            <a:solidFill>
              <a:schemeClr val="tx2"/>
            </a:solidFill>
          </a:ln>
        </p:spPr>
        <p:txBody>
          <a:bodyPr lIns="54000" tIns="54000" rIns="54000" bIns="54000" anchor="ctr"/>
          <a:lstStyle>
            <a:lvl1pPr>
              <a:defRPr sz="1500">
                <a:solidFill>
                  <a:schemeClr val="bg1"/>
                </a:solidFill>
              </a:defRPr>
            </a:lvl1pPr>
            <a:lvl2pPr>
              <a:defRPr sz="1400"/>
            </a:lvl2pPr>
            <a:lvl3pPr>
              <a:defRPr sz="1400"/>
            </a:lvl3pPr>
            <a:lvl4pPr>
              <a:defRPr sz="1400"/>
            </a:lvl4pPr>
            <a:lvl5pPr>
              <a:defRPr sz="1400"/>
            </a:lvl5pPr>
          </a:lstStyle>
          <a:p>
            <a:pPr lvl="0"/>
            <a:r>
              <a:rPr lang="en-US"/>
              <a:t>Click to edit Master text styles</a:t>
            </a:r>
          </a:p>
        </p:txBody>
      </p:sp>
    </p:spTree>
    <p:extLst>
      <p:ext uri="{BB962C8B-B14F-4D97-AF65-F5344CB8AC3E}">
        <p14:creationId xmlns:p14="http://schemas.microsoft.com/office/powerpoint/2010/main" val="366487464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QUAD">
    <p:spTree>
      <p:nvGrpSpPr>
        <p:cNvPr id="1" name=""/>
        <p:cNvGrpSpPr/>
        <p:nvPr/>
      </p:nvGrpSpPr>
      <p:grpSpPr>
        <a:xfrm>
          <a:off x="0" y="0"/>
          <a:ext cx="0" cy="0"/>
          <a:chOff x="0" y="0"/>
          <a:chExt cx="0" cy="0"/>
        </a:xfrm>
      </p:grpSpPr>
      <p:sp>
        <p:nvSpPr>
          <p:cNvPr id="2" name="Title 1"/>
          <p:cNvSpPr>
            <a:spLocks noGrp="1"/>
          </p:cNvSpPr>
          <p:nvPr>
            <p:ph type="title"/>
          </p:nvPr>
        </p:nvSpPr>
        <p:spPr>
          <a:xfrm>
            <a:off x="1003200" y="432000"/>
            <a:ext cx="10185600" cy="518400"/>
          </a:xfrm>
        </p:spPr>
        <p:txBody>
          <a:bodyPr/>
          <a:lstStyle/>
          <a:p>
            <a:r>
              <a:rPr lang="en-US"/>
              <a:t>Click to edit Master title style</a:t>
            </a:r>
            <a:endParaRPr lang="en-US" dirty="0"/>
          </a:p>
        </p:txBody>
      </p:sp>
      <p:sp>
        <p:nvSpPr>
          <p:cNvPr id="13" name="Text Placeholder 8"/>
          <p:cNvSpPr>
            <a:spLocks noGrp="1"/>
          </p:cNvSpPr>
          <p:nvPr>
            <p:ph type="body" sz="quarter" idx="19"/>
          </p:nvPr>
        </p:nvSpPr>
        <p:spPr>
          <a:xfrm>
            <a:off x="1003200" y="1708150"/>
            <a:ext cx="4968000" cy="1758950"/>
          </a:xfrm>
          <a:ln w="12700">
            <a:solidFill>
              <a:schemeClr val="tx2"/>
            </a:solidFill>
          </a:ln>
        </p:spPr>
        <p:txBody>
          <a:bodyPr lIns="54000" tIns="54000" rIns="54000" bIns="54000"/>
          <a:lstStyle>
            <a:lvl1pPr>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4" name="Text Placeholder 8"/>
          <p:cNvSpPr>
            <a:spLocks noGrp="1"/>
          </p:cNvSpPr>
          <p:nvPr>
            <p:ph type="body" sz="quarter" idx="20"/>
          </p:nvPr>
        </p:nvSpPr>
        <p:spPr>
          <a:xfrm>
            <a:off x="1003200" y="1322388"/>
            <a:ext cx="4968000" cy="388800"/>
          </a:xfrm>
          <a:solidFill>
            <a:schemeClr val="tx2"/>
          </a:solidFill>
          <a:ln w="12700">
            <a:solidFill>
              <a:schemeClr val="tx2"/>
            </a:solidFill>
          </a:ln>
        </p:spPr>
        <p:txBody>
          <a:bodyPr lIns="54000" tIns="54000" rIns="54000" bIns="54000" anchor="ctr"/>
          <a:lstStyle>
            <a:lvl1pPr>
              <a:defRPr sz="1500">
                <a:solidFill>
                  <a:schemeClr val="bg1"/>
                </a:solidFill>
              </a:defRPr>
            </a:lvl1pPr>
            <a:lvl2pPr>
              <a:defRPr sz="1400"/>
            </a:lvl2pPr>
            <a:lvl3pPr>
              <a:defRPr sz="1400"/>
            </a:lvl3pPr>
            <a:lvl4pPr>
              <a:defRPr sz="1400"/>
            </a:lvl4pPr>
            <a:lvl5pPr>
              <a:defRPr sz="1400"/>
            </a:lvl5pPr>
          </a:lstStyle>
          <a:p>
            <a:pPr lvl="0"/>
            <a:r>
              <a:rPr lang="en-US"/>
              <a:t>Click to edit Master text styles</a:t>
            </a:r>
          </a:p>
        </p:txBody>
      </p:sp>
      <p:sp>
        <p:nvSpPr>
          <p:cNvPr id="15" name="Text Placeholder 8"/>
          <p:cNvSpPr>
            <a:spLocks noGrp="1"/>
          </p:cNvSpPr>
          <p:nvPr>
            <p:ph type="body" sz="quarter" idx="21"/>
          </p:nvPr>
        </p:nvSpPr>
        <p:spPr>
          <a:xfrm>
            <a:off x="6220800" y="1708150"/>
            <a:ext cx="4968000" cy="1758950"/>
          </a:xfrm>
          <a:ln w="12700">
            <a:solidFill>
              <a:schemeClr val="tx2"/>
            </a:solidFill>
          </a:ln>
        </p:spPr>
        <p:txBody>
          <a:bodyPr lIns="54000" tIns="54000" rIns="54000" bIns="54000"/>
          <a:lstStyle>
            <a:lvl1pPr>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8" name="Text Placeholder 8"/>
          <p:cNvSpPr>
            <a:spLocks noGrp="1"/>
          </p:cNvSpPr>
          <p:nvPr>
            <p:ph type="body" sz="quarter" idx="22"/>
          </p:nvPr>
        </p:nvSpPr>
        <p:spPr>
          <a:xfrm>
            <a:off x="6220800" y="1322388"/>
            <a:ext cx="4968000" cy="388800"/>
          </a:xfrm>
          <a:solidFill>
            <a:schemeClr val="tx2"/>
          </a:solidFill>
          <a:ln w="12700">
            <a:solidFill>
              <a:schemeClr val="tx2"/>
            </a:solidFill>
          </a:ln>
        </p:spPr>
        <p:txBody>
          <a:bodyPr lIns="54000" tIns="54000" rIns="54000" bIns="54000" anchor="ctr"/>
          <a:lstStyle>
            <a:lvl1pPr>
              <a:defRPr sz="1500">
                <a:solidFill>
                  <a:schemeClr val="bg1"/>
                </a:solidFill>
              </a:defRPr>
            </a:lvl1pPr>
            <a:lvl2pPr>
              <a:defRPr sz="1400"/>
            </a:lvl2pPr>
            <a:lvl3pPr>
              <a:defRPr sz="1400"/>
            </a:lvl3pPr>
            <a:lvl4pPr>
              <a:defRPr sz="1400"/>
            </a:lvl4pPr>
            <a:lvl5pPr>
              <a:defRPr sz="1400"/>
            </a:lvl5pPr>
          </a:lstStyle>
          <a:p>
            <a:pPr lvl="0"/>
            <a:r>
              <a:rPr lang="en-US"/>
              <a:t>Click to edit Master text styles</a:t>
            </a:r>
          </a:p>
        </p:txBody>
      </p:sp>
      <p:sp>
        <p:nvSpPr>
          <p:cNvPr id="21" name="Text Placeholder 8"/>
          <p:cNvSpPr>
            <a:spLocks noGrp="1"/>
          </p:cNvSpPr>
          <p:nvPr>
            <p:ph type="body" sz="quarter" idx="23"/>
          </p:nvPr>
        </p:nvSpPr>
        <p:spPr>
          <a:xfrm>
            <a:off x="1003200" y="4117976"/>
            <a:ext cx="4968000" cy="1758950"/>
          </a:xfrm>
          <a:ln w="12700">
            <a:solidFill>
              <a:schemeClr val="tx2"/>
            </a:solidFill>
          </a:ln>
        </p:spPr>
        <p:txBody>
          <a:bodyPr lIns="54000" tIns="54000" rIns="54000" bIns="54000"/>
          <a:lstStyle>
            <a:lvl1pPr>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2" name="Text Placeholder 8"/>
          <p:cNvSpPr>
            <a:spLocks noGrp="1"/>
          </p:cNvSpPr>
          <p:nvPr>
            <p:ph type="body" sz="quarter" idx="24"/>
          </p:nvPr>
        </p:nvSpPr>
        <p:spPr>
          <a:xfrm>
            <a:off x="1003200" y="3741920"/>
            <a:ext cx="4968000" cy="388800"/>
          </a:xfrm>
          <a:solidFill>
            <a:schemeClr val="tx2"/>
          </a:solidFill>
          <a:ln w="12700">
            <a:solidFill>
              <a:schemeClr val="tx2"/>
            </a:solidFill>
          </a:ln>
        </p:spPr>
        <p:txBody>
          <a:bodyPr lIns="54000" tIns="54000" rIns="54000" bIns="54000" anchor="ctr"/>
          <a:lstStyle>
            <a:lvl1pPr>
              <a:defRPr sz="1500">
                <a:solidFill>
                  <a:schemeClr val="bg1"/>
                </a:solidFill>
              </a:defRPr>
            </a:lvl1pPr>
            <a:lvl2pPr>
              <a:defRPr sz="1400"/>
            </a:lvl2pPr>
            <a:lvl3pPr>
              <a:defRPr sz="1400"/>
            </a:lvl3pPr>
            <a:lvl4pPr>
              <a:defRPr sz="1400"/>
            </a:lvl4pPr>
            <a:lvl5pPr>
              <a:defRPr sz="1400"/>
            </a:lvl5pPr>
          </a:lstStyle>
          <a:p>
            <a:pPr lvl="0"/>
            <a:r>
              <a:rPr lang="en-US"/>
              <a:t>Click to edit Master text styles</a:t>
            </a:r>
          </a:p>
        </p:txBody>
      </p:sp>
      <p:sp>
        <p:nvSpPr>
          <p:cNvPr id="23" name="Text Placeholder 8"/>
          <p:cNvSpPr>
            <a:spLocks noGrp="1"/>
          </p:cNvSpPr>
          <p:nvPr>
            <p:ph type="body" sz="quarter" idx="25"/>
          </p:nvPr>
        </p:nvSpPr>
        <p:spPr>
          <a:xfrm>
            <a:off x="6220800" y="4117976"/>
            <a:ext cx="4968000" cy="1758950"/>
          </a:xfrm>
          <a:ln w="12700">
            <a:solidFill>
              <a:schemeClr val="tx2"/>
            </a:solidFill>
          </a:ln>
        </p:spPr>
        <p:txBody>
          <a:bodyPr lIns="54000" tIns="54000" rIns="54000" bIns="54000"/>
          <a:lstStyle>
            <a:lvl1pPr>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4" name="Text Placeholder 8"/>
          <p:cNvSpPr>
            <a:spLocks noGrp="1"/>
          </p:cNvSpPr>
          <p:nvPr>
            <p:ph type="body" sz="quarter" idx="26"/>
          </p:nvPr>
        </p:nvSpPr>
        <p:spPr>
          <a:xfrm>
            <a:off x="6220800" y="3741920"/>
            <a:ext cx="4968000" cy="388800"/>
          </a:xfrm>
          <a:solidFill>
            <a:schemeClr val="tx2"/>
          </a:solidFill>
          <a:ln w="12700">
            <a:solidFill>
              <a:schemeClr val="tx2"/>
            </a:solidFill>
          </a:ln>
        </p:spPr>
        <p:txBody>
          <a:bodyPr lIns="54000" tIns="54000" rIns="54000" bIns="54000" anchor="ctr"/>
          <a:lstStyle>
            <a:lvl1pPr>
              <a:defRPr sz="1500">
                <a:solidFill>
                  <a:schemeClr val="bg1"/>
                </a:solidFill>
              </a:defRPr>
            </a:lvl1pPr>
            <a:lvl2pPr>
              <a:defRPr sz="1400"/>
            </a:lvl2pPr>
            <a:lvl3pPr>
              <a:defRPr sz="1400"/>
            </a:lvl3pPr>
            <a:lvl4pPr>
              <a:defRPr sz="1400"/>
            </a:lvl4pPr>
            <a:lvl5pPr>
              <a:defRPr sz="1400"/>
            </a:lvl5pPr>
          </a:lstStyle>
          <a:p>
            <a:pPr lvl="0"/>
            <a:r>
              <a:rPr lang="en-US"/>
              <a:t>Click to edit Master text styles</a:t>
            </a:r>
          </a:p>
        </p:txBody>
      </p:sp>
    </p:spTree>
    <p:extLst>
      <p:ext uri="{BB962C8B-B14F-4D97-AF65-F5344CB8AC3E}">
        <p14:creationId xmlns:p14="http://schemas.microsoft.com/office/powerpoint/2010/main" val="94256690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DIVIDER 1">
    <p:bg>
      <p:bgPr>
        <a:solidFill>
          <a:schemeClr val="accent1"/>
        </a:solidFill>
        <a:effectLst/>
      </p:bgPr>
    </p:bg>
    <p:spTree>
      <p:nvGrpSpPr>
        <p:cNvPr id="1" name=""/>
        <p:cNvGrpSpPr/>
        <p:nvPr/>
      </p:nvGrpSpPr>
      <p:grpSpPr>
        <a:xfrm>
          <a:off x="0" y="0"/>
          <a:ext cx="0" cy="0"/>
          <a:chOff x="0" y="0"/>
          <a:chExt cx="0" cy="0"/>
        </a:xfrm>
      </p:grpSpPr>
      <p:sp>
        <p:nvSpPr>
          <p:cNvPr id="7" name="Title 1"/>
          <p:cNvSpPr>
            <a:spLocks noGrp="1"/>
          </p:cNvSpPr>
          <p:nvPr>
            <p:ph type="ctrTitle"/>
          </p:nvPr>
        </p:nvSpPr>
        <p:spPr>
          <a:xfrm>
            <a:off x="2709863" y="1435300"/>
            <a:ext cx="8489950" cy="3510000"/>
          </a:xfrm>
        </p:spPr>
        <p:txBody>
          <a:bodyPr anchor="t" anchorCtr="0"/>
          <a:lstStyle>
            <a:lvl1pPr algn="l">
              <a:defRPr sz="11000" baseline="0">
                <a:solidFill>
                  <a:schemeClr val="bg1"/>
                </a:solidFill>
              </a:defRPr>
            </a:lvl1pPr>
          </a:lstStyle>
          <a:p>
            <a:r>
              <a:rPr lang="en-US"/>
              <a:t>Click to edit Master title style</a:t>
            </a:r>
            <a:endParaRPr lang="en-US" dirty="0"/>
          </a:p>
        </p:txBody>
      </p:sp>
      <p:sp>
        <p:nvSpPr>
          <p:cNvPr id="9" name="Freeform 19"/>
          <p:cNvSpPr>
            <a:spLocks noChangeAspect="1" noEditPoints="1"/>
          </p:cNvSpPr>
          <p:nvPr userDrawn="1"/>
        </p:nvSpPr>
        <p:spPr bwMode="auto">
          <a:xfrm>
            <a:off x="2729163" y="524433"/>
            <a:ext cx="1079150" cy="439654"/>
          </a:xfrm>
          <a:custGeom>
            <a:avLst/>
            <a:gdLst>
              <a:gd name="T0" fmla="*/ 269 w 283"/>
              <a:gd name="T1" fmla="*/ 77 h 114"/>
              <a:gd name="T2" fmla="*/ 222 w 283"/>
              <a:gd name="T3" fmla="*/ 87 h 114"/>
              <a:gd name="T4" fmla="*/ 244 w 283"/>
              <a:gd name="T5" fmla="*/ 60 h 114"/>
              <a:gd name="T6" fmla="*/ 269 w 283"/>
              <a:gd name="T7" fmla="*/ 56 h 114"/>
              <a:gd name="T8" fmla="*/ 222 w 283"/>
              <a:gd name="T9" fmla="*/ 2 h 114"/>
              <a:gd name="T10" fmla="*/ 281 w 283"/>
              <a:gd name="T11" fmla="*/ 87 h 114"/>
              <a:gd name="T12" fmla="*/ 222 w 283"/>
              <a:gd name="T13" fmla="*/ 89 h 114"/>
              <a:gd name="T14" fmla="*/ 246 w 283"/>
              <a:gd name="T15" fmla="*/ 101 h 114"/>
              <a:gd name="T16" fmla="*/ 205 w 283"/>
              <a:gd name="T17" fmla="*/ 82 h 114"/>
              <a:gd name="T18" fmla="*/ 203 w 283"/>
              <a:gd name="T19" fmla="*/ 52 h 114"/>
              <a:gd name="T20" fmla="*/ 154 w 283"/>
              <a:gd name="T21" fmla="*/ 87 h 114"/>
              <a:gd name="T22" fmla="*/ 213 w 283"/>
              <a:gd name="T23" fmla="*/ 53 h 114"/>
              <a:gd name="T24" fmla="*/ 171 w 283"/>
              <a:gd name="T25" fmla="*/ 87 h 114"/>
              <a:gd name="T26" fmla="*/ 180 w 283"/>
              <a:gd name="T27" fmla="*/ 87 h 114"/>
              <a:gd name="T28" fmla="*/ 120 w 283"/>
              <a:gd name="T29" fmla="*/ 87 h 114"/>
              <a:gd name="T30" fmla="*/ 117 w 283"/>
              <a:gd name="T31" fmla="*/ 56 h 114"/>
              <a:gd name="T32" fmla="*/ 86 w 283"/>
              <a:gd name="T33" fmla="*/ 2 h 114"/>
              <a:gd name="T34" fmla="*/ 145 w 283"/>
              <a:gd name="T35" fmla="*/ 52 h 114"/>
              <a:gd name="T36" fmla="*/ 142 w 283"/>
              <a:gd name="T37" fmla="*/ 87 h 114"/>
              <a:gd name="T38" fmla="*/ 93 w 283"/>
              <a:gd name="T39" fmla="*/ 79 h 114"/>
              <a:gd name="T40" fmla="*/ 89 w 283"/>
              <a:gd name="T41" fmla="*/ 79 h 114"/>
              <a:gd name="T42" fmla="*/ 87 w 283"/>
              <a:gd name="T43" fmla="*/ 69 h 114"/>
              <a:gd name="T44" fmla="*/ 95 w 283"/>
              <a:gd name="T45" fmla="*/ 62 h 114"/>
              <a:gd name="T46" fmla="*/ 93 w 283"/>
              <a:gd name="T47" fmla="*/ 79 h 114"/>
              <a:gd name="T48" fmla="*/ 67 w 283"/>
              <a:gd name="T49" fmla="*/ 86 h 114"/>
              <a:gd name="T50" fmla="*/ 37 w 283"/>
              <a:gd name="T51" fmla="*/ 82 h 114"/>
              <a:gd name="T52" fmla="*/ 25 w 283"/>
              <a:gd name="T53" fmla="*/ 77 h 114"/>
              <a:gd name="T54" fmla="*/ 18 w 283"/>
              <a:gd name="T55" fmla="*/ 2 h 114"/>
              <a:gd name="T56" fmla="*/ 76 w 283"/>
              <a:gd name="T57" fmla="*/ 55 h 114"/>
              <a:gd name="T58" fmla="*/ 22 w 283"/>
              <a:gd name="T59" fmla="*/ 87 h 114"/>
              <a:gd name="T60" fmla="*/ 220 w 283"/>
              <a:gd name="T61" fmla="*/ 0 h 114"/>
              <a:gd name="T62" fmla="*/ 215 w 283"/>
              <a:gd name="T63" fmla="*/ 0 h 114"/>
              <a:gd name="T64" fmla="*/ 147 w 283"/>
              <a:gd name="T65" fmla="*/ 52 h 114"/>
              <a:gd name="T66" fmla="*/ 84 w 283"/>
              <a:gd name="T67" fmla="*/ 52 h 114"/>
              <a:gd name="T68" fmla="*/ 16 w 283"/>
              <a:gd name="T69" fmla="*/ 0 h 114"/>
              <a:gd name="T70" fmla="*/ 14 w 283"/>
              <a:gd name="T71" fmla="*/ 113 h 114"/>
              <a:gd name="T72" fmla="*/ 35 w 283"/>
              <a:gd name="T73" fmla="*/ 113 h 114"/>
              <a:gd name="T74" fmla="*/ 66 w 283"/>
              <a:gd name="T75" fmla="*/ 89 h 114"/>
              <a:gd name="T76" fmla="*/ 81 w 283"/>
              <a:gd name="T77" fmla="*/ 89 h 114"/>
              <a:gd name="T78" fmla="*/ 90 w 283"/>
              <a:gd name="T79" fmla="*/ 89 h 114"/>
              <a:gd name="T80" fmla="*/ 112 w 283"/>
              <a:gd name="T81" fmla="*/ 113 h 114"/>
              <a:gd name="T82" fmla="*/ 142 w 283"/>
              <a:gd name="T83" fmla="*/ 89 h 114"/>
              <a:gd name="T84" fmla="*/ 170 w 283"/>
              <a:gd name="T85" fmla="*/ 89 h 114"/>
              <a:gd name="T86" fmla="*/ 190 w 283"/>
              <a:gd name="T87" fmla="*/ 113 h 114"/>
              <a:gd name="T88" fmla="*/ 210 w 283"/>
              <a:gd name="T89" fmla="*/ 108 h 114"/>
              <a:gd name="T90" fmla="*/ 266 w 283"/>
              <a:gd name="T91" fmla="*/ 89 h 114"/>
              <a:gd name="T92" fmla="*/ 220 w 283"/>
              <a:gd name="T93"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83" h="114">
                <a:moveTo>
                  <a:pt x="281" y="87"/>
                </a:moveTo>
                <a:cubicBezTo>
                  <a:pt x="266" y="87"/>
                  <a:pt x="266" y="87"/>
                  <a:pt x="266" y="87"/>
                </a:cubicBezTo>
                <a:cubicBezTo>
                  <a:pt x="269" y="77"/>
                  <a:pt x="269" y="77"/>
                  <a:pt x="269" y="77"/>
                </a:cubicBezTo>
                <a:cubicBezTo>
                  <a:pt x="239" y="77"/>
                  <a:pt x="239" y="77"/>
                  <a:pt x="239" y="77"/>
                </a:cubicBezTo>
                <a:cubicBezTo>
                  <a:pt x="237" y="87"/>
                  <a:pt x="237" y="87"/>
                  <a:pt x="237" y="87"/>
                </a:cubicBezTo>
                <a:cubicBezTo>
                  <a:pt x="222" y="87"/>
                  <a:pt x="222" y="87"/>
                  <a:pt x="222" y="87"/>
                </a:cubicBezTo>
                <a:cubicBezTo>
                  <a:pt x="222" y="85"/>
                  <a:pt x="222" y="85"/>
                  <a:pt x="222" y="85"/>
                </a:cubicBezTo>
                <a:cubicBezTo>
                  <a:pt x="223" y="84"/>
                  <a:pt x="223" y="83"/>
                  <a:pt x="223" y="81"/>
                </a:cubicBezTo>
                <a:cubicBezTo>
                  <a:pt x="226" y="71"/>
                  <a:pt x="233" y="60"/>
                  <a:pt x="244" y="60"/>
                </a:cubicBezTo>
                <a:cubicBezTo>
                  <a:pt x="249" y="60"/>
                  <a:pt x="254" y="62"/>
                  <a:pt x="253" y="69"/>
                </a:cubicBezTo>
                <a:cubicBezTo>
                  <a:pt x="271" y="69"/>
                  <a:pt x="271" y="69"/>
                  <a:pt x="271" y="69"/>
                </a:cubicBezTo>
                <a:cubicBezTo>
                  <a:pt x="272" y="66"/>
                  <a:pt x="273" y="61"/>
                  <a:pt x="269" y="56"/>
                </a:cubicBezTo>
                <a:cubicBezTo>
                  <a:pt x="266" y="51"/>
                  <a:pt x="258" y="48"/>
                  <a:pt x="248" y="48"/>
                </a:cubicBezTo>
                <a:cubicBezTo>
                  <a:pt x="241" y="48"/>
                  <a:pt x="231" y="50"/>
                  <a:pt x="222" y="55"/>
                </a:cubicBezTo>
                <a:cubicBezTo>
                  <a:pt x="222" y="2"/>
                  <a:pt x="222" y="2"/>
                  <a:pt x="222" y="2"/>
                </a:cubicBezTo>
                <a:cubicBezTo>
                  <a:pt x="281" y="2"/>
                  <a:pt x="281" y="2"/>
                  <a:pt x="281" y="2"/>
                </a:cubicBezTo>
                <a:cubicBezTo>
                  <a:pt x="281" y="87"/>
                  <a:pt x="281" y="87"/>
                  <a:pt x="281" y="87"/>
                </a:cubicBezTo>
                <a:cubicBezTo>
                  <a:pt x="281" y="87"/>
                  <a:pt x="281" y="87"/>
                  <a:pt x="281" y="87"/>
                </a:cubicBezTo>
                <a:close/>
                <a:moveTo>
                  <a:pt x="246" y="101"/>
                </a:moveTo>
                <a:cubicBezTo>
                  <a:pt x="243" y="102"/>
                  <a:pt x="240" y="102"/>
                  <a:pt x="237" y="102"/>
                </a:cubicBezTo>
                <a:cubicBezTo>
                  <a:pt x="228" y="102"/>
                  <a:pt x="222" y="98"/>
                  <a:pt x="222" y="89"/>
                </a:cubicBezTo>
                <a:cubicBezTo>
                  <a:pt x="249" y="89"/>
                  <a:pt x="249" y="89"/>
                  <a:pt x="249" y="89"/>
                </a:cubicBezTo>
                <a:cubicBezTo>
                  <a:pt x="246" y="101"/>
                  <a:pt x="246" y="101"/>
                  <a:pt x="246" y="101"/>
                </a:cubicBezTo>
                <a:cubicBezTo>
                  <a:pt x="246" y="101"/>
                  <a:pt x="246" y="101"/>
                  <a:pt x="246" y="101"/>
                </a:cubicBezTo>
                <a:close/>
                <a:moveTo>
                  <a:pt x="213" y="53"/>
                </a:moveTo>
                <a:cubicBezTo>
                  <a:pt x="213" y="65"/>
                  <a:pt x="213" y="65"/>
                  <a:pt x="213" y="65"/>
                </a:cubicBezTo>
                <a:cubicBezTo>
                  <a:pt x="209" y="71"/>
                  <a:pt x="206" y="77"/>
                  <a:pt x="205" y="82"/>
                </a:cubicBezTo>
                <a:cubicBezTo>
                  <a:pt x="204" y="83"/>
                  <a:pt x="204" y="85"/>
                  <a:pt x="204" y="87"/>
                </a:cubicBezTo>
                <a:cubicBezTo>
                  <a:pt x="195" y="87"/>
                  <a:pt x="195" y="87"/>
                  <a:pt x="195" y="87"/>
                </a:cubicBezTo>
                <a:cubicBezTo>
                  <a:pt x="203" y="52"/>
                  <a:pt x="203" y="52"/>
                  <a:pt x="203" y="52"/>
                </a:cubicBezTo>
                <a:cubicBezTo>
                  <a:pt x="178" y="52"/>
                  <a:pt x="178" y="52"/>
                  <a:pt x="178" y="52"/>
                </a:cubicBezTo>
                <a:cubicBezTo>
                  <a:pt x="156" y="87"/>
                  <a:pt x="156" y="87"/>
                  <a:pt x="156" y="87"/>
                </a:cubicBezTo>
                <a:cubicBezTo>
                  <a:pt x="154" y="87"/>
                  <a:pt x="154" y="87"/>
                  <a:pt x="154" y="87"/>
                </a:cubicBezTo>
                <a:cubicBezTo>
                  <a:pt x="154" y="2"/>
                  <a:pt x="154" y="2"/>
                  <a:pt x="154" y="2"/>
                </a:cubicBezTo>
                <a:cubicBezTo>
                  <a:pt x="213" y="2"/>
                  <a:pt x="213" y="2"/>
                  <a:pt x="213" y="2"/>
                </a:cubicBezTo>
                <a:cubicBezTo>
                  <a:pt x="213" y="53"/>
                  <a:pt x="213" y="53"/>
                  <a:pt x="213" y="53"/>
                </a:cubicBezTo>
                <a:cubicBezTo>
                  <a:pt x="213" y="53"/>
                  <a:pt x="213" y="53"/>
                  <a:pt x="213" y="53"/>
                </a:cubicBezTo>
                <a:close/>
                <a:moveTo>
                  <a:pt x="180" y="87"/>
                </a:moveTo>
                <a:cubicBezTo>
                  <a:pt x="171" y="87"/>
                  <a:pt x="171" y="87"/>
                  <a:pt x="171" y="87"/>
                </a:cubicBezTo>
                <a:cubicBezTo>
                  <a:pt x="185" y="66"/>
                  <a:pt x="185" y="66"/>
                  <a:pt x="185" y="66"/>
                </a:cubicBezTo>
                <a:cubicBezTo>
                  <a:pt x="180" y="87"/>
                  <a:pt x="180" y="87"/>
                  <a:pt x="180" y="87"/>
                </a:cubicBezTo>
                <a:cubicBezTo>
                  <a:pt x="180" y="87"/>
                  <a:pt x="180" y="87"/>
                  <a:pt x="180" y="87"/>
                </a:cubicBezTo>
                <a:close/>
                <a:moveTo>
                  <a:pt x="145" y="52"/>
                </a:moveTo>
                <a:cubicBezTo>
                  <a:pt x="130" y="52"/>
                  <a:pt x="130" y="52"/>
                  <a:pt x="130" y="52"/>
                </a:cubicBezTo>
                <a:cubicBezTo>
                  <a:pt x="120" y="87"/>
                  <a:pt x="120" y="87"/>
                  <a:pt x="120" y="87"/>
                </a:cubicBezTo>
                <a:cubicBezTo>
                  <a:pt x="104" y="87"/>
                  <a:pt x="104" y="87"/>
                  <a:pt x="104" y="87"/>
                </a:cubicBezTo>
                <a:cubicBezTo>
                  <a:pt x="112" y="84"/>
                  <a:pt x="117" y="78"/>
                  <a:pt x="119" y="70"/>
                </a:cubicBezTo>
                <a:cubicBezTo>
                  <a:pt x="120" y="64"/>
                  <a:pt x="119" y="59"/>
                  <a:pt x="117" y="56"/>
                </a:cubicBezTo>
                <a:cubicBezTo>
                  <a:pt x="113" y="51"/>
                  <a:pt x="105" y="52"/>
                  <a:pt x="98" y="52"/>
                </a:cubicBezTo>
                <a:cubicBezTo>
                  <a:pt x="97" y="52"/>
                  <a:pt x="86" y="52"/>
                  <a:pt x="86" y="52"/>
                </a:cubicBezTo>
                <a:cubicBezTo>
                  <a:pt x="86" y="2"/>
                  <a:pt x="86" y="2"/>
                  <a:pt x="86" y="2"/>
                </a:cubicBezTo>
                <a:cubicBezTo>
                  <a:pt x="145" y="2"/>
                  <a:pt x="145" y="2"/>
                  <a:pt x="145" y="2"/>
                </a:cubicBezTo>
                <a:cubicBezTo>
                  <a:pt x="145" y="52"/>
                  <a:pt x="145" y="52"/>
                  <a:pt x="145" y="52"/>
                </a:cubicBezTo>
                <a:cubicBezTo>
                  <a:pt x="145" y="52"/>
                  <a:pt x="145" y="52"/>
                  <a:pt x="145" y="52"/>
                </a:cubicBezTo>
                <a:close/>
                <a:moveTo>
                  <a:pt x="135" y="87"/>
                </a:moveTo>
                <a:cubicBezTo>
                  <a:pt x="141" y="65"/>
                  <a:pt x="141" y="65"/>
                  <a:pt x="141" y="65"/>
                </a:cubicBezTo>
                <a:cubicBezTo>
                  <a:pt x="142" y="87"/>
                  <a:pt x="142" y="87"/>
                  <a:pt x="142" y="87"/>
                </a:cubicBezTo>
                <a:cubicBezTo>
                  <a:pt x="135" y="87"/>
                  <a:pt x="135" y="87"/>
                  <a:pt x="135" y="87"/>
                </a:cubicBezTo>
                <a:cubicBezTo>
                  <a:pt x="135" y="87"/>
                  <a:pt x="135" y="87"/>
                  <a:pt x="135" y="87"/>
                </a:cubicBezTo>
                <a:close/>
                <a:moveTo>
                  <a:pt x="93" y="79"/>
                </a:moveTo>
                <a:cubicBezTo>
                  <a:pt x="93" y="79"/>
                  <a:pt x="93" y="79"/>
                  <a:pt x="93" y="79"/>
                </a:cubicBezTo>
                <a:cubicBezTo>
                  <a:pt x="92" y="79"/>
                  <a:pt x="91" y="79"/>
                  <a:pt x="91" y="79"/>
                </a:cubicBezTo>
                <a:cubicBezTo>
                  <a:pt x="90" y="79"/>
                  <a:pt x="89" y="79"/>
                  <a:pt x="89" y="79"/>
                </a:cubicBezTo>
                <a:cubicBezTo>
                  <a:pt x="85" y="79"/>
                  <a:pt x="85" y="79"/>
                  <a:pt x="85" y="79"/>
                </a:cubicBezTo>
                <a:cubicBezTo>
                  <a:pt x="87" y="72"/>
                  <a:pt x="87" y="72"/>
                  <a:pt x="87" y="72"/>
                </a:cubicBezTo>
                <a:cubicBezTo>
                  <a:pt x="87" y="69"/>
                  <a:pt x="87" y="69"/>
                  <a:pt x="87" y="69"/>
                </a:cubicBezTo>
                <a:cubicBezTo>
                  <a:pt x="89" y="62"/>
                  <a:pt x="89" y="62"/>
                  <a:pt x="89" y="62"/>
                </a:cubicBezTo>
                <a:cubicBezTo>
                  <a:pt x="90" y="62"/>
                  <a:pt x="91" y="62"/>
                  <a:pt x="92" y="62"/>
                </a:cubicBezTo>
                <a:cubicBezTo>
                  <a:pt x="95" y="62"/>
                  <a:pt x="95" y="62"/>
                  <a:pt x="95" y="62"/>
                </a:cubicBezTo>
                <a:cubicBezTo>
                  <a:pt x="100" y="62"/>
                  <a:pt x="103" y="62"/>
                  <a:pt x="104" y="63"/>
                </a:cubicBezTo>
                <a:cubicBezTo>
                  <a:pt x="105" y="65"/>
                  <a:pt x="105" y="67"/>
                  <a:pt x="104" y="70"/>
                </a:cubicBezTo>
                <a:cubicBezTo>
                  <a:pt x="102" y="75"/>
                  <a:pt x="100" y="78"/>
                  <a:pt x="93" y="79"/>
                </a:cubicBezTo>
                <a:moveTo>
                  <a:pt x="76" y="55"/>
                </a:moveTo>
                <a:cubicBezTo>
                  <a:pt x="75" y="58"/>
                  <a:pt x="75" y="58"/>
                  <a:pt x="75" y="58"/>
                </a:cubicBezTo>
                <a:cubicBezTo>
                  <a:pt x="67" y="86"/>
                  <a:pt x="67" y="86"/>
                  <a:pt x="67" y="86"/>
                </a:cubicBezTo>
                <a:cubicBezTo>
                  <a:pt x="67" y="87"/>
                  <a:pt x="67" y="87"/>
                  <a:pt x="67" y="87"/>
                </a:cubicBezTo>
                <a:cubicBezTo>
                  <a:pt x="39" y="87"/>
                  <a:pt x="39" y="87"/>
                  <a:pt x="39" y="87"/>
                </a:cubicBezTo>
                <a:cubicBezTo>
                  <a:pt x="37" y="82"/>
                  <a:pt x="37" y="82"/>
                  <a:pt x="37" y="82"/>
                </a:cubicBezTo>
                <a:cubicBezTo>
                  <a:pt x="67" y="52"/>
                  <a:pt x="67" y="52"/>
                  <a:pt x="67" y="52"/>
                </a:cubicBezTo>
                <a:cubicBezTo>
                  <a:pt x="48" y="52"/>
                  <a:pt x="48" y="52"/>
                  <a:pt x="48" y="52"/>
                </a:cubicBezTo>
                <a:cubicBezTo>
                  <a:pt x="25" y="77"/>
                  <a:pt x="25" y="77"/>
                  <a:pt x="25" y="77"/>
                </a:cubicBezTo>
                <a:cubicBezTo>
                  <a:pt x="32" y="52"/>
                  <a:pt x="32" y="52"/>
                  <a:pt x="32" y="52"/>
                </a:cubicBezTo>
                <a:cubicBezTo>
                  <a:pt x="18" y="52"/>
                  <a:pt x="18" y="52"/>
                  <a:pt x="18" y="52"/>
                </a:cubicBezTo>
                <a:cubicBezTo>
                  <a:pt x="18" y="2"/>
                  <a:pt x="18" y="2"/>
                  <a:pt x="18" y="2"/>
                </a:cubicBezTo>
                <a:cubicBezTo>
                  <a:pt x="76" y="2"/>
                  <a:pt x="76" y="2"/>
                  <a:pt x="76" y="2"/>
                </a:cubicBezTo>
                <a:cubicBezTo>
                  <a:pt x="76" y="55"/>
                  <a:pt x="76" y="55"/>
                  <a:pt x="76" y="55"/>
                </a:cubicBezTo>
                <a:cubicBezTo>
                  <a:pt x="76" y="55"/>
                  <a:pt x="76" y="55"/>
                  <a:pt x="76" y="55"/>
                </a:cubicBezTo>
                <a:close/>
                <a:moveTo>
                  <a:pt x="22" y="87"/>
                </a:moveTo>
                <a:cubicBezTo>
                  <a:pt x="22" y="87"/>
                  <a:pt x="22" y="87"/>
                  <a:pt x="22" y="87"/>
                </a:cubicBezTo>
                <a:cubicBezTo>
                  <a:pt x="22" y="87"/>
                  <a:pt x="22" y="87"/>
                  <a:pt x="22" y="87"/>
                </a:cubicBezTo>
                <a:cubicBezTo>
                  <a:pt x="22" y="87"/>
                  <a:pt x="22" y="87"/>
                  <a:pt x="22" y="87"/>
                </a:cubicBezTo>
                <a:cubicBezTo>
                  <a:pt x="22" y="87"/>
                  <a:pt x="22" y="87"/>
                  <a:pt x="22" y="87"/>
                </a:cubicBezTo>
                <a:close/>
                <a:moveTo>
                  <a:pt x="220" y="0"/>
                </a:moveTo>
                <a:cubicBezTo>
                  <a:pt x="220" y="57"/>
                  <a:pt x="220" y="57"/>
                  <a:pt x="220" y="57"/>
                </a:cubicBezTo>
                <a:cubicBezTo>
                  <a:pt x="218" y="59"/>
                  <a:pt x="216" y="60"/>
                  <a:pt x="215" y="62"/>
                </a:cubicBezTo>
                <a:cubicBezTo>
                  <a:pt x="215" y="0"/>
                  <a:pt x="215" y="0"/>
                  <a:pt x="215" y="0"/>
                </a:cubicBezTo>
                <a:cubicBezTo>
                  <a:pt x="152" y="0"/>
                  <a:pt x="152" y="0"/>
                  <a:pt x="152" y="0"/>
                </a:cubicBezTo>
                <a:cubicBezTo>
                  <a:pt x="152" y="52"/>
                  <a:pt x="152" y="52"/>
                  <a:pt x="152" y="52"/>
                </a:cubicBezTo>
                <a:cubicBezTo>
                  <a:pt x="147" y="52"/>
                  <a:pt x="147" y="52"/>
                  <a:pt x="147" y="52"/>
                </a:cubicBezTo>
                <a:cubicBezTo>
                  <a:pt x="147" y="0"/>
                  <a:pt x="147" y="0"/>
                  <a:pt x="147" y="0"/>
                </a:cubicBezTo>
                <a:cubicBezTo>
                  <a:pt x="84" y="0"/>
                  <a:pt x="84" y="0"/>
                  <a:pt x="84" y="0"/>
                </a:cubicBezTo>
                <a:cubicBezTo>
                  <a:pt x="84" y="52"/>
                  <a:pt x="84" y="52"/>
                  <a:pt x="84" y="52"/>
                </a:cubicBezTo>
                <a:cubicBezTo>
                  <a:pt x="79" y="52"/>
                  <a:pt x="79" y="52"/>
                  <a:pt x="79" y="52"/>
                </a:cubicBezTo>
                <a:cubicBezTo>
                  <a:pt x="79" y="0"/>
                  <a:pt x="79" y="0"/>
                  <a:pt x="79" y="0"/>
                </a:cubicBezTo>
                <a:cubicBezTo>
                  <a:pt x="16" y="0"/>
                  <a:pt x="16" y="0"/>
                  <a:pt x="16" y="0"/>
                </a:cubicBezTo>
                <a:cubicBezTo>
                  <a:pt x="16" y="59"/>
                  <a:pt x="16" y="59"/>
                  <a:pt x="16" y="59"/>
                </a:cubicBezTo>
                <a:cubicBezTo>
                  <a:pt x="0" y="113"/>
                  <a:pt x="0" y="113"/>
                  <a:pt x="0" y="113"/>
                </a:cubicBezTo>
                <a:cubicBezTo>
                  <a:pt x="14" y="113"/>
                  <a:pt x="14" y="113"/>
                  <a:pt x="14" y="113"/>
                </a:cubicBezTo>
                <a:cubicBezTo>
                  <a:pt x="21" y="89"/>
                  <a:pt x="21" y="89"/>
                  <a:pt x="21" y="89"/>
                </a:cubicBezTo>
                <a:cubicBezTo>
                  <a:pt x="23" y="89"/>
                  <a:pt x="23" y="89"/>
                  <a:pt x="23" y="89"/>
                </a:cubicBezTo>
                <a:cubicBezTo>
                  <a:pt x="35" y="113"/>
                  <a:pt x="35" y="113"/>
                  <a:pt x="35" y="113"/>
                </a:cubicBezTo>
                <a:cubicBezTo>
                  <a:pt x="52" y="113"/>
                  <a:pt x="52" y="113"/>
                  <a:pt x="52" y="113"/>
                </a:cubicBezTo>
                <a:cubicBezTo>
                  <a:pt x="40" y="89"/>
                  <a:pt x="40" y="89"/>
                  <a:pt x="40" y="89"/>
                </a:cubicBezTo>
                <a:cubicBezTo>
                  <a:pt x="66" y="89"/>
                  <a:pt x="66" y="89"/>
                  <a:pt x="66" y="89"/>
                </a:cubicBezTo>
                <a:cubicBezTo>
                  <a:pt x="59" y="113"/>
                  <a:pt x="59" y="113"/>
                  <a:pt x="59" y="113"/>
                </a:cubicBezTo>
                <a:cubicBezTo>
                  <a:pt x="74" y="113"/>
                  <a:pt x="74" y="113"/>
                  <a:pt x="74" y="113"/>
                </a:cubicBezTo>
                <a:cubicBezTo>
                  <a:pt x="81" y="89"/>
                  <a:pt x="81" y="89"/>
                  <a:pt x="81" y="89"/>
                </a:cubicBezTo>
                <a:cubicBezTo>
                  <a:pt x="85" y="89"/>
                  <a:pt x="85" y="89"/>
                  <a:pt x="85" y="89"/>
                </a:cubicBezTo>
                <a:cubicBezTo>
                  <a:pt x="85" y="89"/>
                  <a:pt x="85" y="89"/>
                  <a:pt x="85" y="89"/>
                </a:cubicBezTo>
                <a:cubicBezTo>
                  <a:pt x="90" y="89"/>
                  <a:pt x="90" y="89"/>
                  <a:pt x="90" y="89"/>
                </a:cubicBezTo>
                <a:cubicBezTo>
                  <a:pt x="90" y="89"/>
                  <a:pt x="90" y="89"/>
                  <a:pt x="90" y="89"/>
                </a:cubicBezTo>
                <a:cubicBezTo>
                  <a:pt x="119" y="89"/>
                  <a:pt x="119" y="89"/>
                  <a:pt x="119" y="89"/>
                </a:cubicBezTo>
                <a:cubicBezTo>
                  <a:pt x="112" y="113"/>
                  <a:pt x="112" y="113"/>
                  <a:pt x="112" y="113"/>
                </a:cubicBezTo>
                <a:cubicBezTo>
                  <a:pt x="128" y="113"/>
                  <a:pt x="128" y="113"/>
                  <a:pt x="128" y="113"/>
                </a:cubicBezTo>
                <a:cubicBezTo>
                  <a:pt x="135" y="89"/>
                  <a:pt x="135" y="89"/>
                  <a:pt x="135" y="89"/>
                </a:cubicBezTo>
                <a:cubicBezTo>
                  <a:pt x="142" y="89"/>
                  <a:pt x="142" y="89"/>
                  <a:pt x="142" y="89"/>
                </a:cubicBezTo>
                <a:cubicBezTo>
                  <a:pt x="142" y="113"/>
                  <a:pt x="142" y="113"/>
                  <a:pt x="142" y="113"/>
                </a:cubicBezTo>
                <a:cubicBezTo>
                  <a:pt x="155" y="113"/>
                  <a:pt x="155" y="113"/>
                  <a:pt x="155" y="113"/>
                </a:cubicBezTo>
                <a:cubicBezTo>
                  <a:pt x="170" y="89"/>
                  <a:pt x="170" y="89"/>
                  <a:pt x="170" y="89"/>
                </a:cubicBezTo>
                <a:cubicBezTo>
                  <a:pt x="180" y="89"/>
                  <a:pt x="180" y="89"/>
                  <a:pt x="180" y="89"/>
                </a:cubicBezTo>
                <a:cubicBezTo>
                  <a:pt x="175" y="113"/>
                  <a:pt x="175" y="113"/>
                  <a:pt x="175" y="113"/>
                </a:cubicBezTo>
                <a:cubicBezTo>
                  <a:pt x="190" y="113"/>
                  <a:pt x="190" y="113"/>
                  <a:pt x="190" y="113"/>
                </a:cubicBezTo>
                <a:cubicBezTo>
                  <a:pt x="195" y="89"/>
                  <a:pt x="195" y="89"/>
                  <a:pt x="195" y="89"/>
                </a:cubicBezTo>
                <a:cubicBezTo>
                  <a:pt x="204" y="89"/>
                  <a:pt x="204" y="89"/>
                  <a:pt x="204" y="89"/>
                </a:cubicBezTo>
                <a:cubicBezTo>
                  <a:pt x="203" y="96"/>
                  <a:pt x="205" y="103"/>
                  <a:pt x="210" y="108"/>
                </a:cubicBezTo>
                <a:cubicBezTo>
                  <a:pt x="216" y="113"/>
                  <a:pt x="225" y="114"/>
                  <a:pt x="232" y="114"/>
                </a:cubicBezTo>
                <a:cubicBezTo>
                  <a:pt x="241" y="114"/>
                  <a:pt x="251" y="113"/>
                  <a:pt x="260" y="111"/>
                </a:cubicBezTo>
                <a:cubicBezTo>
                  <a:pt x="266" y="89"/>
                  <a:pt x="266" y="89"/>
                  <a:pt x="266" y="89"/>
                </a:cubicBezTo>
                <a:cubicBezTo>
                  <a:pt x="283" y="89"/>
                  <a:pt x="283" y="89"/>
                  <a:pt x="283" y="89"/>
                </a:cubicBezTo>
                <a:cubicBezTo>
                  <a:pt x="283" y="0"/>
                  <a:pt x="283" y="0"/>
                  <a:pt x="283" y="0"/>
                </a:cubicBezTo>
                <a:cubicBezTo>
                  <a:pt x="220" y="0"/>
                  <a:pt x="220" y="0"/>
                  <a:pt x="220" y="0"/>
                </a:cubicBezTo>
                <a:cubicBezTo>
                  <a:pt x="220" y="0"/>
                  <a:pt x="220" y="0"/>
                  <a:pt x="220"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GB" dirty="0"/>
          </a:p>
        </p:txBody>
      </p:sp>
      <p:sp>
        <p:nvSpPr>
          <p:cNvPr id="10" name="object 3"/>
          <p:cNvSpPr/>
          <p:nvPr userDrawn="1"/>
        </p:nvSpPr>
        <p:spPr>
          <a:xfrm>
            <a:off x="0" y="1"/>
            <a:ext cx="1587731" cy="6858000"/>
          </a:xfrm>
          <a:custGeom>
            <a:avLst/>
            <a:gdLst/>
            <a:ahLst/>
            <a:cxnLst/>
            <a:rect l="l" t="t" r="r" b="b"/>
            <a:pathLst>
              <a:path w="1742046" h="7772400">
                <a:moveTo>
                  <a:pt x="0" y="7772400"/>
                </a:moveTo>
                <a:lnTo>
                  <a:pt x="1742046" y="7772400"/>
                </a:lnTo>
                <a:lnTo>
                  <a:pt x="1742046" y="0"/>
                </a:lnTo>
                <a:lnTo>
                  <a:pt x="0" y="0"/>
                </a:lnTo>
                <a:lnTo>
                  <a:pt x="0" y="7772400"/>
                </a:lnTo>
                <a:close/>
              </a:path>
            </a:pathLst>
          </a:custGeom>
          <a:solidFill>
            <a:srgbClr val="00338D"/>
          </a:solidFill>
        </p:spPr>
        <p:txBody>
          <a:bodyPr wrap="square" lIns="0" tIns="0" rIns="0" bIns="0" rtlCol="0">
            <a:noAutofit/>
          </a:bodyPr>
          <a:lstStyle/>
          <a:p>
            <a:endParaRPr sz="1800" dirty="0">
              <a:latin typeface="Arial" panose="020B0604020202020204" pitchFamily="34" charset="0"/>
            </a:endParaRPr>
          </a:p>
        </p:txBody>
      </p:sp>
      <p:sp>
        <p:nvSpPr>
          <p:cNvPr id="6" name="Text Placeholder 3"/>
          <p:cNvSpPr>
            <a:spLocks noGrp="1"/>
          </p:cNvSpPr>
          <p:nvPr>
            <p:ph type="body" sz="quarter" idx="11"/>
          </p:nvPr>
        </p:nvSpPr>
        <p:spPr>
          <a:xfrm>
            <a:off x="2749463" y="5390900"/>
            <a:ext cx="8450350" cy="216000"/>
          </a:xfrm>
        </p:spPr>
        <p:txBody>
          <a:bodyPr/>
          <a:lstStyle>
            <a:lvl1pPr>
              <a:defRPr sz="1100">
                <a:solidFill>
                  <a:schemeClr val="bg1"/>
                </a:solidFill>
              </a:defRPr>
            </a:lvl1pPr>
            <a:lvl2pPr>
              <a:defRPr sz="1100">
                <a:solidFill>
                  <a:schemeClr val="bg1"/>
                </a:solidFill>
              </a:defRPr>
            </a:lvl2pPr>
            <a:lvl3pPr>
              <a:buClr>
                <a:schemeClr val="bg1"/>
              </a:buClr>
              <a:defRPr sz="1100">
                <a:solidFill>
                  <a:schemeClr val="bg1"/>
                </a:solidFill>
              </a:defRPr>
            </a:lvl3pPr>
            <a:lvl4pPr>
              <a:buClr>
                <a:schemeClr val="bg1"/>
              </a:buClr>
              <a:defRPr sz="1100">
                <a:solidFill>
                  <a:schemeClr val="bg1"/>
                </a:solidFill>
              </a:defRPr>
            </a:lvl4pPr>
            <a:lvl5pPr>
              <a:buClr>
                <a:schemeClr val="bg1"/>
              </a:buClr>
              <a:defRPr sz="1100">
                <a:solidFill>
                  <a:schemeClr val="bg1"/>
                </a:solidFill>
              </a:defRPr>
            </a:lvl5pPr>
          </a:lstStyle>
          <a:p>
            <a:pPr lvl="0"/>
            <a:r>
              <a:rPr lang="en-US"/>
              <a:t>Click to edit Master text styles</a:t>
            </a:r>
          </a:p>
        </p:txBody>
      </p:sp>
    </p:spTree>
    <p:extLst>
      <p:ext uri="{BB962C8B-B14F-4D97-AF65-F5344CB8AC3E}">
        <p14:creationId xmlns:p14="http://schemas.microsoft.com/office/powerpoint/2010/main" val="270558627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DIVIDER 3">
    <p:bg>
      <p:bgPr>
        <a:solidFill>
          <a:schemeClr val="tx2"/>
        </a:solidFill>
        <a:effectLst/>
      </p:bgPr>
    </p:bg>
    <p:spTree>
      <p:nvGrpSpPr>
        <p:cNvPr id="1" name=""/>
        <p:cNvGrpSpPr/>
        <p:nvPr/>
      </p:nvGrpSpPr>
      <p:grpSpPr>
        <a:xfrm>
          <a:off x="0" y="0"/>
          <a:ext cx="0" cy="0"/>
          <a:chOff x="0" y="0"/>
          <a:chExt cx="0" cy="0"/>
        </a:xfrm>
      </p:grpSpPr>
      <p:sp>
        <p:nvSpPr>
          <p:cNvPr id="7" name="Title 1"/>
          <p:cNvSpPr>
            <a:spLocks noGrp="1"/>
          </p:cNvSpPr>
          <p:nvPr>
            <p:ph type="ctrTitle"/>
          </p:nvPr>
        </p:nvSpPr>
        <p:spPr>
          <a:xfrm>
            <a:off x="2709863" y="1435300"/>
            <a:ext cx="8489950" cy="3510000"/>
          </a:xfrm>
        </p:spPr>
        <p:txBody>
          <a:bodyPr anchor="t" anchorCtr="0"/>
          <a:lstStyle>
            <a:lvl1pPr algn="l">
              <a:defRPr sz="11000" baseline="0">
                <a:solidFill>
                  <a:schemeClr val="bg1"/>
                </a:solidFill>
              </a:defRPr>
            </a:lvl1pPr>
          </a:lstStyle>
          <a:p>
            <a:r>
              <a:rPr lang="en-US"/>
              <a:t>Click to edit Master title style</a:t>
            </a:r>
            <a:endParaRPr lang="en-US" dirty="0"/>
          </a:p>
        </p:txBody>
      </p:sp>
      <p:sp>
        <p:nvSpPr>
          <p:cNvPr id="6" name="Text Placeholder 3"/>
          <p:cNvSpPr>
            <a:spLocks noGrp="1"/>
          </p:cNvSpPr>
          <p:nvPr>
            <p:ph type="body" sz="quarter" idx="11"/>
          </p:nvPr>
        </p:nvSpPr>
        <p:spPr>
          <a:xfrm>
            <a:off x="2749463" y="5390900"/>
            <a:ext cx="8450350" cy="216000"/>
          </a:xfrm>
        </p:spPr>
        <p:txBody>
          <a:bodyPr/>
          <a:lstStyle>
            <a:lvl1pPr>
              <a:defRPr sz="1100">
                <a:solidFill>
                  <a:schemeClr val="bg1"/>
                </a:solidFill>
              </a:defRPr>
            </a:lvl1pPr>
            <a:lvl2pPr>
              <a:defRPr sz="1100">
                <a:solidFill>
                  <a:schemeClr val="bg1"/>
                </a:solidFill>
              </a:defRPr>
            </a:lvl2pPr>
            <a:lvl3pPr>
              <a:buClr>
                <a:schemeClr val="bg1"/>
              </a:buClr>
              <a:defRPr sz="1100">
                <a:solidFill>
                  <a:schemeClr val="bg1"/>
                </a:solidFill>
              </a:defRPr>
            </a:lvl3pPr>
            <a:lvl4pPr>
              <a:buClr>
                <a:schemeClr val="bg1"/>
              </a:buClr>
              <a:defRPr sz="1100">
                <a:solidFill>
                  <a:schemeClr val="bg1"/>
                </a:solidFill>
              </a:defRPr>
            </a:lvl4pPr>
            <a:lvl5pPr>
              <a:buClr>
                <a:schemeClr val="bg1"/>
              </a:buClr>
              <a:defRPr sz="1100">
                <a:solidFill>
                  <a:schemeClr val="bg1"/>
                </a:solidFill>
              </a:defRPr>
            </a:lvl5pPr>
          </a:lstStyle>
          <a:p>
            <a:pPr lvl="0"/>
            <a:r>
              <a:rPr lang="en-US"/>
              <a:t>Click to edit Master text styles</a:t>
            </a:r>
          </a:p>
        </p:txBody>
      </p:sp>
    </p:spTree>
    <p:extLst>
      <p:ext uri="{BB962C8B-B14F-4D97-AF65-F5344CB8AC3E}">
        <p14:creationId xmlns:p14="http://schemas.microsoft.com/office/powerpoint/2010/main" val="3863759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ONE COLUMN TEXT">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a:xfrm>
            <a:off x="998400" y="1330126"/>
            <a:ext cx="10195200" cy="4546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3" name="Title 2"/>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421733186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DIVIDER 4">
    <p:bg>
      <p:bgPr>
        <a:solidFill>
          <a:srgbClr val="00A3A1"/>
        </a:solidFill>
        <a:effectLst/>
      </p:bgPr>
    </p:bg>
    <p:spTree>
      <p:nvGrpSpPr>
        <p:cNvPr id="1" name=""/>
        <p:cNvGrpSpPr/>
        <p:nvPr/>
      </p:nvGrpSpPr>
      <p:grpSpPr>
        <a:xfrm>
          <a:off x="0" y="0"/>
          <a:ext cx="0" cy="0"/>
          <a:chOff x="0" y="0"/>
          <a:chExt cx="0" cy="0"/>
        </a:xfrm>
      </p:grpSpPr>
      <p:sp>
        <p:nvSpPr>
          <p:cNvPr id="7" name="Title 1"/>
          <p:cNvSpPr>
            <a:spLocks noGrp="1"/>
          </p:cNvSpPr>
          <p:nvPr>
            <p:ph type="ctrTitle"/>
          </p:nvPr>
        </p:nvSpPr>
        <p:spPr>
          <a:xfrm>
            <a:off x="2709863" y="1435300"/>
            <a:ext cx="8489950" cy="3510000"/>
          </a:xfrm>
        </p:spPr>
        <p:txBody>
          <a:bodyPr anchor="t" anchorCtr="0"/>
          <a:lstStyle>
            <a:lvl1pPr algn="l">
              <a:defRPr sz="11000" baseline="0">
                <a:solidFill>
                  <a:schemeClr val="bg1"/>
                </a:solidFill>
              </a:defRPr>
            </a:lvl1pPr>
          </a:lstStyle>
          <a:p>
            <a:r>
              <a:rPr lang="en-US"/>
              <a:t>Click to edit Master title style</a:t>
            </a:r>
            <a:endParaRPr lang="en-US" dirty="0"/>
          </a:p>
        </p:txBody>
      </p:sp>
      <p:sp>
        <p:nvSpPr>
          <p:cNvPr id="9" name="Freeform 19"/>
          <p:cNvSpPr>
            <a:spLocks noChangeAspect="1" noEditPoints="1"/>
          </p:cNvSpPr>
          <p:nvPr userDrawn="1"/>
        </p:nvSpPr>
        <p:spPr bwMode="auto">
          <a:xfrm>
            <a:off x="2729163" y="524433"/>
            <a:ext cx="1079150" cy="439654"/>
          </a:xfrm>
          <a:custGeom>
            <a:avLst/>
            <a:gdLst>
              <a:gd name="T0" fmla="*/ 269 w 283"/>
              <a:gd name="T1" fmla="*/ 77 h 114"/>
              <a:gd name="T2" fmla="*/ 222 w 283"/>
              <a:gd name="T3" fmla="*/ 87 h 114"/>
              <a:gd name="T4" fmla="*/ 244 w 283"/>
              <a:gd name="T5" fmla="*/ 60 h 114"/>
              <a:gd name="T6" fmla="*/ 269 w 283"/>
              <a:gd name="T7" fmla="*/ 56 h 114"/>
              <a:gd name="T8" fmla="*/ 222 w 283"/>
              <a:gd name="T9" fmla="*/ 2 h 114"/>
              <a:gd name="T10" fmla="*/ 281 w 283"/>
              <a:gd name="T11" fmla="*/ 87 h 114"/>
              <a:gd name="T12" fmla="*/ 222 w 283"/>
              <a:gd name="T13" fmla="*/ 89 h 114"/>
              <a:gd name="T14" fmla="*/ 246 w 283"/>
              <a:gd name="T15" fmla="*/ 101 h 114"/>
              <a:gd name="T16" fmla="*/ 205 w 283"/>
              <a:gd name="T17" fmla="*/ 82 h 114"/>
              <a:gd name="T18" fmla="*/ 203 w 283"/>
              <a:gd name="T19" fmla="*/ 52 h 114"/>
              <a:gd name="T20" fmla="*/ 154 w 283"/>
              <a:gd name="T21" fmla="*/ 87 h 114"/>
              <a:gd name="T22" fmla="*/ 213 w 283"/>
              <a:gd name="T23" fmla="*/ 53 h 114"/>
              <a:gd name="T24" fmla="*/ 171 w 283"/>
              <a:gd name="T25" fmla="*/ 87 h 114"/>
              <a:gd name="T26" fmla="*/ 180 w 283"/>
              <a:gd name="T27" fmla="*/ 87 h 114"/>
              <a:gd name="T28" fmla="*/ 120 w 283"/>
              <a:gd name="T29" fmla="*/ 87 h 114"/>
              <a:gd name="T30" fmla="*/ 117 w 283"/>
              <a:gd name="T31" fmla="*/ 56 h 114"/>
              <a:gd name="T32" fmla="*/ 86 w 283"/>
              <a:gd name="T33" fmla="*/ 2 h 114"/>
              <a:gd name="T34" fmla="*/ 145 w 283"/>
              <a:gd name="T35" fmla="*/ 52 h 114"/>
              <a:gd name="T36" fmla="*/ 142 w 283"/>
              <a:gd name="T37" fmla="*/ 87 h 114"/>
              <a:gd name="T38" fmla="*/ 93 w 283"/>
              <a:gd name="T39" fmla="*/ 79 h 114"/>
              <a:gd name="T40" fmla="*/ 89 w 283"/>
              <a:gd name="T41" fmla="*/ 79 h 114"/>
              <a:gd name="T42" fmla="*/ 87 w 283"/>
              <a:gd name="T43" fmla="*/ 69 h 114"/>
              <a:gd name="T44" fmla="*/ 95 w 283"/>
              <a:gd name="T45" fmla="*/ 62 h 114"/>
              <a:gd name="T46" fmla="*/ 93 w 283"/>
              <a:gd name="T47" fmla="*/ 79 h 114"/>
              <a:gd name="T48" fmla="*/ 67 w 283"/>
              <a:gd name="T49" fmla="*/ 86 h 114"/>
              <a:gd name="T50" fmla="*/ 37 w 283"/>
              <a:gd name="T51" fmla="*/ 82 h 114"/>
              <a:gd name="T52" fmla="*/ 25 w 283"/>
              <a:gd name="T53" fmla="*/ 77 h 114"/>
              <a:gd name="T54" fmla="*/ 18 w 283"/>
              <a:gd name="T55" fmla="*/ 2 h 114"/>
              <a:gd name="T56" fmla="*/ 76 w 283"/>
              <a:gd name="T57" fmla="*/ 55 h 114"/>
              <a:gd name="T58" fmla="*/ 22 w 283"/>
              <a:gd name="T59" fmla="*/ 87 h 114"/>
              <a:gd name="T60" fmla="*/ 220 w 283"/>
              <a:gd name="T61" fmla="*/ 0 h 114"/>
              <a:gd name="T62" fmla="*/ 215 w 283"/>
              <a:gd name="T63" fmla="*/ 0 h 114"/>
              <a:gd name="T64" fmla="*/ 147 w 283"/>
              <a:gd name="T65" fmla="*/ 52 h 114"/>
              <a:gd name="T66" fmla="*/ 84 w 283"/>
              <a:gd name="T67" fmla="*/ 52 h 114"/>
              <a:gd name="T68" fmla="*/ 16 w 283"/>
              <a:gd name="T69" fmla="*/ 0 h 114"/>
              <a:gd name="T70" fmla="*/ 14 w 283"/>
              <a:gd name="T71" fmla="*/ 113 h 114"/>
              <a:gd name="T72" fmla="*/ 35 w 283"/>
              <a:gd name="T73" fmla="*/ 113 h 114"/>
              <a:gd name="T74" fmla="*/ 66 w 283"/>
              <a:gd name="T75" fmla="*/ 89 h 114"/>
              <a:gd name="T76" fmla="*/ 81 w 283"/>
              <a:gd name="T77" fmla="*/ 89 h 114"/>
              <a:gd name="T78" fmla="*/ 90 w 283"/>
              <a:gd name="T79" fmla="*/ 89 h 114"/>
              <a:gd name="T80" fmla="*/ 112 w 283"/>
              <a:gd name="T81" fmla="*/ 113 h 114"/>
              <a:gd name="T82" fmla="*/ 142 w 283"/>
              <a:gd name="T83" fmla="*/ 89 h 114"/>
              <a:gd name="T84" fmla="*/ 170 w 283"/>
              <a:gd name="T85" fmla="*/ 89 h 114"/>
              <a:gd name="T86" fmla="*/ 190 w 283"/>
              <a:gd name="T87" fmla="*/ 113 h 114"/>
              <a:gd name="T88" fmla="*/ 210 w 283"/>
              <a:gd name="T89" fmla="*/ 108 h 114"/>
              <a:gd name="T90" fmla="*/ 266 w 283"/>
              <a:gd name="T91" fmla="*/ 89 h 114"/>
              <a:gd name="T92" fmla="*/ 220 w 283"/>
              <a:gd name="T93"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83" h="114">
                <a:moveTo>
                  <a:pt x="281" y="87"/>
                </a:moveTo>
                <a:cubicBezTo>
                  <a:pt x="266" y="87"/>
                  <a:pt x="266" y="87"/>
                  <a:pt x="266" y="87"/>
                </a:cubicBezTo>
                <a:cubicBezTo>
                  <a:pt x="269" y="77"/>
                  <a:pt x="269" y="77"/>
                  <a:pt x="269" y="77"/>
                </a:cubicBezTo>
                <a:cubicBezTo>
                  <a:pt x="239" y="77"/>
                  <a:pt x="239" y="77"/>
                  <a:pt x="239" y="77"/>
                </a:cubicBezTo>
                <a:cubicBezTo>
                  <a:pt x="237" y="87"/>
                  <a:pt x="237" y="87"/>
                  <a:pt x="237" y="87"/>
                </a:cubicBezTo>
                <a:cubicBezTo>
                  <a:pt x="222" y="87"/>
                  <a:pt x="222" y="87"/>
                  <a:pt x="222" y="87"/>
                </a:cubicBezTo>
                <a:cubicBezTo>
                  <a:pt x="222" y="85"/>
                  <a:pt x="222" y="85"/>
                  <a:pt x="222" y="85"/>
                </a:cubicBezTo>
                <a:cubicBezTo>
                  <a:pt x="223" y="84"/>
                  <a:pt x="223" y="83"/>
                  <a:pt x="223" y="81"/>
                </a:cubicBezTo>
                <a:cubicBezTo>
                  <a:pt x="226" y="71"/>
                  <a:pt x="233" y="60"/>
                  <a:pt x="244" y="60"/>
                </a:cubicBezTo>
                <a:cubicBezTo>
                  <a:pt x="249" y="60"/>
                  <a:pt x="254" y="62"/>
                  <a:pt x="253" y="69"/>
                </a:cubicBezTo>
                <a:cubicBezTo>
                  <a:pt x="271" y="69"/>
                  <a:pt x="271" y="69"/>
                  <a:pt x="271" y="69"/>
                </a:cubicBezTo>
                <a:cubicBezTo>
                  <a:pt x="272" y="66"/>
                  <a:pt x="273" y="61"/>
                  <a:pt x="269" y="56"/>
                </a:cubicBezTo>
                <a:cubicBezTo>
                  <a:pt x="266" y="51"/>
                  <a:pt x="258" y="48"/>
                  <a:pt x="248" y="48"/>
                </a:cubicBezTo>
                <a:cubicBezTo>
                  <a:pt x="241" y="48"/>
                  <a:pt x="231" y="50"/>
                  <a:pt x="222" y="55"/>
                </a:cubicBezTo>
                <a:cubicBezTo>
                  <a:pt x="222" y="2"/>
                  <a:pt x="222" y="2"/>
                  <a:pt x="222" y="2"/>
                </a:cubicBezTo>
                <a:cubicBezTo>
                  <a:pt x="281" y="2"/>
                  <a:pt x="281" y="2"/>
                  <a:pt x="281" y="2"/>
                </a:cubicBezTo>
                <a:cubicBezTo>
                  <a:pt x="281" y="87"/>
                  <a:pt x="281" y="87"/>
                  <a:pt x="281" y="87"/>
                </a:cubicBezTo>
                <a:cubicBezTo>
                  <a:pt x="281" y="87"/>
                  <a:pt x="281" y="87"/>
                  <a:pt x="281" y="87"/>
                </a:cubicBezTo>
                <a:close/>
                <a:moveTo>
                  <a:pt x="246" y="101"/>
                </a:moveTo>
                <a:cubicBezTo>
                  <a:pt x="243" y="102"/>
                  <a:pt x="240" y="102"/>
                  <a:pt x="237" y="102"/>
                </a:cubicBezTo>
                <a:cubicBezTo>
                  <a:pt x="228" y="102"/>
                  <a:pt x="222" y="98"/>
                  <a:pt x="222" y="89"/>
                </a:cubicBezTo>
                <a:cubicBezTo>
                  <a:pt x="249" y="89"/>
                  <a:pt x="249" y="89"/>
                  <a:pt x="249" y="89"/>
                </a:cubicBezTo>
                <a:cubicBezTo>
                  <a:pt x="246" y="101"/>
                  <a:pt x="246" y="101"/>
                  <a:pt x="246" y="101"/>
                </a:cubicBezTo>
                <a:cubicBezTo>
                  <a:pt x="246" y="101"/>
                  <a:pt x="246" y="101"/>
                  <a:pt x="246" y="101"/>
                </a:cubicBezTo>
                <a:close/>
                <a:moveTo>
                  <a:pt x="213" y="53"/>
                </a:moveTo>
                <a:cubicBezTo>
                  <a:pt x="213" y="65"/>
                  <a:pt x="213" y="65"/>
                  <a:pt x="213" y="65"/>
                </a:cubicBezTo>
                <a:cubicBezTo>
                  <a:pt x="209" y="71"/>
                  <a:pt x="206" y="77"/>
                  <a:pt x="205" y="82"/>
                </a:cubicBezTo>
                <a:cubicBezTo>
                  <a:pt x="204" y="83"/>
                  <a:pt x="204" y="85"/>
                  <a:pt x="204" y="87"/>
                </a:cubicBezTo>
                <a:cubicBezTo>
                  <a:pt x="195" y="87"/>
                  <a:pt x="195" y="87"/>
                  <a:pt x="195" y="87"/>
                </a:cubicBezTo>
                <a:cubicBezTo>
                  <a:pt x="203" y="52"/>
                  <a:pt x="203" y="52"/>
                  <a:pt x="203" y="52"/>
                </a:cubicBezTo>
                <a:cubicBezTo>
                  <a:pt x="178" y="52"/>
                  <a:pt x="178" y="52"/>
                  <a:pt x="178" y="52"/>
                </a:cubicBezTo>
                <a:cubicBezTo>
                  <a:pt x="156" y="87"/>
                  <a:pt x="156" y="87"/>
                  <a:pt x="156" y="87"/>
                </a:cubicBezTo>
                <a:cubicBezTo>
                  <a:pt x="154" y="87"/>
                  <a:pt x="154" y="87"/>
                  <a:pt x="154" y="87"/>
                </a:cubicBezTo>
                <a:cubicBezTo>
                  <a:pt x="154" y="2"/>
                  <a:pt x="154" y="2"/>
                  <a:pt x="154" y="2"/>
                </a:cubicBezTo>
                <a:cubicBezTo>
                  <a:pt x="213" y="2"/>
                  <a:pt x="213" y="2"/>
                  <a:pt x="213" y="2"/>
                </a:cubicBezTo>
                <a:cubicBezTo>
                  <a:pt x="213" y="53"/>
                  <a:pt x="213" y="53"/>
                  <a:pt x="213" y="53"/>
                </a:cubicBezTo>
                <a:cubicBezTo>
                  <a:pt x="213" y="53"/>
                  <a:pt x="213" y="53"/>
                  <a:pt x="213" y="53"/>
                </a:cubicBezTo>
                <a:close/>
                <a:moveTo>
                  <a:pt x="180" y="87"/>
                </a:moveTo>
                <a:cubicBezTo>
                  <a:pt x="171" y="87"/>
                  <a:pt x="171" y="87"/>
                  <a:pt x="171" y="87"/>
                </a:cubicBezTo>
                <a:cubicBezTo>
                  <a:pt x="185" y="66"/>
                  <a:pt x="185" y="66"/>
                  <a:pt x="185" y="66"/>
                </a:cubicBezTo>
                <a:cubicBezTo>
                  <a:pt x="180" y="87"/>
                  <a:pt x="180" y="87"/>
                  <a:pt x="180" y="87"/>
                </a:cubicBezTo>
                <a:cubicBezTo>
                  <a:pt x="180" y="87"/>
                  <a:pt x="180" y="87"/>
                  <a:pt x="180" y="87"/>
                </a:cubicBezTo>
                <a:close/>
                <a:moveTo>
                  <a:pt x="145" y="52"/>
                </a:moveTo>
                <a:cubicBezTo>
                  <a:pt x="130" y="52"/>
                  <a:pt x="130" y="52"/>
                  <a:pt x="130" y="52"/>
                </a:cubicBezTo>
                <a:cubicBezTo>
                  <a:pt x="120" y="87"/>
                  <a:pt x="120" y="87"/>
                  <a:pt x="120" y="87"/>
                </a:cubicBezTo>
                <a:cubicBezTo>
                  <a:pt x="104" y="87"/>
                  <a:pt x="104" y="87"/>
                  <a:pt x="104" y="87"/>
                </a:cubicBezTo>
                <a:cubicBezTo>
                  <a:pt x="112" y="84"/>
                  <a:pt x="117" y="78"/>
                  <a:pt x="119" y="70"/>
                </a:cubicBezTo>
                <a:cubicBezTo>
                  <a:pt x="120" y="64"/>
                  <a:pt x="119" y="59"/>
                  <a:pt x="117" y="56"/>
                </a:cubicBezTo>
                <a:cubicBezTo>
                  <a:pt x="113" y="51"/>
                  <a:pt x="105" y="52"/>
                  <a:pt x="98" y="52"/>
                </a:cubicBezTo>
                <a:cubicBezTo>
                  <a:pt x="97" y="52"/>
                  <a:pt x="86" y="52"/>
                  <a:pt x="86" y="52"/>
                </a:cubicBezTo>
                <a:cubicBezTo>
                  <a:pt x="86" y="2"/>
                  <a:pt x="86" y="2"/>
                  <a:pt x="86" y="2"/>
                </a:cubicBezTo>
                <a:cubicBezTo>
                  <a:pt x="145" y="2"/>
                  <a:pt x="145" y="2"/>
                  <a:pt x="145" y="2"/>
                </a:cubicBezTo>
                <a:cubicBezTo>
                  <a:pt x="145" y="52"/>
                  <a:pt x="145" y="52"/>
                  <a:pt x="145" y="52"/>
                </a:cubicBezTo>
                <a:cubicBezTo>
                  <a:pt x="145" y="52"/>
                  <a:pt x="145" y="52"/>
                  <a:pt x="145" y="52"/>
                </a:cubicBezTo>
                <a:close/>
                <a:moveTo>
                  <a:pt x="135" y="87"/>
                </a:moveTo>
                <a:cubicBezTo>
                  <a:pt x="141" y="65"/>
                  <a:pt x="141" y="65"/>
                  <a:pt x="141" y="65"/>
                </a:cubicBezTo>
                <a:cubicBezTo>
                  <a:pt x="142" y="87"/>
                  <a:pt x="142" y="87"/>
                  <a:pt x="142" y="87"/>
                </a:cubicBezTo>
                <a:cubicBezTo>
                  <a:pt x="135" y="87"/>
                  <a:pt x="135" y="87"/>
                  <a:pt x="135" y="87"/>
                </a:cubicBezTo>
                <a:cubicBezTo>
                  <a:pt x="135" y="87"/>
                  <a:pt x="135" y="87"/>
                  <a:pt x="135" y="87"/>
                </a:cubicBezTo>
                <a:close/>
                <a:moveTo>
                  <a:pt x="93" y="79"/>
                </a:moveTo>
                <a:cubicBezTo>
                  <a:pt x="93" y="79"/>
                  <a:pt x="93" y="79"/>
                  <a:pt x="93" y="79"/>
                </a:cubicBezTo>
                <a:cubicBezTo>
                  <a:pt x="92" y="79"/>
                  <a:pt x="91" y="79"/>
                  <a:pt x="91" y="79"/>
                </a:cubicBezTo>
                <a:cubicBezTo>
                  <a:pt x="90" y="79"/>
                  <a:pt x="89" y="79"/>
                  <a:pt x="89" y="79"/>
                </a:cubicBezTo>
                <a:cubicBezTo>
                  <a:pt x="85" y="79"/>
                  <a:pt x="85" y="79"/>
                  <a:pt x="85" y="79"/>
                </a:cubicBezTo>
                <a:cubicBezTo>
                  <a:pt x="87" y="72"/>
                  <a:pt x="87" y="72"/>
                  <a:pt x="87" y="72"/>
                </a:cubicBezTo>
                <a:cubicBezTo>
                  <a:pt x="87" y="69"/>
                  <a:pt x="87" y="69"/>
                  <a:pt x="87" y="69"/>
                </a:cubicBezTo>
                <a:cubicBezTo>
                  <a:pt x="89" y="62"/>
                  <a:pt x="89" y="62"/>
                  <a:pt x="89" y="62"/>
                </a:cubicBezTo>
                <a:cubicBezTo>
                  <a:pt x="90" y="62"/>
                  <a:pt x="91" y="62"/>
                  <a:pt x="92" y="62"/>
                </a:cubicBezTo>
                <a:cubicBezTo>
                  <a:pt x="95" y="62"/>
                  <a:pt x="95" y="62"/>
                  <a:pt x="95" y="62"/>
                </a:cubicBezTo>
                <a:cubicBezTo>
                  <a:pt x="100" y="62"/>
                  <a:pt x="103" y="62"/>
                  <a:pt x="104" y="63"/>
                </a:cubicBezTo>
                <a:cubicBezTo>
                  <a:pt x="105" y="65"/>
                  <a:pt x="105" y="67"/>
                  <a:pt x="104" y="70"/>
                </a:cubicBezTo>
                <a:cubicBezTo>
                  <a:pt x="102" y="75"/>
                  <a:pt x="100" y="78"/>
                  <a:pt x="93" y="79"/>
                </a:cubicBezTo>
                <a:moveTo>
                  <a:pt x="76" y="55"/>
                </a:moveTo>
                <a:cubicBezTo>
                  <a:pt x="75" y="58"/>
                  <a:pt x="75" y="58"/>
                  <a:pt x="75" y="58"/>
                </a:cubicBezTo>
                <a:cubicBezTo>
                  <a:pt x="67" y="86"/>
                  <a:pt x="67" y="86"/>
                  <a:pt x="67" y="86"/>
                </a:cubicBezTo>
                <a:cubicBezTo>
                  <a:pt x="67" y="87"/>
                  <a:pt x="67" y="87"/>
                  <a:pt x="67" y="87"/>
                </a:cubicBezTo>
                <a:cubicBezTo>
                  <a:pt x="39" y="87"/>
                  <a:pt x="39" y="87"/>
                  <a:pt x="39" y="87"/>
                </a:cubicBezTo>
                <a:cubicBezTo>
                  <a:pt x="37" y="82"/>
                  <a:pt x="37" y="82"/>
                  <a:pt x="37" y="82"/>
                </a:cubicBezTo>
                <a:cubicBezTo>
                  <a:pt x="67" y="52"/>
                  <a:pt x="67" y="52"/>
                  <a:pt x="67" y="52"/>
                </a:cubicBezTo>
                <a:cubicBezTo>
                  <a:pt x="48" y="52"/>
                  <a:pt x="48" y="52"/>
                  <a:pt x="48" y="52"/>
                </a:cubicBezTo>
                <a:cubicBezTo>
                  <a:pt x="25" y="77"/>
                  <a:pt x="25" y="77"/>
                  <a:pt x="25" y="77"/>
                </a:cubicBezTo>
                <a:cubicBezTo>
                  <a:pt x="32" y="52"/>
                  <a:pt x="32" y="52"/>
                  <a:pt x="32" y="52"/>
                </a:cubicBezTo>
                <a:cubicBezTo>
                  <a:pt x="18" y="52"/>
                  <a:pt x="18" y="52"/>
                  <a:pt x="18" y="52"/>
                </a:cubicBezTo>
                <a:cubicBezTo>
                  <a:pt x="18" y="2"/>
                  <a:pt x="18" y="2"/>
                  <a:pt x="18" y="2"/>
                </a:cubicBezTo>
                <a:cubicBezTo>
                  <a:pt x="76" y="2"/>
                  <a:pt x="76" y="2"/>
                  <a:pt x="76" y="2"/>
                </a:cubicBezTo>
                <a:cubicBezTo>
                  <a:pt x="76" y="55"/>
                  <a:pt x="76" y="55"/>
                  <a:pt x="76" y="55"/>
                </a:cubicBezTo>
                <a:cubicBezTo>
                  <a:pt x="76" y="55"/>
                  <a:pt x="76" y="55"/>
                  <a:pt x="76" y="55"/>
                </a:cubicBezTo>
                <a:close/>
                <a:moveTo>
                  <a:pt x="22" y="87"/>
                </a:moveTo>
                <a:cubicBezTo>
                  <a:pt x="22" y="87"/>
                  <a:pt x="22" y="87"/>
                  <a:pt x="22" y="87"/>
                </a:cubicBezTo>
                <a:cubicBezTo>
                  <a:pt x="22" y="87"/>
                  <a:pt x="22" y="87"/>
                  <a:pt x="22" y="87"/>
                </a:cubicBezTo>
                <a:cubicBezTo>
                  <a:pt x="22" y="87"/>
                  <a:pt x="22" y="87"/>
                  <a:pt x="22" y="87"/>
                </a:cubicBezTo>
                <a:cubicBezTo>
                  <a:pt x="22" y="87"/>
                  <a:pt x="22" y="87"/>
                  <a:pt x="22" y="87"/>
                </a:cubicBezTo>
                <a:close/>
                <a:moveTo>
                  <a:pt x="220" y="0"/>
                </a:moveTo>
                <a:cubicBezTo>
                  <a:pt x="220" y="57"/>
                  <a:pt x="220" y="57"/>
                  <a:pt x="220" y="57"/>
                </a:cubicBezTo>
                <a:cubicBezTo>
                  <a:pt x="218" y="59"/>
                  <a:pt x="216" y="60"/>
                  <a:pt x="215" y="62"/>
                </a:cubicBezTo>
                <a:cubicBezTo>
                  <a:pt x="215" y="0"/>
                  <a:pt x="215" y="0"/>
                  <a:pt x="215" y="0"/>
                </a:cubicBezTo>
                <a:cubicBezTo>
                  <a:pt x="152" y="0"/>
                  <a:pt x="152" y="0"/>
                  <a:pt x="152" y="0"/>
                </a:cubicBezTo>
                <a:cubicBezTo>
                  <a:pt x="152" y="52"/>
                  <a:pt x="152" y="52"/>
                  <a:pt x="152" y="52"/>
                </a:cubicBezTo>
                <a:cubicBezTo>
                  <a:pt x="147" y="52"/>
                  <a:pt x="147" y="52"/>
                  <a:pt x="147" y="52"/>
                </a:cubicBezTo>
                <a:cubicBezTo>
                  <a:pt x="147" y="0"/>
                  <a:pt x="147" y="0"/>
                  <a:pt x="147" y="0"/>
                </a:cubicBezTo>
                <a:cubicBezTo>
                  <a:pt x="84" y="0"/>
                  <a:pt x="84" y="0"/>
                  <a:pt x="84" y="0"/>
                </a:cubicBezTo>
                <a:cubicBezTo>
                  <a:pt x="84" y="52"/>
                  <a:pt x="84" y="52"/>
                  <a:pt x="84" y="52"/>
                </a:cubicBezTo>
                <a:cubicBezTo>
                  <a:pt x="79" y="52"/>
                  <a:pt x="79" y="52"/>
                  <a:pt x="79" y="52"/>
                </a:cubicBezTo>
                <a:cubicBezTo>
                  <a:pt x="79" y="0"/>
                  <a:pt x="79" y="0"/>
                  <a:pt x="79" y="0"/>
                </a:cubicBezTo>
                <a:cubicBezTo>
                  <a:pt x="16" y="0"/>
                  <a:pt x="16" y="0"/>
                  <a:pt x="16" y="0"/>
                </a:cubicBezTo>
                <a:cubicBezTo>
                  <a:pt x="16" y="59"/>
                  <a:pt x="16" y="59"/>
                  <a:pt x="16" y="59"/>
                </a:cubicBezTo>
                <a:cubicBezTo>
                  <a:pt x="0" y="113"/>
                  <a:pt x="0" y="113"/>
                  <a:pt x="0" y="113"/>
                </a:cubicBezTo>
                <a:cubicBezTo>
                  <a:pt x="14" y="113"/>
                  <a:pt x="14" y="113"/>
                  <a:pt x="14" y="113"/>
                </a:cubicBezTo>
                <a:cubicBezTo>
                  <a:pt x="21" y="89"/>
                  <a:pt x="21" y="89"/>
                  <a:pt x="21" y="89"/>
                </a:cubicBezTo>
                <a:cubicBezTo>
                  <a:pt x="23" y="89"/>
                  <a:pt x="23" y="89"/>
                  <a:pt x="23" y="89"/>
                </a:cubicBezTo>
                <a:cubicBezTo>
                  <a:pt x="35" y="113"/>
                  <a:pt x="35" y="113"/>
                  <a:pt x="35" y="113"/>
                </a:cubicBezTo>
                <a:cubicBezTo>
                  <a:pt x="52" y="113"/>
                  <a:pt x="52" y="113"/>
                  <a:pt x="52" y="113"/>
                </a:cubicBezTo>
                <a:cubicBezTo>
                  <a:pt x="40" y="89"/>
                  <a:pt x="40" y="89"/>
                  <a:pt x="40" y="89"/>
                </a:cubicBezTo>
                <a:cubicBezTo>
                  <a:pt x="66" y="89"/>
                  <a:pt x="66" y="89"/>
                  <a:pt x="66" y="89"/>
                </a:cubicBezTo>
                <a:cubicBezTo>
                  <a:pt x="59" y="113"/>
                  <a:pt x="59" y="113"/>
                  <a:pt x="59" y="113"/>
                </a:cubicBezTo>
                <a:cubicBezTo>
                  <a:pt x="74" y="113"/>
                  <a:pt x="74" y="113"/>
                  <a:pt x="74" y="113"/>
                </a:cubicBezTo>
                <a:cubicBezTo>
                  <a:pt x="81" y="89"/>
                  <a:pt x="81" y="89"/>
                  <a:pt x="81" y="89"/>
                </a:cubicBezTo>
                <a:cubicBezTo>
                  <a:pt x="85" y="89"/>
                  <a:pt x="85" y="89"/>
                  <a:pt x="85" y="89"/>
                </a:cubicBezTo>
                <a:cubicBezTo>
                  <a:pt x="85" y="89"/>
                  <a:pt x="85" y="89"/>
                  <a:pt x="85" y="89"/>
                </a:cubicBezTo>
                <a:cubicBezTo>
                  <a:pt x="90" y="89"/>
                  <a:pt x="90" y="89"/>
                  <a:pt x="90" y="89"/>
                </a:cubicBezTo>
                <a:cubicBezTo>
                  <a:pt x="90" y="89"/>
                  <a:pt x="90" y="89"/>
                  <a:pt x="90" y="89"/>
                </a:cubicBezTo>
                <a:cubicBezTo>
                  <a:pt x="119" y="89"/>
                  <a:pt x="119" y="89"/>
                  <a:pt x="119" y="89"/>
                </a:cubicBezTo>
                <a:cubicBezTo>
                  <a:pt x="112" y="113"/>
                  <a:pt x="112" y="113"/>
                  <a:pt x="112" y="113"/>
                </a:cubicBezTo>
                <a:cubicBezTo>
                  <a:pt x="128" y="113"/>
                  <a:pt x="128" y="113"/>
                  <a:pt x="128" y="113"/>
                </a:cubicBezTo>
                <a:cubicBezTo>
                  <a:pt x="135" y="89"/>
                  <a:pt x="135" y="89"/>
                  <a:pt x="135" y="89"/>
                </a:cubicBezTo>
                <a:cubicBezTo>
                  <a:pt x="142" y="89"/>
                  <a:pt x="142" y="89"/>
                  <a:pt x="142" y="89"/>
                </a:cubicBezTo>
                <a:cubicBezTo>
                  <a:pt x="142" y="113"/>
                  <a:pt x="142" y="113"/>
                  <a:pt x="142" y="113"/>
                </a:cubicBezTo>
                <a:cubicBezTo>
                  <a:pt x="155" y="113"/>
                  <a:pt x="155" y="113"/>
                  <a:pt x="155" y="113"/>
                </a:cubicBezTo>
                <a:cubicBezTo>
                  <a:pt x="170" y="89"/>
                  <a:pt x="170" y="89"/>
                  <a:pt x="170" y="89"/>
                </a:cubicBezTo>
                <a:cubicBezTo>
                  <a:pt x="180" y="89"/>
                  <a:pt x="180" y="89"/>
                  <a:pt x="180" y="89"/>
                </a:cubicBezTo>
                <a:cubicBezTo>
                  <a:pt x="175" y="113"/>
                  <a:pt x="175" y="113"/>
                  <a:pt x="175" y="113"/>
                </a:cubicBezTo>
                <a:cubicBezTo>
                  <a:pt x="190" y="113"/>
                  <a:pt x="190" y="113"/>
                  <a:pt x="190" y="113"/>
                </a:cubicBezTo>
                <a:cubicBezTo>
                  <a:pt x="195" y="89"/>
                  <a:pt x="195" y="89"/>
                  <a:pt x="195" y="89"/>
                </a:cubicBezTo>
                <a:cubicBezTo>
                  <a:pt x="204" y="89"/>
                  <a:pt x="204" y="89"/>
                  <a:pt x="204" y="89"/>
                </a:cubicBezTo>
                <a:cubicBezTo>
                  <a:pt x="203" y="96"/>
                  <a:pt x="205" y="103"/>
                  <a:pt x="210" y="108"/>
                </a:cubicBezTo>
                <a:cubicBezTo>
                  <a:pt x="216" y="113"/>
                  <a:pt x="225" y="114"/>
                  <a:pt x="232" y="114"/>
                </a:cubicBezTo>
                <a:cubicBezTo>
                  <a:pt x="241" y="114"/>
                  <a:pt x="251" y="113"/>
                  <a:pt x="260" y="111"/>
                </a:cubicBezTo>
                <a:cubicBezTo>
                  <a:pt x="266" y="89"/>
                  <a:pt x="266" y="89"/>
                  <a:pt x="266" y="89"/>
                </a:cubicBezTo>
                <a:cubicBezTo>
                  <a:pt x="283" y="89"/>
                  <a:pt x="283" y="89"/>
                  <a:pt x="283" y="89"/>
                </a:cubicBezTo>
                <a:cubicBezTo>
                  <a:pt x="283" y="0"/>
                  <a:pt x="283" y="0"/>
                  <a:pt x="283" y="0"/>
                </a:cubicBezTo>
                <a:cubicBezTo>
                  <a:pt x="220" y="0"/>
                  <a:pt x="220" y="0"/>
                  <a:pt x="220" y="0"/>
                </a:cubicBezTo>
                <a:cubicBezTo>
                  <a:pt x="220" y="0"/>
                  <a:pt x="220" y="0"/>
                  <a:pt x="220"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GB" dirty="0"/>
          </a:p>
        </p:txBody>
      </p:sp>
      <p:sp>
        <p:nvSpPr>
          <p:cNvPr id="10" name="object 3"/>
          <p:cNvSpPr/>
          <p:nvPr userDrawn="1"/>
        </p:nvSpPr>
        <p:spPr>
          <a:xfrm>
            <a:off x="0" y="1"/>
            <a:ext cx="1587731" cy="6858000"/>
          </a:xfrm>
          <a:custGeom>
            <a:avLst/>
            <a:gdLst/>
            <a:ahLst/>
            <a:cxnLst/>
            <a:rect l="l" t="t" r="r" b="b"/>
            <a:pathLst>
              <a:path w="1742046" h="7772400">
                <a:moveTo>
                  <a:pt x="0" y="7772400"/>
                </a:moveTo>
                <a:lnTo>
                  <a:pt x="1742046" y="7772400"/>
                </a:lnTo>
                <a:lnTo>
                  <a:pt x="1742046" y="0"/>
                </a:lnTo>
                <a:lnTo>
                  <a:pt x="0" y="0"/>
                </a:lnTo>
                <a:lnTo>
                  <a:pt x="0" y="7772400"/>
                </a:lnTo>
                <a:close/>
              </a:path>
            </a:pathLst>
          </a:custGeom>
          <a:solidFill>
            <a:srgbClr val="470A68"/>
          </a:solidFill>
        </p:spPr>
        <p:txBody>
          <a:bodyPr wrap="square" lIns="0" tIns="0" rIns="0" bIns="0" rtlCol="0">
            <a:noAutofit/>
          </a:bodyPr>
          <a:lstStyle/>
          <a:p>
            <a:endParaRPr sz="1800" dirty="0">
              <a:latin typeface="Arial" panose="020B0604020202020204" pitchFamily="34" charset="0"/>
            </a:endParaRPr>
          </a:p>
        </p:txBody>
      </p:sp>
      <p:sp>
        <p:nvSpPr>
          <p:cNvPr id="6" name="Text Placeholder 3"/>
          <p:cNvSpPr>
            <a:spLocks noGrp="1"/>
          </p:cNvSpPr>
          <p:nvPr>
            <p:ph type="body" sz="quarter" idx="11"/>
          </p:nvPr>
        </p:nvSpPr>
        <p:spPr>
          <a:xfrm>
            <a:off x="2749463" y="5390900"/>
            <a:ext cx="8450350" cy="216000"/>
          </a:xfrm>
        </p:spPr>
        <p:txBody>
          <a:bodyPr/>
          <a:lstStyle>
            <a:lvl1pPr>
              <a:defRPr sz="1100">
                <a:solidFill>
                  <a:schemeClr val="bg1"/>
                </a:solidFill>
              </a:defRPr>
            </a:lvl1pPr>
            <a:lvl2pPr>
              <a:defRPr sz="1100">
                <a:solidFill>
                  <a:schemeClr val="bg1"/>
                </a:solidFill>
              </a:defRPr>
            </a:lvl2pPr>
            <a:lvl3pPr>
              <a:buClr>
                <a:schemeClr val="bg1"/>
              </a:buClr>
              <a:defRPr sz="1100">
                <a:solidFill>
                  <a:schemeClr val="bg1"/>
                </a:solidFill>
              </a:defRPr>
            </a:lvl3pPr>
            <a:lvl4pPr>
              <a:buClr>
                <a:schemeClr val="bg1"/>
              </a:buClr>
              <a:defRPr sz="1100">
                <a:solidFill>
                  <a:schemeClr val="bg1"/>
                </a:solidFill>
              </a:defRPr>
            </a:lvl4pPr>
            <a:lvl5pPr>
              <a:buClr>
                <a:schemeClr val="bg1"/>
              </a:buClr>
              <a:defRPr sz="1100">
                <a:solidFill>
                  <a:schemeClr val="bg1"/>
                </a:solidFill>
              </a:defRPr>
            </a:lvl5pPr>
          </a:lstStyle>
          <a:p>
            <a:pPr lvl="0"/>
            <a:r>
              <a:rPr lang="en-US"/>
              <a:t>Click to edit Master text styles</a:t>
            </a:r>
          </a:p>
        </p:txBody>
      </p:sp>
    </p:spTree>
    <p:extLst>
      <p:ext uri="{BB962C8B-B14F-4D97-AF65-F5344CB8AC3E}">
        <p14:creationId xmlns:p14="http://schemas.microsoft.com/office/powerpoint/2010/main" val="357708174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COLOR PALETT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003200" y="432000"/>
            <a:ext cx="10185600" cy="518400"/>
          </a:xfrm>
        </p:spPr>
        <p:txBody>
          <a:bodyPr/>
          <a:lstStyle>
            <a:lvl1pPr>
              <a:defRPr/>
            </a:lvl1pPr>
          </a:lstStyle>
          <a:p>
            <a:r>
              <a:rPr lang="en-US" dirty="0"/>
              <a:t>Colors</a:t>
            </a:r>
          </a:p>
        </p:txBody>
      </p:sp>
      <p:grpSp>
        <p:nvGrpSpPr>
          <p:cNvPr id="20" name="Group 19"/>
          <p:cNvGrpSpPr/>
          <p:nvPr userDrawn="1"/>
        </p:nvGrpSpPr>
        <p:grpSpPr>
          <a:xfrm>
            <a:off x="1215696" y="1430719"/>
            <a:ext cx="9220656" cy="4323905"/>
            <a:chOff x="752400" y="1211263"/>
            <a:chExt cx="7647063" cy="4594225"/>
          </a:xfrm>
        </p:grpSpPr>
        <p:sp>
          <p:nvSpPr>
            <p:cNvPr id="37" name="TextBox 36"/>
            <p:cNvSpPr txBox="1"/>
            <p:nvPr userDrawn="1"/>
          </p:nvSpPr>
          <p:spPr>
            <a:xfrm>
              <a:off x="752400" y="1211263"/>
              <a:ext cx="828675" cy="504825"/>
            </a:xfrm>
            <a:prstGeom prst="rect">
              <a:avLst/>
            </a:prstGeom>
            <a:noFill/>
          </p:spPr>
          <p:txBody>
            <a:bodyPr wrap="square" lIns="0" tIns="0" rIns="54007" bIns="0" rtlCol="0">
              <a:noAutofit/>
            </a:bodyPr>
            <a:lstStyle/>
            <a:p>
              <a:r>
                <a:rPr lang="en-GB" sz="1000" b="1" dirty="0">
                  <a:solidFill>
                    <a:schemeClr val="tx2"/>
                  </a:solidFill>
                </a:rPr>
                <a:t>Primary</a:t>
              </a:r>
            </a:p>
          </p:txBody>
        </p:sp>
        <p:sp>
          <p:nvSpPr>
            <p:cNvPr id="38" name="TextBox 37"/>
            <p:cNvSpPr txBox="1"/>
            <p:nvPr userDrawn="1"/>
          </p:nvSpPr>
          <p:spPr>
            <a:xfrm>
              <a:off x="752400" y="2257893"/>
              <a:ext cx="898425" cy="504825"/>
            </a:xfrm>
            <a:prstGeom prst="rect">
              <a:avLst/>
            </a:prstGeom>
            <a:noFill/>
          </p:spPr>
          <p:txBody>
            <a:bodyPr wrap="square" lIns="0" tIns="0" rIns="54007" bIns="0" rtlCol="0">
              <a:noAutofit/>
            </a:bodyPr>
            <a:lstStyle/>
            <a:p>
              <a:r>
                <a:rPr lang="en-GB" sz="1000" b="1" dirty="0">
                  <a:solidFill>
                    <a:schemeClr val="tx2"/>
                  </a:solidFill>
                </a:rPr>
                <a:t>Secondary</a:t>
              </a:r>
            </a:p>
          </p:txBody>
        </p:sp>
        <p:sp>
          <p:nvSpPr>
            <p:cNvPr id="39" name="TextBox 38"/>
            <p:cNvSpPr txBox="1"/>
            <p:nvPr userDrawn="1"/>
          </p:nvSpPr>
          <p:spPr>
            <a:xfrm>
              <a:off x="752400" y="3304523"/>
              <a:ext cx="898425" cy="504825"/>
            </a:xfrm>
            <a:prstGeom prst="rect">
              <a:avLst/>
            </a:prstGeom>
            <a:noFill/>
          </p:spPr>
          <p:txBody>
            <a:bodyPr wrap="square" lIns="0" tIns="0" rIns="54007" bIns="0" rtlCol="0">
              <a:noAutofit/>
            </a:bodyPr>
            <a:lstStyle/>
            <a:p>
              <a:r>
                <a:rPr lang="en-GB" sz="1000" b="1" dirty="0">
                  <a:solidFill>
                    <a:schemeClr val="tx2"/>
                  </a:solidFill>
                </a:rPr>
                <a:t>Tertiary</a:t>
              </a:r>
            </a:p>
          </p:txBody>
        </p:sp>
        <p:sp>
          <p:nvSpPr>
            <p:cNvPr id="40" name="Rectangle 39"/>
            <p:cNvSpPr/>
            <p:nvPr userDrawn="1"/>
          </p:nvSpPr>
          <p:spPr>
            <a:xfrm>
              <a:off x="1566545" y="1211263"/>
              <a:ext cx="900000" cy="72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a:solidFill>
                    <a:schemeClr val="bg1"/>
                  </a:solidFill>
                </a:rPr>
                <a:t>KPMG Blue</a:t>
              </a:r>
            </a:p>
            <a:p>
              <a:pPr algn="ctr"/>
              <a:r>
                <a:rPr lang="en-GB" sz="900">
                  <a:solidFill>
                    <a:schemeClr val="bg1"/>
                  </a:solidFill>
                </a:rPr>
                <a:t>0 / 51 / 141</a:t>
              </a:r>
              <a:endParaRPr lang="en-GB" sz="900" dirty="0">
                <a:solidFill>
                  <a:schemeClr val="bg1"/>
                </a:solidFill>
              </a:endParaRPr>
            </a:p>
          </p:txBody>
        </p:sp>
        <p:sp>
          <p:nvSpPr>
            <p:cNvPr id="41" name="Rectangle 40"/>
            <p:cNvSpPr/>
            <p:nvPr userDrawn="1"/>
          </p:nvSpPr>
          <p:spPr>
            <a:xfrm>
              <a:off x="2555365" y="1211263"/>
              <a:ext cx="900000" cy="720000"/>
            </a:xfrm>
            <a:prstGeom prst="rect">
              <a:avLst/>
            </a:prstGeom>
            <a:solidFill>
              <a:srgbClr val="005EB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dirty="0">
                  <a:solidFill>
                    <a:schemeClr val="bg1"/>
                  </a:solidFill>
                </a:rPr>
                <a:t>Medium Blue</a:t>
              </a:r>
            </a:p>
            <a:p>
              <a:pPr algn="ctr"/>
              <a:r>
                <a:rPr lang="en-GB" sz="900" dirty="0">
                  <a:solidFill>
                    <a:schemeClr val="bg1"/>
                  </a:solidFill>
                </a:rPr>
                <a:t>0 / 94 / 184</a:t>
              </a:r>
            </a:p>
          </p:txBody>
        </p:sp>
        <p:sp>
          <p:nvSpPr>
            <p:cNvPr id="42" name="Rectangle 41"/>
            <p:cNvSpPr/>
            <p:nvPr userDrawn="1"/>
          </p:nvSpPr>
          <p:spPr>
            <a:xfrm>
              <a:off x="3544185" y="1211263"/>
              <a:ext cx="900000" cy="72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dirty="0">
                  <a:solidFill>
                    <a:schemeClr val="bg1"/>
                  </a:solidFill>
                </a:rPr>
                <a:t>Light Blue</a:t>
              </a:r>
            </a:p>
            <a:p>
              <a:pPr algn="ctr"/>
              <a:r>
                <a:rPr lang="en-GB" sz="900" dirty="0">
                  <a:solidFill>
                    <a:schemeClr val="bg1"/>
                  </a:solidFill>
                </a:rPr>
                <a:t>0 / 145 / 218</a:t>
              </a:r>
            </a:p>
          </p:txBody>
        </p:sp>
        <p:sp>
          <p:nvSpPr>
            <p:cNvPr id="43" name="Rectangle 42"/>
            <p:cNvSpPr/>
            <p:nvPr userDrawn="1"/>
          </p:nvSpPr>
          <p:spPr>
            <a:xfrm>
              <a:off x="1566545" y="2257893"/>
              <a:ext cx="900000" cy="720000"/>
            </a:xfrm>
            <a:prstGeom prst="rect">
              <a:avLst/>
            </a:prstGeom>
            <a:solidFill>
              <a:srgbClr val="48369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a:solidFill>
                    <a:schemeClr val="bg1"/>
                  </a:solidFill>
                </a:rPr>
                <a:t>Violet</a:t>
              </a:r>
            </a:p>
            <a:p>
              <a:pPr algn="ctr"/>
              <a:r>
                <a:rPr lang="en-GB" sz="900">
                  <a:solidFill>
                    <a:schemeClr val="bg1"/>
                  </a:solidFill>
                </a:rPr>
                <a:t>72 / 54 / 152</a:t>
              </a:r>
              <a:endParaRPr lang="en-GB" sz="900" dirty="0">
                <a:solidFill>
                  <a:schemeClr val="bg1"/>
                </a:solidFill>
              </a:endParaRPr>
            </a:p>
          </p:txBody>
        </p:sp>
        <p:sp>
          <p:nvSpPr>
            <p:cNvPr id="44" name="Rectangle 43"/>
            <p:cNvSpPr/>
            <p:nvPr userDrawn="1"/>
          </p:nvSpPr>
          <p:spPr>
            <a:xfrm>
              <a:off x="2555365" y="2257893"/>
              <a:ext cx="900000" cy="720000"/>
            </a:xfrm>
            <a:prstGeom prst="rect">
              <a:avLst/>
            </a:prstGeom>
            <a:solidFill>
              <a:srgbClr val="470A6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dirty="0">
                  <a:solidFill>
                    <a:schemeClr val="bg1"/>
                  </a:solidFill>
                </a:rPr>
                <a:t>Purple</a:t>
              </a:r>
            </a:p>
            <a:p>
              <a:pPr algn="ctr"/>
              <a:r>
                <a:rPr lang="en-GB" sz="900" dirty="0">
                  <a:solidFill>
                    <a:schemeClr val="bg1"/>
                  </a:solidFill>
                </a:rPr>
                <a:t>71 / 10 / 104</a:t>
              </a:r>
            </a:p>
          </p:txBody>
        </p:sp>
        <p:sp>
          <p:nvSpPr>
            <p:cNvPr id="45" name="Rectangle 44"/>
            <p:cNvSpPr/>
            <p:nvPr userDrawn="1"/>
          </p:nvSpPr>
          <p:spPr>
            <a:xfrm>
              <a:off x="3544185" y="2257893"/>
              <a:ext cx="900000" cy="720000"/>
            </a:xfrm>
            <a:prstGeom prst="rect">
              <a:avLst/>
            </a:prstGeom>
            <a:solidFill>
              <a:srgbClr val="6D207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a:solidFill>
                    <a:schemeClr val="bg1"/>
                  </a:solidFill>
                </a:rPr>
                <a:t>Light Purple</a:t>
              </a:r>
            </a:p>
            <a:p>
              <a:pPr algn="ctr"/>
              <a:r>
                <a:rPr lang="en-GB" sz="900">
                  <a:solidFill>
                    <a:schemeClr val="bg1"/>
                  </a:solidFill>
                </a:rPr>
                <a:t>109 / 32 / 119</a:t>
              </a:r>
              <a:endParaRPr lang="en-GB" sz="900" dirty="0">
                <a:solidFill>
                  <a:schemeClr val="bg1"/>
                </a:solidFill>
              </a:endParaRPr>
            </a:p>
          </p:txBody>
        </p:sp>
        <p:sp>
          <p:nvSpPr>
            <p:cNvPr id="46" name="Rectangle 45"/>
            <p:cNvSpPr/>
            <p:nvPr userDrawn="1"/>
          </p:nvSpPr>
          <p:spPr>
            <a:xfrm>
              <a:off x="4533005" y="2257893"/>
              <a:ext cx="900000" cy="720000"/>
            </a:xfrm>
            <a:prstGeom prst="rect">
              <a:avLst/>
            </a:prstGeom>
            <a:solidFill>
              <a:srgbClr val="00A3A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a:solidFill>
                    <a:schemeClr val="bg1"/>
                  </a:solidFill>
                </a:rPr>
                <a:t>Green</a:t>
              </a:r>
            </a:p>
            <a:p>
              <a:pPr algn="ctr"/>
              <a:r>
                <a:rPr lang="en-GB" sz="900">
                  <a:solidFill>
                    <a:schemeClr val="bg1"/>
                  </a:solidFill>
                </a:rPr>
                <a:t>0 / 163 / 161</a:t>
              </a:r>
              <a:endParaRPr lang="en-GB" sz="900" dirty="0">
                <a:solidFill>
                  <a:schemeClr val="bg1"/>
                </a:solidFill>
              </a:endParaRPr>
            </a:p>
          </p:txBody>
        </p:sp>
        <p:sp>
          <p:nvSpPr>
            <p:cNvPr id="47" name="Rectangle 46"/>
            <p:cNvSpPr/>
            <p:nvPr userDrawn="1"/>
          </p:nvSpPr>
          <p:spPr>
            <a:xfrm>
              <a:off x="1566545" y="3304523"/>
              <a:ext cx="900000" cy="720000"/>
            </a:xfrm>
            <a:prstGeom prst="rect">
              <a:avLst/>
            </a:prstGeom>
            <a:solidFill>
              <a:srgbClr val="009A4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dirty="0">
                  <a:solidFill>
                    <a:schemeClr val="bg1"/>
                  </a:solidFill>
                </a:rPr>
                <a:t>Dark Green</a:t>
              </a:r>
            </a:p>
            <a:p>
              <a:pPr algn="ctr"/>
              <a:r>
                <a:rPr lang="en-GB" sz="900" dirty="0">
                  <a:solidFill>
                    <a:schemeClr val="bg1"/>
                  </a:solidFill>
                </a:rPr>
                <a:t>0 / 154 / 68</a:t>
              </a:r>
            </a:p>
          </p:txBody>
        </p:sp>
        <p:sp>
          <p:nvSpPr>
            <p:cNvPr id="48" name="Rectangle 47"/>
            <p:cNvSpPr/>
            <p:nvPr userDrawn="1"/>
          </p:nvSpPr>
          <p:spPr>
            <a:xfrm>
              <a:off x="2555365" y="3304523"/>
              <a:ext cx="900000" cy="720000"/>
            </a:xfrm>
            <a:prstGeom prst="rect">
              <a:avLst/>
            </a:prstGeom>
            <a:solidFill>
              <a:srgbClr val="43B02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a:solidFill>
                    <a:schemeClr val="bg1"/>
                  </a:solidFill>
                </a:rPr>
                <a:t>Light Green</a:t>
              </a:r>
            </a:p>
            <a:p>
              <a:pPr algn="ctr"/>
              <a:r>
                <a:rPr lang="en-GB" sz="900">
                  <a:solidFill>
                    <a:schemeClr val="bg1"/>
                  </a:solidFill>
                </a:rPr>
                <a:t>67 / 176 / 42</a:t>
              </a:r>
              <a:endParaRPr lang="en-GB" sz="900" dirty="0">
                <a:solidFill>
                  <a:schemeClr val="bg1"/>
                </a:solidFill>
              </a:endParaRPr>
            </a:p>
          </p:txBody>
        </p:sp>
        <p:sp>
          <p:nvSpPr>
            <p:cNvPr id="49" name="Rectangle 48"/>
            <p:cNvSpPr/>
            <p:nvPr userDrawn="1"/>
          </p:nvSpPr>
          <p:spPr>
            <a:xfrm>
              <a:off x="3544185" y="3304523"/>
              <a:ext cx="900000" cy="720000"/>
            </a:xfrm>
            <a:prstGeom prst="rect">
              <a:avLst/>
            </a:prstGeom>
            <a:solidFill>
              <a:srgbClr val="EAAA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a:solidFill>
                    <a:schemeClr val="bg1"/>
                  </a:solidFill>
                </a:rPr>
                <a:t>Yellow</a:t>
              </a:r>
            </a:p>
            <a:p>
              <a:pPr algn="ctr"/>
              <a:r>
                <a:rPr lang="en-GB" sz="900">
                  <a:solidFill>
                    <a:schemeClr val="bg1"/>
                  </a:solidFill>
                </a:rPr>
                <a:t>234 / 170 / 0</a:t>
              </a:r>
              <a:endParaRPr lang="en-GB" sz="900" dirty="0">
                <a:solidFill>
                  <a:schemeClr val="bg1"/>
                </a:solidFill>
              </a:endParaRPr>
            </a:p>
          </p:txBody>
        </p:sp>
        <p:sp>
          <p:nvSpPr>
            <p:cNvPr id="50" name="Rectangle 49"/>
            <p:cNvSpPr/>
            <p:nvPr userDrawn="1"/>
          </p:nvSpPr>
          <p:spPr>
            <a:xfrm>
              <a:off x="4533005" y="3304523"/>
              <a:ext cx="900000" cy="720000"/>
            </a:xfrm>
            <a:prstGeom prst="rect">
              <a:avLst/>
            </a:prstGeom>
            <a:solidFill>
              <a:srgbClr val="F68D2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dirty="0">
                  <a:solidFill>
                    <a:schemeClr val="bg1"/>
                  </a:solidFill>
                </a:rPr>
                <a:t>Orange</a:t>
              </a:r>
            </a:p>
            <a:p>
              <a:pPr algn="ctr"/>
              <a:r>
                <a:rPr lang="en-GB" sz="900" dirty="0">
                  <a:solidFill>
                    <a:schemeClr val="bg1"/>
                  </a:solidFill>
                </a:rPr>
                <a:t>246 / 141 / 46</a:t>
              </a:r>
            </a:p>
          </p:txBody>
        </p:sp>
        <p:sp>
          <p:nvSpPr>
            <p:cNvPr id="51" name="Rectangle 50"/>
            <p:cNvSpPr/>
            <p:nvPr userDrawn="1"/>
          </p:nvSpPr>
          <p:spPr>
            <a:xfrm>
              <a:off x="5521825" y="3304523"/>
              <a:ext cx="900000" cy="720000"/>
            </a:xfrm>
            <a:prstGeom prst="rect">
              <a:avLst/>
            </a:prstGeom>
            <a:solidFill>
              <a:srgbClr val="BC204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a:solidFill>
                    <a:schemeClr val="bg1"/>
                  </a:solidFill>
                </a:rPr>
                <a:t>Red</a:t>
              </a:r>
            </a:p>
            <a:p>
              <a:pPr algn="ctr"/>
              <a:r>
                <a:rPr lang="en-GB" sz="900">
                  <a:solidFill>
                    <a:schemeClr val="bg1"/>
                  </a:solidFill>
                </a:rPr>
                <a:t>188 / 32 / 75</a:t>
              </a:r>
              <a:endParaRPr lang="en-GB" sz="900" dirty="0">
                <a:solidFill>
                  <a:schemeClr val="bg1"/>
                </a:solidFill>
              </a:endParaRPr>
            </a:p>
          </p:txBody>
        </p:sp>
        <p:sp>
          <p:nvSpPr>
            <p:cNvPr id="52" name="Rectangle 51"/>
            <p:cNvSpPr/>
            <p:nvPr userDrawn="1"/>
          </p:nvSpPr>
          <p:spPr>
            <a:xfrm>
              <a:off x="6510645" y="3304523"/>
              <a:ext cx="900000" cy="720000"/>
            </a:xfrm>
            <a:prstGeom prst="rect">
              <a:avLst/>
            </a:prstGeom>
            <a:solidFill>
              <a:srgbClr val="C6007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dirty="0">
                  <a:solidFill>
                    <a:schemeClr val="bg1"/>
                  </a:solidFill>
                </a:rPr>
                <a:t>Pink</a:t>
              </a:r>
            </a:p>
            <a:p>
              <a:pPr algn="ctr"/>
              <a:r>
                <a:rPr lang="en-GB" sz="900" dirty="0">
                  <a:solidFill>
                    <a:schemeClr val="bg1"/>
                  </a:solidFill>
                </a:rPr>
                <a:t>198 / 0 / 126</a:t>
              </a:r>
            </a:p>
          </p:txBody>
        </p:sp>
        <p:sp>
          <p:nvSpPr>
            <p:cNvPr id="53" name="Rectangle 52"/>
            <p:cNvSpPr/>
            <p:nvPr userDrawn="1"/>
          </p:nvSpPr>
          <p:spPr>
            <a:xfrm>
              <a:off x="1566545" y="4285386"/>
              <a:ext cx="900000" cy="72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a:solidFill>
                    <a:schemeClr val="bg1"/>
                  </a:solidFill>
                </a:rPr>
                <a:t>KPMG Blue</a:t>
              </a:r>
            </a:p>
            <a:p>
              <a:pPr algn="ctr"/>
              <a:r>
                <a:rPr lang="en-GB" sz="900">
                  <a:solidFill>
                    <a:schemeClr val="bg1"/>
                  </a:solidFill>
                </a:rPr>
                <a:t>0 / 51 / 141</a:t>
              </a:r>
              <a:endParaRPr lang="en-GB" sz="900" dirty="0">
                <a:solidFill>
                  <a:schemeClr val="bg1"/>
                </a:solidFill>
              </a:endParaRPr>
            </a:p>
          </p:txBody>
        </p:sp>
        <p:sp>
          <p:nvSpPr>
            <p:cNvPr id="54" name="Rectangle 53"/>
            <p:cNvSpPr/>
            <p:nvPr userDrawn="1"/>
          </p:nvSpPr>
          <p:spPr>
            <a:xfrm>
              <a:off x="4533005" y="4285386"/>
              <a:ext cx="900000" cy="720000"/>
            </a:xfrm>
            <a:prstGeom prst="rect">
              <a:avLst/>
            </a:prstGeom>
            <a:solidFill>
              <a:srgbClr val="005EB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dirty="0">
                  <a:solidFill>
                    <a:schemeClr val="bg1"/>
                  </a:solidFill>
                </a:rPr>
                <a:t>Medium Blue</a:t>
              </a:r>
            </a:p>
            <a:p>
              <a:pPr algn="ctr"/>
              <a:r>
                <a:rPr lang="en-GB" sz="900" dirty="0">
                  <a:solidFill>
                    <a:schemeClr val="bg1"/>
                  </a:solidFill>
                </a:rPr>
                <a:t>0 / 94 / 184</a:t>
              </a:r>
            </a:p>
          </p:txBody>
        </p:sp>
        <p:sp>
          <p:nvSpPr>
            <p:cNvPr id="55" name="Rectangle 54"/>
            <p:cNvSpPr/>
            <p:nvPr userDrawn="1"/>
          </p:nvSpPr>
          <p:spPr>
            <a:xfrm>
              <a:off x="2555365" y="4285386"/>
              <a:ext cx="900000" cy="72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a:solidFill>
                    <a:schemeClr val="bg1"/>
                  </a:solidFill>
                </a:rPr>
                <a:t>Light Blue</a:t>
              </a:r>
            </a:p>
            <a:p>
              <a:pPr algn="ctr"/>
              <a:r>
                <a:rPr lang="en-GB" sz="900">
                  <a:solidFill>
                    <a:schemeClr val="bg1"/>
                  </a:solidFill>
                </a:rPr>
                <a:t>0 / 145 / 218</a:t>
              </a:r>
              <a:endParaRPr lang="en-GB" sz="900" dirty="0">
                <a:solidFill>
                  <a:schemeClr val="bg1"/>
                </a:solidFill>
              </a:endParaRPr>
            </a:p>
          </p:txBody>
        </p:sp>
        <p:sp>
          <p:nvSpPr>
            <p:cNvPr id="56" name="Rectangle 55"/>
            <p:cNvSpPr/>
            <p:nvPr userDrawn="1"/>
          </p:nvSpPr>
          <p:spPr>
            <a:xfrm>
              <a:off x="3544185" y="4285386"/>
              <a:ext cx="900000" cy="720000"/>
            </a:xfrm>
            <a:prstGeom prst="rect">
              <a:avLst/>
            </a:prstGeom>
            <a:solidFill>
              <a:srgbClr val="6D207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a:solidFill>
                    <a:schemeClr val="bg1"/>
                  </a:solidFill>
                </a:rPr>
                <a:t>Light Purple</a:t>
              </a:r>
            </a:p>
            <a:p>
              <a:pPr algn="ctr"/>
              <a:r>
                <a:rPr lang="en-GB" sz="900">
                  <a:solidFill>
                    <a:schemeClr val="bg1"/>
                  </a:solidFill>
                </a:rPr>
                <a:t>109 / 32 / 119</a:t>
              </a:r>
              <a:endParaRPr lang="en-GB" sz="900" dirty="0">
                <a:solidFill>
                  <a:schemeClr val="bg1"/>
                </a:solidFill>
              </a:endParaRPr>
            </a:p>
          </p:txBody>
        </p:sp>
        <p:sp>
          <p:nvSpPr>
            <p:cNvPr id="57" name="Rectangle 56"/>
            <p:cNvSpPr/>
            <p:nvPr userDrawn="1"/>
          </p:nvSpPr>
          <p:spPr>
            <a:xfrm>
              <a:off x="5521825" y="4285386"/>
              <a:ext cx="900000" cy="720000"/>
            </a:xfrm>
            <a:prstGeom prst="rect">
              <a:avLst/>
            </a:prstGeom>
            <a:solidFill>
              <a:srgbClr val="00A3A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a:solidFill>
                    <a:schemeClr val="bg1"/>
                  </a:solidFill>
                </a:rPr>
                <a:t>Green</a:t>
              </a:r>
            </a:p>
            <a:p>
              <a:pPr algn="ctr"/>
              <a:r>
                <a:rPr lang="en-GB" sz="900">
                  <a:solidFill>
                    <a:schemeClr val="bg1"/>
                  </a:solidFill>
                </a:rPr>
                <a:t>0 / 163 / 161</a:t>
              </a:r>
              <a:endParaRPr lang="en-GB" sz="900" dirty="0">
                <a:solidFill>
                  <a:schemeClr val="bg1"/>
                </a:solidFill>
              </a:endParaRPr>
            </a:p>
          </p:txBody>
        </p:sp>
        <p:sp>
          <p:nvSpPr>
            <p:cNvPr id="58" name="Rectangle 57"/>
            <p:cNvSpPr/>
            <p:nvPr userDrawn="1"/>
          </p:nvSpPr>
          <p:spPr>
            <a:xfrm>
              <a:off x="7499463" y="4285386"/>
              <a:ext cx="900000" cy="720000"/>
            </a:xfrm>
            <a:prstGeom prst="rect">
              <a:avLst/>
            </a:prstGeom>
            <a:solidFill>
              <a:srgbClr val="43B02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dirty="0">
                  <a:solidFill>
                    <a:schemeClr val="bg1"/>
                  </a:solidFill>
                </a:rPr>
                <a:t>Light Green</a:t>
              </a:r>
            </a:p>
            <a:p>
              <a:pPr algn="ctr"/>
              <a:r>
                <a:rPr lang="en-GB" sz="900" dirty="0">
                  <a:solidFill>
                    <a:schemeClr val="bg1"/>
                  </a:solidFill>
                </a:rPr>
                <a:t>67 / 176 / 42</a:t>
              </a:r>
            </a:p>
          </p:txBody>
        </p:sp>
        <p:sp>
          <p:nvSpPr>
            <p:cNvPr id="59" name="Rectangle 58"/>
            <p:cNvSpPr/>
            <p:nvPr userDrawn="1"/>
          </p:nvSpPr>
          <p:spPr>
            <a:xfrm>
              <a:off x="6510645" y="4285386"/>
              <a:ext cx="900000" cy="720000"/>
            </a:xfrm>
            <a:prstGeom prst="rect">
              <a:avLst/>
            </a:prstGeom>
            <a:solidFill>
              <a:srgbClr val="EAAA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a:solidFill>
                    <a:schemeClr val="bg1"/>
                  </a:solidFill>
                </a:rPr>
                <a:t>Yellow</a:t>
              </a:r>
            </a:p>
            <a:p>
              <a:pPr algn="ctr"/>
              <a:r>
                <a:rPr lang="en-GB" sz="900">
                  <a:solidFill>
                    <a:schemeClr val="bg1"/>
                  </a:solidFill>
                </a:rPr>
                <a:t>234 / 170 / 0</a:t>
              </a:r>
              <a:endParaRPr lang="en-GB" sz="900" dirty="0">
                <a:solidFill>
                  <a:schemeClr val="bg1"/>
                </a:solidFill>
              </a:endParaRPr>
            </a:p>
          </p:txBody>
        </p:sp>
        <p:sp>
          <p:nvSpPr>
            <p:cNvPr id="60" name="Rectangle 59"/>
            <p:cNvSpPr/>
            <p:nvPr userDrawn="1"/>
          </p:nvSpPr>
          <p:spPr>
            <a:xfrm>
              <a:off x="1566545" y="5085488"/>
              <a:ext cx="900000" cy="720000"/>
            </a:xfrm>
            <a:prstGeom prst="rect">
              <a:avLst/>
            </a:prstGeom>
            <a:solidFill>
              <a:srgbClr val="C6007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dirty="0">
                  <a:solidFill>
                    <a:schemeClr val="bg1"/>
                  </a:solidFill>
                </a:rPr>
                <a:t>Pink</a:t>
              </a:r>
            </a:p>
            <a:p>
              <a:pPr algn="ctr"/>
              <a:r>
                <a:rPr lang="en-GB" sz="900" dirty="0">
                  <a:solidFill>
                    <a:schemeClr val="bg1"/>
                  </a:solidFill>
                </a:rPr>
                <a:t>198 / 0 / 126</a:t>
              </a:r>
            </a:p>
          </p:txBody>
        </p:sp>
        <p:sp>
          <p:nvSpPr>
            <p:cNvPr id="61" name="Rectangle 60"/>
            <p:cNvSpPr/>
            <p:nvPr userDrawn="1"/>
          </p:nvSpPr>
          <p:spPr>
            <a:xfrm>
              <a:off x="2555365" y="5085488"/>
              <a:ext cx="900000" cy="720000"/>
            </a:xfrm>
            <a:prstGeom prst="rect">
              <a:avLst/>
            </a:prstGeom>
            <a:solidFill>
              <a:srgbClr val="753F1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dirty="0">
                  <a:solidFill>
                    <a:schemeClr val="bg1"/>
                  </a:solidFill>
                </a:rPr>
                <a:t>Dark</a:t>
              </a:r>
              <a:r>
                <a:rPr lang="en-GB" sz="900" baseline="0" dirty="0">
                  <a:solidFill>
                    <a:schemeClr val="bg1"/>
                  </a:solidFill>
                </a:rPr>
                <a:t> Brown</a:t>
              </a:r>
            </a:p>
            <a:p>
              <a:pPr algn="ctr"/>
              <a:r>
                <a:rPr lang="en-GB" sz="900" baseline="0" dirty="0">
                  <a:solidFill>
                    <a:schemeClr val="bg1"/>
                  </a:solidFill>
                </a:rPr>
                <a:t>117 / 63 / 25</a:t>
              </a:r>
              <a:endParaRPr lang="en-GB" sz="900" dirty="0">
                <a:solidFill>
                  <a:schemeClr val="bg1"/>
                </a:solidFill>
              </a:endParaRPr>
            </a:p>
          </p:txBody>
        </p:sp>
        <p:sp>
          <p:nvSpPr>
            <p:cNvPr id="62" name="Rectangle 61"/>
            <p:cNvSpPr/>
            <p:nvPr userDrawn="1"/>
          </p:nvSpPr>
          <p:spPr>
            <a:xfrm>
              <a:off x="3544185" y="5085488"/>
              <a:ext cx="900000" cy="720000"/>
            </a:xfrm>
            <a:prstGeom prst="rect">
              <a:avLst/>
            </a:prstGeom>
            <a:solidFill>
              <a:srgbClr val="9B642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dirty="0">
                  <a:solidFill>
                    <a:schemeClr val="bg1"/>
                  </a:solidFill>
                </a:rPr>
                <a:t>Light </a:t>
              </a:r>
              <a:r>
                <a:rPr lang="en-GB" sz="900" baseline="0" dirty="0">
                  <a:solidFill>
                    <a:schemeClr val="bg1"/>
                  </a:solidFill>
                </a:rPr>
                <a:t>Brown</a:t>
              </a:r>
            </a:p>
            <a:p>
              <a:pPr algn="ctr"/>
              <a:r>
                <a:rPr lang="en-GB" sz="900" baseline="0" dirty="0">
                  <a:solidFill>
                    <a:schemeClr val="bg1"/>
                  </a:solidFill>
                </a:rPr>
                <a:t>155 / 100 / 46</a:t>
              </a:r>
              <a:endParaRPr lang="en-GB" sz="900" dirty="0">
                <a:solidFill>
                  <a:schemeClr val="bg1"/>
                </a:solidFill>
              </a:endParaRPr>
            </a:p>
          </p:txBody>
        </p:sp>
        <p:sp>
          <p:nvSpPr>
            <p:cNvPr id="63" name="Rectangle 62"/>
            <p:cNvSpPr/>
            <p:nvPr userDrawn="1"/>
          </p:nvSpPr>
          <p:spPr>
            <a:xfrm>
              <a:off x="5521825" y="5085488"/>
              <a:ext cx="900000" cy="720000"/>
            </a:xfrm>
            <a:prstGeom prst="rect">
              <a:avLst/>
            </a:prstGeom>
            <a:solidFill>
              <a:srgbClr val="E3BC9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dirty="0">
                  <a:solidFill>
                    <a:schemeClr val="bg1"/>
                  </a:solidFill>
                </a:rPr>
                <a:t>Beige</a:t>
              </a:r>
            </a:p>
            <a:p>
              <a:pPr algn="ctr"/>
              <a:r>
                <a:rPr lang="en-GB" sz="900" dirty="0">
                  <a:solidFill>
                    <a:schemeClr val="bg1"/>
                  </a:solidFill>
                </a:rPr>
                <a:t>227 / 188 / 159</a:t>
              </a:r>
            </a:p>
          </p:txBody>
        </p:sp>
        <p:sp>
          <p:nvSpPr>
            <p:cNvPr id="64" name="Rectangle 63"/>
            <p:cNvSpPr/>
            <p:nvPr userDrawn="1"/>
          </p:nvSpPr>
          <p:spPr>
            <a:xfrm>
              <a:off x="4533005" y="5085488"/>
              <a:ext cx="900000" cy="720000"/>
            </a:xfrm>
            <a:prstGeom prst="rect">
              <a:avLst/>
            </a:prstGeom>
            <a:solidFill>
              <a:srgbClr val="9D937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dirty="0">
                  <a:solidFill>
                    <a:schemeClr val="bg1"/>
                  </a:solidFill>
                </a:rPr>
                <a:t>Olive</a:t>
              </a:r>
            </a:p>
            <a:p>
              <a:pPr algn="ctr"/>
              <a:r>
                <a:rPr lang="en-GB" sz="900" dirty="0">
                  <a:solidFill>
                    <a:schemeClr val="bg1"/>
                  </a:solidFill>
                </a:rPr>
                <a:t>157 / 147 / 117</a:t>
              </a:r>
            </a:p>
          </p:txBody>
        </p:sp>
        <p:sp>
          <p:nvSpPr>
            <p:cNvPr id="65" name="Rectangle 64"/>
            <p:cNvSpPr/>
            <p:nvPr userDrawn="1"/>
          </p:nvSpPr>
          <p:spPr>
            <a:xfrm>
              <a:off x="6510645" y="5085488"/>
              <a:ext cx="900000" cy="720000"/>
            </a:xfrm>
            <a:prstGeom prst="rect">
              <a:avLst/>
            </a:prstGeom>
            <a:solidFill>
              <a:srgbClr val="E3687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dirty="0">
                  <a:solidFill>
                    <a:schemeClr val="bg1"/>
                  </a:solidFill>
                </a:rPr>
                <a:t>Light Pink</a:t>
              </a:r>
            </a:p>
            <a:p>
              <a:pPr algn="ctr"/>
              <a:r>
                <a:rPr lang="en-GB" sz="900" dirty="0">
                  <a:solidFill>
                    <a:schemeClr val="bg1"/>
                  </a:solidFill>
                </a:rPr>
                <a:t>227 / 104 /</a:t>
              </a:r>
              <a:r>
                <a:rPr lang="en-GB" sz="900" baseline="0" dirty="0">
                  <a:solidFill>
                    <a:schemeClr val="bg1"/>
                  </a:solidFill>
                </a:rPr>
                <a:t> 119</a:t>
              </a:r>
              <a:endParaRPr lang="en-GB" sz="900" dirty="0">
                <a:solidFill>
                  <a:schemeClr val="bg1"/>
                </a:solidFill>
              </a:endParaRPr>
            </a:p>
          </p:txBody>
        </p:sp>
        <p:sp>
          <p:nvSpPr>
            <p:cNvPr id="66" name="TextBox 65"/>
            <p:cNvSpPr txBox="1"/>
            <p:nvPr userDrawn="1"/>
          </p:nvSpPr>
          <p:spPr>
            <a:xfrm>
              <a:off x="752400" y="4285386"/>
              <a:ext cx="814145" cy="504825"/>
            </a:xfrm>
            <a:prstGeom prst="rect">
              <a:avLst/>
            </a:prstGeom>
            <a:noFill/>
          </p:spPr>
          <p:txBody>
            <a:bodyPr wrap="square" lIns="0" tIns="0" rIns="54007" bIns="0" rtlCol="0">
              <a:noAutofit/>
            </a:bodyPr>
            <a:lstStyle/>
            <a:p>
              <a:r>
                <a:rPr lang="en-GB" sz="1000" b="1" dirty="0">
                  <a:solidFill>
                    <a:schemeClr val="tx2"/>
                  </a:solidFill>
                </a:rPr>
                <a:t>Colour</a:t>
              </a:r>
              <a:r>
                <a:rPr lang="en-GB" sz="1000" b="1" baseline="0" dirty="0">
                  <a:solidFill>
                    <a:schemeClr val="tx2"/>
                  </a:solidFill>
                </a:rPr>
                <a:t> o</a:t>
              </a:r>
              <a:r>
                <a:rPr lang="en-GB" sz="1000" b="1" dirty="0">
                  <a:solidFill>
                    <a:schemeClr val="tx2"/>
                  </a:solidFill>
                </a:rPr>
                <a:t>rder for graphs</a:t>
              </a:r>
            </a:p>
          </p:txBody>
        </p:sp>
      </p:grpSp>
    </p:spTree>
    <p:extLst>
      <p:ext uri="{BB962C8B-B14F-4D97-AF65-F5344CB8AC3E}">
        <p14:creationId xmlns:p14="http://schemas.microsoft.com/office/powerpoint/2010/main" val="90860572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FINAL SLIDE">
    <p:spTree>
      <p:nvGrpSpPr>
        <p:cNvPr id="1" name=""/>
        <p:cNvGrpSpPr/>
        <p:nvPr/>
      </p:nvGrpSpPr>
      <p:grpSpPr>
        <a:xfrm>
          <a:off x="0" y="0"/>
          <a:ext cx="0" cy="0"/>
          <a:chOff x="0" y="0"/>
          <a:chExt cx="0" cy="0"/>
        </a:xfrm>
      </p:grpSpPr>
      <p:sp>
        <p:nvSpPr>
          <p:cNvPr id="10" name="object 3"/>
          <p:cNvSpPr/>
          <p:nvPr userDrawn="1"/>
        </p:nvSpPr>
        <p:spPr>
          <a:xfrm>
            <a:off x="0" y="1"/>
            <a:ext cx="1587731" cy="6858000"/>
          </a:xfrm>
          <a:custGeom>
            <a:avLst/>
            <a:gdLst/>
            <a:ahLst/>
            <a:cxnLst/>
            <a:rect l="l" t="t" r="r" b="b"/>
            <a:pathLst>
              <a:path w="1742046" h="7772400">
                <a:moveTo>
                  <a:pt x="0" y="7772400"/>
                </a:moveTo>
                <a:lnTo>
                  <a:pt x="1742046" y="7772400"/>
                </a:lnTo>
                <a:lnTo>
                  <a:pt x="1742046" y="0"/>
                </a:lnTo>
                <a:lnTo>
                  <a:pt x="0" y="0"/>
                </a:lnTo>
                <a:lnTo>
                  <a:pt x="0" y="7772400"/>
                </a:lnTo>
                <a:close/>
              </a:path>
            </a:pathLst>
          </a:custGeom>
          <a:solidFill>
            <a:srgbClr val="00338D"/>
          </a:solidFill>
        </p:spPr>
        <p:txBody>
          <a:bodyPr wrap="square" lIns="0" tIns="0" rIns="0" bIns="0" rtlCol="0">
            <a:noAutofit/>
          </a:bodyPr>
          <a:lstStyle/>
          <a:p>
            <a:endParaRPr sz="1800" dirty="0">
              <a:latin typeface="Arial" panose="020B0604020202020204" pitchFamily="34" charset="0"/>
            </a:endParaRPr>
          </a:p>
        </p:txBody>
      </p:sp>
      <p:sp>
        <p:nvSpPr>
          <p:cNvPr id="16" name="Freeform 19"/>
          <p:cNvSpPr>
            <a:spLocks noChangeAspect="1" noEditPoints="1"/>
          </p:cNvSpPr>
          <p:nvPr userDrawn="1"/>
        </p:nvSpPr>
        <p:spPr bwMode="auto">
          <a:xfrm>
            <a:off x="2729163" y="524433"/>
            <a:ext cx="1079150" cy="439654"/>
          </a:xfrm>
          <a:custGeom>
            <a:avLst/>
            <a:gdLst>
              <a:gd name="T0" fmla="*/ 269 w 283"/>
              <a:gd name="T1" fmla="*/ 77 h 114"/>
              <a:gd name="T2" fmla="*/ 222 w 283"/>
              <a:gd name="T3" fmla="*/ 87 h 114"/>
              <a:gd name="T4" fmla="*/ 244 w 283"/>
              <a:gd name="T5" fmla="*/ 60 h 114"/>
              <a:gd name="T6" fmla="*/ 269 w 283"/>
              <a:gd name="T7" fmla="*/ 56 h 114"/>
              <a:gd name="T8" fmla="*/ 222 w 283"/>
              <a:gd name="T9" fmla="*/ 2 h 114"/>
              <a:gd name="T10" fmla="*/ 281 w 283"/>
              <a:gd name="T11" fmla="*/ 87 h 114"/>
              <a:gd name="T12" fmla="*/ 222 w 283"/>
              <a:gd name="T13" fmla="*/ 89 h 114"/>
              <a:gd name="T14" fmla="*/ 246 w 283"/>
              <a:gd name="T15" fmla="*/ 101 h 114"/>
              <a:gd name="T16" fmla="*/ 205 w 283"/>
              <a:gd name="T17" fmla="*/ 82 h 114"/>
              <a:gd name="T18" fmla="*/ 203 w 283"/>
              <a:gd name="T19" fmla="*/ 52 h 114"/>
              <a:gd name="T20" fmla="*/ 154 w 283"/>
              <a:gd name="T21" fmla="*/ 87 h 114"/>
              <a:gd name="T22" fmla="*/ 213 w 283"/>
              <a:gd name="T23" fmla="*/ 53 h 114"/>
              <a:gd name="T24" fmla="*/ 171 w 283"/>
              <a:gd name="T25" fmla="*/ 87 h 114"/>
              <a:gd name="T26" fmla="*/ 180 w 283"/>
              <a:gd name="T27" fmla="*/ 87 h 114"/>
              <a:gd name="T28" fmla="*/ 120 w 283"/>
              <a:gd name="T29" fmla="*/ 87 h 114"/>
              <a:gd name="T30" fmla="*/ 117 w 283"/>
              <a:gd name="T31" fmla="*/ 56 h 114"/>
              <a:gd name="T32" fmla="*/ 86 w 283"/>
              <a:gd name="T33" fmla="*/ 2 h 114"/>
              <a:gd name="T34" fmla="*/ 145 w 283"/>
              <a:gd name="T35" fmla="*/ 52 h 114"/>
              <a:gd name="T36" fmla="*/ 142 w 283"/>
              <a:gd name="T37" fmla="*/ 87 h 114"/>
              <a:gd name="T38" fmla="*/ 93 w 283"/>
              <a:gd name="T39" fmla="*/ 79 h 114"/>
              <a:gd name="T40" fmla="*/ 89 w 283"/>
              <a:gd name="T41" fmla="*/ 79 h 114"/>
              <a:gd name="T42" fmla="*/ 87 w 283"/>
              <a:gd name="T43" fmla="*/ 69 h 114"/>
              <a:gd name="T44" fmla="*/ 95 w 283"/>
              <a:gd name="T45" fmla="*/ 62 h 114"/>
              <a:gd name="T46" fmla="*/ 93 w 283"/>
              <a:gd name="T47" fmla="*/ 79 h 114"/>
              <a:gd name="T48" fmla="*/ 67 w 283"/>
              <a:gd name="T49" fmla="*/ 86 h 114"/>
              <a:gd name="T50" fmla="*/ 37 w 283"/>
              <a:gd name="T51" fmla="*/ 82 h 114"/>
              <a:gd name="T52" fmla="*/ 25 w 283"/>
              <a:gd name="T53" fmla="*/ 77 h 114"/>
              <a:gd name="T54" fmla="*/ 18 w 283"/>
              <a:gd name="T55" fmla="*/ 2 h 114"/>
              <a:gd name="T56" fmla="*/ 76 w 283"/>
              <a:gd name="T57" fmla="*/ 55 h 114"/>
              <a:gd name="T58" fmla="*/ 22 w 283"/>
              <a:gd name="T59" fmla="*/ 87 h 114"/>
              <a:gd name="T60" fmla="*/ 220 w 283"/>
              <a:gd name="T61" fmla="*/ 0 h 114"/>
              <a:gd name="T62" fmla="*/ 215 w 283"/>
              <a:gd name="T63" fmla="*/ 0 h 114"/>
              <a:gd name="T64" fmla="*/ 147 w 283"/>
              <a:gd name="T65" fmla="*/ 52 h 114"/>
              <a:gd name="T66" fmla="*/ 84 w 283"/>
              <a:gd name="T67" fmla="*/ 52 h 114"/>
              <a:gd name="T68" fmla="*/ 16 w 283"/>
              <a:gd name="T69" fmla="*/ 0 h 114"/>
              <a:gd name="T70" fmla="*/ 14 w 283"/>
              <a:gd name="T71" fmla="*/ 113 h 114"/>
              <a:gd name="T72" fmla="*/ 35 w 283"/>
              <a:gd name="T73" fmla="*/ 113 h 114"/>
              <a:gd name="T74" fmla="*/ 66 w 283"/>
              <a:gd name="T75" fmla="*/ 89 h 114"/>
              <a:gd name="T76" fmla="*/ 81 w 283"/>
              <a:gd name="T77" fmla="*/ 89 h 114"/>
              <a:gd name="T78" fmla="*/ 90 w 283"/>
              <a:gd name="T79" fmla="*/ 89 h 114"/>
              <a:gd name="T80" fmla="*/ 112 w 283"/>
              <a:gd name="T81" fmla="*/ 113 h 114"/>
              <a:gd name="T82" fmla="*/ 142 w 283"/>
              <a:gd name="T83" fmla="*/ 89 h 114"/>
              <a:gd name="T84" fmla="*/ 170 w 283"/>
              <a:gd name="T85" fmla="*/ 89 h 114"/>
              <a:gd name="T86" fmla="*/ 190 w 283"/>
              <a:gd name="T87" fmla="*/ 113 h 114"/>
              <a:gd name="T88" fmla="*/ 210 w 283"/>
              <a:gd name="T89" fmla="*/ 108 h 114"/>
              <a:gd name="T90" fmla="*/ 266 w 283"/>
              <a:gd name="T91" fmla="*/ 89 h 114"/>
              <a:gd name="T92" fmla="*/ 220 w 283"/>
              <a:gd name="T93"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83" h="114">
                <a:moveTo>
                  <a:pt x="281" y="87"/>
                </a:moveTo>
                <a:cubicBezTo>
                  <a:pt x="266" y="87"/>
                  <a:pt x="266" y="87"/>
                  <a:pt x="266" y="87"/>
                </a:cubicBezTo>
                <a:cubicBezTo>
                  <a:pt x="269" y="77"/>
                  <a:pt x="269" y="77"/>
                  <a:pt x="269" y="77"/>
                </a:cubicBezTo>
                <a:cubicBezTo>
                  <a:pt x="239" y="77"/>
                  <a:pt x="239" y="77"/>
                  <a:pt x="239" y="77"/>
                </a:cubicBezTo>
                <a:cubicBezTo>
                  <a:pt x="237" y="87"/>
                  <a:pt x="237" y="87"/>
                  <a:pt x="237" y="87"/>
                </a:cubicBezTo>
                <a:cubicBezTo>
                  <a:pt x="222" y="87"/>
                  <a:pt x="222" y="87"/>
                  <a:pt x="222" y="87"/>
                </a:cubicBezTo>
                <a:cubicBezTo>
                  <a:pt x="222" y="85"/>
                  <a:pt x="222" y="85"/>
                  <a:pt x="222" y="85"/>
                </a:cubicBezTo>
                <a:cubicBezTo>
                  <a:pt x="223" y="84"/>
                  <a:pt x="223" y="83"/>
                  <a:pt x="223" y="81"/>
                </a:cubicBezTo>
                <a:cubicBezTo>
                  <a:pt x="226" y="71"/>
                  <a:pt x="233" y="60"/>
                  <a:pt x="244" y="60"/>
                </a:cubicBezTo>
                <a:cubicBezTo>
                  <a:pt x="249" y="60"/>
                  <a:pt x="254" y="62"/>
                  <a:pt x="253" y="69"/>
                </a:cubicBezTo>
                <a:cubicBezTo>
                  <a:pt x="271" y="69"/>
                  <a:pt x="271" y="69"/>
                  <a:pt x="271" y="69"/>
                </a:cubicBezTo>
                <a:cubicBezTo>
                  <a:pt x="272" y="66"/>
                  <a:pt x="273" y="61"/>
                  <a:pt x="269" y="56"/>
                </a:cubicBezTo>
                <a:cubicBezTo>
                  <a:pt x="266" y="51"/>
                  <a:pt x="258" y="48"/>
                  <a:pt x="248" y="48"/>
                </a:cubicBezTo>
                <a:cubicBezTo>
                  <a:pt x="241" y="48"/>
                  <a:pt x="231" y="50"/>
                  <a:pt x="222" y="55"/>
                </a:cubicBezTo>
                <a:cubicBezTo>
                  <a:pt x="222" y="2"/>
                  <a:pt x="222" y="2"/>
                  <a:pt x="222" y="2"/>
                </a:cubicBezTo>
                <a:cubicBezTo>
                  <a:pt x="281" y="2"/>
                  <a:pt x="281" y="2"/>
                  <a:pt x="281" y="2"/>
                </a:cubicBezTo>
                <a:cubicBezTo>
                  <a:pt x="281" y="87"/>
                  <a:pt x="281" y="87"/>
                  <a:pt x="281" y="87"/>
                </a:cubicBezTo>
                <a:cubicBezTo>
                  <a:pt x="281" y="87"/>
                  <a:pt x="281" y="87"/>
                  <a:pt x="281" y="87"/>
                </a:cubicBezTo>
                <a:close/>
                <a:moveTo>
                  <a:pt x="246" y="101"/>
                </a:moveTo>
                <a:cubicBezTo>
                  <a:pt x="243" y="102"/>
                  <a:pt x="240" y="102"/>
                  <a:pt x="237" y="102"/>
                </a:cubicBezTo>
                <a:cubicBezTo>
                  <a:pt x="228" y="102"/>
                  <a:pt x="222" y="98"/>
                  <a:pt x="222" y="89"/>
                </a:cubicBezTo>
                <a:cubicBezTo>
                  <a:pt x="249" y="89"/>
                  <a:pt x="249" y="89"/>
                  <a:pt x="249" y="89"/>
                </a:cubicBezTo>
                <a:cubicBezTo>
                  <a:pt x="246" y="101"/>
                  <a:pt x="246" y="101"/>
                  <a:pt x="246" y="101"/>
                </a:cubicBezTo>
                <a:cubicBezTo>
                  <a:pt x="246" y="101"/>
                  <a:pt x="246" y="101"/>
                  <a:pt x="246" y="101"/>
                </a:cubicBezTo>
                <a:close/>
                <a:moveTo>
                  <a:pt x="213" y="53"/>
                </a:moveTo>
                <a:cubicBezTo>
                  <a:pt x="213" y="65"/>
                  <a:pt x="213" y="65"/>
                  <a:pt x="213" y="65"/>
                </a:cubicBezTo>
                <a:cubicBezTo>
                  <a:pt x="209" y="71"/>
                  <a:pt x="206" y="77"/>
                  <a:pt x="205" y="82"/>
                </a:cubicBezTo>
                <a:cubicBezTo>
                  <a:pt x="204" y="83"/>
                  <a:pt x="204" y="85"/>
                  <a:pt x="204" y="87"/>
                </a:cubicBezTo>
                <a:cubicBezTo>
                  <a:pt x="195" y="87"/>
                  <a:pt x="195" y="87"/>
                  <a:pt x="195" y="87"/>
                </a:cubicBezTo>
                <a:cubicBezTo>
                  <a:pt x="203" y="52"/>
                  <a:pt x="203" y="52"/>
                  <a:pt x="203" y="52"/>
                </a:cubicBezTo>
                <a:cubicBezTo>
                  <a:pt x="178" y="52"/>
                  <a:pt x="178" y="52"/>
                  <a:pt x="178" y="52"/>
                </a:cubicBezTo>
                <a:cubicBezTo>
                  <a:pt x="156" y="87"/>
                  <a:pt x="156" y="87"/>
                  <a:pt x="156" y="87"/>
                </a:cubicBezTo>
                <a:cubicBezTo>
                  <a:pt x="154" y="87"/>
                  <a:pt x="154" y="87"/>
                  <a:pt x="154" y="87"/>
                </a:cubicBezTo>
                <a:cubicBezTo>
                  <a:pt x="154" y="2"/>
                  <a:pt x="154" y="2"/>
                  <a:pt x="154" y="2"/>
                </a:cubicBezTo>
                <a:cubicBezTo>
                  <a:pt x="213" y="2"/>
                  <a:pt x="213" y="2"/>
                  <a:pt x="213" y="2"/>
                </a:cubicBezTo>
                <a:cubicBezTo>
                  <a:pt x="213" y="53"/>
                  <a:pt x="213" y="53"/>
                  <a:pt x="213" y="53"/>
                </a:cubicBezTo>
                <a:cubicBezTo>
                  <a:pt x="213" y="53"/>
                  <a:pt x="213" y="53"/>
                  <a:pt x="213" y="53"/>
                </a:cubicBezTo>
                <a:close/>
                <a:moveTo>
                  <a:pt x="180" y="87"/>
                </a:moveTo>
                <a:cubicBezTo>
                  <a:pt x="171" y="87"/>
                  <a:pt x="171" y="87"/>
                  <a:pt x="171" y="87"/>
                </a:cubicBezTo>
                <a:cubicBezTo>
                  <a:pt x="185" y="66"/>
                  <a:pt x="185" y="66"/>
                  <a:pt x="185" y="66"/>
                </a:cubicBezTo>
                <a:cubicBezTo>
                  <a:pt x="180" y="87"/>
                  <a:pt x="180" y="87"/>
                  <a:pt x="180" y="87"/>
                </a:cubicBezTo>
                <a:cubicBezTo>
                  <a:pt x="180" y="87"/>
                  <a:pt x="180" y="87"/>
                  <a:pt x="180" y="87"/>
                </a:cubicBezTo>
                <a:close/>
                <a:moveTo>
                  <a:pt x="145" y="52"/>
                </a:moveTo>
                <a:cubicBezTo>
                  <a:pt x="130" y="52"/>
                  <a:pt x="130" y="52"/>
                  <a:pt x="130" y="52"/>
                </a:cubicBezTo>
                <a:cubicBezTo>
                  <a:pt x="120" y="87"/>
                  <a:pt x="120" y="87"/>
                  <a:pt x="120" y="87"/>
                </a:cubicBezTo>
                <a:cubicBezTo>
                  <a:pt x="104" y="87"/>
                  <a:pt x="104" y="87"/>
                  <a:pt x="104" y="87"/>
                </a:cubicBezTo>
                <a:cubicBezTo>
                  <a:pt x="112" y="84"/>
                  <a:pt x="117" y="78"/>
                  <a:pt x="119" y="70"/>
                </a:cubicBezTo>
                <a:cubicBezTo>
                  <a:pt x="120" y="64"/>
                  <a:pt x="119" y="59"/>
                  <a:pt x="117" y="56"/>
                </a:cubicBezTo>
                <a:cubicBezTo>
                  <a:pt x="113" y="51"/>
                  <a:pt x="105" y="52"/>
                  <a:pt x="98" y="52"/>
                </a:cubicBezTo>
                <a:cubicBezTo>
                  <a:pt x="97" y="52"/>
                  <a:pt x="86" y="52"/>
                  <a:pt x="86" y="52"/>
                </a:cubicBezTo>
                <a:cubicBezTo>
                  <a:pt x="86" y="2"/>
                  <a:pt x="86" y="2"/>
                  <a:pt x="86" y="2"/>
                </a:cubicBezTo>
                <a:cubicBezTo>
                  <a:pt x="145" y="2"/>
                  <a:pt x="145" y="2"/>
                  <a:pt x="145" y="2"/>
                </a:cubicBezTo>
                <a:cubicBezTo>
                  <a:pt x="145" y="52"/>
                  <a:pt x="145" y="52"/>
                  <a:pt x="145" y="52"/>
                </a:cubicBezTo>
                <a:cubicBezTo>
                  <a:pt x="145" y="52"/>
                  <a:pt x="145" y="52"/>
                  <a:pt x="145" y="52"/>
                </a:cubicBezTo>
                <a:close/>
                <a:moveTo>
                  <a:pt x="135" y="87"/>
                </a:moveTo>
                <a:cubicBezTo>
                  <a:pt x="141" y="65"/>
                  <a:pt x="141" y="65"/>
                  <a:pt x="141" y="65"/>
                </a:cubicBezTo>
                <a:cubicBezTo>
                  <a:pt x="142" y="87"/>
                  <a:pt x="142" y="87"/>
                  <a:pt x="142" y="87"/>
                </a:cubicBezTo>
                <a:cubicBezTo>
                  <a:pt x="135" y="87"/>
                  <a:pt x="135" y="87"/>
                  <a:pt x="135" y="87"/>
                </a:cubicBezTo>
                <a:cubicBezTo>
                  <a:pt x="135" y="87"/>
                  <a:pt x="135" y="87"/>
                  <a:pt x="135" y="87"/>
                </a:cubicBezTo>
                <a:close/>
                <a:moveTo>
                  <a:pt x="93" y="79"/>
                </a:moveTo>
                <a:cubicBezTo>
                  <a:pt x="93" y="79"/>
                  <a:pt x="93" y="79"/>
                  <a:pt x="93" y="79"/>
                </a:cubicBezTo>
                <a:cubicBezTo>
                  <a:pt x="92" y="79"/>
                  <a:pt x="91" y="79"/>
                  <a:pt x="91" y="79"/>
                </a:cubicBezTo>
                <a:cubicBezTo>
                  <a:pt x="90" y="79"/>
                  <a:pt x="89" y="79"/>
                  <a:pt x="89" y="79"/>
                </a:cubicBezTo>
                <a:cubicBezTo>
                  <a:pt x="85" y="79"/>
                  <a:pt x="85" y="79"/>
                  <a:pt x="85" y="79"/>
                </a:cubicBezTo>
                <a:cubicBezTo>
                  <a:pt x="87" y="72"/>
                  <a:pt x="87" y="72"/>
                  <a:pt x="87" y="72"/>
                </a:cubicBezTo>
                <a:cubicBezTo>
                  <a:pt x="87" y="69"/>
                  <a:pt x="87" y="69"/>
                  <a:pt x="87" y="69"/>
                </a:cubicBezTo>
                <a:cubicBezTo>
                  <a:pt x="89" y="62"/>
                  <a:pt x="89" y="62"/>
                  <a:pt x="89" y="62"/>
                </a:cubicBezTo>
                <a:cubicBezTo>
                  <a:pt x="90" y="62"/>
                  <a:pt x="91" y="62"/>
                  <a:pt x="92" y="62"/>
                </a:cubicBezTo>
                <a:cubicBezTo>
                  <a:pt x="95" y="62"/>
                  <a:pt x="95" y="62"/>
                  <a:pt x="95" y="62"/>
                </a:cubicBezTo>
                <a:cubicBezTo>
                  <a:pt x="100" y="62"/>
                  <a:pt x="103" y="62"/>
                  <a:pt x="104" y="63"/>
                </a:cubicBezTo>
                <a:cubicBezTo>
                  <a:pt x="105" y="65"/>
                  <a:pt x="105" y="67"/>
                  <a:pt x="104" y="70"/>
                </a:cubicBezTo>
                <a:cubicBezTo>
                  <a:pt x="102" y="75"/>
                  <a:pt x="100" y="78"/>
                  <a:pt x="93" y="79"/>
                </a:cubicBezTo>
                <a:moveTo>
                  <a:pt x="76" y="55"/>
                </a:moveTo>
                <a:cubicBezTo>
                  <a:pt x="75" y="58"/>
                  <a:pt x="75" y="58"/>
                  <a:pt x="75" y="58"/>
                </a:cubicBezTo>
                <a:cubicBezTo>
                  <a:pt x="67" y="86"/>
                  <a:pt x="67" y="86"/>
                  <a:pt x="67" y="86"/>
                </a:cubicBezTo>
                <a:cubicBezTo>
                  <a:pt x="67" y="87"/>
                  <a:pt x="67" y="87"/>
                  <a:pt x="67" y="87"/>
                </a:cubicBezTo>
                <a:cubicBezTo>
                  <a:pt x="39" y="87"/>
                  <a:pt x="39" y="87"/>
                  <a:pt x="39" y="87"/>
                </a:cubicBezTo>
                <a:cubicBezTo>
                  <a:pt x="37" y="82"/>
                  <a:pt x="37" y="82"/>
                  <a:pt x="37" y="82"/>
                </a:cubicBezTo>
                <a:cubicBezTo>
                  <a:pt x="67" y="52"/>
                  <a:pt x="67" y="52"/>
                  <a:pt x="67" y="52"/>
                </a:cubicBezTo>
                <a:cubicBezTo>
                  <a:pt x="48" y="52"/>
                  <a:pt x="48" y="52"/>
                  <a:pt x="48" y="52"/>
                </a:cubicBezTo>
                <a:cubicBezTo>
                  <a:pt x="25" y="77"/>
                  <a:pt x="25" y="77"/>
                  <a:pt x="25" y="77"/>
                </a:cubicBezTo>
                <a:cubicBezTo>
                  <a:pt x="32" y="52"/>
                  <a:pt x="32" y="52"/>
                  <a:pt x="32" y="52"/>
                </a:cubicBezTo>
                <a:cubicBezTo>
                  <a:pt x="18" y="52"/>
                  <a:pt x="18" y="52"/>
                  <a:pt x="18" y="52"/>
                </a:cubicBezTo>
                <a:cubicBezTo>
                  <a:pt x="18" y="2"/>
                  <a:pt x="18" y="2"/>
                  <a:pt x="18" y="2"/>
                </a:cubicBezTo>
                <a:cubicBezTo>
                  <a:pt x="76" y="2"/>
                  <a:pt x="76" y="2"/>
                  <a:pt x="76" y="2"/>
                </a:cubicBezTo>
                <a:cubicBezTo>
                  <a:pt x="76" y="55"/>
                  <a:pt x="76" y="55"/>
                  <a:pt x="76" y="55"/>
                </a:cubicBezTo>
                <a:cubicBezTo>
                  <a:pt x="76" y="55"/>
                  <a:pt x="76" y="55"/>
                  <a:pt x="76" y="55"/>
                </a:cubicBezTo>
                <a:close/>
                <a:moveTo>
                  <a:pt x="22" y="87"/>
                </a:moveTo>
                <a:cubicBezTo>
                  <a:pt x="22" y="87"/>
                  <a:pt x="22" y="87"/>
                  <a:pt x="22" y="87"/>
                </a:cubicBezTo>
                <a:cubicBezTo>
                  <a:pt x="22" y="87"/>
                  <a:pt x="22" y="87"/>
                  <a:pt x="22" y="87"/>
                </a:cubicBezTo>
                <a:cubicBezTo>
                  <a:pt x="22" y="87"/>
                  <a:pt x="22" y="87"/>
                  <a:pt x="22" y="87"/>
                </a:cubicBezTo>
                <a:cubicBezTo>
                  <a:pt x="22" y="87"/>
                  <a:pt x="22" y="87"/>
                  <a:pt x="22" y="87"/>
                </a:cubicBezTo>
                <a:close/>
                <a:moveTo>
                  <a:pt x="220" y="0"/>
                </a:moveTo>
                <a:cubicBezTo>
                  <a:pt x="220" y="57"/>
                  <a:pt x="220" y="57"/>
                  <a:pt x="220" y="57"/>
                </a:cubicBezTo>
                <a:cubicBezTo>
                  <a:pt x="218" y="59"/>
                  <a:pt x="216" y="60"/>
                  <a:pt x="215" y="62"/>
                </a:cubicBezTo>
                <a:cubicBezTo>
                  <a:pt x="215" y="0"/>
                  <a:pt x="215" y="0"/>
                  <a:pt x="215" y="0"/>
                </a:cubicBezTo>
                <a:cubicBezTo>
                  <a:pt x="152" y="0"/>
                  <a:pt x="152" y="0"/>
                  <a:pt x="152" y="0"/>
                </a:cubicBezTo>
                <a:cubicBezTo>
                  <a:pt x="152" y="52"/>
                  <a:pt x="152" y="52"/>
                  <a:pt x="152" y="52"/>
                </a:cubicBezTo>
                <a:cubicBezTo>
                  <a:pt x="147" y="52"/>
                  <a:pt x="147" y="52"/>
                  <a:pt x="147" y="52"/>
                </a:cubicBezTo>
                <a:cubicBezTo>
                  <a:pt x="147" y="0"/>
                  <a:pt x="147" y="0"/>
                  <a:pt x="147" y="0"/>
                </a:cubicBezTo>
                <a:cubicBezTo>
                  <a:pt x="84" y="0"/>
                  <a:pt x="84" y="0"/>
                  <a:pt x="84" y="0"/>
                </a:cubicBezTo>
                <a:cubicBezTo>
                  <a:pt x="84" y="52"/>
                  <a:pt x="84" y="52"/>
                  <a:pt x="84" y="52"/>
                </a:cubicBezTo>
                <a:cubicBezTo>
                  <a:pt x="79" y="52"/>
                  <a:pt x="79" y="52"/>
                  <a:pt x="79" y="52"/>
                </a:cubicBezTo>
                <a:cubicBezTo>
                  <a:pt x="79" y="0"/>
                  <a:pt x="79" y="0"/>
                  <a:pt x="79" y="0"/>
                </a:cubicBezTo>
                <a:cubicBezTo>
                  <a:pt x="16" y="0"/>
                  <a:pt x="16" y="0"/>
                  <a:pt x="16" y="0"/>
                </a:cubicBezTo>
                <a:cubicBezTo>
                  <a:pt x="16" y="59"/>
                  <a:pt x="16" y="59"/>
                  <a:pt x="16" y="59"/>
                </a:cubicBezTo>
                <a:cubicBezTo>
                  <a:pt x="0" y="113"/>
                  <a:pt x="0" y="113"/>
                  <a:pt x="0" y="113"/>
                </a:cubicBezTo>
                <a:cubicBezTo>
                  <a:pt x="14" y="113"/>
                  <a:pt x="14" y="113"/>
                  <a:pt x="14" y="113"/>
                </a:cubicBezTo>
                <a:cubicBezTo>
                  <a:pt x="21" y="89"/>
                  <a:pt x="21" y="89"/>
                  <a:pt x="21" y="89"/>
                </a:cubicBezTo>
                <a:cubicBezTo>
                  <a:pt x="23" y="89"/>
                  <a:pt x="23" y="89"/>
                  <a:pt x="23" y="89"/>
                </a:cubicBezTo>
                <a:cubicBezTo>
                  <a:pt x="35" y="113"/>
                  <a:pt x="35" y="113"/>
                  <a:pt x="35" y="113"/>
                </a:cubicBezTo>
                <a:cubicBezTo>
                  <a:pt x="52" y="113"/>
                  <a:pt x="52" y="113"/>
                  <a:pt x="52" y="113"/>
                </a:cubicBezTo>
                <a:cubicBezTo>
                  <a:pt x="40" y="89"/>
                  <a:pt x="40" y="89"/>
                  <a:pt x="40" y="89"/>
                </a:cubicBezTo>
                <a:cubicBezTo>
                  <a:pt x="66" y="89"/>
                  <a:pt x="66" y="89"/>
                  <a:pt x="66" y="89"/>
                </a:cubicBezTo>
                <a:cubicBezTo>
                  <a:pt x="59" y="113"/>
                  <a:pt x="59" y="113"/>
                  <a:pt x="59" y="113"/>
                </a:cubicBezTo>
                <a:cubicBezTo>
                  <a:pt x="74" y="113"/>
                  <a:pt x="74" y="113"/>
                  <a:pt x="74" y="113"/>
                </a:cubicBezTo>
                <a:cubicBezTo>
                  <a:pt x="81" y="89"/>
                  <a:pt x="81" y="89"/>
                  <a:pt x="81" y="89"/>
                </a:cubicBezTo>
                <a:cubicBezTo>
                  <a:pt x="85" y="89"/>
                  <a:pt x="85" y="89"/>
                  <a:pt x="85" y="89"/>
                </a:cubicBezTo>
                <a:cubicBezTo>
                  <a:pt x="85" y="89"/>
                  <a:pt x="85" y="89"/>
                  <a:pt x="85" y="89"/>
                </a:cubicBezTo>
                <a:cubicBezTo>
                  <a:pt x="90" y="89"/>
                  <a:pt x="90" y="89"/>
                  <a:pt x="90" y="89"/>
                </a:cubicBezTo>
                <a:cubicBezTo>
                  <a:pt x="90" y="89"/>
                  <a:pt x="90" y="89"/>
                  <a:pt x="90" y="89"/>
                </a:cubicBezTo>
                <a:cubicBezTo>
                  <a:pt x="119" y="89"/>
                  <a:pt x="119" y="89"/>
                  <a:pt x="119" y="89"/>
                </a:cubicBezTo>
                <a:cubicBezTo>
                  <a:pt x="112" y="113"/>
                  <a:pt x="112" y="113"/>
                  <a:pt x="112" y="113"/>
                </a:cubicBezTo>
                <a:cubicBezTo>
                  <a:pt x="128" y="113"/>
                  <a:pt x="128" y="113"/>
                  <a:pt x="128" y="113"/>
                </a:cubicBezTo>
                <a:cubicBezTo>
                  <a:pt x="135" y="89"/>
                  <a:pt x="135" y="89"/>
                  <a:pt x="135" y="89"/>
                </a:cubicBezTo>
                <a:cubicBezTo>
                  <a:pt x="142" y="89"/>
                  <a:pt x="142" y="89"/>
                  <a:pt x="142" y="89"/>
                </a:cubicBezTo>
                <a:cubicBezTo>
                  <a:pt x="142" y="113"/>
                  <a:pt x="142" y="113"/>
                  <a:pt x="142" y="113"/>
                </a:cubicBezTo>
                <a:cubicBezTo>
                  <a:pt x="155" y="113"/>
                  <a:pt x="155" y="113"/>
                  <a:pt x="155" y="113"/>
                </a:cubicBezTo>
                <a:cubicBezTo>
                  <a:pt x="170" y="89"/>
                  <a:pt x="170" y="89"/>
                  <a:pt x="170" y="89"/>
                </a:cubicBezTo>
                <a:cubicBezTo>
                  <a:pt x="180" y="89"/>
                  <a:pt x="180" y="89"/>
                  <a:pt x="180" y="89"/>
                </a:cubicBezTo>
                <a:cubicBezTo>
                  <a:pt x="175" y="113"/>
                  <a:pt x="175" y="113"/>
                  <a:pt x="175" y="113"/>
                </a:cubicBezTo>
                <a:cubicBezTo>
                  <a:pt x="190" y="113"/>
                  <a:pt x="190" y="113"/>
                  <a:pt x="190" y="113"/>
                </a:cubicBezTo>
                <a:cubicBezTo>
                  <a:pt x="195" y="89"/>
                  <a:pt x="195" y="89"/>
                  <a:pt x="195" y="89"/>
                </a:cubicBezTo>
                <a:cubicBezTo>
                  <a:pt x="204" y="89"/>
                  <a:pt x="204" y="89"/>
                  <a:pt x="204" y="89"/>
                </a:cubicBezTo>
                <a:cubicBezTo>
                  <a:pt x="203" y="96"/>
                  <a:pt x="205" y="103"/>
                  <a:pt x="210" y="108"/>
                </a:cubicBezTo>
                <a:cubicBezTo>
                  <a:pt x="216" y="113"/>
                  <a:pt x="225" y="114"/>
                  <a:pt x="232" y="114"/>
                </a:cubicBezTo>
                <a:cubicBezTo>
                  <a:pt x="241" y="114"/>
                  <a:pt x="251" y="113"/>
                  <a:pt x="260" y="111"/>
                </a:cubicBezTo>
                <a:cubicBezTo>
                  <a:pt x="266" y="89"/>
                  <a:pt x="266" y="89"/>
                  <a:pt x="266" y="89"/>
                </a:cubicBezTo>
                <a:cubicBezTo>
                  <a:pt x="283" y="89"/>
                  <a:pt x="283" y="89"/>
                  <a:pt x="283" y="89"/>
                </a:cubicBezTo>
                <a:cubicBezTo>
                  <a:pt x="283" y="0"/>
                  <a:pt x="283" y="0"/>
                  <a:pt x="283" y="0"/>
                </a:cubicBezTo>
                <a:cubicBezTo>
                  <a:pt x="220" y="0"/>
                  <a:pt x="220" y="0"/>
                  <a:pt x="220" y="0"/>
                </a:cubicBezTo>
                <a:cubicBezTo>
                  <a:pt x="220" y="0"/>
                  <a:pt x="220" y="0"/>
                  <a:pt x="220" y="0"/>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GB" dirty="0"/>
          </a:p>
        </p:txBody>
      </p:sp>
      <p:sp>
        <p:nvSpPr>
          <p:cNvPr id="13" name="Text Placeholder 2"/>
          <p:cNvSpPr>
            <a:spLocks noGrp="1"/>
          </p:cNvSpPr>
          <p:nvPr>
            <p:ph type="body" sz="quarter" idx="11"/>
          </p:nvPr>
        </p:nvSpPr>
        <p:spPr>
          <a:xfrm>
            <a:off x="2729163" y="5402171"/>
            <a:ext cx="8470650" cy="643342"/>
          </a:xfrm>
        </p:spPr>
        <p:txBody>
          <a:bodyPr/>
          <a:lstStyle>
            <a:lvl1pPr>
              <a:buFontTx/>
              <a:buNone/>
              <a:defRPr sz="1100" b="0">
                <a:solidFill>
                  <a:schemeClr val="bg1">
                    <a:lumMod val="65000"/>
                  </a:schemeClr>
                </a:solidFill>
              </a:defRPr>
            </a:lvl1pPr>
            <a:lvl2pPr>
              <a:buFontTx/>
              <a:buNone/>
              <a:defRPr sz="1100" b="0">
                <a:solidFill>
                  <a:schemeClr val="bg1">
                    <a:lumMod val="65000"/>
                  </a:schemeClr>
                </a:solidFill>
              </a:defRPr>
            </a:lvl2pPr>
            <a:lvl3pPr marL="0" indent="0">
              <a:buFontTx/>
              <a:buNone/>
              <a:defRPr sz="900" b="0">
                <a:solidFill>
                  <a:schemeClr val="bg1">
                    <a:lumMod val="65000"/>
                  </a:schemeClr>
                </a:solidFill>
              </a:defRPr>
            </a:lvl3pPr>
            <a:lvl4pPr marL="345600" indent="0">
              <a:buFontTx/>
              <a:buNone/>
              <a:defRPr sz="900" b="0">
                <a:solidFill>
                  <a:schemeClr val="bg1">
                    <a:lumMod val="65000"/>
                  </a:schemeClr>
                </a:solidFill>
              </a:defRPr>
            </a:lvl4pPr>
            <a:lvl5pPr marL="540000" indent="0">
              <a:buFontTx/>
              <a:buNone/>
              <a:defRPr sz="900" b="0">
                <a:solidFill>
                  <a:schemeClr val="bg1">
                    <a:lumMod val="65000"/>
                  </a:schemeClr>
                </a:solidFill>
              </a:defRPr>
            </a:lvl5pPr>
          </a:lstStyle>
          <a:p>
            <a:pPr lvl="0"/>
            <a:r>
              <a:rPr lang="en-US"/>
              <a:t>Click to edit Master text styles</a:t>
            </a:r>
          </a:p>
          <a:p>
            <a:pPr lvl="1"/>
            <a:r>
              <a:rPr lang="en-US"/>
              <a:t>Second level</a:t>
            </a:r>
          </a:p>
        </p:txBody>
      </p:sp>
      <p:sp>
        <p:nvSpPr>
          <p:cNvPr id="14" name="Text Placeholder 2"/>
          <p:cNvSpPr>
            <a:spLocks noGrp="1"/>
          </p:cNvSpPr>
          <p:nvPr>
            <p:ph type="body" sz="quarter" idx="12"/>
          </p:nvPr>
        </p:nvSpPr>
        <p:spPr>
          <a:xfrm>
            <a:off x="2729163" y="6164290"/>
            <a:ext cx="8470650" cy="169277"/>
          </a:xfrm>
        </p:spPr>
        <p:txBody>
          <a:bodyPr>
            <a:noAutofit/>
          </a:bodyPr>
          <a:lstStyle>
            <a:lvl1pPr>
              <a:buFontTx/>
              <a:buNone/>
              <a:defRPr sz="1100" b="0">
                <a:solidFill>
                  <a:schemeClr val="bg1">
                    <a:lumMod val="65000"/>
                  </a:schemeClr>
                </a:solidFill>
              </a:defRPr>
            </a:lvl1pPr>
            <a:lvl2pPr>
              <a:buFontTx/>
              <a:buNone/>
              <a:defRPr sz="900" b="0">
                <a:solidFill>
                  <a:schemeClr val="bg1">
                    <a:lumMod val="65000"/>
                  </a:schemeClr>
                </a:solidFill>
              </a:defRPr>
            </a:lvl2pPr>
            <a:lvl3pPr marL="0" indent="0">
              <a:buFontTx/>
              <a:buNone/>
              <a:defRPr sz="900" b="0">
                <a:solidFill>
                  <a:schemeClr val="bg1">
                    <a:lumMod val="65000"/>
                  </a:schemeClr>
                </a:solidFill>
              </a:defRPr>
            </a:lvl3pPr>
            <a:lvl4pPr marL="345600" indent="0">
              <a:buFontTx/>
              <a:buNone/>
              <a:defRPr sz="900" b="0">
                <a:solidFill>
                  <a:schemeClr val="bg1">
                    <a:lumMod val="65000"/>
                  </a:schemeClr>
                </a:solidFill>
              </a:defRPr>
            </a:lvl4pPr>
            <a:lvl5pPr marL="540000" indent="0">
              <a:buFontTx/>
              <a:buNone/>
              <a:defRPr sz="900" b="0">
                <a:solidFill>
                  <a:schemeClr val="bg1">
                    <a:lumMod val="65000"/>
                  </a:schemeClr>
                </a:solidFill>
              </a:defRPr>
            </a:lvl5pPr>
          </a:lstStyle>
          <a:p>
            <a:pPr lvl="0"/>
            <a:r>
              <a:rPr lang="en-US"/>
              <a:t>Click to edit Master text styles</a:t>
            </a:r>
          </a:p>
        </p:txBody>
      </p:sp>
      <p:sp>
        <p:nvSpPr>
          <p:cNvPr id="15" name="Text Placeholder 2"/>
          <p:cNvSpPr>
            <a:spLocks noGrp="1"/>
          </p:cNvSpPr>
          <p:nvPr>
            <p:ph type="body" sz="quarter" idx="13"/>
          </p:nvPr>
        </p:nvSpPr>
        <p:spPr>
          <a:xfrm>
            <a:off x="2729163" y="4607901"/>
            <a:ext cx="8470650" cy="643342"/>
          </a:xfrm>
        </p:spPr>
        <p:txBody>
          <a:bodyPr/>
          <a:lstStyle>
            <a:lvl1pPr>
              <a:buFontTx/>
              <a:buNone/>
              <a:defRPr sz="1100" b="0">
                <a:solidFill>
                  <a:schemeClr val="bg1">
                    <a:lumMod val="65000"/>
                  </a:schemeClr>
                </a:solidFill>
              </a:defRPr>
            </a:lvl1pPr>
            <a:lvl2pPr>
              <a:buFontTx/>
              <a:buNone/>
              <a:defRPr sz="1100" b="0">
                <a:solidFill>
                  <a:schemeClr val="bg1">
                    <a:lumMod val="65000"/>
                  </a:schemeClr>
                </a:solidFill>
              </a:defRPr>
            </a:lvl2pPr>
            <a:lvl3pPr marL="0" indent="0">
              <a:buFontTx/>
              <a:buNone/>
              <a:defRPr sz="900" b="0">
                <a:solidFill>
                  <a:schemeClr val="bg1">
                    <a:lumMod val="65000"/>
                  </a:schemeClr>
                </a:solidFill>
              </a:defRPr>
            </a:lvl3pPr>
            <a:lvl4pPr marL="345600" indent="0">
              <a:buFontTx/>
              <a:buNone/>
              <a:defRPr sz="900" b="0">
                <a:solidFill>
                  <a:schemeClr val="bg1">
                    <a:lumMod val="65000"/>
                  </a:schemeClr>
                </a:solidFill>
              </a:defRPr>
            </a:lvl4pPr>
            <a:lvl5pPr marL="540000" indent="0">
              <a:buFontTx/>
              <a:buNone/>
              <a:defRPr sz="900" b="0">
                <a:solidFill>
                  <a:schemeClr val="bg1">
                    <a:lumMod val="65000"/>
                  </a:schemeClr>
                </a:solidFill>
              </a:defRPr>
            </a:lvl5pPr>
          </a:lstStyle>
          <a:p>
            <a:pPr lvl="0"/>
            <a:r>
              <a:rPr lang="en-US" dirty="0"/>
              <a:t>Click to edit Master text styles</a:t>
            </a:r>
          </a:p>
          <a:p>
            <a:pPr lvl="1"/>
            <a:r>
              <a:rPr lang="en-US" dirty="0"/>
              <a:t>Second level</a:t>
            </a:r>
          </a:p>
        </p:txBody>
      </p:sp>
      <p:sp>
        <p:nvSpPr>
          <p:cNvPr id="23" name="Text Placeholder 2"/>
          <p:cNvSpPr>
            <a:spLocks noGrp="1"/>
          </p:cNvSpPr>
          <p:nvPr>
            <p:ph type="body" sz="quarter" idx="14"/>
          </p:nvPr>
        </p:nvSpPr>
        <p:spPr>
          <a:xfrm>
            <a:off x="2729163" y="4244358"/>
            <a:ext cx="2411738" cy="119064"/>
          </a:xfrm>
        </p:spPr>
        <p:txBody>
          <a:bodyPr/>
          <a:lstStyle>
            <a:lvl1pPr>
              <a:buFontTx/>
              <a:buNone/>
              <a:defRPr sz="1200" b="1">
                <a:solidFill>
                  <a:schemeClr val="tx2"/>
                </a:solidFill>
              </a:defRPr>
            </a:lvl1pPr>
            <a:lvl2pPr>
              <a:buFontTx/>
              <a:buNone/>
              <a:defRPr sz="900" b="0">
                <a:solidFill>
                  <a:schemeClr val="bg1">
                    <a:lumMod val="65000"/>
                  </a:schemeClr>
                </a:solidFill>
              </a:defRPr>
            </a:lvl2pPr>
            <a:lvl3pPr marL="0" indent="0">
              <a:buFontTx/>
              <a:buNone/>
              <a:defRPr sz="900" b="0">
                <a:solidFill>
                  <a:schemeClr val="bg1">
                    <a:lumMod val="65000"/>
                  </a:schemeClr>
                </a:solidFill>
              </a:defRPr>
            </a:lvl3pPr>
            <a:lvl4pPr marL="345600" indent="0">
              <a:buFontTx/>
              <a:buNone/>
              <a:defRPr sz="900" b="0">
                <a:solidFill>
                  <a:schemeClr val="bg1">
                    <a:lumMod val="65000"/>
                  </a:schemeClr>
                </a:solidFill>
              </a:defRPr>
            </a:lvl4pPr>
            <a:lvl5pPr marL="540000" indent="0">
              <a:buFontTx/>
              <a:buNone/>
              <a:defRPr sz="900" b="0">
                <a:solidFill>
                  <a:schemeClr val="bg1">
                    <a:lumMod val="65000"/>
                  </a:schemeClr>
                </a:solidFill>
              </a:defRPr>
            </a:lvl5pPr>
          </a:lstStyle>
          <a:p>
            <a:pPr lvl="0"/>
            <a:r>
              <a:rPr lang="en-US" dirty="0"/>
              <a:t>Click to edit Master text styles</a:t>
            </a:r>
          </a:p>
        </p:txBody>
      </p:sp>
      <p:sp>
        <p:nvSpPr>
          <p:cNvPr id="24" name="Text Placeholder 2"/>
          <p:cNvSpPr>
            <a:spLocks noGrp="1"/>
          </p:cNvSpPr>
          <p:nvPr>
            <p:ph type="body" sz="quarter" idx="15"/>
          </p:nvPr>
        </p:nvSpPr>
        <p:spPr>
          <a:xfrm>
            <a:off x="5920501" y="4244358"/>
            <a:ext cx="2361268" cy="119064"/>
          </a:xfrm>
        </p:spPr>
        <p:txBody>
          <a:bodyPr/>
          <a:lstStyle>
            <a:lvl1pPr>
              <a:buFontTx/>
              <a:buNone/>
              <a:defRPr sz="1200" b="1">
                <a:solidFill>
                  <a:schemeClr val="tx2"/>
                </a:solidFill>
              </a:defRPr>
            </a:lvl1pPr>
            <a:lvl2pPr>
              <a:buFontTx/>
              <a:buNone/>
              <a:defRPr sz="900" b="0">
                <a:solidFill>
                  <a:schemeClr val="bg1">
                    <a:lumMod val="65000"/>
                  </a:schemeClr>
                </a:solidFill>
              </a:defRPr>
            </a:lvl2pPr>
            <a:lvl3pPr marL="0" indent="0">
              <a:buFontTx/>
              <a:buNone/>
              <a:defRPr sz="900" b="0">
                <a:solidFill>
                  <a:schemeClr val="bg1">
                    <a:lumMod val="65000"/>
                  </a:schemeClr>
                </a:solidFill>
              </a:defRPr>
            </a:lvl3pPr>
            <a:lvl4pPr marL="345600" indent="0">
              <a:buFontTx/>
              <a:buNone/>
              <a:defRPr sz="900" b="0">
                <a:solidFill>
                  <a:schemeClr val="bg1">
                    <a:lumMod val="65000"/>
                  </a:schemeClr>
                </a:solidFill>
              </a:defRPr>
            </a:lvl4pPr>
            <a:lvl5pPr marL="540000" indent="0">
              <a:buFontTx/>
              <a:buNone/>
              <a:defRPr sz="900" b="0">
                <a:solidFill>
                  <a:schemeClr val="bg1">
                    <a:lumMod val="65000"/>
                  </a:schemeClr>
                </a:solidFill>
              </a:defRPr>
            </a:lvl5pPr>
          </a:lstStyle>
          <a:p>
            <a:pPr lvl="0"/>
            <a:r>
              <a:rPr lang="en-US"/>
              <a:t>Click to edit Master text styles</a:t>
            </a:r>
          </a:p>
        </p:txBody>
      </p:sp>
      <p:sp>
        <p:nvSpPr>
          <p:cNvPr id="11" name="TextBox 10"/>
          <p:cNvSpPr txBox="1"/>
          <p:nvPr userDrawn="1"/>
        </p:nvSpPr>
        <p:spPr>
          <a:xfrm>
            <a:off x="2594343" y="6576618"/>
            <a:ext cx="6953693" cy="135362"/>
          </a:xfrm>
          <a:prstGeom prst="rect">
            <a:avLst/>
          </a:prstGeom>
          <a:noFill/>
        </p:spPr>
        <p:txBody>
          <a:bodyPr wrap="square" lIns="0" tIns="0" rIns="0" bIns="0" rtlCol="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600" b="1" kern="1200" noProof="0" dirty="0">
                <a:solidFill>
                  <a:schemeClr val="tx1"/>
                </a:solidFill>
                <a:latin typeface="+mn-lt"/>
                <a:ea typeface="+mn-ea"/>
                <a:cs typeface="+mn-cs"/>
              </a:rPr>
              <a:t>Document Classification: KPMG Confidential</a:t>
            </a:r>
          </a:p>
        </p:txBody>
      </p:sp>
      <p:grpSp>
        <p:nvGrpSpPr>
          <p:cNvPr id="27" name="Group 26">
            <a:extLst>
              <a:ext uri="{FF2B5EF4-FFF2-40B4-BE49-F238E27FC236}">
                <a16:creationId xmlns:a16="http://schemas.microsoft.com/office/drawing/2014/main" id="{B5713BCD-0E10-489E-8938-6ED8A6C6DF25}"/>
              </a:ext>
            </a:extLst>
          </p:cNvPr>
          <p:cNvGrpSpPr/>
          <p:nvPr userDrawn="1"/>
        </p:nvGrpSpPr>
        <p:grpSpPr>
          <a:xfrm>
            <a:off x="3161579" y="3552517"/>
            <a:ext cx="380492" cy="379419"/>
            <a:chOff x="434904" y="953"/>
            <a:chExt cx="382681" cy="382270"/>
          </a:xfrm>
        </p:grpSpPr>
        <p:sp>
          <p:nvSpPr>
            <p:cNvPr id="28" name="Freeform 36">
              <a:extLst>
                <a:ext uri="{FF2B5EF4-FFF2-40B4-BE49-F238E27FC236}">
                  <a16:creationId xmlns:a16="http://schemas.microsoft.com/office/drawing/2014/main" id="{9D20158B-D2BF-44D5-82FC-BF7C1AA3F5ED}"/>
                </a:ext>
              </a:extLst>
            </p:cNvPr>
            <p:cNvSpPr>
              <a:spLocks/>
            </p:cNvSpPr>
            <p:nvPr/>
          </p:nvSpPr>
          <p:spPr bwMode="auto">
            <a:xfrm>
              <a:off x="434904" y="953"/>
              <a:ext cx="382681" cy="382270"/>
            </a:xfrm>
            <a:custGeom>
              <a:avLst/>
              <a:gdLst>
                <a:gd name="T0" fmla="*/ 1212 w 1276"/>
                <a:gd name="T1" fmla="*/ 1275 h 1275"/>
                <a:gd name="T2" fmla="*/ 1226 w 1276"/>
                <a:gd name="T3" fmla="*/ 1272 h 1275"/>
                <a:gd name="T4" fmla="*/ 1239 w 1276"/>
                <a:gd name="T5" fmla="*/ 1267 h 1275"/>
                <a:gd name="T6" fmla="*/ 1250 w 1276"/>
                <a:gd name="T7" fmla="*/ 1259 h 1275"/>
                <a:gd name="T8" fmla="*/ 1259 w 1276"/>
                <a:gd name="T9" fmla="*/ 1249 h 1275"/>
                <a:gd name="T10" fmla="*/ 1267 w 1276"/>
                <a:gd name="T11" fmla="*/ 1239 h 1275"/>
                <a:gd name="T12" fmla="*/ 1273 w 1276"/>
                <a:gd name="T13" fmla="*/ 1226 h 1275"/>
                <a:gd name="T14" fmla="*/ 1275 w 1276"/>
                <a:gd name="T15" fmla="*/ 1211 h 1275"/>
                <a:gd name="T16" fmla="*/ 1276 w 1276"/>
                <a:gd name="T17" fmla="*/ 71 h 1275"/>
                <a:gd name="T18" fmla="*/ 1274 w 1276"/>
                <a:gd name="T19" fmla="*/ 56 h 1275"/>
                <a:gd name="T20" fmla="*/ 1270 w 1276"/>
                <a:gd name="T21" fmla="*/ 43 h 1275"/>
                <a:gd name="T22" fmla="*/ 1264 w 1276"/>
                <a:gd name="T23" fmla="*/ 31 h 1275"/>
                <a:gd name="T24" fmla="*/ 1254 w 1276"/>
                <a:gd name="T25" fmla="*/ 20 h 1275"/>
                <a:gd name="T26" fmla="*/ 1244 w 1276"/>
                <a:gd name="T27" fmla="*/ 11 h 1275"/>
                <a:gd name="T28" fmla="*/ 1233 w 1276"/>
                <a:gd name="T29" fmla="*/ 6 h 1275"/>
                <a:gd name="T30" fmla="*/ 1219 w 1276"/>
                <a:gd name="T31" fmla="*/ 1 h 1275"/>
                <a:gd name="T32" fmla="*/ 1205 w 1276"/>
                <a:gd name="T33" fmla="*/ 0 h 1275"/>
                <a:gd name="T34" fmla="*/ 63 w 1276"/>
                <a:gd name="T35" fmla="*/ 0 h 1275"/>
                <a:gd name="T36" fmla="*/ 49 w 1276"/>
                <a:gd name="T37" fmla="*/ 3 h 1275"/>
                <a:gd name="T38" fmla="*/ 36 w 1276"/>
                <a:gd name="T39" fmla="*/ 8 h 1275"/>
                <a:gd name="T40" fmla="*/ 25 w 1276"/>
                <a:gd name="T41" fmla="*/ 16 h 1275"/>
                <a:gd name="T42" fmla="*/ 16 w 1276"/>
                <a:gd name="T43" fmla="*/ 25 h 1275"/>
                <a:gd name="T44" fmla="*/ 8 w 1276"/>
                <a:gd name="T45" fmla="*/ 36 h 1275"/>
                <a:gd name="T46" fmla="*/ 3 w 1276"/>
                <a:gd name="T47" fmla="*/ 49 h 1275"/>
                <a:gd name="T48" fmla="*/ 0 w 1276"/>
                <a:gd name="T49" fmla="*/ 63 h 1275"/>
                <a:gd name="T50" fmla="*/ 0 w 1276"/>
                <a:gd name="T51" fmla="*/ 1205 h 1275"/>
                <a:gd name="T52" fmla="*/ 1 w 1276"/>
                <a:gd name="T53" fmla="*/ 1219 h 1275"/>
                <a:gd name="T54" fmla="*/ 6 w 1276"/>
                <a:gd name="T55" fmla="*/ 1232 h 1275"/>
                <a:gd name="T56" fmla="*/ 13 w 1276"/>
                <a:gd name="T57" fmla="*/ 1244 h 1275"/>
                <a:gd name="T58" fmla="*/ 21 w 1276"/>
                <a:gd name="T59" fmla="*/ 1255 h 1275"/>
                <a:gd name="T60" fmla="*/ 31 w 1276"/>
                <a:gd name="T61" fmla="*/ 1263 h 1275"/>
                <a:gd name="T62" fmla="*/ 43 w 1276"/>
                <a:gd name="T63" fmla="*/ 1269 h 1275"/>
                <a:gd name="T64" fmla="*/ 56 w 1276"/>
                <a:gd name="T65" fmla="*/ 1274 h 1275"/>
                <a:gd name="T66" fmla="*/ 71 w 1276"/>
                <a:gd name="T67" fmla="*/ 1275 h 1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276" h="1275">
                  <a:moveTo>
                    <a:pt x="1205" y="1275"/>
                  </a:moveTo>
                  <a:lnTo>
                    <a:pt x="1212" y="1275"/>
                  </a:lnTo>
                  <a:lnTo>
                    <a:pt x="1219" y="1274"/>
                  </a:lnTo>
                  <a:lnTo>
                    <a:pt x="1226" y="1272"/>
                  </a:lnTo>
                  <a:lnTo>
                    <a:pt x="1233" y="1269"/>
                  </a:lnTo>
                  <a:lnTo>
                    <a:pt x="1239" y="1267"/>
                  </a:lnTo>
                  <a:lnTo>
                    <a:pt x="1244" y="1263"/>
                  </a:lnTo>
                  <a:lnTo>
                    <a:pt x="1250" y="1259"/>
                  </a:lnTo>
                  <a:lnTo>
                    <a:pt x="1254" y="1255"/>
                  </a:lnTo>
                  <a:lnTo>
                    <a:pt x="1259" y="1249"/>
                  </a:lnTo>
                  <a:lnTo>
                    <a:pt x="1264" y="1244"/>
                  </a:lnTo>
                  <a:lnTo>
                    <a:pt x="1267" y="1239"/>
                  </a:lnTo>
                  <a:lnTo>
                    <a:pt x="1270" y="1232"/>
                  </a:lnTo>
                  <a:lnTo>
                    <a:pt x="1273" y="1226"/>
                  </a:lnTo>
                  <a:lnTo>
                    <a:pt x="1274" y="1219"/>
                  </a:lnTo>
                  <a:lnTo>
                    <a:pt x="1275" y="1211"/>
                  </a:lnTo>
                  <a:lnTo>
                    <a:pt x="1276" y="1205"/>
                  </a:lnTo>
                  <a:lnTo>
                    <a:pt x="1276" y="71"/>
                  </a:lnTo>
                  <a:lnTo>
                    <a:pt x="1275" y="63"/>
                  </a:lnTo>
                  <a:lnTo>
                    <a:pt x="1274" y="56"/>
                  </a:lnTo>
                  <a:lnTo>
                    <a:pt x="1273" y="49"/>
                  </a:lnTo>
                  <a:lnTo>
                    <a:pt x="1270" y="43"/>
                  </a:lnTo>
                  <a:lnTo>
                    <a:pt x="1267" y="36"/>
                  </a:lnTo>
                  <a:lnTo>
                    <a:pt x="1264" y="31"/>
                  </a:lnTo>
                  <a:lnTo>
                    <a:pt x="1259" y="25"/>
                  </a:lnTo>
                  <a:lnTo>
                    <a:pt x="1254" y="20"/>
                  </a:lnTo>
                  <a:lnTo>
                    <a:pt x="1250" y="16"/>
                  </a:lnTo>
                  <a:lnTo>
                    <a:pt x="1244" y="11"/>
                  </a:lnTo>
                  <a:lnTo>
                    <a:pt x="1239" y="8"/>
                  </a:lnTo>
                  <a:lnTo>
                    <a:pt x="1233" y="6"/>
                  </a:lnTo>
                  <a:lnTo>
                    <a:pt x="1226" y="3"/>
                  </a:lnTo>
                  <a:lnTo>
                    <a:pt x="1219" y="1"/>
                  </a:lnTo>
                  <a:lnTo>
                    <a:pt x="1212" y="0"/>
                  </a:lnTo>
                  <a:lnTo>
                    <a:pt x="1205" y="0"/>
                  </a:lnTo>
                  <a:lnTo>
                    <a:pt x="71" y="0"/>
                  </a:lnTo>
                  <a:lnTo>
                    <a:pt x="63" y="0"/>
                  </a:lnTo>
                  <a:lnTo>
                    <a:pt x="56" y="1"/>
                  </a:lnTo>
                  <a:lnTo>
                    <a:pt x="49" y="3"/>
                  </a:lnTo>
                  <a:lnTo>
                    <a:pt x="43" y="6"/>
                  </a:lnTo>
                  <a:lnTo>
                    <a:pt x="36" y="8"/>
                  </a:lnTo>
                  <a:lnTo>
                    <a:pt x="31" y="11"/>
                  </a:lnTo>
                  <a:lnTo>
                    <a:pt x="25" y="16"/>
                  </a:lnTo>
                  <a:lnTo>
                    <a:pt x="21" y="20"/>
                  </a:lnTo>
                  <a:lnTo>
                    <a:pt x="16" y="25"/>
                  </a:lnTo>
                  <a:lnTo>
                    <a:pt x="13" y="31"/>
                  </a:lnTo>
                  <a:lnTo>
                    <a:pt x="8" y="36"/>
                  </a:lnTo>
                  <a:lnTo>
                    <a:pt x="6" y="43"/>
                  </a:lnTo>
                  <a:lnTo>
                    <a:pt x="3" y="49"/>
                  </a:lnTo>
                  <a:lnTo>
                    <a:pt x="1" y="56"/>
                  </a:lnTo>
                  <a:lnTo>
                    <a:pt x="0" y="63"/>
                  </a:lnTo>
                  <a:lnTo>
                    <a:pt x="0" y="71"/>
                  </a:lnTo>
                  <a:lnTo>
                    <a:pt x="0" y="1205"/>
                  </a:lnTo>
                  <a:lnTo>
                    <a:pt x="0" y="1211"/>
                  </a:lnTo>
                  <a:lnTo>
                    <a:pt x="1" y="1219"/>
                  </a:lnTo>
                  <a:lnTo>
                    <a:pt x="3" y="1226"/>
                  </a:lnTo>
                  <a:lnTo>
                    <a:pt x="6" y="1232"/>
                  </a:lnTo>
                  <a:lnTo>
                    <a:pt x="8" y="1239"/>
                  </a:lnTo>
                  <a:lnTo>
                    <a:pt x="13" y="1244"/>
                  </a:lnTo>
                  <a:lnTo>
                    <a:pt x="16" y="1249"/>
                  </a:lnTo>
                  <a:lnTo>
                    <a:pt x="21" y="1255"/>
                  </a:lnTo>
                  <a:lnTo>
                    <a:pt x="25" y="1259"/>
                  </a:lnTo>
                  <a:lnTo>
                    <a:pt x="31" y="1263"/>
                  </a:lnTo>
                  <a:lnTo>
                    <a:pt x="36" y="1267"/>
                  </a:lnTo>
                  <a:lnTo>
                    <a:pt x="43" y="1269"/>
                  </a:lnTo>
                  <a:lnTo>
                    <a:pt x="49" y="1272"/>
                  </a:lnTo>
                  <a:lnTo>
                    <a:pt x="56" y="1274"/>
                  </a:lnTo>
                  <a:lnTo>
                    <a:pt x="63" y="1275"/>
                  </a:lnTo>
                  <a:lnTo>
                    <a:pt x="71" y="1275"/>
                  </a:lnTo>
                  <a:lnTo>
                    <a:pt x="1205" y="1275"/>
                  </a:lnTo>
                  <a:close/>
                </a:path>
              </a:pathLst>
            </a:custGeom>
            <a:solidFill>
              <a:srgbClr val="00689E"/>
            </a:solidFill>
            <a:ln w="12700">
              <a:solidFill>
                <a:sysClr val="window" lastClr="FFFFFF"/>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 name="Freeform 37">
              <a:extLst>
                <a:ext uri="{FF2B5EF4-FFF2-40B4-BE49-F238E27FC236}">
                  <a16:creationId xmlns:a16="http://schemas.microsoft.com/office/drawing/2014/main" id="{12372697-06A4-41FF-96F1-C2BC5D5846D1}"/>
                </a:ext>
              </a:extLst>
            </p:cNvPr>
            <p:cNvSpPr>
              <a:spLocks noEditPoints="1"/>
            </p:cNvSpPr>
            <p:nvPr/>
          </p:nvSpPr>
          <p:spPr bwMode="auto">
            <a:xfrm>
              <a:off x="491931" y="51922"/>
              <a:ext cx="66031" cy="274335"/>
            </a:xfrm>
            <a:custGeom>
              <a:avLst/>
              <a:gdLst>
                <a:gd name="T0" fmla="*/ 204 w 219"/>
                <a:gd name="T1" fmla="*/ 303 h 912"/>
                <a:gd name="T2" fmla="*/ 15 w 219"/>
                <a:gd name="T3" fmla="*/ 912 h 912"/>
                <a:gd name="T4" fmla="*/ 110 w 219"/>
                <a:gd name="T5" fmla="*/ 0 h 912"/>
                <a:gd name="T6" fmla="*/ 131 w 219"/>
                <a:gd name="T7" fmla="*/ 2 h 912"/>
                <a:gd name="T8" fmla="*/ 152 w 219"/>
                <a:gd name="T9" fmla="*/ 9 h 912"/>
                <a:gd name="T10" fmla="*/ 171 w 219"/>
                <a:gd name="T11" fmla="*/ 20 h 912"/>
                <a:gd name="T12" fmla="*/ 187 w 219"/>
                <a:gd name="T13" fmla="*/ 33 h 912"/>
                <a:gd name="T14" fmla="*/ 201 w 219"/>
                <a:gd name="T15" fmla="*/ 49 h 912"/>
                <a:gd name="T16" fmla="*/ 211 w 219"/>
                <a:gd name="T17" fmla="*/ 67 h 912"/>
                <a:gd name="T18" fmla="*/ 217 w 219"/>
                <a:gd name="T19" fmla="*/ 88 h 912"/>
                <a:gd name="T20" fmla="*/ 219 w 219"/>
                <a:gd name="T21" fmla="*/ 111 h 912"/>
                <a:gd name="T22" fmla="*/ 217 w 219"/>
                <a:gd name="T23" fmla="*/ 132 h 912"/>
                <a:gd name="T24" fmla="*/ 211 w 219"/>
                <a:gd name="T25" fmla="*/ 153 h 912"/>
                <a:gd name="T26" fmla="*/ 201 w 219"/>
                <a:gd name="T27" fmla="*/ 172 h 912"/>
                <a:gd name="T28" fmla="*/ 187 w 219"/>
                <a:gd name="T29" fmla="*/ 188 h 912"/>
                <a:gd name="T30" fmla="*/ 171 w 219"/>
                <a:gd name="T31" fmla="*/ 202 h 912"/>
                <a:gd name="T32" fmla="*/ 152 w 219"/>
                <a:gd name="T33" fmla="*/ 212 h 912"/>
                <a:gd name="T34" fmla="*/ 131 w 219"/>
                <a:gd name="T35" fmla="*/ 218 h 912"/>
                <a:gd name="T36" fmla="*/ 110 w 219"/>
                <a:gd name="T37" fmla="*/ 220 h 912"/>
                <a:gd name="T38" fmla="*/ 88 w 219"/>
                <a:gd name="T39" fmla="*/ 218 h 912"/>
                <a:gd name="T40" fmla="*/ 67 w 219"/>
                <a:gd name="T41" fmla="*/ 212 h 912"/>
                <a:gd name="T42" fmla="*/ 48 w 219"/>
                <a:gd name="T43" fmla="*/ 202 h 912"/>
                <a:gd name="T44" fmla="*/ 32 w 219"/>
                <a:gd name="T45" fmla="*/ 188 h 912"/>
                <a:gd name="T46" fmla="*/ 18 w 219"/>
                <a:gd name="T47" fmla="*/ 172 h 912"/>
                <a:gd name="T48" fmla="*/ 8 w 219"/>
                <a:gd name="T49" fmla="*/ 153 h 912"/>
                <a:gd name="T50" fmla="*/ 2 w 219"/>
                <a:gd name="T51" fmla="*/ 132 h 912"/>
                <a:gd name="T52" fmla="*/ 0 w 219"/>
                <a:gd name="T53" fmla="*/ 111 h 912"/>
                <a:gd name="T54" fmla="*/ 2 w 219"/>
                <a:gd name="T55" fmla="*/ 88 h 912"/>
                <a:gd name="T56" fmla="*/ 8 w 219"/>
                <a:gd name="T57" fmla="*/ 67 h 912"/>
                <a:gd name="T58" fmla="*/ 18 w 219"/>
                <a:gd name="T59" fmla="*/ 49 h 912"/>
                <a:gd name="T60" fmla="*/ 32 w 219"/>
                <a:gd name="T61" fmla="*/ 33 h 912"/>
                <a:gd name="T62" fmla="*/ 48 w 219"/>
                <a:gd name="T63" fmla="*/ 20 h 912"/>
                <a:gd name="T64" fmla="*/ 67 w 219"/>
                <a:gd name="T65" fmla="*/ 9 h 912"/>
                <a:gd name="T66" fmla="*/ 88 w 219"/>
                <a:gd name="T67" fmla="*/ 2 h 912"/>
                <a:gd name="T68" fmla="*/ 110 w 219"/>
                <a:gd name="T69" fmla="*/ 0 h 9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19" h="912">
                  <a:moveTo>
                    <a:pt x="15" y="303"/>
                  </a:moveTo>
                  <a:lnTo>
                    <a:pt x="204" y="303"/>
                  </a:lnTo>
                  <a:lnTo>
                    <a:pt x="204" y="912"/>
                  </a:lnTo>
                  <a:lnTo>
                    <a:pt x="15" y="912"/>
                  </a:lnTo>
                  <a:lnTo>
                    <a:pt x="15" y="303"/>
                  </a:lnTo>
                  <a:close/>
                  <a:moveTo>
                    <a:pt x="110" y="0"/>
                  </a:moveTo>
                  <a:lnTo>
                    <a:pt x="121" y="1"/>
                  </a:lnTo>
                  <a:lnTo>
                    <a:pt x="131" y="2"/>
                  </a:lnTo>
                  <a:lnTo>
                    <a:pt x="143" y="6"/>
                  </a:lnTo>
                  <a:lnTo>
                    <a:pt x="152" y="9"/>
                  </a:lnTo>
                  <a:lnTo>
                    <a:pt x="162" y="14"/>
                  </a:lnTo>
                  <a:lnTo>
                    <a:pt x="171" y="20"/>
                  </a:lnTo>
                  <a:lnTo>
                    <a:pt x="179" y="25"/>
                  </a:lnTo>
                  <a:lnTo>
                    <a:pt x="187" y="33"/>
                  </a:lnTo>
                  <a:lnTo>
                    <a:pt x="194" y="41"/>
                  </a:lnTo>
                  <a:lnTo>
                    <a:pt x="201" y="49"/>
                  </a:lnTo>
                  <a:lnTo>
                    <a:pt x="206" y="58"/>
                  </a:lnTo>
                  <a:lnTo>
                    <a:pt x="211" y="67"/>
                  </a:lnTo>
                  <a:lnTo>
                    <a:pt x="214" y="78"/>
                  </a:lnTo>
                  <a:lnTo>
                    <a:pt x="217" y="88"/>
                  </a:lnTo>
                  <a:lnTo>
                    <a:pt x="219" y="99"/>
                  </a:lnTo>
                  <a:lnTo>
                    <a:pt x="219" y="111"/>
                  </a:lnTo>
                  <a:lnTo>
                    <a:pt x="219" y="122"/>
                  </a:lnTo>
                  <a:lnTo>
                    <a:pt x="217" y="132"/>
                  </a:lnTo>
                  <a:lnTo>
                    <a:pt x="214" y="142"/>
                  </a:lnTo>
                  <a:lnTo>
                    <a:pt x="211" y="153"/>
                  </a:lnTo>
                  <a:lnTo>
                    <a:pt x="206" y="163"/>
                  </a:lnTo>
                  <a:lnTo>
                    <a:pt x="201" y="172"/>
                  </a:lnTo>
                  <a:lnTo>
                    <a:pt x="194" y="180"/>
                  </a:lnTo>
                  <a:lnTo>
                    <a:pt x="187" y="188"/>
                  </a:lnTo>
                  <a:lnTo>
                    <a:pt x="179" y="195"/>
                  </a:lnTo>
                  <a:lnTo>
                    <a:pt x="171" y="202"/>
                  </a:lnTo>
                  <a:lnTo>
                    <a:pt x="162" y="207"/>
                  </a:lnTo>
                  <a:lnTo>
                    <a:pt x="152" y="212"/>
                  </a:lnTo>
                  <a:lnTo>
                    <a:pt x="143" y="215"/>
                  </a:lnTo>
                  <a:lnTo>
                    <a:pt x="131" y="218"/>
                  </a:lnTo>
                  <a:lnTo>
                    <a:pt x="121" y="220"/>
                  </a:lnTo>
                  <a:lnTo>
                    <a:pt x="110" y="220"/>
                  </a:lnTo>
                  <a:lnTo>
                    <a:pt x="98" y="220"/>
                  </a:lnTo>
                  <a:lnTo>
                    <a:pt x="88" y="218"/>
                  </a:lnTo>
                  <a:lnTo>
                    <a:pt x="77" y="215"/>
                  </a:lnTo>
                  <a:lnTo>
                    <a:pt x="67" y="212"/>
                  </a:lnTo>
                  <a:lnTo>
                    <a:pt x="57" y="207"/>
                  </a:lnTo>
                  <a:lnTo>
                    <a:pt x="48" y="202"/>
                  </a:lnTo>
                  <a:lnTo>
                    <a:pt x="40" y="195"/>
                  </a:lnTo>
                  <a:lnTo>
                    <a:pt x="32" y="188"/>
                  </a:lnTo>
                  <a:lnTo>
                    <a:pt x="25" y="180"/>
                  </a:lnTo>
                  <a:lnTo>
                    <a:pt x="18" y="172"/>
                  </a:lnTo>
                  <a:lnTo>
                    <a:pt x="13" y="163"/>
                  </a:lnTo>
                  <a:lnTo>
                    <a:pt x="8" y="153"/>
                  </a:lnTo>
                  <a:lnTo>
                    <a:pt x="5" y="142"/>
                  </a:lnTo>
                  <a:lnTo>
                    <a:pt x="2" y="132"/>
                  </a:lnTo>
                  <a:lnTo>
                    <a:pt x="0" y="122"/>
                  </a:lnTo>
                  <a:lnTo>
                    <a:pt x="0" y="111"/>
                  </a:lnTo>
                  <a:lnTo>
                    <a:pt x="0" y="99"/>
                  </a:lnTo>
                  <a:lnTo>
                    <a:pt x="2" y="88"/>
                  </a:lnTo>
                  <a:lnTo>
                    <a:pt x="5" y="78"/>
                  </a:lnTo>
                  <a:lnTo>
                    <a:pt x="8" y="67"/>
                  </a:lnTo>
                  <a:lnTo>
                    <a:pt x="13" y="58"/>
                  </a:lnTo>
                  <a:lnTo>
                    <a:pt x="18" y="49"/>
                  </a:lnTo>
                  <a:lnTo>
                    <a:pt x="25" y="41"/>
                  </a:lnTo>
                  <a:lnTo>
                    <a:pt x="32" y="33"/>
                  </a:lnTo>
                  <a:lnTo>
                    <a:pt x="40" y="25"/>
                  </a:lnTo>
                  <a:lnTo>
                    <a:pt x="48" y="20"/>
                  </a:lnTo>
                  <a:lnTo>
                    <a:pt x="57" y="14"/>
                  </a:lnTo>
                  <a:lnTo>
                    <a:pt x="67" y="9"/>
                  </a:lnTo>
                  <a:lnTo>
                    <a:pt x="77" y="6"/>
                  </a:lnTo>
                  <a:lnTo>
                    <a:pt x="88" y="2"/>
                  </a:lnTo>
                  <a:lnTo>
                    <a:pt x="98" y="1"/>
                  </a:lnTo>
                  <a:lnTo>
                    <a:pt x="11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38">
              <a:extLst>
                <a:ext uri="{FF2B5EF4-FFF2-40B4-BE49-F238E27FC236}">
                  <a16:creationId xmlns:a16="http://schemas.microsoft.com/office/drawing/2014/main" id="{1DEF0254-F832-44F3-B4E6-045AE741D3A7}"/>
                </a:ext>
              </a:extLst>
            </p:cNvPr>
            <p:cNvSpPr>
              <a:spLocks/>
            </p:cNvSpPr>
            <p:nvPr/>
          </p:nvSpPr>
          <p:spPr bwMode="auto">
            <a:xfrm>
              <a:off x="587976" y="138869"/>
              <a:ext cx="177084" cy="187388"/>
            </a:xfrm>
            <a:custGeom>
              <a:avLst/>
              <a:gdLst>
                <a:gd name="T0" fmla="*/ 181 w 590"/>
                <a:gd name="T1" fmla="*/ 15 h 624"/>
                <a:gd name="T2" fmla="*/ 184 w 590"/>
                <a:gd name="T3" fmla="*/ 98 h 624"/>
                <a:gd name="T4" fmla="*/ 196 w 590"/>
                <a:gd name="T5" fmla="*/ 81 h 624"/>
                <a:gd name="T6" fmla="*/ 209 w 590"/>
                <a:gd name="T7" fmla="*/ 63 h 624"/>
                <a:gd name="T8" fmla="*/ 227 w 590"/>
                <a:gd name="T9" fmla="*/ 46 h 624"/>
                <a:gd name="T10" fmla="*/ 248 w 590"/>
                <a:gd name="T11" fmla="*/ 31 h 624"/>
                <a:gd name="T12" fmla="*/ 273 w 590"/>
                <a:gd name="T13" fmla="*/ 18 h 624"/>
                <a:gd name="T14" fmla="*/ 299 w 590"/>
                <a:gd name="T15" fmla="*/ 9 h 624"/>
                <a:gd name="T16" fmla="*/ 330 w 590"/>
                <a:gd name="T17" fmla="*/ 3 h 624"/>
                <a:gd name="T18" fmla="*/ 363 w 590"/>
                <a:gd name="T19" fmla="*/ 0 h 624"/>
                <a:gd name="T20" fmla="*/ 397 w 590"/>
                <a:gd name="T21" fmla="*/ 1 h 624"/>
                <a:gd name="T22" fmla="*/ 428 w 590"/>
                <a:gd name="T23" fmla="*/ 6 h 624"/>
                <a:gd name="T24" fmla="*/ 455 w 590"/>
                <a:gd name="T25" fmla="*/ 13 h 624"/>
                <a:gd name="T26" fmla="*/ 479 w 590"/>
                <a:gd name="T27" fmla="*/ 22 h 624"/>
                <a:gd name="T28" fmla="*/ 501 w 590"/>
                <a:gd name="T29" fmla="*/ 34 h 624"/>
                <a:gd name="T30" fmla="*/ 519 w 590"/>
                <a:gd name="T31" fmla="*/ 49 h 624"/>
                <a:gd name="T32" fmla="*/ 535 w 590"/>
                <a:gd name="T33" fmla="*/ 65 h 624"/>
                <a:gd name="T34" fmla="*/ 549 w 590"/>
                <a:gd name="T35" fmla="*/ 83 h 624"/>
                <a:gd name="T36" fmla="*/ 559 w 590"/>
                <a:gd name="T37" fmla="*/ 104 h 624"/>
                <a:gd name="T38" fmla="*/ 568 w 590"/>
                <a:gd name="T39" fmla="*/ 127 h 624"/>
                <a:gd name="T40" fmla="*/ 582 w 590"/>
                <a:gd name="T41" fmla="*/ 176 h 624"/>
                <a:gd name="T42" fmla="*/ 588 w 590"/>
                <a:gd name="T43" fmla="*/ 230 h 624"/>
                <a:gd name="T44" fmla="*/ 590 w 590"/>
                <a:gd name="T45" fmla="*/ 291 h 624"/>
                <a:gd name="T46" fmla="*/ 401 w 590"/>
                <a:gd name="T47" fmla="*/ 624 h 624"/>
                <a:gd name="T48" fmla="*/ 401 w 590"/>
                <a:gd name="T49" fmla="*/ 301 h 624"/>
                <a:gd name="T50" fmla="*/ 397 w 590"/>
                <a:gd name="T51" fmla="*/ 259 h 624"/>
                <a:gd name="T52" fmla="*/ 393 w 590"/>
                <a:gd name="T53" fmla="*/ 232 h 624"/>
                <a:gd name="T54" fmla="*/ 382 w 590"/>
                <a:gd name="T55" fmla="*/ 210 h 624"/>
                <a:gd name="T56" fmla="*/ 369 w 590"/>
                <a:gd name="T57" fmla="*/ 189 h 624"/>
                <a:gd name="T58" fmla="*/ 347 w 590"/>
                <a:gd name="T59" fmla="*/ 176 h 624"/>
                <a:gd name="T60" fmla="*/ 320 w 590"/>
                <a:gd name="T61" fmla="*/ 168 h 624"/>
                <a:gd name="T62" fmla="*/ 284 w 590"/>
                <a:gd name="T63" fmla="*/ 168 h 624"/>
                <a:gd name="T64" fmla="*/ 255 w 590"/>
                <a:gd name="T65" fmla="*/ 174 h 624"/>
                <a:gd name="T66" fmla="*/ 232 w 590"/>
                <a:gd name="T67" fmla="*/ 187 h 624"/>
                <a:gd name="T68" fmla="*/ 215 w 590"/>
                <a:gd name="T69" fmla="*/ 204 h 624"/>
                <a:gd name="T70" fmla="*/ 204 w 590"/>
                <a:gd name="T71" fmla="*/ 227 h 624"/>
                <a:gd name="T72" fmla="*/ 196 w 590"/>
                <a:gd name="T73" fmla="*/ 252 h 624"/>
                <a:gd name="T74" fmla="*/ 191 w 590"/>
                <a:gd name="T75" fmla="*/ 279 h 624"/>
                <a:gd name="T76" fmla="*/ 189 w 590"/>
                <a:gd name="T77" fmla="*/ 308 h 624"/>
                <a:gd name="T78" fmla="*/ 189 w 590"/>
                <a:gd name="T79" fmla="*/ 624 h 624"/>
                <a:gd name="T80" fmla="*/ 0 w 590"/>
                <a:gd name="T81" fmla="*/ 15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90" h="624">
                  <a:moveTo>
                    <a:pt x="0" y="15"/>
                  </a:moveTo>
                  <a:lnTo>
                    <a:pt x="181" y="15"/>
                  </a:lnTo>
                  <a:lnTo>
                    <a:pt x="181" y="98"/>
                  </a:lnTo>
                  <a:lnTo>
                    <a:pt x="184" y="98"/>
                  </a:lnTo>
                  <a:lnTo>
                    <a:pt x="189" y="89"/>
                  </a:lnTo>
                  <a:lnTo>
                    <a:pt x="196" y="81"/>
                  </a:lnTo>
                  <a:lnTo>
                    <a:pt x="202" y="72"/>
                  </a:lnTo>
                  <a:lnTo>
                    <a:pt x="209" y="63"/>
                  </a:lnTo>
                  <a:lnTo>
                    <a:pt x="218" y="55"/>
                  </a:lnTo>
                  <a:lnTo>
                    <a:pt x="227" y="46"/>
                  </a:lnTo>
                  <a:lnTo>
                    <a:pt x="238" y="39"/>
                  </a:lnTo>
                  <a:lnTo>
                    <a:pt x="248" y="31"/>
                  </a:lnTo>
                  <a:lnTo>
                    <a:pt x="261" y="24"/>
                  </a:lnTo>
                  <a:lnTo>
                    <a:pt x="273" y="18"/>
                  </a:lnTo>
                  <a:lnTo>
                    <a:pt x="286" y="13"/>
                  </a:lnTo>
                  <a:lnTo>
                    <a:pt x="299" y="9"/>
                  </a:lnTo>
                  <a:lnTo>
                    <a:pt x="314" y="5"/>
                  </a:lnTo>
                  <a:lnTo>
                    <a:pt x="330" y="3"/>
                  </a:lnTo>
                  <a:lnTo>
                    <a:pt x="346" y="0"/>
                  </a:lnTo>
                  <a:lnTo>
                    <a:pt x="363" y="0"/>
                  </a:lnTo>
                  <a:lnTo>
                    <a:pt x="380" y="0"/>
                  </a:lnTo>
                  <a:lnTo>
                    <a:pt x="397" y="1"/>
                  </a:lnTo>
                  <a:lnTo>
                    <a:pt x="413" y="4"/>
                  </a:lnTo>
                  <a:lnTo>
                    <a:pt x="428" y="6"/>
                  </a:lnTo>
                  <a:lnTo>
                    <a:pt x="442" y="9"/>
                  </a:lnTo>
                  <a:lnTo>
                    <a:pt x="455" y="13"/>
                  </a:lnTo>
                  <a:lnTo>
                    <a:pt x="468" y="17"/>
                  </a:lnTo>
                  <a:lnTo>
                    <a:pt x="479" y="22"/>
                  </a:lnTo>
                  <a:lnTo>
                    <a:pt x="491" y="28"/>
                  </a:lnTo>
                  <a:lnTo>
                    <a:pt x="501" y="34"/>
                  </a:lnTo>
                  <a:lnTo>
                    <a:pt x="510" y="41"/>
                  </a:lnTo>
                  <a:lnTo>
                    <a:pt x="519" y="49"/>
                  </a:lnTo>
                  <a:lnTo>
                    <a:pt x="527" y="57"/>
                  </a:lnTo>
                  <a:lnTo>
                    <a:pt x="535" y="65"/>
                  </a:lnTo>
                  <a:lnTo>
                    <a:pt x="542" y="74"/>
                  </a:lnTo>
                  <a:lnTo>
                    <a:pt x="549" y="83"/>
                  </a:lnTo>
                  <a:lnTo>
                    <a:pt x="554" y="94"/>
                  </a:lnTo>
                  <a:lnTo>
                    <a:pt x="559" y="104"/>
                  </a:lnTo>
                  <a:lnTo>
                    <a:pt x="565" y="115"/>
                  </a:lnTo>
                  <a:lnTo>
                    <a:pt x="568" y="127"/>
                  </a:lnTo>
                  <a:lnTo>
                    <a:pt x="576" y="151"/>
                  </a:lnTo>
                  <a:lnTo>
                    <a:pt x="582" y="176"/>
                  </a:lnTo>
                  <a:lnTo>
                    <a:pt x="585" y="203"/>
                  </a:lnTo>
                  <a:lnTo>
                    <a:pt x="588" y="230"/>
                  </a:lnTo>
                  <a:lnTo>
                    <a:pt x="590" y="260"/>
                  </a:lnTo>
                  <a:lnTo>
                    <a:pt x="590" y="291"/>
                  </a:lnTo>
                  <a:lnTo>
                    <a:pt x="590" y="624"/>
                  </a:lnTo>
                  <a:lnTo>
                    <a:pt x="401" y="624"/>
                  </a:lnTo>
                  <a:lnTo>
                    <a:pt x="401" y="328"/>
                  </a:lnTo>
                  <a:lnTo>
                    <a:pt x="401" y="301"/>
                  </a:lnTo>
                  <a:lnTo>
                    <a:pt x="400" y="273"/>
                  </a:lnTo>
                  <a:lnTo>
                    <a:pt x="397" y="259"/>
                  </a:lnTo>
                  <a:lnTo>
                    <a:pt x="395" y="246"/>
                  </a:lnTo>
                  <a:lnTo>
                    <a:pt x="393" y="232"/>
                  </a:lnTo>
                  <a:lnTo>
                    <a:pt x="388" y="221"/>
                  </a:lnTo>
                  <a:lnTo>
                    <a:pt x="382" y="210"/>
                  </a:lnTo>
                  <a:lnTo>
                    <a:pt x="377" y="199"/>
                  </a:lnTo>
                  <a:lnTo>
                    <a:pt x="369" y="189"/>
                  </a:lnTo>
                  <a:lnTo>
                    <a:pt x="359" y="182"/>
                  </a:lnTo>
                  <a:lnTo>
                    <a:pt x="347" y="176"/>
                  </a:lnTo>
                  <a:lnTo>
                    <a:pt x="335" y="171"/>
                  </a:lnTo>
                  <a:lnTo>
                    <a:pt x="320" y="168"/>
                  </a:lnTo>
                  <a:lnTo>
                    <a:pt x="303" y="166"/>
                  </a:lnTo>
                  <a:lnTo>
                    <a:pt x="284" y="168"/>
                  </a:lnTo>
                  <a:lnTo>
                    <a:pt x="270" y="170"/>
                  </a:lnTo>
                  <a:lnTo>
                    <a:pt x="255" y="174"/>
                  </a:lnTo>
                  <a:lnTo>
                    <a:pt x="243" y="180"/>
                  </a:lnTo>
                  <a:lnTo>
                    <a:pt x="232" y="187"/>
                  </a:lnTo>
                  <a:lnTo>
                    <a:pt x="223" y="195"/>
                  </a:lnTo>
                  <a:lnTo>
                    <a:pt x="215" y="204"/>
                  </a:lnTo>
                  <a:lnTo>
                    <a:pt x="209" y="215"/>
                  </a:lnTo>
                  <a:lnTo>
                    <a:pt x="204" y="227"/>
                  </a:lnTo>
                  <a:lnTo>
                    <a:pt x="199" y="238"/>
                  </a:lnTo>
                  <a:lnTo>
                    <a:pt x="196" y="252"/>
                  </a:lnTo>
                  <a:lnTo>
                    <a:pt x="193" y="264"/>
                  </a:lnTo>
                  <a:lnTo>
                    <a:pt x="191" y="279"/>
                  </a:lnTo>
                  <a:lnTo>
                    <a:pt x="190" y="293"/>
                  </a:lnTo>
                  <a:lnTo>
                    <a:pt x="189" y="308"/>
                  </a:lnTo>
                  <a:lnTo>
                    <a:pt x="189" y="322"/>
                  </a:lnTo>
                  <a:lnTo>
                    <a:pt x="189" y="624"/>
                  </a:lnTo>
                  <a:lnTo>
                    <a:pt x="0" y="624"/>
                  </a:lnTo>
                  <a:lnTo>
                    <a:pt x="0" y="1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40" name="Group 39">
            <a:extLst>
              <a:ext uri="{FF2B5EF4-FFF2-40B4-BE49-F238E27FC236}">
                <a16:creationId xmlns:a16="http://schemas.microsoft.com/office/drawing/2014/main" id="{4684BFB2-67F4-4964-912A-F24F11B56E03}"/>
              </a:ext>
            </a:extLst>
          </p:cNvPr>
          <p:cNvGrpSpPr/>
          <p:nvPr userDrawn="1"/>
        </p:nvGrpSpPr>
        <p:grpSpPr>
          <a:xfrm>
            <a:off x="3593995" y="3552517"/>
            <a:ext cx="380492" cy="379419"/>
            <a:chOff x="869808" y="953"/>
            <a:chExt cx="382681" cy="382270"/>
          </a:xfrm>
        </p:grpSpPr>
        <p:sp>
          <p:nvSpPr>
            <p:cNvPr id="41" name="Freeform 34">
              <a:extLst>
                <a:ext uri="{FF2B5EF4-FFF2-40B4-BE49-F238E27FC236}">
                  <a16:creationId xmlns:a16="http://schemas.microsoft.com/office/drawing/2014/main" id="{328AF4CB-66DC-4488-AD0C-0312E749CA28}"/>
                </a:ext>
              </a:extLst>
            </p:cNvPr>
            <p:cNvSpPr>
              <a:spLocks/>
            </p:cNvSpPr>
            <p:nvPr/>
          </p:nvSpPr>
          <p:spPr bwMode="auto">
            <a:xfrm>
              <a:off x="869808" y="953"/>
              <a:ext cx="382681" cy="382270"/>
            </a:xfrm>
            <a:custGeom>
              <a:avLst/>
              <a:gdLst>
                <a:gd name="T0" fmla="*/ 1212 w 1276"/>
                <a:gd name="T1" fmla="*/ 1275 h 1275"/>
                <a:gd name="T2" fmla="*/ 1226 w 1276"/>
                <a:gd name="T3" fmla="*/ 1272 h 1275"/>
                <a:gd name="T4" fmla="*/ 1239 w 1276"/>
                <a:gd name="T5" fmla="*/ 1267 h 1275"/>
                <a:gd name="T6" fmla="*/ 1250 w 1276"/>
                <a:gd name="T7" fmla="*/ 1259 h 1275"/>
                <a:gd name="T8" fmla="*/ 1259 w 1276"/>
                <a:gd name="T9" fmla="*/ 1249 h 1275"/>
                <a:gd name="T10" fmla="*/ 1267 w 1276"/>
                <a:gd name="T11" fmla="*/ 1239 h 1275"/>
                <a:gd name="T12" fmla="*/ 1273 w 1276"/>
                <a:gd name="T13" fmla="*/ 1226 h 1275"/>
                <a:gd name="T14" fmla="*/ 1275 w 1276"/>
                <a:gd name="T15" fmla="*/ 1211 h 1275"/>
                <a:gd name="T16" fmla="*/ 1276 w 1276"/>
                <a:gd name="T17" fmla="*/ 71 h 1275"/>
                <a:gd name="T18" fmla="*/ 1274 w 1276"/>
                <a:gd name="T19" fmla="*/ 56 h 1275"/>
                <a:gd name="T20" fmla="*/ 1270 w 1276"/>
                <a:gd name="T21" fmla="*/ 43 h 1275"/>
                <a:gd name="T22" fmla="*/ 1264 w 1276"/>
                <a:gd name="T23" fmla="*/ 31 h 1275"/>
                <a:gd name="T24" fmla="*/ 1254 w 1276"/>
                <a:gd name="T25" fmla="*/ 20 h 1275"/>
                <a:gd name="T26" fmla="*/ 1244 w 1276"/>
                <a:gd name="T27" fmla="*/ 11 h 1275"/>
                <a:gd name="T28" fmla="*/ 1233 w 1276"/>
                <a:gd name="T29" fmla="*/ 6 h 1275"/>
                <a:gd name="T30" fmla="*/ 1219 w 1276"/>
                <a:gd name="T31" fmla="*/ 1 h 1275"/>
                <a:gd name="T32" fmla="*/ 1205 w 1276"/>
                <a:gd name="T33" fmla="*/ 0 h 1275"/>
                <a:gd name="T34" fmla="*/ 63 w 1276"/>
                <a:gd name="T35" fmla="*/ 0 h 1275"/>
                <a:gd name="T36" fmla="*/ 49 w 1276"/>
                <a:gd name="T37" fmla="*/ 3 h 1275"/>
                <a:gd name="T38" fmla="*/ 36 w 1276"/>
                <a:gd name="T39" fmla="*/ 8 h 1275"/>
                <a:gd name="T40" fmla="*/ 25 w 1276"/>
                <a:gd name="T41" fmla="*/ 16 h 1275"/>
                <a:gd name="T42" fmla="*/ 16 w 1276"/>
                <a:gd name="T43" fmla="*/ 25 h 1275"/>
                <a:gd name="T44" fmla="*/ 8 w 1276"/>
                <a:gd name="T45" fmla="*/ 36 h 1275"/>
                <a:gd name="T46" fmla="*/ 3 w 1276"/>
                <a:gd name="T47" fmla="*/ 49 h 1275"/>
                <a:gd name="T48" fmla="*/ 0 w 1276"/>
                <a:gd name="T49" fmla="*/ 63 h 1275"/>
                <a:gd name="T50" fmla="*/ 0 w 1276"/>
                <a:gd name="T51" fmla="*/ 1205 h 1275"/>
                <a:gd name="T52" fmla="*/ 1 w 1276"/>
                <a:gd name="T53" fmla="*/ 1219 h 1275"/>
                <a:gd name="T54" fmla="*/ 6 w 1276"/>
                <a:gd name="T55" fmla="*/ 1232 h 1275"/>
                <a:gd name="T56" fmla="*/ 13 w 1276"/>
                <a:gd name="T57" fmla="*/ 1244 h 1275"/>
                <a:gd name="T58" fmla="*/ 21 w 1276"/>
                <a:gd name="T59" fmla="*/ 1255 h 1275"/>
                <a:gd name="T60" fmla="*/ 31 w 1276"/>
                <a:gd name="T61" fmla="*/ 1263 h 1275"/>
                <a:gd name="T62" fmla="*/ 43 w 1276"/>
                <a:gd name="T63" fmla="*/ 1269 h 1275"/>
                <a:gd name="T64" fmla="*/ 56 w 1276"/>
                <a:gd name="T65" fmla="*/ 1274 h 1275"/>
                <a:gd name="T66" fmla="*/ 71 w 1276"/>
                <a:gd name="T67" fmla="*/ 1275 h 1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276" h="1275">
                  <a:moveTo>
                    <a:pt x="1205" y="1275"/>
                  </a:moveTo>
                  <a:lnTo>
                    <a:pt x="1212" y="1275"/>
                  </a:lnTo>
                  <a:lnTo>
                    <a:pt x="1219" y="1274"/>
                  </a:lnTo>
                  <a:lnTo>
                    <a:pt x="1226" y="1272"/>
                  </a:lnTo>
                  <a:lnTo>
                    <a:pt x="1233" y="1269"/>
                  </a:lnTo>
                  <a:lnTo>
                    <a:pt x="1239" y="1267"/>
                  </a:lnTo>
                  <a:lnTo>
                    <a:pt x="1244" y="1263"/>
                  </a:lnTo>
                  <a:lnTo>
                    <a:pt x="1250" y="1259"/>
                  </a:lnTo>
                  <a:lnTo>
                    <a:pt x="1254" y="1255"/>
                  </a:lnTo>
                  <a:lnTo>
                    <a:pt x="1259" y="1249"/>
                  </a:lnTo>
                  <a:lnTo>
                    <a:pt x="1264" y="1244"/>
                  </a:lnTo>
                  <a:lnTo>
                    <a:pt x="1267" y="1239"/>
                  </a:lnTo>
                  <a:lnTo>
                    <a:pt x="1270" y="1232"/>
                  </a:lnTo>
                  <a:lnTo>
                    <a:pt x="1273" y="1226"/>
                  </a:lnTo>
                  <a:lnTo>
                    <a:pt x="1274" y="1219"/>
                  </a:lnTo>
                  <a:lnTo>
                    <a:pt x="1275" y="1211"/>
                  </a:lnTo>
                  <a:lnTo>
                    <a:pt x="1276" y="1205"/>
                  </a:lnTo>
                  <a:lnTo>
                    <a:pt x="1276" y="71"/>
                  </a:lnTo>
                  <a:lnTo>
                    <a:pt x="1275" y="63"/>
                  </a:lnTo>
                  <a:lnTo>
                    <a:pt x="1274" y="56"/>
                  </a:lnTo>
                  <a:lnTo>
                    <a:pt x="1273" y="49"/>
                  </a:lnTo>
                  <a:lnTo>
                    <a:pt x="1270" y="43"/>
                  </a:lnTo>
                  <a:lnTo>
                    <a:pt x="1267" y="36"/>
                  </a:lnTo>
                  <a:lnTo>
                    <a:pt x="1264" y="31"/>
                  </a:lnTo>
                  <a:lnTo>
                    <a:pt x="1259" y="25"/>
                  </a:lnTo>
                  <a:lnTo>
                    <a:pt x="1254" y="20"/>
                  </a:lnTo>
                  <a:lnTo>
                    <a:pt x="1250" y="16"/>
                  </a:lnTo>
                  <a:lnTo>
                    <a:pt x="1244" y="11"/>
                  </a:lnTo>
                  <a:lnTo>
                    <a:pt x="1239" y="8"/>
                  </a:lnTo>
                  <a:lnTo>
                    <a:pt x="1233" y="6"/>
                  </a:lnTo>
                  <a:lnTo>
                    <a:pt x="1226" y="3"/>
                  </a:lnTo>
                  <a:lnTo>
                    <a:pt x="1219" y="1"/>
                  </a:lnTo>
                  <a:lnTo>
                    <a:pt x="1212" y="0"/>
                  </a:lnTo>
                  <a:lnTo>
                    <a:pt x="1205" y="0"/>
                  </a:lnTo>
                  <a:lnTo>
                    <a:pt x="71" y="0"/>
                  </a:lnTo>
                  <a:lnTo>
                    <a:pt x="63" y="0"/>
                  </a:lnTo>
                  <a:lnTo>
                    <a:pt x="56" y="1"/>
                  </a:lnTo>
                  <a:lnTo>
                    <a:pt x="49" y="3"/>
                  </a:lnTo>
                  <a:lnTo>
                    <a:pt x="43" y="6"/>
                  </a:lnTo>
                  <a:lnTo>
                    <a:pt x="36" y="8"/>
                  </a:lnTo>
                  <a:lnTo>
                    <a:pt x="31" y="11"/>
                  </a:lnTo>
                  <a:lnTo>
                    <a:pt x="25" y="16"/>
                  </a:lnTo>
                  <a:lnTo>
                    <a:pt x="21" y="20"/>
                  </a:lnTo>
                  <a:lnTo>
                    <a:pt x="16" y="25"/>
                  </a:lnTo>
                  <a:lnTo>
                    <a:pt x="13" y="31"/>
                  </a:lnTo>
                  <a:lnTo>
                    <a:pt x="8" y="36"/>
                  </a:lnTo>
                  <a:lnTo>
                    <a:pt x="6" y="43"/>
                  </a:lnTo>
                  <a:lnTo>
                    <a:pt x="3" y="49"/>
                  </a:lnTo>
                  <a:lnTo>
                    <a:pt x="1" y="56"/>
                  </a:lnTo>
                  <a:lnTo>
                    <a:pt x="0" y="63"/>
                  </a:lnTo>
                  <a:lnTo>
                    <a:pt x="0" y="71"/>
                  </a:lnTo>
                  <a:lnTo>
                    <a:pt x="0" y="1205"/>
                  </a:lnTo>
                  <a:lnTo>
                    <a:pt x="0" y="1211"/>
                  </a:lnTo>
                  <a:lnTo>
                    <a:pt x="1" y="1219"/>
                  </a:lnTo>
                  <a:lnTo>
                    <a:pt x="3" y="1226"/>
                  </a:lnTo>
                  <a:lnTo>
                    <a:pt x="6" y="1232"/>
                  </a:lnTo>
                  <a:lnTo>
                    <a:pt x="8" y="1239"/>
                  </a:lnTo>
                  <a:lnTo>
                    <a:pt x="13" y="1244"/>
                  </a:lnTo>
                  <a:lnTo>
                    <a:pt x="16" y="1249"/>
                  </a:lnTo>
                  <a:lnTo>
                    <a:pt x="21" y="1255"/>
                  </a:lnTo>
                  <a:lnTo>
                    <a:pt x="25" y="1259"/>
                  </a:lnTo>
                  <a:lnTo>
                    <a:pt x="31" y="1263"/>
                  </a:lnTo>
                  <a:lnTo>
                    <a:pt x="36" y="1267"/>
                  </a:lnTo>
                  <a:lnTo>
                    <a:pt x="43" y="1269"/>
                  </a:lnTo>
                  <a:lnTo>
                    <a:pt x="49" y="1272"/>
                  </a:lnTo>
                  <a:lnTo>
                    <a:pt x="56" y="1274"/>
                  </a:lnTo>
                  <a:lnTo>
                    <a:pt x="63" y="1275"/>
                  </a:lnTo>
                  <a:lnTo>
                    <a:pt x="71" y="1275"/>
                  </a:lnTo>
                  <a:lnTo>
                    <a:pt x="1205" y="1275"/>
                  </a:lnTo>
                  <a:close/>
                </a:path>
              </a:pathLst>
            </a:custGeom>
            <a:solidFill>
              <a:srgbClr val="3C4983"/>
            </a:solidFill>
            <a:ln w="12700">
              <a:solidFill>
                <a:sysClr val="window" lastClr="FFFFFF"/>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2" name="Freeform 35">
              <a:extLst>
                <a:ext uri="{FF2B5EF4-FFF2-40B4-BE49-F238E27FC236}">
                  <a16:creationId xmlns:a16="http://schemas.microsoft.com/office/drawing/2014/main" id="{3D762AF0-207C-4BB3-BA60-A9ABAD1249A6}"/>
                </a:ext>
              </a:extLst>
            </p:cNvPr>
            <p:cNvSpPr>
              <a:spLocks/>
            </p:cNvSpPr>
            <p:nvPr/>
          </p:nvSpPr>
          <p:spPr bwMode="auto">
            <a:xfrm>
              <a:off x="1024381" y="57919"/>
              <a:ext cx="169580" cy="323805"/>
            </a:xfrm>
            <a:custGeom>
              <a:avLst/>
              <a:gdLst>
                <a:gd name="T0" fmla="*/ 365 w 562"/>
                <a:gd name="T1" fmla="*/ 1082 h 1082"/>
                <a:gd name="T2" fmla="*/ 365 w 562"/>
                <a:gd name="T3" fmla="*/ 589 h 1082"/>
                <a:gd name="T4" fmla="*/ 530 w 562"/>
                <a:gd name="T5" fmla="*/ 589 h 1082"/>
                <a:gd name="T6" fmla="*/ 555 w 562"/>
                <a:gd name="T7" fmla="*/ 397 h 1082"/>
                <a:gd name="T8" fmla="*/ 365 w 562"/>
                <a:gd name="T9" fmla="*/ 397 h 1082"/>
                <a:gd name="T10" fmla="*/ 365 w 562"/>
                <a:gd name="T11" fmla="*/ 274 h 1082"/>
                <a:gd name="T12" fmla="*/ 366 w 562"/>
                <a:gd name="T13" fmla="*/ 253 h 1082"/>
                <a:gd name="T14" fmla="*/ 368 w 562"/>
                <a:gd name="T15" fmla="*/ 235 h 1082"/>
                <a:gd name="T16" fmla="*/ 371 w 562"/>
                <a:gd name="T17" fmla="*/ 227 h 1082"/>
                <a:gd name="T18" fmla="*/ 374 w 562"/>
                <a:gd name="T19" fmla="*/ 219 h 1082"/>
                <a:gd name="T20" fmla="*/ 377 w 562"/>
                <a:gd name="T21" fmla="*/ 212 h 1082"/>
                <a:gd name="T22" fmla="*/ 382 w 562"/>
                <a:gd name="T23" fmla="*/ 205 h 1082"/>
                <a:gd name="T24" fmla="*/ 388 w 562"/>
                <a:gd name="T25" fmla="*/ 200 h 1082"/>
                <a:gd name="T26" fmla="*/ 395 w 562"/>
                <a:gd name="T27" fmla="*/ 195 h 1082"/>
                <a:gd name="T28" fmla="*/ 403 w 562"/>
                <a:gd name="T29" fmla="*/ 191 h 1082"/>
                <a:gd name="T30" fmla="*/ 412 w 562"/>
                <a:gd name="T31" fmla="*/ 186 h 1082"/>
                <a:gd name="T32" fmla="*/ 422 w 562"/>
                <a:gd name="T33" fmla="*/ 184 h 1082"/>
                <a:gd name="T34" fmla="*/ 433 w 562"/>
                <a:gd name="T35" fmla="*/ 181 h 1082"/>
                <a:gd name="T36" fmla="*/ 446 w 562"/>
                <a:gd name="T37" fmla="*/ 180 h 1082"/>
                <a:gd name="T38" fmla="*/ 461 w 562"/>
                <a:gd name="T39" fmla="*/ 179 h 1082"/>
                <a:gd name="T40" fmla="*/ 562 w 562"/>
                <a:gd name="T41" fmla="*/ 179 h 1082"/>
                <a:gd name="T42" fmla="*/ 562 w 562"/>
                <a:gd name="T43" fmla="*/ 7 h 1082"/>
                <a:gd name="T44" fmla="*/ 542 w 562"/>
                <a:gd name="T45" fmla="*/ 5 h 1082"/>
                <a:gd name="T46" fmla="*/ 507 w 562"/>
                <a:gd name="T47" fmla="*/ 3 h 1082"/>
                <a:gd name="T48" fmla="*/ 464 w 562"/>
                <a:gd name="T49" fmla="*/ 0 h 1082"/>
                <a:gd name="T50" fmla="*/ 414 w 562"/>
                <a:gd name="T51" fmla="*/ 0 h 1082"/>
                <a:gd name="T52" fmla="*/ 387 w 562"/>
                <a:gd name="T53" fmla="*/ 0 h 1082"/>
                <a:gd name="T54" fmla="*/ 360 w 562"/>
                <a:gd name="T55" fmla="*/ 4 h 1082"/>
                <a:gd name="T56" fmla="*/ 348 w 562"/>
                <a:gd name="T57" fmla="*/ 6 h 1082"/>
                <a:gd name="T58" fmla="*/ 336 w 562"/>
                <a:gd name="T59" fmla="*/ 9 h 1082"/>
                <a:gd name="T60" fmla="*/ 324 w 562"/>
                <a:gd name="T61" fmla="*/ 13 h 1082"/>
                <a:gd name="T62" fmla="*/ 313 w 562"/>
                <a:gd name="T63" fmla="*/ 16 h 1082"/>
                <a:gd name="T64" fmla="*/ 302 w 562"/>
                <a:gd name="T65" fmla="*/ 21 h 1082"/>
                <a:gd name="T66" fmla="*/ 291 w 562"/>
                <a:gd name="T67" fmla="*/ 25 h 1082"/>
                <a:gd name="T68" fmla="*/ 281 w 562"/>
                <a:gd name="T69" fmla="*/ 31 h 1082"/>
                <a:gd name="T70" fmla="*/ 270 w 562"/>
                <a:gd name="T71" fmla="*/ 37 h 1082"/>
                <a:gd name="T72" fmla="*/ 261 w 562"/>
                <a:gd name="T73" fmla="*/ 44 h 1082"/>
                <a:gd name="T74" fmla="*/ 252 w 562"/>
                <a:gd name="T75" fmla="*/ 50 h 1082"/>
                <a:gd name="T76" fmla="*/ 243 w 562"/>
                <a:gd name="T77" fmla="*/ 57 h 1082"/>
                <a:gd name="T78" fmla="*/ 235 w 562"/>
                <a:gd name="T79" fmla="*/ 65 h 1082"/>
                <a:gd name="T80" fmla="*/ 227 w 562"/>
                <a:gd name="T81" fmla="*/ 73 h 1082"/>
                <a:gd name="T82" fmla="*/ 219 w 562"/>
                <a:gd name="T83" fmla="*/ 82 h 1082"/>
                <a:gd name="T84" fmla="*/ 212 w 562"/>
                <a:gd name="T85" fmla="*/ 91 h 1082"/>
                <a:gd name="T86" fmla="*/ 205 w 562"/>
                <a:gd name="T87" fmla="*/ 102 h 1082"/>
                <a:gd name="T88" fmla="*/ 200 w 562"/>
                <a:gd name="T89" fmla="*/ 112 h 1082"/>
                <a:gd name="T90" fmla="*/ 194 w 562"/>
                <a:gd name="T91" fmla="*/ 122 h 1082"/>
                <a:gd name="T92" fmla="*/ 188 w 562"/>
                <a:gd name="T93" fmla="*/ 134 h 1082"/>
                <a:gd name="T94" fmla="*/ 184 w 562"/>
                <a:gd name="T95" fmla="*/ 145 h 1082"/>
                <a:gd name="T96" fmla="*/ 180 w 562"/>
                <a:gd name="T97" fmla="*/ 158 h 1082"/>
                <a:gd name="T98" fmla="*/ 176 w 562"/>
                <a:gd name="T99" fmla="*/ 170 h 1082"/>
                <a:gd name="T100" fmla="*/ 174 w 562"/>
                <a:gd name="T101" fmla="*/ 183 h 1082"/>
                <a:gd name="T102" fmla="*/ 170 w 562"/>
                <a:gd name="T103" fmla="*/ 196 h 1082"/>
                <a:gd name="T104" fmla="*/ 169 w 562"/>
                <a:gd name="T105" fmla="*/ 210 h 1082"/>
                <a:gd name="T106" fmla="*/ 167 w 562"/>
                <a:gd name="T107" fmla="*/ 225 h 1082"/>
                <a:gd name="T108" fmla="*/ 167 w 562"/>
                <a:gd name="T109" fmla="*/ 239 h 1082"/>
                <a:gd name="T110" fmla="*/ 166 w 562"/>
                <a:gd name="T111" fmla="*/ 254 h 1082"/>
                <a:gd name="T112" fmla="*/ 166 w 562"/>
                <a:gd name="T113" fmla="*/ 397 h 1082"/>
                <a:gd name="T114" fmla="*/ 0 w 562"/>
                <a:gd name="T115" fmla="*/ 397 h 1082"/>
                <a:gd name="T116" fmla="*/ 0 w 562"/>
                <a:gd name="T117" fmla="*/ 589 h 1082"/>
                <a:gd name="T118" fmla="*/ 166 w 562"/>
                <a:gd name="T119" fmla="*/ 589 h 1082"/>
                <a:gd name="T120" fmla="*/ 166 w 562"/>
                <a:gd name="T121" fmla="*/ 1082 h 1082"/>
                <a:gd name="T122" fmla="*/ 365 w 562"/>
                <a:gd name="T123" fmla="*/ 1082 h 10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62" h="1082">
                  <a:moveTo>
                    <a:pt x="365" y="1082"/>
                  </a:moveTo>
                  <a:lnTo>
                    <a:pt x="365" y="589"/>
                  </a:lnTo>
                  <a:lnTo>
                    <a:pt x="530" y="589"/>
                  </a:lnTo>
                  <a:lnTo>
                    <a:pt x="555" y="397"/>
                  </a:lnTo>
                  <a:lnTo>
                    <a:pt x="365" y="397"/>
                  </a:lnTo>
                  <a:lnTo>
                    <a:pt x="365" y="274"/>
                  </a:lnTo>
                  <a:lnTo>
                    <a:pt x="366" y="253"/>
                  </a:lnTo>
                  <a:lnTo>
                    <a:pt x="368" y="235"/>
                  </a:lnTo>
                  <a:lnTo>
                    <a:pt x="371" y="227"/>
                  </a:lnTo>
                  <a:lnTo>
                    <a:pt x="374" y="219"/>
                  </a:lnTo>
                  <a:lnTo>
                    <a:pt x="377" y="212"/>
                  </a:lnTo>
                  <a:lnTo>
                    <a:pt x="382" y="205"/>
                  </a:lnTo>
                  <a:lnTo>
                    <a:pt x="388" y="200"/>
                  </a:lnTo>
                  <a:lnTo>
                    <a:pt x="395" y="195"/>
                  </a:lnTo>
                  <a:lnTo>
                    <a:pt x="403" y="191"/>
                  </a:lnTo>
                  <a:lnTo>
                    <a:pt x="412" y="186"/>
                  </a:lnTo>
                  <a:lnTo>
                    <a:pt x="422" y="184"/>
                  </a:lnTo>
                  <a:lnTo>
                    <a:pt x="433" y="181"/>
                  </a:lnTo>
                  <a:lnTo>
                    <a:pt x="446" y="180"/>
                  </a:lnTo>
                  <a:lnTo>
                    <a:pt x="461" y="179"/>
                  </a:lnTo>
                  <a:lnTo>
                    <a:pt x="562" y="179"/>
                  </a:lnTo>
                  <a:lnTo>
                    <a:pt x="562" y="7"/>
                  </a:lnTo>
                  <a:lnTo>
                    <a:pt x="542" y="5"/>
                  </a:lnTo>
                  <a:lnTo>
                    <a:pt x="507" y="3"/>
                  </a:lnTo>
                  <a:lnTo>
                    <a:pt x="464" y="0"/>
                  </a:lnTo>
                  <a:lnTo>
                    <a:pt x="414" y="0"/>
                  </a:lnTo>
                  <a:lnTo>
                    <a:pt x="387" y="0"/>
                  </a:lnTo>
                  <a:lnTo>
                    <a:pt x="360" y="4"/>
                  </a:lnTo>
                  <a:lnTo>
                    <a:pt x="348" y="6"/>
                  </a:lnTo>
                  <a:lnTo>
                    <a:pt x="336" y="9"/>
                  </a:lnTo>
                  <a:lnTo>
                    <a:pt x="324" y="13"/>
                  </a:lnTo>
                  <a:lnTo>
                    <a:pt x="313" y="16"/>
                  </a:lnTo>
                  <a:lnTo>
                    <a:pt x="302" y="21"/>
                  </a:lnTo>
                  <a:lnTo>
                    <a:pt x="291" y="25"/>
                  </a:lnTo>
                  <a:lnTo>
                    <a:pt x="281" y="31"/>
                  </a:lnTo>
                  <a:lnTo>
                    <a:pt x="270" y="37"/>
                  </a:lnTo>
                  <a:lnTo>
                    <a:pt x="261" y="44"/>
                  </a:lnTo>
                  <a:lnTo>
                    <a:pt x="252" y="50"/>
                  </a:lnTo>
                  <a:lnTo>
                    <a:pt x="243" y="57"/>
                  </a:lnTo>
                  <a:lnTo>
                    <a:pt x="235" y="65"/>
                  </a:lnTo>
                  <a:lnTo>
                    <a:pt x="227" y="73"/>
                  </a:lnTo>
                  <a:lnTo>
                    <a:pt x="219" y="82"/>
                  </a:lnTo>
                  <a:lnTo>
                    <a:pt x="212" y="91"/>
                  </a:lnTo>
                  <a:lnTo>
                    <a:pt x="205" y="102"/>
                  </a:lnTo>
                  <a:lnTo>
                    <a:pt x="200" y="112"/>
                  </a:lnTo>
                  <a:lnTo>
                    <a:pt x="194" y="122"/>
                  </a:lnTo>
                  <a:lnTo>
                    <a:pt x="188" y="134"/>
                  </a:lnTo>
                  <a:lnTo>
                    <a:pt x="184" y="145"/>
                  </a:lnTo>
                  <a:lnTo>
                    <a:pt x="180" y="158"/>
                  </a:lnTo>
                  <a:lnTo>
                    <a:pt x="176" y="170"/>
                  </a:lnTo>
                  <a:lnTo>
                    <a:pt x="174" y="183"/>
                  </a:lnTo>
                  <a:lnTo>
                    <a:pt x="170" y="196"/>
                  </a:lnTo>
                  <a:lnTo>
                    <a:pt x="169" y="210"/>
                  </a:lnTo>
                  <a:lnTo>
                    <a:pt x="167" y="225"/>
                  </a:lnTo>
                  <a:lnTo>
                    <a:pt x="167" y="239"/>
                  </a:lnTo>
                  <a:lnTo>
                    <a:pt x="166" y="254"/>
                  </a:lnTo>
                  <a:lnTo>
                    <a:pt x="166" y="397"/>
                  </a:lnTo>
                  <a:lnTo>
                    <a:pt x="0" y="397"/>
                  </a:lnTo>
                  <a:lnTo>
                    <a:pt x="0" y="589"/>
                  </a:lnTo>
                  <a:lnTo>
                    <a:pt x="166" y="589"/>
                  </a:lnTo>
                  <a:lnTo>
                    <a:pt x="166" y="1082"/>
                  </a:lnTo>
                  <a:lnTo>
                    <a:pt x="365" y="108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43" name="Group 42">
            <a:extLst>
              <a:ext uri="{FF2B5EF4-FFF2-40B4-BE49-F238E27FC236}">
                <a16:creationId xmlns:a16="http://schemas.microsoft.com/office/drawing/2014/main" id="{41499D10-2E96-4D1F-9519-DC57D8FE73DA}"/>
              </a:ext>
            </a:extLst>
          </p:cNvPr>
          <p:cNvGrpSpPr/>
          <p:nvPr userDrawn="1"/>
        </p:nvGrpSpPr>
        <p:grpSpPr>
          <a:xfrm>
            <a:off x="4454351" y="3552517"/>
            <a:ext cx="380492" cy="379419"/>
            <a:chOff x="2170018" y="953"/>
            <a:chExt cx="382681" cy="382270"/>
          </a:xfrm>
        </p:grpSpPr>
        <p:sp>
          <p:nvSpPr>
            <p:cNvPr id="44" name="Freeform 32">
              <a:extLst>
                <a:ext uri="{FF2B5EF4-FFF2-40B4-BE49-F238E27FC236}">
                  <a16:creationId xmlns:a16="http://schemas.microsoft.com/office/drawing/2014/main" id="{C686E232-CBE6-4A2F-8334-B538D4929C1F}"/>
                </a:ext>
              </a:extLst>
            </p:cNvPr>
            <p:cNvSpPr>
              <a:spLocks/>
            </p:cNvSpPr>
            <p:nvPr/>
          </p:nvSpPr>
          <p:spPr bwMode="auto">
            <a:xfrm>
              <a:off x="2170018" y="953"/>
              <a:ext cx="382681" cy="382270"/>
            </a:xfrm>
            <a:custGeom>
              <a:avLst/>
              <a:gdLst>
                <a:gd name="T0" fmla="*/ 1212 w 1276"/>
                <a:gd name="T1" fmla="*/ 1275 h 1275"/>
                <a:gd name="T2" fmla="*/ 1226 w 1276"/>
                <a:gd name="T3" fmla="*/ 1272 h 1275"/>
                <a:gd name="T4" fmla="*/ 1239 w 1276"/>
                <a:gd name="T5" fmla="*/ 1267 h 1275"/>
                <a:gd name="T6" fmla="*/ 1250 w 1276"/>
                <a:gd name="T7" fmla="*/ 1259 h 1275"/>
                <a:gd name="T8" fmla="*/ 1259 w 1276"/>
                <a:gd name="T9" fmla="*/ 1249 h 1275"/>
                <a:gd name="T10" fmla="*/ 1267 w 1276"/>
                <a:gd name="T11" fmla="*/ 1239 h 1275"/>
                <a:gd name="T12" fmla="*/ 1273 w 1276"/>
                <a:gd name="T13" fmla="*/ 1226 h 1275"/>
                <a:gd name="T14" fmla="*/ 1275 w 1276"/>
                <a:gd name="T15" fmla="*/ 1211 h 1275"/>
                <a:gd name="T16" fmla="*/ 1276 w 1276"/>
                <a:gd name="T17" fmla="*/ 71 h 1275"/>
                <a:gd name="T18" fmla="*/ 1274 w 1276"/>
                <a:gd name="T19" fmla="*/ 56 h 1275"/>
                <a:gd name="T20" fmla="*/ 1270 w 1276"/>
                <a:gd name="T21" fmla="*/ 43 h 1275"/>
                <a:gd name="T22" fmla="*/ 1264 w 1276"/>
                <a:gd name="T23" fmla="*/ 31 h 1275"/>
                <a:gd name="T24" fmla="*/ 1254 w 1276"/>
                <a:gd name="T25" fmla="*/ 20 h 1275"/>
                <a:gd name="T26" fmla="*/ 1244 w 1276"/>
                <a:gd name="T27" fmla="*/ 11 h 1275"/>
                <a:gd name="T28" fmla="*/ 1233 w 1276"/>
                <a:gd name="T29" fmla="*/ 6 h 1275"/>
                <a:gd name="T30" fmla="*/ 1219 w 1276"/>
                <a:gd name="T31" fmla="*/ 1 h 1275"/>
                <a:gd name="T32" fmla="*/ 1205 w 1276"/>
                <a:gd name="T33" fmla="*/ 0 h 1275"/>
                <a:gd name="T34" fmla="*/ 63 w 1276"/>
                <a:gd name="T35" fmla="*/ 0 h 1275"/>
                <a:gd name="T36" fmla="*/ 49 w 1276"/>
                <a:gd name="T37" fmla="*/ 3 h 1275"/>
                <a:gd name="T38" fmla="*/ 36 w 1276"/>
                <a:gd name="T39" fmla="*/ 8 h 1275"/>
                <a:gd name="T40" fmla="*/ 25 w 1276"/>
                <a:gd name="T41" fmla="*/ 16 h 1275"/>
                <a:gd name="T42" fmla="*/ 16 w 1276"/>
                <a:gd name="T43" fmla="*/ 25 h 1275"/>
                <a:gd name="T44" fmla="*/ 8 w 1276"/>
                <a:gd name="T45" fmla="*/ 36 h 1275"/>
                <a:gd name="T46" fmla="*/ 3 w 1276"/>
                <a:gd name="T47" fmla="*/ 49 h 1275"/>
                <a:gd name="T48" fmla="*/ 0 w 1276"/>
                <a:gd name="T49" fmla="*/ 63 h 1275"/>
                <a:gd name="T50" fmla="*/ 0 w 1276"/>
                <a:gd name="T51" fmla="*/ 1205 h 1275"/>
                <a:gd name="T52" fmla="*/ 1 w 1276"/>
                <a:gd name="T53" fmla="*/ 1219 h 1275"/>
                <a:gd name="T54" fmla="*/ 6 w 1276"/>
                <a:gd name="T55" fmla="*/ 1232 h 1275"/>
                <a:gd name="T56" fmla="*/ 13 w 1276"/>
                <a:gd name="T57" fmla="*/ 1244 h 1275"/>
                <a:gd name="T58" fmla="*/ 21 w 1276"/>
                <a:gd name="T59" fmla="*/ 1255 h 1275"/>
                <a:gd name="T60" fmla="*/ 31 w 1276"/>
                <a:gd name="T61" fmla="*/ 1263 h 1275"/>
                <a:gd name="T62" fmla="*/ 43 w 1276"/>
                <a:gd name="T63" fmla="*/ 1269 h 1275"/>
                <a:gd name="T64" fmla="*/ 56 w 1276"/>
                <a:gd name="T65" fmla="*/ 1274 h 1275"/>
                <a:gd name="T66" fmla="*/ 71 w 1276"/>
                <a:gd name="T67" fmla="*/ 1275 h 1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276" h="1275">
                  <a:moveTo>
                    <a:pt x="1205" y="1275"/>
                  </a:moveTo>
                  <a:lnTo>
                    <a:pt x="1212" y="1275"/>
                  </a:lnTo>
                  <a:lnTo>
                    <a:pt x="1219" y="1274"/>
                  </a:lnTo>
                  <a:lnTo>
                    <a:pt x="1226" y="1272"/>
                  </a:lnTo>
                  <a:lnTo>
                    <a:pt x="1233" y="1269"/>
                  </a:lnTo>
                  <a:lnTo>
                    <a:pt x="1239" y="1267"/>
                  </a:lnTo>
                  <a:lnTo>
                    <a:pt x="1244" y="1263"/>
                  </a:lnTo>
                  <a:lnTo>
                    <a:pt x="1250" y="1259"/>
                  </a:lnTo>
                  <a:lnTo>
                    <a:pt x="1254" y="1255"/>
                  </a:lnTo>
                  <a:lnTo>
                    <a:pt x="1259" y="1249"/>
                  </a:lnTo>
                  <a:lnTo>
                    <a:pt x="1264" y="1244"/>
                  </a:lnTo>
                  <a:lnTo>
                    <a:pt x="1267" y="1239"/>
                  </a:lnTo>
                  <a:lnTo>
                    <a:pt x="1270" y="1232"/>
                  </a:lnTo>
                  <a:lnTo>
                    <a:pt x="1273" y="1226"/>
                  </a:lnTo>
                  <a:lnTo>
                    <a:pt x="1274" y="1219"/>
                  </a:lnTo>
                  <a:lnTo>
                    <a:pt x="1275" y="1211"/>
                  </a:lnTo>
                  <a:lnTo>
                    <a:pt x="1276" y="1205"/>
                  </a:lnTo>
                  <a:lnTo>
                    <a:pt x="1276" y="71"/>
                  </a:lnTo>
                  <a:lnTo>
                    <a:pt x="1275" y="63"/>
                  </a:lnTo>
                  <a:lnTo>
                    <a:pt x="1274" y="56"/>
                  </a:lnTo>
                  <a:lnTo>
                    <a:pt x="1273" y="49"/>
                  </a:lnTo>
                  <a:lnTo>
                    <a:pt x="1270" y="43"/>
                  </a:lnTo>
                  <a:lnTo>
                    <a:pt x="1267" y="36"/>
                  </a:lnTo>
                  <a:lnTo>
                    <a:pt x="1264" y="31"/>
                  </a:lnTo>
                  <a:lnTo>
                    <a:pt x="1259" y="25"/>
                  </a:lnTo>
                  <a:lnTo>
                    <a:pt x="1254" y="20"/>
                  </a:lnTo>
                  <a:lnTo>
                    <a:pt x="1250" y="16"/>
                  </a:lnTo>
                  <a:lnTo>
                    <a:pt x="1244" y="11"/>
                  </a:lnTo>
                  <a:lnTo>
                    <a:pt x="1239" y="8"/>
                  </a:lnTo>
                  <a:lnTo>
                    <a:pt x="1233" y="6"/>
                  </a:lnTo>
                  <a:lnTo>
                    <a:pt x="1226" y="3"/>
                  </a:lnTo>
                  <a:lnTo>
                    <a:pt x="1219" y="1"/>
                  </a:lnTo>
                  <a:lnTo>
                    <a:pt x="1212" y="0"/>
                  </a:lnTo>
                  <a:lnTo>
                    <a:pt x="1205" y="0"/>
                  </a:lnTo>
                  <a:lnTo>
                    <a:pt x="71" y="0"/>
                  </a:lnTo>
                  <a:lnTo>
                    <a:pt x="63" y="0"/>
                  </a:lnTo>
                  <a:lnTo>
                    <a:pt x="56" y="1"/>
                  </a:lnTo>
                  <a:lnTo>
                    <a:pt x="49" y="3"/>
                  </a:lnTo>
                  <a:lnTo>
                    <a:pt x="43" y="6"/>
                  </a:lnTo>
                  <a:lnTo>
                    <a:pt x="36" y="8"/>
                  </a:lnTo>
                  <a:lnTo>
                    <a:pt x="31" y="11"/>
                  </a:lnTo>
                  <a:lnTo>
                    <a:pt x="25" y="16"/>
                  </a:lnTo>
                  <a:lnTo>
                    <a:pt x="21" y="20"/>
                  </a:lnTo>
                  <a:lnTo>
                    <a:pt x="16" y="25"/>
                  </a:lnTo>
                  <a:lnTo>
                    <a:pt x="13" y="31"/>
                  </a:lnTo>
                  <a:lnTo>
                    <a:pt x="8" y="36"/>
                  </a:lnTo>
                  <a:lnTo>
                    <a:pt x="6" y="43"/>
                  </a:lnTo>
                  <a:lnTo>
                    <a:pt x="3" y="49"/>
                  </a:lnTo>
                  <a:lnTo>
                    <a:pt x="1" y="56"/>
                  </a:lnTo>
                  <a:lnTo>
                    <a:pt x="0" y="63"/>
                  </a:lnTo>
                  <a:lnTo>
                    <a:pt x="0" y="71"/>
                  </a:lnTo>
                  <a:lnTo>
                    <a:pt x="0" y="1205"/>
                  </a:lnTo>
                  <a:lnTo>
                    <a:pt x="0" y="1211"/>
                  </a:lnTo>
                  <a:lnTo>
                    <a:pt x="1" y="1219"/>
                  </a:lnTo>
                  <a:lnTo>
                    <a:pt x="3" y="1226"/>
                  </a:lnTo>
                  <a:lnTo>
                    <a:pt x="6" y="1232"/>
                  </a:lnTo>
                  <a:lnTo>
                    <a:pt x="8" y="1239"/>
                  </a:lnTo>
                  <a:lnTo>
                    <a:pt x="13" y="1244"/>
                  </a:lnTo>
                  <a:lnTo>
                    <a:pt x="16" y="1249"/>
                  </a:lnTo>
                  <a:lnTo>
                    <a:pt x="21" y="1255"/>
                  </a:lnTo>
                  <a:lnTo>
                    <a:pt x="25" y="1259"/>
                  </a:lnTo>
                  <a:lnTo>
                    <a:pt x="31" y="1263"/>
                  </a:lnTo>
                  <a:lnTo>
                    <a:pt x="36" y="1267"/>
                  </a:lnTo>
                  <a:lnTo>
                    <a:pt x="43" y="1269"/>
                  </a:lnTo>
                  <a:lnTo>
                    <a:pt x="49" y="1272"/>
                  </a:lnTo>
                  <a:lnTo>
                    <a:pt x="56" y="1274"/>
                  </a:lnTo>
                  <a:lnTo>
                    <a:pt x="63" y="1275"/>
                  </a:lnTo>
                  <a:lnTo>
                    <a:pt x="71" y="1275"/>
                  </a:lnTo>
                  <a:lnTo>
                    <a:pt x="1205" y="1275"/>
                  </a:lnTo>
                  <a:close/>
                </a:path>
              </a:pathLst>
            </a:custGeom>
            <a:solidFill>
              <a:srgbClr val="CB4937"/>
            </a:solidFill>
            <a:ln w="12700">
              <a:solidFill>
                <a:sysClr val="window" lastClr="FFFFFF"/>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5" name="Freeform 33">
              <a:extLst>
                <a:ext uri="{FF2B5EF4-FFF2-40B4-BE49-F238E27FC236}">
                  <a16:creationId xmlns:a16="http://schemas.microsoft.com/office/drawing/2014/main" id="{1EEFDA1A-6AE2-42AF-9552-4A6C389171CE}"/>
                </a:ext>
              </a:extLst>
            </p:cNvPr>
            <p:cNvSpPr>
              <a:spLocks noEditPoints="1"/>
            </p:cNvSpPr>
            <p:nvPr/>
          </p:nvSpPr>
          <p:spPr bwMode="auto">
            <a:xfrm>
              <a:off x="2233048" y="95397"/>
              <a:ext cx="252118" cy="190386"/>
            </a:xfrm>
            <a:custGeom>
              <a:avLst/>
              <a:gdLst>
                <a:gd name="T0" fmla="*/ 125 w 836"/>
                <a:gd name="T1" fmla="*/ 0 h 633"/>
                <a:gd name="T2" fmla="*/ 100 w 836"/>
                <a:gd name="T3" fmla="*/ 3 h 633"/>
                <a:gd name="T4" fmla="*/ 76 w 836"/>
                <a:gd name="T5" fmla="*/ 10 h 633"/>
                <a:gd name="T6" fmla="*/ 55 w 836"/>
                <a:gd name="T7" fmla="*/ 21 h 633"/>
                <a:gd name="T8" fmla="*/ 37 w 836"/>
                <a:gd name="T9" fmla="*/ 36 h 633"/>
                <a:gd name="T10" fmla="*/ 21 w 836"/>
                <a:gd name="T11" fmla="*/ 54 h 633"/>
                <a:gd name="T12" fmla="*/ 10 w 836"/>
                <a:gd name="T13" fmla="*/ 76 h 633"/>
                <a:gd name="T14" fmla="*/ 3 w 836"/>
                <a:gd name="T15" fmla="*/ 99 h 633"/>
                <a:gd name="T16" fmla="*/ 0 w 836"/>
                <a:gd name="T17" fmla="*/ 125 h 633"/>
                <a:gd name="T18" fmla="*/ 0 w 836"/>
                <a:gd name="T19" fmla="*/ 521 h 633"/>
                <a:gd name="T20" fmla="*/ 5 w 836"/>
                <a:gd name="T21" fmla="*/ 546 h 633"/>
                <a:gd name="T22" fmla="*/ 15 w 836"/>
                <a:gd name="T23" fmla="*/ 568 h 633"/>
                <a:gd name="T24" fmla="*/ 28 w 836"/>
                <a:gd name="T25" fmla="*/ 588 h 633"/>
                <a:gd name="T26" fmla="*/ 45 w 836"/>
                <a:gd name="T27" fmla="*/ 605 h 633"/>
                <a:gd name="T28" fmla="*/ 65 w 836"/>
                <a:gd name="T29" fmla="*/ 618 h 633"/>
                <a:gd name="T30" fmla="*/ 87 w 836"/>
                <a:gd name="T31" fmla="*/ 628 h 633"/>
                <a:gd name="T32" fmla="*/ 112 w 836"/>
                <a:gd name="T33" fmla="*/ 633 h 633"/>
                <a:gd name="T34" fmla="*/ 711 w 836"/>
                <a:gd name="T35" fmla="*/ 633 h 633"/>
                <a:gd name="T36" fmla="*/ 736 w 836"/>
                <a:gd name="T37" fmla="*/ 630 h 633"/>
                <a:gd name="T38" fmla="*/ 760 w 836"/>
                <a:gd name="T39" fmla="*/ 624 h 633"/>
                <a:gd name="T40" fmla="*/ 781 w 836"/>
                <a:gd name="T41" fmla="*/ 612 h 633"/>
                <a:gd name="T42" fmla="*/ 799 w 836"/>
                <a:gd name="T43" fmla="*/ 596 h 633"/>
                <a:gd name="T44" fmla="*/ 815 w 836"/>
                <a:gd name="T45" fmla="*/ 578 h 633"/>
                <a:gd name="T46" fmla="*/ 826 w 836"/>
                <a:gd name="T47" fmla="*/ 558 h 633"/>
                <a:gd name="T48" fmla="*/ 833 w 836"/>
                <a:gd name="T49" fmla="*/ 534 h 633"/>
                <a:gd name="T50" fmla="*/ 836 w 836"/>
                <a:gd name="T51" fmla="*/ 509 h 633"/>
                <a:gd name="T52" fmla="*/ 836 w 836"/>
                <a:gd name="T53" fmla="*/ 111 h 633"/>
                <a:gd name="T54" fmla="*/ 830 w 836"/>
                <a:gd name="T55" fmla="*/ 87 h 633"/>
                <a:gd name="T56" fmla="*/ 821 w 836"/>
                <a:gd name="T57" fmla="*/ 65 h 633"/>
                <a:gd name="T58" fmla="*/ 807 w 836"/>
                <a:gd name="T59" fmla="*/ 45 h 633"/>
                <a:gd name="T60" fmla="*/ 791 w 836"/>
                <a:gd name="T61" fmla="*/ 28 h 633"/>
                <a:gd name="T62" fmla="*/ 771 w 836"/>
                <a:gd name="T63" fmla="*/ 14 h 633"/>
                <a:gd name="T64" fmla="*/ 749 w 836"/>
                <a:gd name="T65" fmla="*/ 5 h 633"/>
                <a:gd name="T66" fmla="*/ 724 w 836"/>
                <a:gd name="T67" fmla="*/ 1 h 633"/>
                <a:gd name="T68" fmla="*/ 298 w 836"/>
                <a:gd name="T69" fmla="*/ 456 h 633"/>
                <a:gd name="T70" fmla="*/ 538 w 836"/>
                <a:gd name="T71" fmla="*/ 316 h 6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836" h="633">
                  <a:moveTo>
                    <a:pt x="711" y="0"/>
                  </a:moveTo>
                  <a:lnTo>
                    <a:pt x="125" y="0"/>
                  </a:lnTo>
                  <a:lnTo>
                    <a:pt x="112" y="1"/>
                  </a:lnTo>
                  <a:lnTo>
                    <a:pt x="100" y="3"/>
                  </a:lnTo>
                  <a:lnTo>
                    <a:pt x="87" y="5"/>
                  </a:lnTo>
                  <a:lnTo>
                    <a:pt x="76" y="10"/>
                  </a:lnTo>
                  <a:lnTo>
                    <a:pt x="65" y="14"/>
                  </a:lnTo>
                  <a:lnTo>
                    <a:pt x="55" y="21"/>
                  </a:lnTo>
                  <a:lnTo>
                    <a:pt x="45" y="28"/>
                  </a:lnTo>
                  <a:lnTo>
                    <a:pt x="37" y="36"/>
                  </a:lnTo>
                  <a:lnTo>
                    <a:pt x="28" y="45"/>
                  </a:lnTo>
                  <a:lnTo>
                    <a:pt x="21" y="54"/>
                  </a:lnTo>
                  <a:lnTo>
                    <a:pt x="15" y="65"/>
                  </a:lnTo>
                  <a:lnTo>
                    <a:pt x="10" y="76"/>
                  </a:lnTo>
                  <a:lnTo>
                    <a:pt x="5" y="87"/>
                  </a:lnTo>
                  <a:lnTo>
                    <a:pt x="3" y="99"/>
                  </a:lnTo>
                  <a:lnTo>
                    <a:pt x="0" y="111"/>
                  </a:lnTo>
                  <a:lnTo>
                    <a:pt x="0" y="125"/>
                  </a:lnTo>
                  <a:lnTo>
                    <a:pt x="0" y="509"/>
                  </a:lnTo>
                  <a:lnTo>
                    <a:pt x="0" y="521"/>
                  </a:lnTo>
                  <a:lnTo>
                    <a:pt x="3" y="534"/>
                  </a:lnTo>
                  <a:lnTo>
                    <a:pt x="5" y="546"/>
                  </a:lnTo>
                  <a:lnTo>
                    <a:pt x="10" y="558"/>
                  </a:lnTo>
                  <a:lnTo>
                    <a:pt x="15" y="568"/>
                  </a:lnTo>
                  <a:lnTo>
                    <a:pt x="21" y="578"/>
                  </a:lnTo>
                  <a:lnTo>
                    <a:pt x="28" y="588"/>
                  </a:lnTo>
                  <a:lnTo>
                    <a:pt x="37" y="596"/>
                  </a:lnTo>
                  <a:lnTo>
                    <a:pt x="45" y="605"/>
                  </a:lnTo>
                  <a:lnTo>
                    <a:pt x="55" y="612"/>
                  </a:lnTo>
                  <a:lnTo>
                    <a:pt x="65" y="618"/>
                  </a:lnTo>
                  <a:lnTo>
                    <a:pt x="76" y="624"/>
                  </a:lnTo>
                  <a:lnTo>
                    <a:pt x="87" y="628"/>
                  </a:lnTo>
                  <a:lnTo>
                    <a:pt x="100" y="630"/>
                  </a:lnTo>
                  <a:lnTo>
                    <a:pt x="112" y="633"/>
                  </a:lnTo>
                  <a:lnTo>
                    <a:pt x="125" y="633"/>
                  </a:lnTo>
                  <a:lnTo>
                    <a:pt x="711" y="633"/>
                  </a:lnTo>
                  <a:lnTo>
                    <a:pt x="724" y="633"/>
                  </a:lnTo>
                  <a:lnTo>
                    <a:pt x="736" y="630"/>
                  </a:lnTo>
                  <a:lnTo>
                    <a:pt x="749" y="628"/>
                  </a:lnTo>
                  <a:lnTo>
                    <a:pt x="760" y="624"/>
                  </a:lnTo>
                  <a:lnTo>
                    <a:pt x="771" y="618"/>
                  </a:lnTo>
                  <a:lnTo>
                    <a:pt x="781" y="612"/>
                  </a:lnTo>
                  <a:lnTo>
                    <a:pt x="791" y="605"/>
                  </a:lnTo>
                  <a:lnTo>
                    <a:pt x="799" y="596"/>
                  </a:lnTo>
                  <a:lnTo>
                    <a:pt x="807" y="588"/>
                  </a:lnTo>
                  <a:lnTo>
                    <a:pt x="815" y="578"/>
                  </a:lnTo>
                  <a:lnTo>
                    <a:pt x="821" y="568"/>
                  </a:lnTo>
                  <a:lnTo>
                    <a:pt x="826" y="558"/>
                  </a:lnTo>
                  <a:lnTo>
                    <a:pt x="830" y="546"/>
                  </a:lnTo>
                  <a:lnTo>
                    <a:pt x="833" y="534"/>
                  </a:lnTo>
                  <a:lnTo>
                    <a:pt x="836" y="521"/>
                  </a:lnTo>
                  <a:lnTo>
                    <a:pt x="836" y="509"/>
                  </a:lnTo>
                  <a:lnTo>
                    <a:pt x="836" y="125"/>
                  </a:lnTo>
                  <a:lnTo>
                    <a:pt x="836" y="111"/>
                  </a:lnTo>
                  <a:lnTo>
                    <a:pt x="833" y="99"/>
                  </a:lnTo>
                  <a:lnTo>
                    <a:pt x="830" y="87"/>
                  </a:lnTo>
                  <a:lnTo>
                    <a:pt x="826" y="76"/>
                  </a:lnTo>
                  <a:lnTo>
                    <a:pt x="821" y="65"/>
                  </a:lnTo>
                  <a:lnTo>
                    <a:pt x="815" y="54"/>
                  </a:lnTo>
                  <a:lnTo>
                    <a:pt x="807" y="45"/>
                  </a:lnTo>
                  <a:lnTo>
                    <a:pt x="799" y="36"/>
                  </a:lnTo>
                  <a:lnTo>
                    <a:pt x="791" y="28"/>
                  </a:lnTo>
                  <a:lnTo>
                    <a:pt x="781" y="21"/>
                  </a:lnTo>
                  <a:lnTo>
                    <a:pt x="771" y="14"/>
                  </a:lnTo>
                  <a:lnTo>
                    <a:pt x="760" y="10"/>
                  </a:lnTo>
                  <a:lnTo>
                    <a:pt x="749" y="5"/>
                  </a:lnTo>
                  <a:lnTo>
                    <a:pt x="736" y="3"/>
                  </a:lnTo>
                  <a:lnTo>
                    <a:pt x="724" y="1"/>
                  </a:lnTo>
                  <a:lnTo>
                    <a:pt x="711" y="0"/>
                  </a:lnTo>
                  <a:close/>
                  <a:moveTo>
                    <a:pt x="298" y="456"/>
                  </a:moveTo>
                  <a:lnTo>
                    <a:pt x="298" y="177"/>
                  </a:lnTo>
                  <a:lnTo>
                    <a:pt x="538" y="316"/>
                  </a:lnTo>
                  <a:lnTo>
                    <a:pt x="298" y="45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46" name="Group 45">
            <a:extLst>
              <a:ext uri="{FF2B5EF4-FFF2-40B4-BE49-F238E27FC236}">
                <a16:creationId xmlns:a16="http://schemas.microsoft.com/office/drawing/2014/main" id="{97B04EB8-97B9-4004-969E-B6FA65957B28}"/>
              </a:ext>
            </a:extLst>
          </p:cNvPr>
          <p:cNvGrpSpPr/>
          <p:nvPr userDrawn="1"/>
        </p:nvGrpSpPr>
        <p:grpSpPr>
          <a:xfrm>
            <a:off x="2729163" y="3552517"/>
            <a:ext cx="380492" cy="379419"/>
            <a:chOff x="0" y="953"/>
            <a:chExt cx="382681" cy="382270"/>
          </a:xfrm>
        </p:grpSpPr>
        <p:sp>
          <p:nvSpPr>
            <p:cNvPr id="47" name="Freeform 30">
              <a:extLst>
                <a:ext uri="{FF2B5EF4-FFF2-40B4-BE49-F238E27FC236}">
                  <a16:creationId xmlns:a16="http://schemas.microsoft.com/office/drawing/2014/main" id="{B67E854F-B5B0-4643-9334-2F0AFC47D5FE}"/>
                </a:ext>
              </a:extLst>
            </p:cNvPr>
            <p:cNvSpPr>
              <a:spLocks/>
            </p:cNvSpPr>
            <p:nvPr/>
          </p:nvSpPr>
          <p:spPr bwMode="auto">
            <a:xfrm>
              <a:off x="0" y="953"/>
              <a:ext cx="382681" cy="382270"/>
            </a:xfrm>
            <a:custGeom>
              <a:avLst/>
              <a:gdLst>
                <a:gd name="T0" fmla="*/ 1212 w 1276"/>
                <a:gd name="T1" fmla="*/ 1275 h 1275"/>
                <a:gd name="T2" fmla="*/ 1226 w 1276"/>
                <a:gd name="T3" fmla="*/ 1272 h 1275"/>
                <a:gd name="T4" fmla="*/ 1239 w 1276"/>
                <a:gd name="T5" fmla="*/ 1267 h 1275"/>
                <a:gd name="T6" fmla="*/ 1250 w 1276"/>
                <a:gd name="T7" fmla="*/ 1259 h 1275"/>
                <a:gd name="T8" fmla="*/ 1259 w 1276"/>
                <a:gd name="T9" fmla="*/ 1249 h 1275"/>
                <a:gd name="T10" fmla="*/ 1267 w 1276"/>
                <a:gd name="T11" fmla="*/ 1239 h 1275"/>
                <a:gd name="T12" fmla="*/ 1273 w 1276"/>
                <a:gd name="T13" fmla="*/ 1226 h 1275"/>
                <a:gd name="T14" fmla="*/ 1275 w 1276"/>
                <a:gd name="T15" fmla="*/ 1211 h 1275"/>
                <a:gd name="T16" fmla="*/ 1276 w 1276"/>
                <a:gd name="T17" fmla="*/ 71 h 1275"/>
                <a:gd name="T18" fmla="*/ 1274 w 1276"/>
                <a:gd name="T19" fmla="*/ 56 h 1275"/>
                <a:gd name="T20" fmla="*/ 1270 w 1276"/>
                <a:gd name="T21" fmla="*/ 43 h 1275"/>
                <a:gd name="T22" fmla="*/ 1264 w 1276"/>
                <a:gd name="T23" fmla="*/ 31 h 1275"/>
                <a:gd name="T24" fmla="*/ 1254 w 1276"/>
                <a:gd name="T25" fmla="*/ 20 h 1275"/>
                <a:gd name="T26" fmla="*/ 1244 w 1276"/>
                <a:gd name="T27" fmla="*/ 11 h 1275"/>
                <a:gd name="T28" fmla="*/ 1233 w 1276"/>
                <a:gd name="T29" fmla="*/ 6 h 1275"/>
                <a:gd name="T30" fmla="*/ 1219 w 1276"/>
                <a:gd name="T31" fmla="*/ 1 h 1275"/>
                <a:gd name="T32" fmla="*/ 1205 w 1276"/>
                <a:gd name="T33" fmla="*/ 0 h 1275"/>
                <a:gd name="T34" fmla="*/ 63 w 1276"/>
                <a:gd name="T35" fmla="*/ 0 h 1275"/>
                <a:gd name="T36" fmla="*/ 49 w 1276"/>
                <a:gd name="T37" fmla="*/ 3 h 1275"/>
                <a:gd name="T38" fmla="*/ 36 w 1276"/>
                <a:gd name="T39" fmla="*/ 8 h 1275"/>
                <a:gd name="T40" fmla="*/ 25 w 1276"/>
                <a:gd name="T41" fmla="*/ 16 h 1275"/>
                <a:gd name="T42" fmla="*/ 16 w 1276"/>
                <a:gd name="T43" fmla="*/ 25 h 1275"/>
                <a:gd name="T44" fmla="*/ 8 w 1276"/>
                <a:gd name="T45" fmla="*/ 36 h 1275"/>
                <a:gd name="T46" fmla="*/ 3 w 1276"/>
                <a:gd name="T47" fmla="*/ 49 h 1275"/>
                <a:gd name="T48" fmla="*/ 0 w 1276"/>
                <a:gd name="T49" fmla="*/ 63 h 1275"/>
                <a:gd name="T50" fmla="*/ 0 w 1276"/>
                <a:gd name="T51" fmla="*/ 1205 h 1275"/>
                <a:gd name="T52" fmla="*/ 1 w 1276"/>
                <a:gd name="T53" fmla="*/ 1219 h 1275"/>
                <a:gd name="T54" fmla="*/ 6 w 1276"/>
                <a:gd name="T55" fmla="*/ 1232 h 1275"/>
                <a:gd name="T56" fmla="*/ 13 w 1276"/>
                <a:gd name="T57" fmla="*/ 1244 h 1275"/>
                <a:gd name="T58" fmla="*/ 21 w 1276"/>
                <a:gd name="T59" fmla="*/ 1255 h 1275"/>
                <a:gd name="T60" fmla="*/ 31 w 1276"/>
                <a:gd name="T61" fmla="*/ 1263 h 1275"/>
                <a:gd name="T62" fmla="*/ 43 w 1276"/>
                <a:gd name="T63" fmla="*/ 1269 h 1275"/>
                <a:gd name="T64" fmla="*/ 56 w 1276"/>
                <a:gd name="T65" fmla="*/ 1274 h 1275"/>
                <a:gd name="T66" fmla="*/ 71 w 1276"/>
                <a:gd name="T67" fmla="*/ 1275 h 1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276" h="1275">
                  <a:moveTo>
                    <a:pt x="1205" y="1275"/>
                  </a:moveTo>
                  <a:lnTo>
                    <a:pt x="1212" y="1275"/>
                  </a:lnTo>
                  <a:lnTo>
                    <a:pt x="1219" y="1274"/>
                  </a:lnTo>
                  <a:lnTo>
                    <a:pt x="1226" y="1272"/>
                  </a:lnTo>
                  <a:lnTo>
                    <a:pt x="1233" y="1269"/>
                  </a:lnTo>
                  <a:lnTo>
                    <a:pt x="1239" y="1267"/>
                  </a:lnTo>
                  <a:lnTo>
                    <a:pt x="1244" y="1263"/>
                  </a:lnTo>
                  <a:lnTo>
                    <a:pt x="1250" y="1259"/>
                  </a:lnTo>
                  <a:lnTo>
                    <a:pt x="1254" y="1255"/>
                  </a:lnTo>
                  <a:lnTo>
                    <a:pt x="1259" y="1249"/>
                  </a:lnTo>
                  <a:lnTo>
                    <a:pt x="1264" y="1244"/>
                  </a:lnTo>
                  <a:lnTo>
                    <a:pt x="1267" y="1239"/>
                  </a:lnTo>
                  <a:lnTo>
                    <a:pt x="1270" y="1232"/>
                  </a:lnTo>
                  <a:lnTo>
                    <a:pt x="1273" y="1226"/>
                  </a:lnTo>
                  <a:lnTo>
                    <a:pt x="1274" y="1219"/>
                  </a:lnTo>
                  <a:lnTo>
                    <a:pt x="1275" y="1211"/>
                  </a:lnTo>
                  <a:lnTo>
                    <a:pt x="1276" y="1205"/>
                  </a:lnTo>
                  <a:lnTo>
                    <a:pt x="1276" y="71"/>
                  </a:lnTo>
                  <a:lnTo>
                    <a:pt x="1275" y="63"/>
                  </a:lnTo>
                  <a:lnTo>
                    <a:pt x="1274" y="56"/>
                  </a:lnTo>
                  <a:lnTo>
                    <a:pt x="1273" y="49"/>
                  </a:lnTo>
                  <a:lnTo>
                    <a:pt x="1270" y="43"/>
                  </a:lnTo>
                  <a:lnTo>
                    <a:pt x="1267" y="36"/>
                  </a:lnTo>
                  <a:lnTo>
                    <a:pt x="1264" y="31"/>
                  </a:lnTo>
                  <a:lnTo>
                    <a:pt x="1259" y="25"/>
                  </a:lnTo>
                  <a:lnTo>
                    <a:pt x="1254" y="20"/>
                  </a:lnTo>
                  <a:lnTo>
                    <a:pt x="1250" y="16"/>
                  </a:lnTo>
                  <a:lnTo>
                    <a:pt x="1244" y="11"/>
                  </a:lnTo>
                  <a:lnTo>
                    <a:pt x="1239" y="8"/>
                  </a:lnTo>
                  <a:lnTo>
                    <a:pt x="1233" y="6"/>
                  </a:lnTo>
                  <a:lnTo>
                    <a:pt x="1226" y="3"/>
                  </a:lnTo>
                  <a:lnTo>
                    <a:pt x="1219" y="1"/>
                  </a:lnTo>
                  <a:lnTo>
                    <a:pt x="1212" y="0"/>
                  </a:lnTo>
                  <a:lnTo>
                    <a:pt x="1205" y="0"/>
                  </a:lnTo>
                  <a:lnTo>
                    <a:pt x="71" y="0"/>
                  </a:lnTo>
                  <a:lnTo>
                    <a:pt x="63" y="0"/>
                  </a:lnTo>
                  <a:lnTo>
                    <a:pt x="56" y="1"/>
                  </a:lnTo>
                  <a:lnTo>
                    <a:pt x="49" y="3"/>
                  </a:lnTo>
                  <a:lnTo>
                    <a:pt x="43" y="6"/>
                  </a:lnTo>
                  <a:lnTo>
                    <a:pt x="36" y="8"/>
                  </a:lnTo>
                  <a:lnTo>
                    <a:pt x="31" y="11"/>
                  </a:lnTo>
                  <a:lnTo>
                    <a:pt x="25" y="16"/>
                  </a:lnTo>
                  <a:lnTo>
                    <a:pt x="21" y="20"/>
                  </a:lnTo>
                  <a:lnTo>
                    <a:pt x="16" y="25"/>
                  </a:lnTo>
                  <a:lnTo>
                    <a:pt x="13" y="31"/>
                  </a:lnTo>
                  <a:lnTo>
                    <a:pt x="8" y="36"/>
                  </a:lnTo>
                  <a:lnTo>
                    <a:pt x="6" y="43"/>
                  </a:lnTo>
                  <a:lnTo>
                    <a:pt x="3" y="49"/>
                  </a:lnTo>
                  <a:lnTo>
                    <a:pt x="1" y="56"/>
                  </a:lnTo>
                  <a:lnTo>
                    <a:pt x="0" y="63"/>
                  </a:lnTo>
                  <a:lnTo>
                    <a:pt x="0" y="71"/>
                  </a:lnTo>
                  <a:lnTo>
                    <a:pt x="0" y="1205"/>
                  </a:lnTo>
                  <a:lnTo>
                    <a:pt x="0" y="1211"/>
                  </a:lnTo>
                  <a:lnTo>
                    <a:pt x="1" y="1219"/>
                  </a:lnTo>
                  <a:lnTo>
                    <a:pt x="3" y="1226"/>
                  </a:lnTo>
                  <a:lnTo>
                    <a:pt x="6" y="1232"/>
                  </a:lnTo>
                  <a:lnTo>
                    <a:pt x="8" y="1239"/>
                  </a:lnTo>
                  <a:lnTo>
                    <a:pt x="13" y="1244"/>
                  </a:lnTo>
                  <a:lnTo>
                    <a:pt x="16" y="1249"/>
                  </a:lnTo>
                  <a:lnTo>
                    <a:pt x="21" y="1255"/>
                  </a:lnTo>
                  <a:lnTo>
                    <a:pt x="25" y="1259"/>
                  </a:lnTo>
                  <a:lnTo>
                    <a:pt x="31" y="1263"/>
                  </a:lnTo>
                  <a:lnTo>
                    <a:pt x="36" y="1267"/>
                  </a:lnTo>
                  <a:lnTo>
                    <a:pt x="43" y="1269"/>
                  </a:lnTo>
                  <a:lnTo>
                    <a:pt x="49" y="1272"/>
                  </a:lnTo>
                  <a:lnTo>
                    <a:pt x="56" y="1274"/>
                  </a:lnTo>
                  <a:lnTo>
                    <a:pt x="63" y="1275"/>
                  </a:lnTo>
                  <a:lnTo>
                    <a:pt x="71" y="1275"/>
                  </a:lnTo>
                  <a:lnTo>
                    <a:pt x="1205" y="1275"/>
                  </a:lnTo>
                  <a:close/>
                </a:path>
              </a:pathLst>
            </a:custGeom>
            <a:solidFill>
              <a:srgbClr val="5A96CC"/>
            </a:solidFill>
            <a:ln w="12700">
              <a:solidFill>
                <a:sysClr val="window" lastClr="FFFFFF"/>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8" name="Freeform 31">
              <a:extLst>
                <a:ext uri="{FF2B5EF4-FFF2-40B4-BE49-F238E27FC236}">
                  <a16:creationId xmlns:a16="http://schemas.microsoft.com/office/drawing/2014/main" id="{1144CA93-4473-4915-BD47-AB70F426343A}"/>
                </a:ext>
              </a:extLst>
            </p:cNvPr>
            <p:cNvSpPr>
              <a:spLocks/>
            </p:cNvSpPr>
            <p:nvPr/>
          </p:nvSpPr>
          <p:spPr bwMode="auto">
            <a:xfrm>
              <a:off x="58528" y="81905"/>
              <a:ext cx="271628" cy="221866"/>
            </a:xfrm>
            <a:custGeom>
              <a:avLst/>
              <a:gdLst>
                <a:gd name="T0" fmla="*/ 827 w 905"/>
                <a:gd name="T1" fmla="*/ 113 h 736"/>
                <a:gd name="T2" fmla="*/ 837 w 905"/>
                <a:gd name="T3" fmla="*/ 86 h 736"/>
                <a:gd name="T4" fmla="*/ 875 w 905"/>
                <a:gd name="T5" fmla="*/ 30 h 736"/>
                <a:gd name="T6" fmla="*/ 838 w 905"/>
                <a:gd name="T7" fmla="*/ 36 h 736"/>
                <a:gd name="T8" fmla="*/ 778 w 905"/>
                <a:gd name="T9" fmla="*/ 56 h 736"/>
                <a:gd name="T10" fmla="*/ 719 w 905"/>
                <a:gd name="T11" fmla="*/ 25 h 736"/>
                <a:gd name="T12" fmla="*/ 647 w 905"/>
                <a:gd name="T13" fmla="*/ 2 h 736"/>
                <a:gd name="T14" fmla="*/ 572 w 905"/>
                <a:gd name="T15" fmla="*/ 9 h 736"/>
                <a:gd name="T16" fmla="*/ 509 w 905"/>
                <a:gd name="T17" fmla="*/ 44 h 736"/>
                <a:gd name="T18" fmla="*/ 463 w 905"/>
                <a:gd name="T19" fmla="*/ 98 h 736"/>
                <a:gd name="T20" fmla="*/ 442 w 905"/>
                <a:gd name="T21" fmla="*/ 168 h 736"/>
                <a:gd name="T22" fmla="*/ 444 w 905"/>
                <a:gd name="T23" fmla="*/ 219 h 736"/>
                <a:gd name="T24" fmla="*/ 361 w 905"/>
                <a:gd name="T25" fmla="*/ 218 h 736"/>
                <a:gd name="T26" fmla="*/ 256 w 905"/>
                <a:gd name="T27" fmla="*/ 183 h 736"/>
                <a:gd name="T28" fmla="*/ 161 w 905"/>
                <a:gd name="T29" fmla="*/ 128 h 736"/>
                <a:gd name="T30" fmla="*/ 81 w 905"/>
                <a:gd name="T31" fmla="*/ 55 h 736"/>
                <a:gd name="T32" fmla="*/ 49 w 905"/>
                <a:gd name="T33" fmla="*/ 68 h 736"/>
                <a:gd name="T34" fmla="*/ 38 w 905"/>
                <a:gd name="T35" fmla="*/ 115 h 736"/>
                <a:gd name="T36" fmla="*/ 42 w 905"/>
                <a:gd name="T37" fmla="*/ 163 h 736"/>
                <a:gd name="T38" fmla="*/ 56 w 905"/>
                <a:gd name="T39" fmla="*/ 206 h 736"/>
                <a:gd name="T40" fmla="*/ 79 w 905"/>
                <a:gd name="T41" fmla="*/ 245 h 736"/>
                <a:gd name="T42" fmla="*/ 111 w 905"/>
                <a:gd name="T43" fmla="*/ 276 h 736"/>
                <a:gd name="T44" fmla="*/ 87 w 905"/>
                <a:gd name="T45" fmla="*/ 278 h 736"/>
                <a:gd name="T46" fmla="*/ 46 w 905"/>
                <a:gd name="T47" fmla="*/ 265 h 736"/>
                <a:gd name="T48" fmla="*/ 37 w 905"/>
                <a:gd name="T49" fmla="*/ 278 h 736"/>
                <a:gd name="T50" fmla="*/ 54 w 905"/>
                <a:gd name="T51" fmla="*/ 341 h 736"/>
                <a:gd name="T52" fmla="*/ 90 w 905"/>
                <a:gd name="T53" fmla="*/ 392 h 736"/>
                <a:gd name="T54" fmla="*/ 140 w 905"/>
                <a:gd name="T55" fmla="*/ 428 h 736"/>
                <a:gd name="T56" fmla="*/ 174 w 905"/>
                <a:gd name="T57" fmla="*/ 447 h 736"/>
                <a:gd name="T58" fmla="*/ 127 w 905"/>
                <a:gd name="T59" fmla="*/ 450 h 736"/>
                <a:gd name="T60" fmla="*/ 107 w 905"/>
                <a:gd name="T61" fmla="*/ 460 h 736"/>
                <a:gd name="T62" fmla="*/ 136 w 905"/>
                <a:gd name="T63" fmla="*/ 509 h 736"/>
                <a:gd name="T64" fmla="*/ 179 w 905"/>
                <a:gd name="T65" fmla="*/ 547 h 736"/>
                <a:gd name="T66" fmla="*/ 231 w 905"/>
                <a:gd name="T67" fmla="*/ 570 h 736"/>
                <a:gd name="T68" fmla="*/ 263 w 905"/>
                <a:gd name="T69" fmla="*/ 584 h 736"/>
                <a:gd name="T70" fmla="*/ 210 w 905"/>
                <a:gd name="T71" fmla="*/ 616 h 736"/>
                <a:gd name="T72" fmla="*/ 154 w 905"/>
                <a:gd name="T73" fmla="*/ 639 h 736"/>
                <a:gd name="T74" fmla="*/ 93 w 905"/>
                <a:gd name="T75" fmla="*/ 653 h 736"/>
                <a:gd name="T76" fmla="*/ 33 w 905"/>
                <a:gd name="T77" fmla="*/ 655 h 736"/>
                <a:gd name="T78" fmla="*/ 16 w 905"/>
                <a:gd name="T79" fmla="*/ 662 h 736"/>
                <a:gd name="T80" fmla="*/ 82 w 905"/>
                <a:gd name="T81" fmla="*/ 695 h 736"/>
                <a:gd name="T82" fmla="*/ 152 w 905"/>
                <a:gd name="T83" fmla="*/ 719 h 736"/>
                <a:gd name="T84" fmla="*/ 226 w 905"/>
                <a:gd name="T85" fmla="*/ 732 h 736"/>
                <a:gd name="T86" fmla="*/ 316 w 905"/>
                <a:gd name="T87" fmla="*/ 736 h 736"/>
                <a:gd name="T88" fmla="*/ 434 w 905"/>
                <a:gd name="T89" fmla="*/ 717 h 736"/>
                <a:gd name="T90" fmla="*/ 535 w 905"/>
                <a:gd name="T91" fmla="*/ 677 h 736"/>
                <a:gd name="T92" fmla="*/ 623 w 905"/>
                <a:gd name="T93" fmla="*/ 617 h 736"/>
                <a:gd name="T94" fmla="*/ 694 w 905"/>
                <a:gd name="T95" fmla="*/ 545 h 736"/>
                <a:gd name="T96" fmla="*/ 748 w 905"/>
                <a:gd name="T97" fmla="*/ 461 h 736"/>
                <a:gd name="T98" fmla="*/ 787 w 905"/>
                <a:gd name="T99" fmla="*/ 372 h 736"/>
                <a:gd name="T100" fmla="*/ 809 w 905"/>
                <a:gd name="T101" fmla="*/ 278 h 736"/>
                <a:gd name="T102" fmla="*/ 813 w 905"/>
                <a:gd name="T103" fmla="*/ 196 h 736"/>
                <a:gd name="T104" fmla="*/ 852 w 905"/>
                <a:gd name="T105" fmla="*/ 152 h 736"/>
                <a:gd name="T106" fmla="*/ 895 w 905"/>
                <a:gd name="T107" fmla="*/ 102 h 7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05" h="736">
                  <a:moveTo>
                    <a:pt x="905" y="88"/>
                  </a:moveTo>
                  <a:lnTo>
                    <a:pt x="880" y="98"/>
                  </a:lnTo>
                  <a:lnTo>
                    <a:pt x="853" y="106"/>
                  </a:lnTo>
                  <a:lnTo>
                    <a:pt x="827" y="113"/>
                  </a:lnTo>
                  <a:lnTo>
                    <a:pt x="798" y="118"/>
                  </a:lnTo>
                  <a:lnTo>
                    <a:pt x="812" y="107"/>
                  </a:lnTo>
                  <a:lnTo>
                    <a:pt x="826" y="97"/>
                  </a:lnTo>
                  <a:lnTo>
                    <a:pt x="837" y="86"/>
                  </a:lnTo>
                  <a:lnTo>
                    <a:pt x="849" y="73"/>
                  </a:lnTo>
                  <a:lnTo>
                    <a:pt x="859" y="60"/>
                  </a:lnTo>
                  <a:lnTo>
                    <a:pt x="867" y="46"/>
                  </a:lnTo>
                  <a:lnTo>
                    <a:pt x="875" y="30"/>
                  </a:lnTo>
                  <a:lnTo>
                    <a:pt x="880" y="14"/>
                  </a:lnTo>
                  <a:lnTo>
                    <a:pt x="867" y="22"/>
                  </a:lnTo>
                  <a:lnTo>
                    <a:pt x="853" y="29"/>
                  </a:lnTo>
                  <a:lnTo>
                    <a:pt x="838" y="36"/>
                  </a:lnTo>
                  <a:lnTo>
                    <a:pt x="823" y="41"/>
                  </a:lnTo>
                  <a:lnTo>
                    <a:pt x="809" y="47"/>
                  </a:lnTo>
                  <a:lnTo>
                    <a:pt x="794" y="52"/>
                  </a:lnTo>
                  <a:lnTo>
                    <a:pt x="778" y="56"/>
                  </a:lnTo>
                  <a:lnTo>
                    <a:pt x="762" y="60"/>
                  </a:lnTo>
                  <a:lnTo>
                    <a:pt x="749" y="47"/>
                  </a:lnTo>
                  <a:lnTo>
                    <a:pt x="735" y="35"/>
                  </a:lnTo>
                  <a:lnTo>
                    <a:pt x="719" y="25"/>
                  </a:lnTo>
                  <a:lnTo>
                    <a:pt x="702" y="16"/>
                  </a:lnTo>
                  <a:lnTo>
                    <a:pt x="684" y="9"/>
                  </a:lnTo>
                  <a:lnTo>
                    <a:pt x="666" y="5"/>
                  </a:lnTo>
                  <a:lnTo>
                    <a:pt x="647" y="2"/>
                  </a:lnTo>
                  <a:lnTo>
                    <a:pt x="626" y="0"/>
                  </a:lnTo>
                  <a:lnTo>
                    <a:pt x="608" y="2"/>
                  </a:lnTo>
                  <a:lnTo>
                    <a:pt x="590" y="5"/>
                  </a:lnTo>
                  <a:lnTo>
                    <a:pt x="572" y="9"/>
                  </a:lnTo>
                  <a:lnTo>
                    <a:pt x="555" y="15"/>
                  </a:lnTo>
                  <a:lnTo>
                    <a:pt x="539" y="23"/>
                  </a:lnTo>
                  <a:lnTo>
                    <a:pt x="523" y="32"/>
                  </a:lnTo>
                  <a:lnTo>
                    <a:pt x="509" y="44"/>
                  </a:lnTo>
                  <a:lnTo>
                    <a:pt x="495" y="55"/>
                  </a:lnTo>
                  <a:lnTo>
                    <a:pt x="484" y="69"/>
                  </a:lnTo>
                  <a:lnTo>
                    <a:pt x="473" y="82"/>
                  </a:lnTo>
                  <a:lnTo>
                    <a:pt x="463" y="98"/>
                  </a:lnTo>
                  <a:lnTo>
                    <a:pt x="455" y="114"/>
                  </a:lnTo>
                  <a:lnTo>
                    <a:pt x="450" y="131"/>
                  </a:lnTo>
                  <a:lnTo>
                    <a:pt x="445" y="150"/>
                  </a:lnTo>
                  <a:lnTo>
                    <a:pt x="442" y="168"/>
                  </a:lnTo>
                  <a:lnTo>
                    <a:pt x="441" y="186"/>
                  </a:lnTo>
                  <a:lnTo>
                    <a:pt x="442" y="197"/>
                  </a:lnTo>
                  <a:lnTo>
                    <a:pt x="443" y="208"/>
                  </a:lnTo>
                  <a:lnTo>
                    <a:pt x="444" y="219"/>
                  </a:lnTo>
                  <a:lnTo>
                    <a:pt x="446" y="229"/>
                  </a:lnTo>
                  <a:lnTo>
                    <a:pt x="417" y="227"/>
                  </a:lnTo>
                  <a:lnTo>
                    <a:pt x="389" y="222"/>
                  </a:lnTo>
                  <a:lnTo>
                    <a:pt x="361" y="218"/>
                  </a:lnTo>
                  <a:lnTo>
                    <a:pt x="334" y="211"/>
                  </a:lnTo>
                  <a:lnTo>
                    <a:pt x="307" y="203"/>
                  </a:lnTo>
                  <a:lnTo>
                    <a:pt x="281" y="194"/>
                  </a:lnTo>
                  <a:lnTo>
                    <a:pt x="256" y="183"/>
                  </a:lnTo>
                  <a:lnTo>
                    <a:pt x="231" y="171"/>
                  </a:lnTo>
                  <a:lnTo>
                    <a:pt x="207" y="157"/>
                  </a:lnTo>
                  <a:lnTo>
                    <a:pt x="184" y="144"/>
                  </a:lnTo>
                  <a:lnTo>
                    <a:pt x="161" y="128"/>
                  </a:lnTo>
                  <a:lnTo>
                    <a:pt x="140" y="111"/>
                  </a:lnTo>
                  <a:lnTo>
                    <a:pt x="119" y="94"/>
                  </a:lnTo>
                  <a:lnTo>
                    <a:pt x="100" y="76"/>
                  </a:lnTo>
                  <a:lnTo>
                    <a:pt x="81" y="55"/>
                  </a:lnTo>
                  <a:lnTo>
                    <a:pt x="63" y="35"/>
                  </a:lnTo>
                  <a:lnTo>
                    <a:pt x="58" y="45"/>
                  </a:lnTo>
                  <a:lnTo>
                    <a:pt x="52" y="56"/>
                  </a:lnTo>
                  <a:lnTo>
                    <a:pt x="49" y="68"/>
                  </a:lnTo>
                  <a:lnTo>
                    <a:pt x="44" y="79"/>
                  </a:lnTo>
                  <a:lnTo>
                    <a:pt x="42" y="90"/>
                  </a:lnTo>
                  <a:lnTo>
                    <a:pt x="40" y="103"/>
                  </a:lnTo>
                  <a:lnTo>
                    <a:pt x="38" y="115"/>
                  </a:lnTo>
                  <a:lnTo>
                    <a:pt x="38" y="128"/>
                  </a:lnTo>
                  <a:lnTo>
                    <a:pt x="38" y="140"/>
                  </a:lnTo>
                  <a:lnTo>
                    <a:pt x="40" y="152"/>
                  </a:lnTo>
                  <a:lnTo>
                    <a:pt x="42" y="163"/>
                  </a:lnTo>
                  <a:lnTo>
                    <a:pt x="44" y="175"/>
                  </a:lnTo>
                  <a:lnTo>
                    <a:pt x="48" y="186"/>
                  </a:lnTo>
                  <a:lnTo>
                    <a:pt x="51" y="196"/>
                  </a:lnTo>
                  <a:lnTo>
                    <a:pt x="56" y="206"/>
                  </a:lnTo>
                  <a:lnTo>
                    <a:pt x="60" y="217"/>
                  </a:lnTo>
                  <a:lnTo>
                    <a:pt x="66" y="227"/>
                  </a:lnTo>
                  <a:lnTo>
                    <a:pt x="73" y="236"/>
                  </a:lnTo>
                  <a:lnTo>
                    <a:pt x="79" y="245"/>
                  </a:lnTo>
                  <a:lnTo>
                    <a:pt x="86" y="253"/>
                  </a:lnTo>
                  <a:lnTo>
                    <a:pt x="94" y="261"/>
                  </a:lnTo>
                  <a:lnTo>
                    <a:pt x="102" y="269"/>
                  </a:lnTo>
                  <a:lnTo>
                    <a:pt x="111" y="276"/>
                  </a:lnTo>
                  <a:lnTo>
                    <a:pt x="120" y="283"/>
                  </a:lnTo>
                  <a:lnTo>
                    <a:pt x="109" y="282"/>
                  </a:lnTo>
                  <a:lnTo>
                    <a:pt x="98" y="280"/>
                  </a:lnTo>
                  <a:lnTo>
                    <a:pt x="87" y="278"/>
                  </a:lnTo>
                  <a:lnTo>
                    <a:pt x="76" y="276"/>
                  </a:lnTo>
                  <a:lnTo>
                    <a:pt x="66" y="272"/>
                  </a:lnTo>
                  <a:lnTo>
                    <a:pt x="56" y="269"/>
                  </a:lnTo>
                  <a:lnTo>
                    <a:pt x="46" y="265"/>
                  </a:lnTo>
                  <a:lnTo>
                    <a:pt x="36" y="260"/>
                  </a:lnTo>
                  <a:lnTo>
                    <a:pt x="36" y="261"/>
                  </a:lnTo>
                  <a:lnTo>
                    <a:pt x="36" y="262"/>
                  </a:lnTo>
                  <a:lnTo>
                    <a:pt x="37" y="278"/>
                  </a:lnTo>
                  <a:lnTo>
                    <a:pt x="40" y="295"/>
                  </a:lnTo>
                  <a:lnTo>
                    <a:pt x="43" y="310"/>
                  </a:lnTo>
                  <a:lnTo>
                    <a:pt x="48" y="326"/>
                  </a:lnTo>
                  <a:lnTo>
                    <a:pt x="54" y="341"/>
                  </a:lnTo>
                  <a:lnTo>
                    <a:pt x="61" y="354"/>
                  </a:lnTo>
                  <a:lnTo>
                    <a:pt x="69" y="368"/>
                  </a:lnTo>
                  <a:lnTo>
                    <a:pt x="79" y="381"/>
                  </a:lnTo>
                  <a:lnTo>
                    <a:pt x="90" y="392"/>
                  </a:lnTo>
                  <a:lnTo>
                    <a:pt x="101" y="402"/>
                  </a:lnTo>
                  <a:lnTo>
                    <a:pt x="114" y="413"/>
                  </a:lnTo>
                  <a:lnTo>
                    <a:pt x="126" y="420"/>
                  </a:lnTo>
                  <a:lnTo>
                    <a:pt x="140" y="428"/>
                  </a:lnTo>
                  <a:lnTo>
                    <a:pt x="155" y="435"/>
                  </a:lnTo>
                  <a:lnTo>
                    <a:pt x="169" y="440"/>
                  </a:lnTo>
                  <a:lnTo>
                    <a:pt x="185" y="443"/>
                  </a:lnTo>
                  <a:lnTo>
                    <a:pt x="174" y="447"/>
                  </a:lnTo>
                  <a:lnTo>
                    <a:pt x="161" y="449"/>
                  </a:lnTo>
                  <a:lnTo>
                    <a:pt x="149" y="450"/>
                  </a:lnTo>
                  <a:lnTo>
                    <a:pt x="136" y="450"/>
                  </a:lnTo>
                  <a:lnTo>
                    <a:pt x="127" y="450"/>
                  </a:lnTo>
                  <a:lnTo>
                    <a:pt x="119" y="449"/>
                  </a:lnTo>
                  <a:lnTo>
                    <a:pt x="110" y="448"/>
                  </a:lnTo>
                  <a:lnTo>
                    <a:pt x="101" y="447"/>
                  </a:lnTo>
                  <a:lnTo>
                    <a:pt x="107" y="460"/>
                  </a:lnTo>
                  <a:lnTo>
                    <a:pt x="112" y="474"/>
                  </a:lnTo>
                  <a:lnTo>
                    <a:pt x="119" y="487"/>
                  </a:lnTo>
                  <a:lnTo>
                    <a:pt x="127" y="498"/>
                  </a:lnTo>
                  <a:lnTo>
                    <a:pt x="136" y="509"/>
                  </a:lnTo>
                  <a:lnTo>
                    <a:pt x="146" y="520"/>
                  </a:lnTo>
                  <a:lnTo>
                    <a:pt x="156" y="530"/>
                  </a:lnTo>
                  <a:lnTo>
                    <a:pt x="167" y="539"/>
                  </a:lnTo>
                  <a:lnTo>
                    <a:pt x="179" y="547"/>
                  </a:lnTo>
                  <a:lnTo>
                    <a:pt x="191" y="554"/>
                  </a:lnTo>
                  <a:lnTo>
                    <a:pt x="204" y="561"/>
                  </a:lnTo>
                  <a:lnTo>
                    <a:pt x="217" y="565"/>
                  </a:lnTo>
                  <a:lnTo>
                    <a:pt x="231" y="570"/>
                  </a:lnTo>
                  <a:lnTo>
                    <a:pt x="246" y="573"/>
                  </a:lnTo>
                  <a:lnTo>
                    <a:pt x="259" y="575"/>
                  </a:lnTo>
                  <a:lnTo>
                    <a:pt x="275" y="575"/>
                  </a:lnTo>
                  <a:lnTo>
                    <a:pt x="263" y="584"/>
                  </a:lnTo>
                  <a:lnTo>
                    <a:pt x="250" y="594"/>
                  </a:lnTo>
                  <a:lnTo>
                    <a:pt x="238" y="602"/>
                  </a:lnTo>
                  <a:lnTo>
                    <a:pt x="224" y="610"/>
                  </a:lnTo>
                  <a:lnTo>
                    <a:pt x="210" y="616"/>
                  </a:lnTo>
                  <a:lnTo>
                    <a:pt x="197" y="623"/>
                  </a:lnTo>
                  <a:lnTo>
                    <a:pt x="183" y="629"/>
                  </a:lnTo>
                  <a:lnTo>
                    <a:pt x="168" y="635"/>
                  </a:lnTo>
                  <a:lnTo>
                    <a:pt x="154" y="639"/>
                  </a:lnTo>
                  <a:lnTo>
                    <a:pt x="139" y="644"/>
                  </a:lnTo>
                  <a:lnTo>
                    <a:pt x="124" y="647"/>
                  </a:lnTo>
                  <a:lnTo>
                    <a:pt x="108" y="650"/>
                  </a:lnTo>
                  <a:lnTo>
                    <a:pt x="93" y="653"/>
                  </a:lnTo>
                  <a:lnTo>
                    <a:pt x="77" y="654"/>
                  </a:lnTo>
                  <a:lnTo>
                    <a:pt x="61" y="655"/>
                  </a:lnTo>
                  <a:lnTo>
                    <a:pt x="44" y="655"/>
                  </a:lnTo>
                  <a:lnTo>
                    <a:pt x="33" y="655"/>
                  </a:lnTo>
                  <a:lnTo>
                    <a:pt x="22" y="655"/>
                  </a:lnTo>
                  <a:lnTo>
                    <a:pt x="11" y="654"/>
                  </a:lnTo>
                  <a:lnTo>
                    <a:pt x="0" y="653"/>
                  </a:lnTo>
                  <a:lnTo>
                    <a:pt x="16" y="662"/>
                  </a:lnTo>
                  <a:lnTo>
                    <a:pt x="32" y="671"/>
                  </a:lnTo>
                  <a:lnTo>
                    <a:pt x="48" y="680"/>
                  </a:lnTo>
                  <a:lnTo>
                    <a:pt x="65" y="688"/>
                  </a:lnTo>
                  <a:lnTo>
                    <a:pt x="82" y="695"/>
                  </a:lnTo>
                  <a:lnTo>
                    <a:pt x="99" y="703"/>
                  </a:lnTo>
                  <a:lnTo>
                    <a:pt x="116" y="709"/>
                  </a:lnTo>
                  <a:lnTo>
                    <a:pt x="134" y="714"/>
                  </a:lnTo>
                  <a:lnTo>
                    <a:pt x="152" y="719"/>
                  </a:lnTo>
                  <a:lnTo>
                    <a:pt x="171" y="723"/>
                  </a:lnTo>
                  <a:lnTo>
                    <a:pt x="189" y="728"/>
                  </a:lnTo>
                  <a:lnTo>
                    <a:pt x="208" y="730"/>
                  </a:lnTo>
                  <a:lnTo>
                    <a:pt x="226" y="732"/>
                  </a:lnTo>
                  <a:lnTo>
                    <a:pt x="246" y="735"/>
                  </a:lnTo>
                  <a:lnTo>
                    <a:pt x="265" y="736"/>
                  </a:lnTo>
                  <a:lnTo>
                    <a:pt x="285" y="736"/>
                  </a:lnTo>
                  <a:lnTo>
                    <a:pt x="316" y="736"/>
                  </a:lnTo>
                  <a:lnTo>
                    <a:pt x="347" y="732"/>
                  </a:lnTo>
                  <a:lnTo>
                    <a:pt x="377" y="729"/>
                  </a:lnTo>
                  <a:lnTo>
                    <a:pt x="405" y="723"/>
                  </a:lnTo>
                  <a:lnTo>
                    <a:pt x="434" y="717"/>
                  </a:lnTo>
                  <a:lnTo>
                    <a:pt x="460" y="709"/>
                  </a:lnTo>
                  <a:lnTo>
                    <a:pt x="486" y="699"/>
                  </a:lnTo>
                  <a:lnTo>
                    <a:pt x="511" y="688"/>
                  </a:lnTo>
                  <a:lnTo>
                    <a:pt x="535" y="677"/>
                  </a:lnTo>
                  <a:lnTo>
                    <a:pt x="559" y="663"/>
                  </a:lnTo>
                  <a:lnTo>
                    <a:pt x="581" y="649"/>
                  </a:lnTo>
                  <a:lnTo>
                    <a:pt x="602" y="633"/>
                  </a:lnTo>
                  <a:lnTo>
                    <a:pt x="623" y="617"/>
                  </a:lnTo>
                  <a:lnTo>
                    <a:pt x="641" y="600"/>
                  </a:lnTo>
                  <a:lnTo>
                    <a:pt x="659" y="582"/>
                  </a:lnTo>
                  <a:lnTo>
                    <a:pt x="678" y="564"/>
                  </a:lnTo>
                  <a:lnTo>
                    <a:pt x="694" y="545"/>
                  </a:lnTo>
                  <a:lnTo>
                    <a:pt x="708" y="525"/>
                  </a:lnTo>
                  <a:lnTo>
                    <a:pt x="723" y="504"/>
                  </a:lnTo>
                  <a:lnTo>
                    <a:pt x="736" y="483"/>
                  </a:lnTo>
                  <a:lnTo>
                    <a:pt x="748" y="461"/>
                  </a:lnTo>
                  <a:lnTo>
                    <a:pt x="760" y="439"/>
                  </a:lnTo>
                  <a:lnTo>
                    <a:pt x="770" y="417"/>
                  </a:lnTo>
                  <a:lnTo>
                    <a:pt x="779" y="394"/>
                  </a:lnTo>
                  <a:lnTo>
                    <a:pt x="787" y="372"/>
                  </a:lnTo>
                  <a:lnTo>
                    <a:pt x="794" y="348"/>
                  </a:lnTo>
                  <a:lnTo>
                    <a:pt x="800" y="325"/>
                  </a:lnTo>
                  <a:lnTo>
                    <a:pt x="804" y="301"/>
                  </a:lnTo>
                  <a:lnTo>
                    <a:pt x="809" y="278"/>
                  </a:lnTo>
                  <a:lnTo>
                    <a:pt x="811" y="254"/>
                  </a:lnTo>
                  <a:lnTo>
                    <a:pt x="813" y="231"/>
                  </a:lnTo>
                  <a:lnTo>
                    <a:pt x="813" y="208"/>
                  </a:lnTo>
                  <a:lnTo>
                    <a:pt x="813" y="196"/>
                  </a:lnTo>
                  <a:lnTo>
                    <a:pt x="813" y="184"/>
                  </a:lnTo>
                  <a:lnTo>
                    <a:pt x="826" y="173"/>
                  </a:lnTo>
                  <a:lnTo>
                    <a:pt x="839" y="163"/>
                  </a:lnTo>
                  <a:lnTo>
                    <a:pt x="852" y="152"/>
                  </a:lnTo>
                  <a:lnTo>
                    <a:pt x="863" y="140"/>
                  </a:lnTo>
                  <a:lnTo>
                    <a:pt x="875" y="128"/>
                  </a:lnTo>
                  <a:lnTo>
                    <a:pt x="885" y="115"/>
                  </a:lnTo>
                  <a:lnTo>
                    <a:pt x="895" y="102"/>
                  </a:lnTo>
                  <a:lnTo>
                    <a:pt x="905" y="8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49" name="Picture 48">
            <a:extLst>
              <a:ext uri="{FF2B5EF4-FFF2-40B4-BE49-F238E27FC236}">
                <a16:creationId xmlns:a16="http://schemas.microsoft.com/office/drawing/2014/main" id="{4E1D4C00-5619-43BB-8A72-9BCD19DB89A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026411" y="3551571"/>
            <a:ext cx="376015" cy="375358"/>
          </a:xfrm>
          <a:prstGeom prst="rect">
            <a:avLst/>
          </a:prstGeom>
        </p:spPr>
      </p:pic>
    </p:spTree>
    <p:extLst>
      <p:ext uri="{BB962C8B-B14F-4D97-AF65-F5344CB8AC3E}">
        <p14:creationId xmlns:p14="http://schemas.microsoft.com/office/powerpoint/2010/main" val="4626551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userDrawn="1">
  <p:cSld name="2_FULL IMAGE">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24B9AB1-F9EB-4202-9906-4D8F7C79F763}"/>
              </a:ext>
            </a:extLst>
          </p:cNvPr>
          <p:cNvSpPr txBox="1"/>
          <p:nvPr userDrawn="1"/>
        </p:nvSpPr>
        <p:spPr>
          <a:xfrm>
            <a:off x="2234934" y="6527249"/>
            <a:ext cx="7756800" cy="370800"/>
          </a:xfrm>
          <a:prstGeom prst="rect">
            <a:avLst/>
          </a:prstGeom>
          <a:noFill/>
        </p:spPr>
        <p:txBody>
          <a:bodyPr wrap="square" lIns="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600" kern="1200" noProof="0" dirty="0">
                <a:solidFill>
                  <a:schemeClr val="bg1">
                    <a:lumMod val="65000"/>
                  </a:schemeClr>
                </a:solidFill>
                <a:latin typeface="+mn-lt"/>
                <a:ea typeface="+mn-ea"/>
                <a:cs typeface="+mn-cs"/>
              </a:rPr>
              <a:t>© 2020 KPMG, an Indian Registered Partnership and a member firm of the KPMG network of independent member firms affiliated with KPMG International Cooperative (“KPMG International”), a Swiss entity. All rights reserved.</a:t>
            </a:r>
          </a:p>
        </p:txBody>
      </p:sp>
    </p:spTree>
    <p:extLst>
      <p:ext uri="{BB962C8B-B14F-4D97-AF65-F5344CB8AC3E}">
        <p14:creationId xmlns:p14="http://schemas.microsoft.com/office/powerpoint/2010/main" val="21441407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LUMN TEXT">
    <p:spTree>
      <p:nvGrpSpPr>
        <p:cNvPr id="1" name=""/>
        <p:cNvGrpSpPr/>
        <p:nvPr/>
      </p:nvGrpSpPr>
      <p:grpSpPr>
        <a:xfrm>
          <a:off x="0" y="0"/>
          <a:ext cx="0" cy="0"/>
          <a:chOff x="0" y="0"/>
          <a:chExt cx="0" cy="0"/>
        </a:xfrm>
      </p:grpSpPr>
      <p:sp>
        <p:nvSpPr>
          <p:cNvPr id="2" name="Title 1"/>
          <p:cNvSpPr>
            <a:spLocks noGrp="1"/>
          </p:cNvSpPr>
          <p:nvPr>
            <p:ph type="title"/>
          </p:nvPr>
        </p:nvSpPr>
        <p:spPr>
          <a:xfrm>
            <a:off x="1003200" y="432000"/>
            <a:ext cx="10185600" cy="518400"/>
          </a:xfrm>
        </p:spPr>
        <p:txBody>
          <a:bodyPr/>
          <a:lstStyle/>
          <a:p>
            <a:r>
              <a:rPr lang="en-US"/>
              <a:t>Click to edit Master title style</a:t>
            </a:r>
            <a:endParaRPr lang="en-US" dirty="0"/>
          </a:p>
        </p:txBody>
      </p:sp>
      <p:sp>
        <p:nvSpPr>
          <p:cNvPr id="9" name="Text Placeholder 8"/>
          <p:cNvSpPr>
            <a:spLocks noGrp="1"/>
          </p:cNvSpPr>
          <p:nvPr>
            <p:ph type="body" sz="quarter" idx="10"/>
          </p:nvPr>
        </p:nvSpPr>
        <p:spPr>
          <a:xfrm>
            <a:off x="1003200" y="1330126"/>
            <a:ext cx="4968000" cy="4546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Text Placeholder 8"/>
          <p:cNvSpPr>
            <a:spLocks noGrp="1"/>
          </p:cNvSpPr>
          <p:nvPr>
            <p:ph type="body" sz="quarter" idx="11"/>
          </p:nvPr>
        </p:nvSpPr>
        <p:spPr>
          <a:xfrm>
            <a:off x="6220800" y="1330126"/>
            <a:ext cx="4968000" cy="4546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19383454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WITH IMAGE OR CHART">
    <p:spTree>
      <p:nvGrpSpPr>
        <p:cNvPr id="1" name=""/>
        <p:cNvGrpSpPr/>
        <p:nvPr/>
      </p:nvGrpSpPr>
      <p:grpSpPr>
        <a:xfrm>
          <a:off x="0" y="0"/>
          <a:ext cx="0" cy="0"/>
          <a:chOff x="0" y="0"/>
          <a:chExt cx="0" cy="0"/>
        </a:xfrm>
      </p:grpSpPr>
      <p:sp>
        <p:nvSpPr>
          <p:cNvPr id="2" name="Title 1"/>
          <p:cNvSpPr>
            <a:spLocks noGrp="1"/>
          </p:cNvSpPr>
          <p:nvPr>
            <p:ph type="title"/>
          </p:nvPr>
        </p:nvSpPr>
        <p:spPr>
          <a:xfrm>
            <a:off x="1003200" y="432000"/>
            <a:ext cx="10185600" cy="518400"/>
          </a:xfrm>
        </p:spPr>
        <p:txBody>
          <a:bodyPr/>
          <a:lstStyle/>
          <a:p>
            <a:r>
              <a:rPr lang="en-US"/>
              <a:t>Click to edit Master title style</a:t>
            </a:r>
            <a:endParaRPr lang="en-US" dirty="0"/>
          </a:p>
        </p:txBody>
      </p:sp>
      <p:sp>
        <p:nvSpPr>
          <p:cNvPr id="9" name="Text Placeholder 8"/>
          <p:cNvSpPr>
            <a:spLocks noGrp="1"/>
          </p:cNvSpPr>
          <p:nvPr>
            <p:ph type="body" sz="quarter" idx="10"/>
          </p:nvPr>
        </p:nvSpPr>
        <p:spPr>
          <a:xfrm>
            <a:off x="1003200" y="1330126"/>
            <a:ext cx="4968000" cy="4546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Chart Placeholder 4"/>
          <p:cNvSpPr>
            <a:spLocks noGrp="1"/>
          </p:cNvSpPr>
          <p:nvPr>
            <p:ph type="chart" sz="quarter" idx="13"/>
          </p:nvPr>
        </p:nvSpPr>
        <p:spPr>
          <a:xfrm>
            <a:off x="6220800" y="1330126"/>
            <a:ext cx="4968000" cy="4546800"/>
          </a:xfrm>
        </p:spPr>
        <p:txBody>
          <a:bodyPr anchor="ctr"/>
          <a:lstStyle>
            <a:lvl1pPr algn="ctr">
              <a:defRPr/>
            </a:lvl1pPr>
          </a:lstStyle>
          <a:p>
            <a:r>
              <a:rPr lang="en-US"/>
              <a:t>Click icon to add chart</a:t>
            </a:r>
            <a:endParaRPr lang="en-GB" dirty="0"/>
          </a:p>
        </p:txBody>
      </p:sp>
    </p:spTree>
    <p:extLst>
      <p:ext uri="{BB962C8B-B14F-4D97-AF65-F5344CB8AC3E}">
        <p14:creationId xmlns:p14="http://schemas.microsoft.com/office/powerpoint/2010/main" val="35339005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 COLUMN CHART TEXT">
    <p:spTree>
      <p:nvGrpSpPr>
        <p:cNvPr id="1" name=""/>
        <p:cNvGrpSpPr/>
        <p:nvPr/>
      </p:nvGrpSpPr>
      <p:grpSpPr>
        <a:xfrm>
          <a:off x="0" y="0"/>
          <a:ext cx="0" cy="0"/>
          <a:chOff x="0" y="0"/>
          <a:chExt cx="0" cy="0"/>
        </a:xfrm>
      </p:grpSpPr>
      <p:sp>
        <p:nvSpPr>
          <p:cNvPr id="2" name="Title 1"/>
          <p:cNvSpPr>
            <a:spLocks noGrp="1"/>
          </p:cNvSpPr>
          <p:nvPr>
            <p:ph type="title"/>
          </p:nvPr>
        </p:nvSpPr>
        <p:spPr>
          <a:xfrm>
            <a:off x="1003200" y="432000"/>
            <a:ext cx="10185600" cy="518400"/>
          </a:xfrm>
        </p:spPr>
        <p:txBody>
          <a:bodyPr/>
          <a:lstStyle/>
          <a:p>
            <a:r>
              <a:rPr lang="en-US"/>
              <a:t>Click to edit Master title style</a:t>
            </a:r>
            <a:endParaRPr lang="en-US" dirty="0"/>
          </a:p>
        </p:txBody>
      </p:sp>
      <p:sp>
        <p:nvSpPr>
          <p:cNvPr id="5" name="Chart Placeholder 4"/>
          <p:cNvSpPr>
            <a:spLocks noGrp="1"/>
          </p:cNvSpPr>
          <p:nvPr>
            <p:ph type="chart" sz="quarter" idx="11"/>
          </p:nvPr>
        </p:nvSpPr>
        <p:spPr>
          <a:xfrm>
            <a:off x="6220800" y="1330126"/>
            <a:ext cx="4968000" cy="4546800"/>
          </a:xfrm>
        </p:spPr>
        <p:txBody>
          <a:bodyPr anchor="ctr"/>
          <a:lstStyle>
            <a:lvl1pPr algn="ctr">
              <a:defRPr/>
            </a:lvl1pPr>
          </a:lstStyle>
          <a:p>
            <a:r>
              <a:rPr lang="en-US"/>
              <a:t>Click icon to add chart</a:t>
            </a:r>
            <a:endParaRPr lang="en-GB" dirty="0"/>
          </a:p>
        </p:txBody>
      </p:sp>
      <p:sp>
        <p:nvSpPr>
          <p:cNvPr id="6" name="Chart Placeholder 4"/>
          <p:cNvSpPr>
            <a:spLocks noGrp="1"/>
          </p:cNvSpPr>
          <p:nvPr>
            <p:ph type="chart" sz="quarter" idx="12"/>
          </p:nvPr>
        </p:nvSpPr>
        <p:spPr>
          <a:xfrm>
            <a:off x="1003200" y="1330126"/>
            <a:ext cx="4968000" cy="4546800"/>
          </a:xfrm>
        </p:spPr>
        <p:txBody>
          <a:bodyPr anchor="ctr"/>
          <a:lstStyle>
            <a:lvl1pPr algn="ctr">
              <a:defRPr/>
            </a:lvl1pPr>
          </a:lstStyle>
          <a:p>
            <a:r>
              <a:rPr lang="en-US"/>
              <a:t>Click icon to add chart</a:t>
            </a:r>
            <a:endParaRPr lang="en-GB" dirty="0"/>
          </a:p>
        </p:txBody>
      </p:sp>
    </p:spTree>
    <p:extLst>
      <p:ext uri="{BB962C8B-B14F-4D97-AF65-F5344CB8AC3E}">
        <p14:creationId xmlns:p14="http://schemas.microsoft.com/office/powerpoint/2010/main" val="41621484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 COLUMN CHART TEXT">
    <p:spTree>
      <p:nvGrpSpPr>
        <p:cNvPr id="1" name=""/>
        <p:cNvGrpSpPr/>
        <p:nvPr/>
      </p:nvGrpSpPr>
      <p:grpSpPr>
        <a:xfrm>
          <a:off x="0" y="0"/>
          <a:ext cx="0" cy="0"/>
          <a:chOff x="0" y="0"/>
          <a:chExt cx="0" cy="0"/>
        </a:xfrm>
      </p:grpSpPr>
      <p:sp>
        <p:nvSpPr>
          <p:cNvPr id="2" name="Title 1"/>
          <p:cNvSpPr>
            <a:spLocks noGrp="1"/>
          </p:cNvSpPr>
          <p:nvPr>
            <p:ph type="title"/>
          </p:nvPr>
        </p:nvSpPr>
        <p:spPr>
          <a:xfrm>
            <a:off x="1003200" y="432000"/>
            <a:ext cx="10185600" cy="518400"/>
          </a:xfrm>
        </p:spPr>
        <p:txBody>
          <a:bodyPr/>
          <a:lstStyle/>
          <a:p>
            <a:r>
              <a:rPr lang="en-US"/>
              <a:t>Click to edit Master title style</a:t>
            </a:r>
            <a:endParaRPr lang="en-US" dirty="0"/>
          </a:p>
        </p:txBody>
      </p:sp>
      <p:sp>
        <p:nvSpPr>
          <p:cNvPr id="9" name="Text Placeholder 8"/>
          <p:cNvSpPr>
            <a:spLocks noGrp="1"/>
          </p:cNvSpPr>
          <p:nvPr>
            <p:ph type="body" sz="quarter" idx="10"/>
          </p:nvPr>
        </p:nvSpPr>
        <p:spPr>
          <a:xfrm>
            <a:off x="1003200" y="3742126"/>
            <a:ext cx="10195200" cy="213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Chart Placeholder 4"/>
          <p:cNvSpPr>
            <a:spLocks noGrp="1"/>
          </p:cNvSpPr>
          <p:nvPr>
            <p:ph type="chart" sz="quarter" idx="11"/>
          </p:nvPr>
        </p:nvSpPr>
        <p:spPr>
          <a:xfrm>
            <a:off x="1003200" y="1331360"/>
            <a:ext cx="10195200" cy="2135740"/>
          </a:xfrm>
        </p:spPr>
        <p:txBody>
          <a:bodyPr anchor="ctr"/>
          <a:lstStyle>
            <a:lvl1pPr algn="ctr">
              <a:defRPr/>
            </a:lvl1pPr>
          </a:lstStyle>
          <a:p>
            <a:r>
              <a:rPr lang="en-US"/>
              <a:t>Click icon to add chart</a:t>
            </a:r>
            <a:endParaRPr lang="en-GB" dirty="0"/>
          </a:p>
        </p:txBody>
      </p:sp>
    </p:spTree>
    <p:extLst>
      <p:ext uri="{BB962C8B-B14F-4D97-AF65-F5344CB8AC3E}">
        <p14:creationId xmlns:p14="http://schemas.microsoft.com/office/powerpoint/2010/main" val="33222185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 COLUMN CHART TEXT">
    <p:spTree>
      <p:nvGrpSpPr>
        <p:cNvPr id="1" name=""/>
        <p:cNvGrpSpPr/>
        <p:nvPr/>
      </p:nvGrpSpPr>
      <p:grpSpPr>
        <a:xfrm>
          <a:off x="0" y="0"/>
          <a:ext cx="0" cy="0"/>
          <a:chOff x="0" y="0"/>
          <a:chExt cx="0" cy="0"/>
        </a:xfrm>
      </p:grpSpPr>
      <p:sp>
        <p:nvSpPr>
          <p:cNvPr id="2" name="Title 1"/>
          <p:cNvSpPr>
            <a:spLocks noGrp="1"/>
          </p:cNvSpPr>
          <p:nvPr>
            <p:ph type="title"/>
          </p:nvPr>
        </p:nvSpPr>
        <p:spPr>
          <a:xfrm>
            <a:off x="1003200" y="432000"/>
            <a:ext cx="10185600" cy="518400"/>
          </a:xfrm>
        </p:spPr>
        <p:txBody>
          <a:bodyPr/>
          <a:lstStyle/>
          <a:p>
            <a:r>
              <a:rPr lang="en-US"/>
              <a:t>Click to edit Master title style</a:t>
            </a:r>
            <a:endParaRPr lang="en-US" dirty="0"/>
          </a:p>
        </p:txBody>
      </p:sp>
      <p:sp>
        <p:nvSpPr>
          <p:cNvPr id="5" name="Chart Placeholder 4"/>
          <p:cNvSpPr>
            <a:spLocks noGrp="1"/>
          </p:cNvSpPr>
          <p:nvPr>
            <p:ph type="chart" sz="quarter" idx="11"/>
          </p:nvPr>
        </p:nvSpPr>
        <p:spPr>
          <a:xfrm>
            <a:off x="4550400" y="1331360"/>
            <a:ext cx="3139200" cy="2134800"/>
          </a:xfrm>
        </p:spPr>
        <p:txBody>
          <a:bodyPr anchor="ctr"/>
          <a:lstStyle>
            <a:lvl1pPr algn="ctr">
              <a:defRPr/>
            </a:lvl1pPr>
          </a:lstStyle>
          <a:p>
            <a:r>
              <a:rPr lang="en-US"/>
              <a:t>Click icon to add chart</a:t>
            </a:r>
            <a:endParaRPr lang="en-GB" dirty="0"/>
          </a:p>
        </p:txBody>
      </p:sp>
      <p:sp>
        <p:nvSpPr>
          <p:cNvPr id="6" name="Chart Placeholder 4"/>
          <p:cNvSpPr>
            <a:spLocks noGrp="1"/>
          </p:cNvSpPr>
          <p:nvPr>
            <p:ph type="chart" sz="quarter" idx="12"/>
          </p:nvPr>
        </p:nvSpPr>
        <p:spPr>
          <a:xfrm>
            <a:off x="1003200" y="1331360"/>
            <a:ext cx="3187200" cy="2134800"/>
          </a:xfrm>
        </p:spPr>
        <p:txBody>
          <a:bodyPr anchor="ctr"/>
          <a:lstStyle>
            <a:lvl1pPr algn="ctr">
              <a:defRPr/>
            </a:lvl1pPr>
          </a:lstStyle>
          <a:p>
            <a:r>
              <a:rPr lang="en-US"/>
              <a:t>Click icon to add chart</a:t>
            </a:r>
            <a:endParaRPr lang="en-GB" dirty="0"/>
          </a:p>
        </p:txBody>
      </p:sp>
      <p:sp>
        <p:nvSpPr>
          <p:cNvPr id="7" name="Text Placeholder 8"/>
          <p:cNvSpPr>
            <a:spLocks noGrp="1"/>
          </p:cNvSpPr>
          <p:nvPr>
            <p:ph type="body" sz="quarter" idx="10"/>
          </p:nvPr>
        </p:nvSpPr>
        <p:spPr>
          <a:xfrm>
            <a:off x="1003200" y="3742126"/>
            <a:ext cx="3187200" cy="213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8" name="Chart Placeholder 4"/>
          <p:cNvSpPr>
            <a:spLocks noGrp="1"/>
          </p:cNvSpPr>
          <p:nvPr>
            <p:ph type="chart" sz="quarter" idx="13"/>
          </p:nvPr>
        </p:nvSpPr>
        <p:spPr>
          <a:xfrm>
            <a:off x="8049600" y="1331360"/>
            <a:ext cx="3139200" cy="2134800"/>
          </a:xfrm>
        </p:spPr>
        <p:txBody>
          <a:bodyPr anchor="ctr"/>
          <a:lstStyle>
            <a:lvl1pPr algn="ctr">
              <a:defRPr/>
            </a:lvl1pPr>
          </a:lstStyle>
          <a:p>
            <a:r>
              <a:rPr lang="en-US"/>
              <a:t>Click icon to add chart</a:t>
            </a:r>
            <a:endParaRPr lang="en-GB" dirty="0"/>
          </a:p>
        </p:txBody>
      </p:sp>
      <p:sp>
        <p:nvSpPr>
          <p:cNvPr id="9" name="Text Placeholder 8"/>
          <p:cNvSpPr>
            <a:spLocks noGrp="1"/>
          </p:cNvSpPr>
          <p:nvPr>
            <p:ph type="body" sz="quarter" idx="14"/>
          </p:nvPr>
        </p:nvSpPr>
        <p:spPr>
          <a:xfrm>
            <a:off x="4502400" y="3742126"/>
            <a:ext cx="3187200" cy="213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0" name="Text Placeholder 8"/>
          <p:cNvSpPr>
            <a:spLocks noGrp="1"/>
          </p:cNvSpPr>
          <p:nvPr>
            <p:ph type="body" sz="quarter" idx="15"/>
          </p:nvPr>
        </p:nvSpPr>
        <p:spPr>
          <a:xfrm>
            <a:off x="8001600" y="3742126"/>
            <a:ext cx="3187200" cy="213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4839959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9.xml"/><Relationship Id="rId13" Type="http://schemas.openxmlformats.org/officeDocument/2006/relationships/slideLayout" Target="../slideLayouts/slideLayout34.xml"/><Relationship Id="rId18" Type="http://schemas.openxmlformats.org/officeDocument/2006/relationships/slideLayout" Target="../slideLayouts/slideLayout39.xml"/><Relationship Id="rId3" Type="http://schemas.openxmlformats.org/officeDocument/2006/relationships/slideLayout" Target="../slideLayouts/slideLayout24.xml"/><Relationship Id="rId21" Type="http://schemas.openxmlformats.org/officeDocument/2006/relationships/slideLayout" Target="../slideLayouts/slideLayout42.xml"/><Relationship Id="rId7" Type="http://schemas.openxmlformats.org/officeDocument/2006/relationships/slideLayout" Target="../slideLayouts/slideLayout28.xml"/><Relationship Id="rId12" Type="http://schemas.openxmlformats.org/officeDocument/2006/relationships/slideLayout" Target="../slideLayouts/slideLayout33.xml"/><Relationship Id="rId17" Type="http://schemas.openxmlformats.org/officeDocument/2006/relationships/slideLayout" Target="../slideLayouts/slideLayout38.xml"/><Relationship Id="rId2" Type="http://schemas.openxmlformats.org/officeDocument/2006/relationships/slideLayout" Target="../slideLayouts/slideLayout23.xml"/><Relationship Id="rId16" Type="http://schemas.openxmlformats.org/officeDocument/2006/relationships/slideLayout" Target="../slideLayouts/slideLayout37.xml"/><Relationship Id="rId20" Type="http://schemas.openxmlformats.org/officeDocument/2006/relationships/slideLayout" Target="../slideLayouts/slideLayout41.xml"/><Relationship Id="rId1" Type="http://schemas.openxmlformats.org/officeDocument/2006/relationships/slideLayout" Target="../slideLayouts/slideLayout22.xml"/><Relationship Id="rId6" Type="http://schemas.openxmlformats.org/officeDocument/2006/relationships/slideLayout" Target="../slideLayouts/slideLayout27.xml"/><Relationship Id="rId11" Type="http://schemas.openxmlformats.org/officeDocument/2006/relationships/slideLayout" Target="../slideLayouts/slideLayout32.xml"/><Relationship Id="rId5" Type="http://schemas.openxmlformats.org/officeDocument/2006/relationships/slideLayout" Target="../slideLayouts/slideLayout26.xml"/><Relationship Id="rId15" Type="http://schemas.openxmlformats.org/officeDocument/2006/relationships/slideLayout" Target="../slideLayouts/slideLayout36.xml"/><Relationship Id="rId23" Type="http://schemas.openxmlformats.org/officeDocument/2006/relationships/theme" Target="../theme/theme2.xml"/><Relationship Id="rId10" Type="http://schemas.openxmlformats.org/officeDocument/2006/relationships/slideLayout" Target="../slideLayouts/slideLayout31.xml"/><Relationship Id="rId19" Type="http://schemas.openxmlformats.org/officeDocument/2006/relationships/slideLayout" Target="../slideLayouts/slideLayout40.xml"/><Relationship Id="rId4" Type="http://schemas.openxmlformats.org/officeDocument/2006/relationships/slideLayout" Target="../slideLayouts/slideLayout25.xml"/><Relationship Id="rId9" Type="http://schemas.openxmlformats.org/officeDocument/2006/relationships/slideLayout" Target="../slideLayouts/slideLayout30.xml"/><Relationship Id="rId14" Type="http://schemas.openxmlformats.org/officeDocument/2006/relationships/slideLayout" Target="../slideLayouts/slideLayout35.xml"/><Relationship Id="rId22" Type="http://schemas.openxmlformats.org/officeDocument/2006/relationships/slideLayout" Target="../slideLayouts/slideLayout4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98400" y="431800"/>
            <a:ext cx="10195200" cy="533400"/>
          </a:xfrm>
          <a:prstGeom prst="rect">
            <a:avLst/>
          </a:prstGeom>
        </p:spPr>
        <p:txBody>
          <a:bodyPr vert="horz" lIns="0" tIns="0" rIns="0" bIns="0" rtlCol="0" anchor="t"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1003203" y="1331360"/>
            <a:ext cx="10194471" cy="4545566"/>
          </a:xfrm>
          <a:prstGeom prst="rect">
            <a:avLst/>
          </a:prstGeom>
        </p:spPr>
        <p:txBody>
          <a:bodyPr vert="horz" lIns="0" tIns="0" rIns="0" bIns="0" rtlCol="0" anchor="t" anchorCtr="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2555685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Lst>
  <p:txStyles>
    <p:titleStyle>
      <a:lvl1pPr algn="l" defTabSz="914354" rtl="0" eaLnBrk="1" latinLnBrk="0" hangingPunct="1">
        <a:lnSpc>
          <a:spcPct val="70000"/>
        </a:lnSpc>
        <a:spcBef>
          <a:spcPct val="0"/>
        </a:spcBef>
        <a:buNone/>
        <a:defRPr sz="5400" kern="1200">
          <a:solidFill>
            <a:schemeClr val="tx2"/>
          </a:solidFill>
          <a:latin typeface="+mj-lt"/>
          <a:ea typeface="+mj-ea"/>
          <a:cs typeface="+mj-cs"/>
        </a:defRPr>
      </a:lvl1pPr>
    </p:titleStyle>
    <p:bodyStyle>
      <a:lvl1pPr marL="0" indent="0" algn="l" defTabSz="914354" rtl="0" eaLnBrk="1" latinLnBrk="0" hangingPunct="1">
        <a:lnSpc>
          <a:spcPct val="100000"/>
        </a:lnSpc>
        <a:spcBef>
          <a:spcPts val="0"/>
        </a:spcBef>
        <a:spcAft>
          <a:spcPts val="600"/>
        </a:spcAft>
        <a:buFontTx/>
        <a:buNone/>
        <a:defRPr sz="1500" b="1" kern="1200">
          <a:solidFill>
            <a:schemeClr val="tx2"/>
          </a:solidFill>
          <a:latin typeface="+mn-lt"/>
          <a:ea typeface="+mn-ea"/>
          <a:cs typeface="+mn-cs"/>
        </a:defRPr>
      </a:lvl1pPr>
      <a:lvl2pPr marL="0" indent="0" algn="l" defTabSz="914354" rtl="0" eaLnBrk="1" latinLnBrk="0" hangingPunct="1">
        <a:lnSpc>
          <a:spcPct val="100000"/>
        </a:lnSpc>
        <a:spcBef>
          <a:spcPts val="0"/>
        </a:spcBef>
        <a:spcAft>
          <a:spcPts val="600"/>
        </a:spcAft>
        <a:buFontTx/>
        <a:buNone/>
        <a:defRPr sz="1500" kern="1200">
          <a:solidFill>
            <a:schemeClr val="tx2"/>
          </a:solidFill>
          <a:latin typeface="+mn-lt"/>
          <a:ea typeface="+mn-ea"/>
          <a:cs typeface="+mn-cs"/>
        </a:defRPr>
      </a:lvl2pPr>
      <a:lvl3pPr marL="287986" indent="-287986" algn="l" defTabSz="914354"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3pPr>
      <a:lvl4pPr marL="431979" indent="-143992" algn="l" defTabSz="914354"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4pPr>
      <a:lvl5pPr marL="719965" indent="-287986" algn="l" defTabSz="914354" rtl="0" eaLnBrk="1" latinLnBrk="0" hangingPunct="1">
        <a:lnSpc>
          <a:spcPct val="100000"/>
        </a:lnSpc>
        <a:spcBef>
          <a:spcPts val="0"/>
        </a:spcBef>
        <a:spcAft>
          <a:spcPts val="600"/>
        </a:spcAft>
        <a:buClr>
          <a:schemeClr val="tx2"/>
        </a:buClr>
        <a:buFont typeface="Arial" panose="020B0604020202020204" pitchFamily="34" charset="0"/>
        <a:buChar char="—"/>
        <a:defRPr sz="1500" kern="1200" baseline="0">
          <a:solidFill>
            <a:schemeClr val="tx2"/>
          </a:solidFill>
          <a:latin typeface="+mn-lt"/>
          <a:ea typeface="+mn-ea"/>
          <a:cs typeface="+mn-cs"/>
        </a:defRPr>
      </a:lvl5pPr>
      <a:lvl6pPr marL="863957" indent="-143992" algn="l" defTabSz="914354"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6pPr>
      <a:lvl7pPr marL="1151942" indent="-287986" algn="l" defTabSz="914354"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7pPr>
      <a:lvl8pPr marL="1295936" indent="-143992" algn="l" defTabSz="914354"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702">
          <p15:clr>
            <a:srgbClr val="F26B43"/>
          </p15:clr>
        </p15:guide>
        <p15:guide id="2" pos="627">
          <p15:clr>
            <a:srgbClr val="F26B43"/>
          </p15:clr>
        </p15:guide>
        <p15:guide id="3" pos="7055">
          <p15:clr>
            <a:srgbClr val="F26B43"/>
          </p15:clr>
        </p15:guide>
        <p15:guide id="4" orient="horz" pos="833">
          <p15:clr>
            <a:srgbClr val="F26B43"/>
          </p15:clr>
        </p15:guide>
        <p15:guide id="5" orient="horz" pos="608">
          <p15:clr>
            <a:srgbClr val="F26B43"/>
          </p15:clr>
        </p15:guide>
        <p15:guide id="6" orient="horz" pos="272">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98400" y="431800"/>
            <a:ext cx="10195200" cy="533400"/>
          </a:xfrm>
          <a:prstGeom prst="rect">
            <a:avLst/>
          </a:prstGeom>
        </p:spPr>
        <p:txBody>
          <a:bodyPr vert="horz" lIns="0" tIns="0" rIns="0" bIns="0" rtlCol="0" anchor="t"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1003201" y="1331360"/>
            <a:ext cx="10194470" cy="4545566"/>
          </a:xfrm>
          <a:prstGeom prst="rect">
            <a:avLst/>
          </a:prstGeom>
        </p:spPr>
        <p:txBody>
          <a:bodyPr vert="horz" lIns="0" tIns="0" rIns="0" bIns="0" rtlCol="0" anchor="t" anchorCtr="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404938726"/>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 id="2147483695" r:id="rId12"/>
    <p:sldLayoutId id="2147483696" r:id="rId13"/>
    <p:sldLayoutId id="2147483697" r:id="rId14"/>
    <p:sldLayoutId id="2147483698" r:id="rId15"/>
    <p:sldLayoutId id="2147483699" r:id="rId16"/>
    <p:sldLayoutId id="2147483700" r:id="rId17"/>
    <p:sldLayoutId id="2147483701" r:id="rId18"/>
    <p:sldLayoutId id="2147483702" r:id="rId19"/>
    <p:sldLayoutId id="2147483703" r:id="rId20"/>
    <p:sldLayoutId id="2147483704" r:id="rId21"/>
    <p:sldLayoutId id="2147483705" r:id="rId22"/>
  </p:sldLayoutIdLst>
  <p:txStyles>
    <p:titleStyle>
      <a:lvl1pPr algn="l" defTabSz="914400" rtl="0" eaLnBrk="1" latinLnBrk="0" hangingPunct="1">
        <a:lnSpc>
          <a:spcPct val="70000"/>
        </a:lnSpc>
        <a:spcBef>
          <a:spcPct val="0"/>
        </a:spcBef>
        <a:buNone/>
        <a:defRPr sz="5400" kern="1200">
          <a:solidFill>
            <a:schemeClr val="tx2"/>
          </a:solidFill>
          <a:latin typeface="+mj-lt"/>
          <a:ea typeface="+mj-ea"/>
          <a:cs typeface="+mj-cs"/>
        </a:defRPr>
      </a:lvl1pPr>
    </p:titleStyle>
    <p:bodyStyle>
      <a:lvl1pPr marL="0" indent="0" algn="l" defTabSz="914400" rtl="0" eaLnBrk="1" latinLnBrk="0" hangingPunct="1">
        <a:lnSpc>
          <a:spcPct val="100000"/>
        </a:lnSpc>
        <a:spcBef>
          <a:spcPts val="0"/>
        </a:spcBef>
        <a:spcAft>
          <a:spcPts val="600"/>
        </a:spcAft>
        <a:buFontTx/>
        <a:buNone/>
        <a:defRPr sz="1500" b="1" kern="1200">
          <a:solidFill>
            <a:schemeClr val="tx2"/>
          </a:solidFill>
          <a:latin typeface="+mn-lt"/>
          <a:ea typeface="+mn-ea"/>
          <a:cs typeface="+mn-cs"/>
        </a:defRPr>
      </a:lvl1pPr>
      <a:lvl2pPr marL="0" indent="0" algn="l" defTabSz="914400" rtl="0" eaLnBrk="1" latinLnBrk="0" hangingPunct="1">
        <a:lnSpc>
          <a:spcPct val="100000"/>
        </a:lnSpc>
        <a:spcBef>
          <a:spcPts val="0"/>
        </a:spcBef>
        <a:spcAft>
          <a:spcPts val="600"/>
        </a:spcAft>
        <a:buFontTx/>
        <a:buNone/>
        <a:defRPr sz="1500" kern="1200">
          <a:solidFill>
            <a:schemeClr val="tx2"/>
          </a:solidFill>
          <a:latin typeface="+mn-lt"/>
          <a:ea typeface="+mn-ea"/>
          <a:cs typeface="+mn-cs"/>
        </a:defRPr>
      </a:lvl2pPr>
      <a:lvl3pPr marL="288000" indent="-2880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3pPr>
      <a:lvl4pPr marL="432000" indent="-1440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4pPr>
      <a:lvl5pPr marL="720000" indent="-2880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baseline="0">
          <a:solidFill>
            <a:schemeClr val="tx2"/>
          </a:solidFill>
          <a:latin typeface="+mn-lt"/>
          <a:ea typeface="+mn-ea"/>
          <a:cs typeface="+mn-cs"/>
        </a:defRPr>
      </a:lvl5pPr>
      <a:lvl6pPr marL="864000" indent="-1440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6pPr>
      <a:lvl7pPr marL="1152000" indent="-2880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7pPr>
      <a:lvl8pPr marL="1296000" indent="-1440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702">
          <p15:clr>
            <a:srgbClr val="F26B43"/>
          </p15:clr>
        </p15:guide>
        <p15:guide id="2" pos="627">
          <p15:clr>
            <a:srgbClr val="F26B43"/>
          </p15:clr>
        </p15:guide>
        <p15:guide id="3" pos="7055">
          <p15:clr>
            <a:srgbClr val="F26B43"/>
          </p15:clr>
        </p15:guide>
        <p15:guide id="4" orient="horz" pos="833">
          <p15:clr>
            <a:srgbClr val="F26B43"/>
          </p15:clr>
        </p15:guide>
        <p15:guide id="5" orient="horz" pos="608">
          <p15:clr>
            <a:srgbClr val="F26B43"/>
          </p15:clr>
        </p15:guide>
        <p15:guide id="6" orient="horz" pos="272">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43.xml"/><Relationship Id="rId5" Type="http://schemas.openxmlformats.org/officeDocument/2006/relationships/image" Target="../media/image6.pn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2" name="Rectangle 371"/>
          <p:cNvSpPr/>
          <p:nvPr/>
        </p:nvSpPr>
        <p:spPr>
          <a:xfrm>
            <a:off x="-15498" y="977"/>
            <a:ext cx="12207498" cy="68580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dirty="0">
              <a:ln>
                <a:noFill/>
              </a:ln>
              <a:solidFill>
                <a:srgbClr val="470A68"/>
              </a:solidFill>
              <a:effectLst/>
              <a:uLnTx/>
              <a:uFillTx/>
              <a:latin typeface="Arial"/>
              <a:ea typeface="+mn-ea"/>
              <a:cs typeface="+mn-cs"/>
            </a:endParaRPr>
          </a:p>
        </p:txBody>
      </p:sp>
      <p:sp>
        <p:nvSpPr>
          <p:cNvPr id="5" name="Title 2"/>
          <p:cNvSpPr txBox="1">
            <a:spLocks/>
          </p:cNvSpPr>
          <p:nvPr/>
        </p:nvSpPr>
        <p:spPr>
          <a:xfrm>
            <a:off x="1025294" y="311572"/>
            <a:ext cx="9828227" cy="844936"/>
          </a:xfrm>
          <a:prstGeom prst="rect">
            <a:avLst/>
          </a:prstGeom>
        </p:spPr>
        <p:txBody>
          <a:bodyPr/>
          <a:lstStyle>
            <a:lvl1pPr algn="l" defTabSz="914400" rtl="0" eaLnBrk="1" latinLnBrk="0" hangingPunct="1">
              <a:lnSpc>
                <a:spcPct val="70000"/>
              </a:lnSpc>
              <a:spcBef>
                <a:spcPct val="0"/>
              </a:spcBef>
              <a:buNone/>
              <a:defRPr sz="5400" kern="1200">
                <a:solidFill>
                  <a:schemeClr val="tx2"/>
                </a:solidFill>
                <a:latin typeface="+mj-lt"/>
                <a:ea typeface="+mj-ea"/>
                <a:cs typeface="+mj-cs"/>
              </a:defRPr>
            </a:lvl1pPr>
          </a:lstStyle>
          <a:p>
            <a:pPr marL="0" marR="0" lvl="0" indent="0" algn="ctr" defTabSz="914400" rtl="0" eaLnBrk="1" fontAlgn="auto" latinLnBrk="0" hangingPunct="1">
              <a:lnSpc>
                <a:spcPct val="70000"/>
              </a:lnSpc>
              <a:spcBef>
                <a:spcPct val="0"/>
              </a:spcBef>
              <a:spcAft>
                <a:spcPts val="0"/>
              </a:spcAft>
              <a:buClrTx/>
              <a:buSzTx/>
              <a:buFontTx/>
              <a:buNone/>
              <a:tabLst/>
              <a:defRPr/>
            </a:pPr>
            <a:r>
              <a:rPr kumimoji="0" lang="en-US" sz="8000" b="0" i="0" u="none" strike="noStrike" kern="1200" cap="none" spc="0" normalizeH="0" baseline="0" noProof="0" dirty="0">
                <a:ln>
                  <a:noFill/>
                </a:ln>
                <a:solidFill>
                  <a:prstClr val="white"/>
                </a:solidFill>
                <a:effectLst/>
                <a:uLnTx/>
                <a:uFillTx/>
                <a:latin typeface="KPMG Extralight"/>
                <a:ea typeface="+mj-ea"/>
                <a:cs typeface="+mj-cs"/>
              </a:rPr>
              <a:t>Hypothesis Testing – case studies</a:t>
            </a:r>
          </a:p>
        </p:txBody>
      </p:sp>
      <p:cxnSp>
        <p:nvCxnSpPr>
          <p:cNvPr id="374" name="Straight Connector 373">
            <a:extLst>
              <a:ext uri="{FF2B5EF4-FFF2-40B4-BE49-F238E27FC236}">
                <a16:creationId xmlns:a16="http://schemas.microsoft.com/office/drawing/2014/main" id="{98841BD2-A1F5-4DBA-B2FA-9DD9D4083589}"/>
              </a:ext>
            </a:extLst>
          </p:cNvPr>
          <p:cNvCxnSpPr>
            <a:cxnSpLocks/>
          </p:cNvCxnSpPr>
          <p:nvPr/>
        </p:nvCxnSpPr>
        <p:spPr>
          <a:xfrm>
            <a:off x="2246085" y="4587124"/>
            <a:ext cx="0" cy="794334"/>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pic>
        <p:nvPicPr>
          <p:cNvPr id="11" name="Picture 10" descr="Logo&#10;&#10;Description automatically generated">
            <a:extLst>
              <a:ext uri="{FF2B5EF4-FFF2-40B4-BE49-F238E27FC236}">
                <a16:creationId xmlns:a16="http://schemas.microsoft.com/office/drawing/2014/main" id="{D70EBE22-C476-4735-B387-2C2DB669592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96470" y="4578578"/>
            <a:ext cx="844936" cy="844936"/>
          </a:xfrm>
          <a:prstGeom prst="rect">
            <a:avLst/>
          </a:prstGeom>
        </p:spPr>
      </p:pic>
      <p:pic>
        <p:nvPicPr>
          <p:cNvPr id="376" name="Picture 375" descr="Text, logo&#10;&#10;Description automatically generated">
            <a:extLst>
              <a:ext uri="{FF2B5EF4-FFF2-40B4-BE49-F238E27FC236}">
                <a16:creationId xmlns:a16="http://schemas.microsoft.com/office/drawing/2014/main" id="{BCBA4984-8468-4D67-83C7-A598F593ACF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54233" y="4423091"/>
            <a:ext cx="1586329" cy="1171831"/>
          </a:xfrm>
          <a:prstGeom prst="rect">
            <a:avLst/>
          </a:prstGeom>
        </p:spPr>
      </p:pic>
      <p:pic>
        <p:nvPicPr>
          <p:cNvPr id="3" name="Picture 2" descr="A picture containing table, dining table&#10;&#10;Description automatically generated">
            <a:extLst>
              <a:ext uri="{FF2B5EF4-FFF2-40B4-BE49-F238E27FC236}">
                <a16:creationId xmlns:a16="http://schemas.microsoft.com/office/drawing/2014/main" id="{726DAE4F-4630-4F56-BBFF-BAB43FFDBC0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23296" y="1793241"/>
            <a:ext cx="7157606" cy="4866603"/>
          </a:xfrm>
          <a:prstGeom prst="rect">
            <a:avLst/>
          </a:prstGeom>
        </p:spPr>
      </p:pic>
    </p:spTree>
    <p:extLst>
      <p:ext uri="{BB962C8B-B14F-4D97-AF65-F5344CB8AC3E}">
        <p14:creationId xmlns:p14="http://schemas.microsoft.com/office/powerpoint/2010/main" val="6197926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B24C130-F2BB-449B-96A9-9208111F8756}"/>
              </a:ext>
            </a:extLst>
          </p:cNvPr>
          <p:cNvSpPr/>
          <p:nvPr/>
        </p:nvSpPr>
        <p:spPr>
          <a:xfrm>
            <a:off x="0" y="-155722"/>
            <a:ext cx="12192000" cy="7013722"/>
          </a:xfrm>
          <a:prstGeom prst="rect">
            <a:avLst/>
          </a:prstGeom>
          <a:solidFill>
            <a:srgbClr val="BC204B"/>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dirty="0">
              <a:ln>
                <a:noFill/>
              </a:ln>
              <a:solidFill>
                <a:srgbClr val="470A68"/>
              </a:solidFill>
              <a:effectLst/>
              <a:uLnTx/>
              <a:uFillTx/>
              <a:latin typeface="Arial"/>
              <a:ea typeface="+mn-ea"/>
              <a:cs typeface="+mn-cs"/>
            </a:endParaRPr>
          </a:p>
        </p:txBody>
      </p:sp>
      <p:sp>
        <p:nvSpPr>
          <p:cNvPr id="3" name="Title 2">
            <a:extLst>
              <a:ext uri="{FF2B5EF4-FFF2-40B4-BE49-F238E27FC236}">
                <a16:creationId xmlns:a16="http://schemas.microsoft.com/office/drawing/2014/main" id="{9CDFAB1E-2DC9-4CCC-BFCD-BF05AB01B158}"/>
              </a:ext>
            </a:extLst>
          </p:cNvPr>
          <p:cNvSpPr>
            <a:spLocks noGrp="1"/>
          </p:cNvSpPr>
          <p:nvPr>
            <p:ph type="title"/>
          </p:nvPr>
        </p:nvSpPr>
        <p:spPr>
          <a:xfrm>
            <a:off x="530087" y="354705"/>
            <a:ext cx="10195200" cy="533400"/>
          </a:xfrm>
        </p:spPr>
        <p:txBody>
          <a:bodyPr/>
          <a:lstStyle/>
          <a:p>
            <a:r>
              <a:rPr lang="en-US" dirty="0">
                <a:solidFill>
                  <a:schemeClr val="bg1"/>
                </a:solidFill>
              </a:rPr>
              <a:t>Problem Statement – T test</a:t>
            </a:r>
          </a:p>
        </p:txBody>
      </p:sp>
      <p:sp>
        <p:nvSpPr>
          <p:cNvPr id="6" name="Text Placeholder 5">
            <a:extLst>
              <a:ext uri="{FF2B5EF4-FFF2-40B4-BE49-F238E27FC236}">
                <a16:creationId xmlns:a16="http://schemas.microsoft.com/office/drawing/2014/main" id="{BA57F946-EE6D-4588-A1B1-2F974AB33A28}"/>
              </a:ext>
            </a:extLst>
          </p:cNvPr>
          <p:cNvSpPr>
            <a:spLocks noGrp="1"/>
          </p:cNvSpPr>
          <p:nvPr>
            <p:ph type="body" sz="quarter" idx="10"/>
          </p:nvPr>
        </p:nvSpPr>
        <p:spPr>
          <a:xfrm>
            <a:off x="998400" y="1828800"/>
            <a:ext cx="10195200" cy="4317652"/>
          </a:xfrm>
        </p:spPr>
        <p:txBody>
          <a:bodyPr anchor="ctr"/>
          <a:lstStyle/>
          <a:p>
            <a:r>
              <a:rPr lang="en-US" sz="2200" dirty="0">
                <a:solidFill>
                  <a:schemeClr val="accent5">
                    <a:lumMod val="60000"/>
                    <a:lumOff val="40000"/>
                  </a:schemeClr>
                </a:solidFill>
                <a:latin typeface="Aharoni" panose="02010803020104030203" pitchFamily="2" charset="-79"/>
                <a:ea typeface="Tahoma" panose="020B0604030504040204" pitchFamily="34" charset="0"/>
                <a:cs typeface="Aharoni" panose="02010803020104030203" pitchFamily="2" charset="-79"/>
              </a:rPr>
              <a:t>Par Inc., is a major manufacturer of golf equipment. Management believes that Par’s market share could be increased with the introduction of a cut-resistant, longer-lasting golf ball. Therefore, the research group at Par has been investigating a new golf ball coating designed to resist cuts and provide a more durable ball. The tests with the coating have been promising.</a:t>
            </a:r>
          </a:p>
          <a:p>
            <a:r>
              <a:rPr lang="en-US" sz="2200" dirty="0">
                <a:solidFill>
                  <a:schemeClr val="accent5">
                    <a:lumMod val="60000"/>
                    <a:lumOff val="40000"/>
                  </a:schemeClr>
                </a:solidFill>
                <a:latin typeface="Aharoni" panose="02010803020104030203" pitchFamily="2" charset="-79"/>
                <a:ea typeface="Tahoma" panose="020B0604030504040204" pitchFamily="34" charset="0"/>
                <a:cs typeface="Aharoni" panose="02010803020104030203" pitchFamily="2" charset="-79"/>
              </a:rPr>
              <a:t> </a:t>
            </a:r>
          </a:p>
          <a:p>
            <a:r>
              <a:rPr lang="en-US" sz="2200" dirty="0">
                <a:solidFill>
                  <a:schemeClr val="accent5">
                    <a:lumMod val="60000"/>
                    <a:lumOff val="40000"/>
                  </a:schemeClr>
                </a:solidFill>
                <a:latin typeface="Aharoni" panose="02010803020104030203" pitchFamily="2" charset="-79"/>
                <a:ea typeface="Tahoma" panose="020B0604030504040204" pitchFamily="34" charset="0"/>
                <a:cs typeface="Aharoni" panose="02010803020104030203" pitchFamily="2" charset="-79"/>
              </a:rPr>
              <a:t>One of the researchers voiced concern about the effect of the new coating on driving distances. Par would like the new cut-resistant ball to offer driving distances comparable to those of the current-model golf ball. To compare the driving distances for the two balls, 40 balls of both the new and current models were subjected to distance tests. The testing was performed with a mechanical hitting machine so that any difference between the mean distances for the two models could be attributed to a difference in the design.</a:t>
            </a:r>
          </a:p>
          <a:p>
            <a:endParaRPr lang="en-US" sz="2800" dirty="0">
              <a:solidFill>
                <a:schemeClr val="accent5">
                  <a:lumMod val="60000"/>
                  <a:lumOff val="40000"/>
                </a:schemeClr>
              </a:solidFill>
              <a:latin typeface="Aharoni" panose="02010803020104030203" pitchFamily="2" charset="-79"/>
              <a:ea typeface="Tahoma" panose="020B0604030504040204" pitchFamily="34" charset="0"/>
              <a:cs typeface="Aharoni" panose="02010803020104030203" pitchFamily="2" charset="-79"/>
            </a:endParaRPr>
          </a:p>
        </p:txBody>
      </p:sp>
    </p:spTree>
    <p:extLst>
      <p:ext uri="{BB962C8B-B14F-4D97-AF65-F5344CB8AC3E}">
        <p14:creationId xmlns:p14="http://schemas.microsoft.com/office/powerpoint/2010/main" val="1960433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C537DAD-74E1-4762-B91B-7A4BDF2E3FF5}"/>
              </a:ext>
            </a:extLst>
          </p:cNvPr>
          <p:cNvSpPr/>
          <p:nvPr/>
        </p:nvSpPr>
        <p:spPr>
          <a:xfrm>
            <a:off x="0" y="-155722"/>
            <a:ext cx="12192000" cy="7013722"/>
          </a:xfrm>
          <a:prstGeom prst="rect">
            <a:avLst/>
          </a:prstGeom>
          <a:solidFill>
            <a:srgbClr val="BC204B"/>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dirty="0">
              <a:ln>
                <a:noFill/>
              </a:ln>
              <a:solidFill>
                <a:srgbClr val="470A68"/>
              </a:solidFill>
              <a:effectLst/>
              <a:uLnTx/>
              <a:uFillTx/>
              <a:latin typeface="Arial"/>
              <a:ea typeface="+mn-ea"/>
              <a:cs typeface="+mn-cs"/>
            </a:endParaRPr>
          </a:p>
        </p:txBody>
      </p:sp>
      <p:sp>
        <p:nvSpPr>
          <p:cNvPr id="2" name="Text Placeholder 1">
            <a:extLst>
              <a:ext uri="{FF2B5EF4-FFF2-40B4-BE49-F238E27FC236}">
                <a16:creationId xmlns:a16="http://schemas.microsoft.com/office/drawing/2014/main" id="{874F682C-7D76-4A04-B431-F93E84428E8B}"/>
              </a:ext>
            </a:extLst>
          </p:cNvPr>
          <p:cNvSpPr>
            <a:spLocks noGrp="1"/>
          </p:cNvSpPr>
          <p:nvPr>
            <p:ph type="body" sz="quarter" idx="10"/>
          </p:nvPr>
        </p:nvSpPr>
        <p:spPr/>
        <p:txBody>
          <a:bodyPr anchor="ctr"/>
          <a:lstStyle/>
          <a:p>
            <a:pPr algn="ctr"/>
            <a:r>
              <a:rPr lang="en-US" sz="2400" dirty="0">
                <a:solidFill>
                  <a:schemeClr val="bg1"/>
                </a:solidFill>
                <a:latin typeface="Verdana" panose="020B0604030504040204" pitchFamily="34" charset="0"/>
                <a:ea typeface="Verdana" panose="020B0604030504040204" pitchFamily="34" charset="0"/>
              </a:rPr>
              <a:t>H</a:t>
            </a:r>
            <a:r>
              <a:rPr lang="en-US" sz="2400" baseline="-25000" dirty="0">
                <a:solidFill>
                  <a:schemeClr val="bg1"/>
                </a:solidFill>
                <a:latin typeface="Verdana" panose="020B0604030504040204" pitchFamily="34" charset="0"/>
                <a:ea typeface="Verdana" panose="020B0604030504040204" pitchFamily="34" charset="0"/>
              </a:rPr>
              <a:t>0</a:t>
            </a:r>
            <a:r>
              <a:rPr lang="en-US" sz="2400" dirty="0">
                <a:solidFill>
                  <a:schemeClr val="bg1"/>
                </a:solidFill>
                <a:latin typeface="Verdana" panose="020B0604030504040204" pitchFamily="34" charset="0"/>
                <a:ea typeface="Verdana" panose="020B0604030504040204" pitchFamily="34" charset="0"/>
              </a:rPr>
              <a:t> (Null Hypothesis)= The new coating doesn't have any effect on the driving distance</a:t>
            </a:r>
          </a:p>
          <a:p>
            <a:pPr algn="ctr"/>
            <a:endParaRPr lang="en-US" sz="2400" baseline="30000" dirty="0">
              <a:solidFill>
                <a:schemeClr val="bg1"/>
              </a:solidFill>
              <a:latin typeface="Verdana" panose="020B0604030504040204" pitchFamily="34" charset="0"/>
              <a:ea typeface="Verdana" panose="020B0604030504040204" pitchFamily="34" charset="0"/>
            </a:endParaRPr>
          </a:p>
          <a:p>
            <a:pPr algn="ctr"/>
            <a:r>
              <a:rPr lang="en-US" sz="2400" dirty="0">
                <a:solidFill>
                  <a:schemeClr val="bg1"/>
                </a:solidFill>
                <a:latin typeface="Verdana" panose="020B0604030504040204" pitchFamily="34" charset="0"/>
                <a:ea typeface="Verdana" panose="020B0604030504040204" pitchFamily="34" charset="0"/>
              </a:rPr>
              <a:t>H</a:t>
            </a:r>
            <a:r>
              <a:rPr lang="en-US" sz="2400" baseline="-25000" dirty="0">
                <a:solidFill>
                  <a:schemeClr val="bg1"/>
                </a:solidFill>
                <a:latin typeface="Verdana" panose="020B0604030504040204" pitchFamily="34" charset="0"/>
                <a:ea typeface="Verdana" panose="020B0604030504040204" pitchFamily="34" charset="0"/>
              </a:rPr>
              <a:t>A </a:t>
            </a:r>
            <a:r>
              <a:rPr lang="en-US" sz="2400" dirty="0">
                <a:solidFill>
                  <a:schemeClr val="bg1"/>
                </a:solidFill>
                <a:latin typeface="Verdana" panose="020B0604030504040204" pitchFamily="34" charset="0"/>
                <a:ea typeface="Verdana" panose="020B0604030504040204" pitchFamily="34" charset="0"/>
              </a:rPr>
              <a:t>(Alternate Hypothesis) = The new coating does have an effect on the driving distance</a:t>
            </a:r>
          </a:p>
          <a:p>
            <a:endParaRPr lang="en-US" sz="2000" dirty="0"/>
          </a:p>
        </p:txBody>
      </p:sp>
      <p:sp>
        <p:nvSpPr>
          <p:cNvPr id="3" name="Title 2">
            <a:extLst>
              <a:ext uri="{FF2B5EF4-FFF2-40B4-BE49-F238E27FC236}">
                <a16:creationId xmlns:a16="http://schemas.microsoft.com/office/drawing/2014/main" id="{A6590F51-97EA-4408-9E25-35A0BA0979C7}"/>
              </a:ext>
            </a:extLst>
          </p:cNvPr>
          <p:cNvSpPr>
            <a:spLocks noGrp="1"/>
          </p:cNvSpPr>
          <p:nvPr>
            <p:ph type="title"/>
          </p:nvPr>
        </p:nvSpPr>
        <p:spPr/>
        <p:txBody>
          <a:bodyPr/>
          <a:lstStyle/>
          <a:p>
            <a:r>
              <a:rPr lang="en-US" dirty="0">
                <a:solidFill>
                  <a:schemeClr val="bg1"/>
                </a:solidFill>
              </a:rPr>
              <a:t>Hypothesis statement</a:t>
            </a:r>
          </a:p>
        </p:txBody>
      </p:sp>
    </p:spTree>
    <p:extLst>
      <p:ext uri="{BB962C8B-B14F-4D97-AF65-F5344CB8AC3E}">
        <p14:creationId xmlns:p14="http://schemas.microsoft.com/office/powerpoint/2010/main" val="36938312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B24C130-F2BB-449B-96A9-9208111F8756}"/>
              </a:ext>
            </a:extLst>
          </p:cNvPr>
          <p:cNvSpPr/>
          <p:nvPr/>
        </p:nvSpPr>
        <p:spPr>
          <a:xfrm>
            <a:off x="0" y="-155722"/>
            <a:ext cx="12192000" cy="7013722"/>
          </a:xfrm>
          <a:prstGeom prst="rect">
            <a:avLst/>
          </a:prstGeom>
          <a:solidFill>
            <a:srgbClr val="BC204B"/>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dirty="0">
              <a:ln>
                <a:noFill/>
              </a:ln>
              <a:solidFill>
                <a:srgbClr val="470A68"/>
              </a:solidFill>
              <a:effectLst/>
              <a:uLnTx/>
              <a:uFillTx/>
              <a:latin typeface="Arial"/>
              <a:ea typeface="+mn-ea"/>
              <a:cs typeface="+mn-cs"/>
            </a:endParaRPr>
          </a:p>
        </p:txBody>
      </p:sp>
      <p:sp>
        <p:nvSpPr>
          <p:cNvPr id="3" name="Title 2">
            <a:extLst>
              <a:ext uri="{FF2B5EF4-FFF2-40B4-BE49-F238E27FC236}">
                <a16:creationId xmlns:a16="http://schemas.microsoft.com/office/drawing/2014/main" id="{9CDFAB1E-2DC9-4CCC-BFCD-BF05AB01B158}"/>
              </a:ext>
            </a:extLst>
          </p:cNvPr>
          <p:cNvSpPr>
            <a:spLocks noGrp="1"/>
          </p:cNvSpPr>
          <p:nvPr>
            <p:ph type="title"/>
          </p:nvPr>
        </p:nvSpPr>
        <p:spPr>
          <a:xfrm>
            <a:off x="530087" y="354705"/>
            <a:ext cx="10195200" cy="533400"/>
          </a:xfrm>
        </p:spPr>
        <p:txBody>
          <a:bodyPr/>
          <a:lstStyle/>
          <a:p>
            <a:r>
              <a:rPr lang="en-US" dirty="0">
                <a:solidFill>
                  <a:schemeClr val="bg1"/>
                </a:solidFill>
              </a:rPr>
              <a:t>Problem Statement – ANOVA</a:t>
            </a:r>
          </a:p>
        </p:txBody>
      </p:sp>
      <p:sp>
        <p:nvSpPr>
          <p:cNvPr id="6" name="Text Placeholder 5">
            <a:extLst>
              <a:ext uri="{FF2B5EF4-FFF2-40B4-BE49-F238E27FC236}">
                <a16:creationId xmlns:a16="http://schemas.microsoft.com/office/drawing/2014/main" id="{BA57F946-EE6D-4588-A1B1-2F974AB33A28}"/>
              </a:ext>
            </a:extLst>
          </p:cNvPr>
          <p:cNvSpPr>
            <a:spLocks noGrp="1"/>
          </p:cNvSpPr>
          <p:nvPr>
            <p:ph type="body" sz="quarter" idx="10"/>
          </p:nvPr>
        </p:nvSpPr>
        <p:spPr>
          <a:xfrm>
            <a:off x="998400" y="1828800"/>
            <a:ext cx="10195200" cy="4317652"/>
          </a:xfrm>
        </p:spPr>
        <p:txBody>
          <a:bodyPr anchor="ctr"/>
          <a:lstStyle/>
          <a:p>
            <a:r>
              <a:rPr lang="en-US" sz="2800" dirty="0">
                <a:solidFill>
                  <a:schemeClr val="accent5">
                    <a:lumMod val="60000"/>
                    <a:lumOff val="40000"/>
                  </a:schemeClr>
                </a:solidFill>
                <a:latin typeface="Aharoni" panose="02010803020104030203" pitchFamily="2" charset="-79"/>
                <a:ea typeface="Tahoma" panose="020B0604030504040204" pitchFamily="34" charset="0"/>
                <a:cs typeface="Aharoni" panose="02010803020104030203" pitchFamily="2" charset="-79"/>
              </a:rPr>
              <a:t>South Park Bullfrogs is a new football club. They are planning to recruit players for their team, for the upcoming champions league. They are confused that whether the weight of the players would make a difference in the team selection. </a:t>
            </a:r>
          </a:p>
          <a:p>
            <a:endParaRPr lang="en-US" sz="2800" dirty="0">
              <a:solidFill>
                <a:schemeClr val="accent5">
                  <a:lumMod val="60000"/>
                  <a:lumOff val="40000"/>
                </a:schemeClr>
              </a:solidFill>
              <a:latin typeface="Aharoni" panose="02010803020104030203" pitchFamily="2" charset="-79"/>
              <a:ea typeface="Tahoma" panose="020B0604030504040204" pitchFamily="34" charset="0"/>
              <a:cs typeface="Aharoni" panose="02010803020104030203" pitchFamily="2" charset="-79"/>
            </a:endParaRPr>
          </a:p>
          <a:p>
            <a:r>
              <a:rPr lang="en-US" sz="2800" dirty="0">
                <a:solidFill>
                  <a:schemeClr val="accent5">
                    <a:lumMod val="60000"/>
                    <a:lumOff val="40000"/>
                  </a:schemeClr>
                </a:solidFill>
                <a:latin typeface="Aharoni" panose="02010803020104030203" pitchFamily="2" charset="-79"/>
                <a:ea typeface="Tahoma" panose="020B0604030504040204" pitchFamily="34" charset="0"/>
                <a:cs typeface="Aharoni" panose="02010803020104030203" pitchFamily="2" charset="-79"/>
              </a:rPr>
              <a:t>You work as a sports analyst for South Park Bullfrogs. Conduct an appropriate hypothesis testing for the given data and attain a conclusion. </a:t>
            </a:r>
            <a:endParaRPr lang="en-US" sz="3600" dirty="0">
              <a:solidFill>
                <a:schemeClr val="accent5">
                  <a:lumMod val="60000"/>
                  <a:lumOff val="40000"/>
                </a:schemeClr>
              </a:solidFill>
              <a:latin typeface="Aharoni" panose="02010803020104030203" pitchFamily="2" charset="-79"/>
              <a:ea typeface="Tahoma" panose="020B0604030504040204" pitchFamily="34" charset="0"/>
              <a:cs typeface="Aharoni" panose="02010803020104030203" pitchFamily="2" charset="-79"/>
            </a:endParaRPr>
          </a:p>
        </p:txBody>
      </p:sp>
    </p:spTree>
    <p:extLst>
      <p:ext uri="{BB962C8B-B14F-4D97-AF65-F5344CB8AC3E}">
        <p14:creationId xmlns:p14="http://schemas.microsoft.com/office/powerpoint/2010/main" val="5461306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C537DAD-74E1-4762-B91B-7A4BDF2E3FF5}"/>
              </a:ext>
            </a:extLst>
          </p:cNvPr>
          <p:cNvSpPr/>
          <p:nvPr/>
        </p:nvSpPr>
        <p:spPr>
          <a:xfrm>
            <a:off x="0" y="-155722"/>
            <a:ext cx="12192000" cy="7013722"/>
          </a:xfrm>
          <a:prstGeom prst="rect">
            <a:avLst/>
          </a:prstGeom>
          <a:solidFill>
            <a:srgbClr val="BC204B"/>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dirty="0">
              <a:ln>
                <a:noFill/>
              </a:ln>
              <a:solidFill>
                <a:srgbClr val="470A68"/>
              </a:solidFill>
              <a:effectLst/>
              <a:uLnTx/>
              <a:uFillTx/>
              <a:latin typeface="Arial"/>
              <a:ea typeface="+mn-ea"/>
              <a:cs typeface="+mn-cs"/>
            </a:endParaRPr>
          </a:p>
        </p:txBody>
      </p:sp>
      <p:sp>
        <p:nvSpPr>
          <p:cNvPr id="2" name="Text Placeholder 1">
            <a:extLst>
              <a:ext uri="{FF2B5EF4-FFF2-40B4-BE49-F238E27FC236}">
                <a16:creationId xmlns:a16="http://schemas.microsoft.com/office/drawing/2014/main" id="{874F682C-7D76-4A04-B431-F93E84428E8B}"/>
              </a:ext>
            </a:extLst>
          </p:cNvPr>
          <p:cNvSpPr>
            <a:spLocks noGrp="1"/>
          </p:cNvSpPr>
          <p:nvPr>
            <p:ph type="body" sz="quarter" idx="10"/>
          </p:nvPr>
        </p:nvSpPr>
        <p:spPr/>
        <p:txBody>
          <a:bodyPr anchor="ctr"/>
          <a:lstStyle/>
          <a:p>
            <a:pPr algn="ctr"/>
            <a:r>
              <a:rPr lang="en-US" sz="2400" dirty="0">
                <a:solidFill>
                  <a:schemeClr val="bg1"/>
                </a:solidFill>
                <a:latin typeface="Verdana" panose="020B0604030504040204" pitchFamily="34" charset="0"/>
                <a:ea typeface="Verdana" panose="020B0604030504040204" pitchFamily="34" charset="0"/>
              </a:rPr>
              <a:t>H</a:t>
            </a:r>
            <a:r>
              <a:rPr lang="en-US" sz="2400" baseline="-25000" dirty="0">
                <a:solidFill>
                  <a:schemeClr val="bg1"/>
                </a:solidFill>
                <a:latin typeface="Verdana" panose="020B0604030504040204" pitchFamily="34" charset="0"/>
                <a:ea typeface="Verdana" panose="020B0604030504040204" pitchFamily="34" charset="0"/>
              </a:rPr>
              <a:t>0</a:t>
            </a:r>
            <a:r>
              <a:rPr lang="en-US" sz="2400" dirty="0">
                <a:solidFill>
                  <a:schemeClr val="bg1"/>
                </a:solidFill>
                <a:latin typeface="Verdana" panose="020B0604030504040204" pitchFamily="34" charset="0"/>
                <a:ea typeface="Verdana" panose="020B0604030504040204" pitchFamily="34" charset="0"/>
              </a:rPr>
              <a:t> (Null Hypothesis)= The weights of the players does not affect the team’s performance</a:t>
            </a:r>
          </a:p>
          <a:p>
            <a:pPr algn="ctr"/>
            <a:endParaRPr lang="en-US" sz="2400" baseline="30000" dirty="0">
              <a:solidFill>
                <a:schemeClr val="bg1"/>
              </a:solidFill>
              <a:latin typeface="Verdana" panose="020B0604030504040204" pitchFamily="34" charset="0"/>
              <a:ea typeface="Verdana" panose="020B0604030504040204" pitchFamily="34" charset="0"/>
            </a:endParaRPr>
          </a:p>
          <a:p>
            <a:pPr algn="ctr"/>
            <a:r>
              <a:rPr lang="en-US" sz="2400" dirty="0">
                <a:solidFill>
                  <a:schemeClr val="bg1"/>
                </a:solidFill>
                <a:latin typeface="Verdana" panose="020B0604030504040204" pitchFamily="34" charset="0"/>
                <a:ea typeface="Verdana" panose="020B0604030504040204" pitchFamily="34" charset="0"/>
              </a:rPr>
              <a:t>H</a:t>
            </a:r>
            <a:r>
              <a:rPr lang="en-US" sz="2400" baseline="-25000" dirty="0">
                <a:solidFill>
                  <a:schemeClr val="bg1"/>
                </a:solidFill>
                <a:latin typeface="Verdana" panose="020B0604030504040204" pitchFamily="34" charset="0"/>
                <a:ea typeface="Verdana" panose="020B0604030504040204" pitchFamily="34" charset="0"/>
              </a:rPr>
              <a:t>A </a:t>
            </a:r>
            <a:r>
              <a:rPr lang="en-US" sz="2400" dirty="0">
                <a:solidFill>
                  <a:schemeClr val="bg1"/>
                </a:solidFill>
                <a:latin typeface="Verdana" panose="020B0604030504040204" pitchFamily="34" charset="0"/>
                <a:ea typeface="Verdana" panose="020B0604030504040204" pitchFamily="34" charset="0"/>
              </a:rPr>
              <a:t>(Alternate Hypothesis) = The weights of the players will affect the team’s performance</a:t>
            </a:r>
          </a:p>
          <a:p>
            <a:endParaRPr lang="en-US" sz="2000" dirty="0"/>
          </a:p>
        </p:txBody>
      </p:sp>
      <p:sp>
        <p:nvSpPr>
          <p:cNvPr id="3" name="Title 2">
            <a:extLst>
              <a:ext uri="{FF2B5EF4-FFF2-40B4-BE49-F238E27FC236}">
                <a16:creationId xmlns:a16="http://schemas.microsoft.com/office/drawing/2014/main" id="{A6590F51-97EA-4408-9E25-35A0BA0979C7}"/>
              </a:ext>
            </a:extLst>
          </p:cNvPr>
          <p:cNvSpPr>
            <a:spLocks noGrp="1"/>
          </p:cNvSpPr>
          <p:nvPr>
            <p:ph type="title"/>
          </p:nvPr>
        </p:nvSpPr>
        <p:spPr/>
        <p:txBody>
          <a:bodyPr/>
          <a:lstStyle/>
          <a:p>
            <a:r>
              <a:rPr lang="en-US" dirty="0">
                <a:solidFill>
                  <a:schemeClr val="bg1"/>
                </a:solidFill>
              </a:rPr>
              <a:t>Hypothesis statement</a:t>
            </a:r>
          </a:p>
        </p:txBody>
      </p:sp>
    </p:spTree>
    <p:extLst>
      <p:ext uri="{BB962C8B-B14F-4D97-AF65-F5344CB8AC3E}">
        <p14:creationId xmlns:p14="http://schemas.microsoft.com/office/powerpoint/2010/main" val="35013994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B24C130-F2BB-449B-96A9-9208111F8756}"/>
              </a:ext>
            </a:extLst>
          </p:cNvPr>
          <p:cNvSpPr/>
          <p:nvPr/>
        </p:nvSpPr>
        <p:spPr>
          <a:xfrm>
            <a:off x="0" y="-155722"/>
            <a:ext cx="12192000" cy="7013722"/>
          </a:xfrm>
          <a:prstGeom prst="rect">
            <a:avLst/>
          </a:prstGeom>
          <a:solidFill>
            <a:srgbClr val="BC204B"/>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dirty="0">
              <a:ln>
                <a:noFill/>
              </a:ln>
              <a:solidFill>
                <a:srgbClr val="470A68"/>
              </a:solidFill>
              <a:effectLst/>
              <a:uLnTx/>
              <a:uFillTx/>
              <a:latin typeface="Arial"/>
              <a:ea typeface="+mn-ea"/>
              <a:cs typeface="+mn-cs"/>
            </a:endParaRPr>
          </a:p>
        </p:txBody>
      </p:sp>
      <p:sp>
        <p:nvSpPr>
          <p:cNvPr id="3" name="Title 2">
            <a:extLst>
              <a:ext uri="{FF2B5EF4-FFF2-40B4-BE49-F238E27FC236}">
                <a16:creationId xmlns:a16="http://schemas.microsoft.com/office/drawing/2014/main" id="{9CDFAB1E-2DC9-4CCC-BFCD-BF05AB01B158}"/>
              </a:ext>
            </a:extLst>
          </p:cNvPr>
          <p:cNvSpPr>
            <a:spLocks noGrp="1"/>
          </p:cNvSpPr>
          <p:nvPr>
            <p:ph type="title"/>
          </p:nvPr>
        </p:nvSpPr>
        <p:spPr>
          <a:xfrm>
            <a:off x="530087" y="354705"/>
            <a:ext cx="10195200" cy="533400"/>
          </a:xfrm>
        </p:spPr>
        <p:txBody>
          <a:bodyPr/>
          <a:lstStyle/>
          <a:p>
            <a:r>
              <a:rPr lang="en-US" dirty="0">
                <a:solidFill>
                  <a:schemeClr val="bg1"/>
                </a:solidFill>
              </a:rPr>
              <a:t>Problem Statement – Chi </a:t>
            </a:r>
            <a:r>
              <a:rPr lang="en-US">
                <a:solidFill>
                  <a:schemeClr val="bg1"/>
                </a:solidFill>
              </a:rPr>
              <a:t>Square Test</a:t>
            </a:r>
            <a:endParaRPr lang="en-US" dirty="0">
              <a:solidFill>
                <a:schemeClr val="bg1"/>
              </a:solidFill>
            </a:endParaRPr>
          </a:p>
        </p:txBody>
      </p:sp>
      <p:sp>
        <p:nvSpPr>
          <p:cNvPr id="6" name="Text Placeholder 5">
            <a:extLst>
              <a:ext uri="{FF2B5EF4-FFF2-40B4-BE49-F238E27FC236}">
                <a16:creationId xmlns:a16="http://schemas.microsoft.com/office/drawing/2014/main" id="{BA57F946-EE6D-4588-A1B1-2F974AB33A28}"/>
              </a:ext>
            </a:extLst>
          </p:cNvPr>
          <p:cNvSpPr>
            <a:spLocks noGrp="1"/>
          </p:cNvSpPr>
          <p:nvPr>
            <p:ph type="body" sz="quarter" idx="10"/>
          </p:nvPr>
        </p:nvSpPr>
        <p:spPr>
          <a:xfrm>
            <a:off x="998400" y="1828800"/>
            <a:ext cx="10195200" cy="4317652"/>
          </a:xfrm>
        </p:spPr>
        <p:txBody>
          <a:bodyPr anchor="ctr"/>
          <a:lstStyle/>
          <a:p>
            <a:pPr algn="just"/>
            <a:r>
              <a:rPr lang="en-US" sz="2800" dirty="0">
                <a:solidFill>
                  <a:schemeClr val="accent5">
                    <a:lumMod val="60000"/>
                    <a:lumOff val="40000"/>
                  </a:schemeClr>
                </a:solidFill>
                <a:latin typeface="Aharoni" panose="02010803020104030203" pitchFamily="2" charset="-79"/>
                <a:ea typeface="Tahoma" panose="020B0604030504040204" pitchFamily="34" charset="0"/>
                <a:cs typeface="Aharoni" panose="02010803020104030203" pitchFamily="2" charset="-79"/>
              </a:rPr>
              <a:t>Jatayu Airlines (JA) operated daily flights to several Indian cities. One of the problems JA faces is the food preferences by the passengers. Captain Cook, the operations manager of JA, believes that 35% of their passengers prefer vegetarian food, 40% prefer non-vegetarian food, 20% low calorie food, and 5% request for diabetic food. </a:t>
            </a:r>
          </a:p>
          <a:p>
            <a:pPr algn="just"/>
            <a:r>
              <a:rPr lang="en-US" sz="2800" dirty="0">
                <a:solidFill>
                  <a:schemeClr val="accent5">
                    <a:lumMod val="60000"/>
                    <a:lumOff val="40000"/>
                  </a:schemeClr>
                </a:solidFill>
                <a:latin typeface="Aharoni" panose="02010803020104030203" pitchFamily="2" charset="-79"/>
                <a:ea typeface="Tahoma" panose="020B0604030504040204" pitchFamily="34" charset="0"/>
                <a:cs typeface="Aharoni" panose="02010803020104030203" pitchFamily="2" charset="-79"/>
              </a:rPr>
              <a:t>A sample of 500 passengers was chosen to analyze the food preferences and the observed frequencies are as follows:</a:t>
            </a:r>
          </a:p>
          <a:p>
            <a:pPr marL="514350" indent="-514350" algn="just">
              <a:buAutoNum type="arabicPeriod"/>
            </a:pPr>
            <a:r>
              <a:rPr lang="en-US" sz="2800" dirty="0">
                <a:solidFill>
                  <a:schemeClr val="accent5">
                    <a:lumMod val="60000"/>
                    <a:lumOff val="40000"/>
                  </a:schemeClr>
                </a:solidFill>
                <a:latin typeface="Aharoni" panose="02010803020104030203" pitchFamily="2" charset="-79"/>
                <a:ea typeface="Tahoma" panose="020B0604030504040204" pitchFamily="34" charset="0"/>
                <a:cs typeface="Aharoni" panose="02010803020104030203" pitchFamily="2" charset="-79"/>
              </a:rPr>
              <a:t>Vegetarian : 190</a:t>
            </a:r>
          </a:p>
          <a:p>
            <a:pPr marL="514350" indent="-514350" algn="just">
              <a:buAutoNum type="arabicPeriod"/>
            </a:pPr>
            <a:r>
              <a:rPr lang="en-US" sz="2800" dirty="0">
                <a:solidFill>
                  <a:schemeClr val="accent5">
                    <a:lumMod val="60000"/>
                    <a:lumOff val="40000"/>
                  </a:schemeClr>
                </a:solidFill>
                <a:latin typeface="Aharoni" panose="02010803020104030203" pitchFamily="2" charset="-79"/>
                <a:ea typeface="Tahoma" panose="020B0604030504040204" pitchFamily="34" charset="0"/>
                <a:cs typeface="Aharoni" panose="02010803020104030203" pitchFamily="2" charset="-79"/>
              </a:rPr>
              <a:t>Non-Vegetarian: 185</a:t>
            </a:r>
          </a:p>
          <a:p>
            <a:pPr marL="514350" indent="-514350" algn="just">
              <a:buAutoNum type="arabicPeriod"/>
            </a:pPr>
            <a:r>
              <a:rPr lang="en-US" sz="2800" dirty="0">
                <a:solidFill>
                  <a:schemeClr val="accent5">
                    <a:lumMod val="60000"/>
                    <a:lumOff val="40000"/>
                  </a:schemeClr>
                </a:solidFill>
                <a:latin typeface="Aharoni" panose="02010803020104030203" pitchFamily="2" charset="-79"/>
                <a:ea typeface="Tahoma" panose="020B0604030504040204" pitchFamily="34" charset="0"/>
                <a:cs typeface="Aharoni" panose="02010803020104030203" pitchFamily="2" charset="-79"/>
              </a:rPr>
              <a:t>Low Calorie: 90</a:t>
            </a:r>
          </a:p>
          <a:p>
            <a:pPr marL="514350" indent="-514350" algn="just">
              <a:buAutoNum type="arabicPeriod"/>
            </a:pPr>
            <a:r>
              <a:rPr lang="en-US" sz="2800" dirty="0">
                <a:solidFill>
                  <a:schemeClr val="accent5">
                    <a:lumMod val="60000"/>
                    <a:lumOff val="40000"/>
                  </a:schemeClr>
                </a:solidFill>
                <a:latin typeface="Aharoni" panose="02010803020104030203" pitchFamily="2" charset="-79"/>
                <a:ea typeface="Tahoma" panose="020B0604030504040204" pitchFamily="34" charset="0"/>
                <a:cs typeface="Aharoni" panose="02010803020104030203" pitchFamily="2" charset="-79"/>
              </a:rPr>
              <a:t>Diabetic: 35</a:t>
            </a:r>
            <a:endParaRPr lang="en-US" sz="3600" dirty="0">
              <a:solidFill>
                <a:schemeClr val="accent5">
                  <a:lumMod val="60000"/>
                  <a:lumOff val="40000"/>
                </a:schemeClr>
              </a:solidFill>
              <a:latin typeface="Aharoni" panose="02010803020104030203" pitchFamily="2" charset="-79"/>
              <a:ea typeface="Tahoma" panose="020B0604030504040204" pitchFamily="34" charset="0"/>
              <a:cs typeface="Aharoni" panose="02010803020104030203" pitchFamily="2" charset="-79"/>
            </a:endParaRPr>
          </a:p>
        </p:txBody>
      </p:sp>
    </p:spTree>
    <p:extLst>
      <p:ext uri="{BB962C8B-B14F-4D97-AF65-F5344CB8AC3E}">
        <p14:creationId xmlns:p14="http://schemas.microsoft.com/office/powerpoint/2010/main" val="18658099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C537DAD-74E1-4762-B91B-7A4BDF2E3FF5}"/>
              </a:ext>
            </a:extLst>
          </p:cNvPr>
          <p:cNvSpPr/>
          <p:nvPr/>
        </p:nvSpPr>
        <p:spPr>
          <a:xfrm>
            <a:off x="0" y="-155722"/>
            <a:ext cx="12192000" cy="7013722"/>
          </a:xfrm>
          <a:prstGeom prst="rect">
            <a:avLst/>
          </a:prstGeom>
          <a:solidFill>
            <a:srgbClr val="BC204B"/>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dirty="0">
              <a:ln>
                <a:noFill/>
              </a:ln>
              <a:solidFill>
                <a:srgbClr val="470A68"/>
              </a:solidFill>
              <a:effectLst/>
              <a:uLnTx/>
              <a:uFillTx/>
              <a:latin typeface="Arial"/>
              <a:ea typeface="+mn-ea"/>
              <a:cs typeface="+mn-cs"/>
            </a:endParaRPr>
          </a:p>
        </p:txBody>
      </p:sp>
      <p:sp>
        <p:nvSpPr>
          <p:cNvPr id="2" name="Text Placeholder 1">
            <a:extLst>
              <a:ext uri="{FF2B5EF4-FFF2-40B4-BE49-F238E27FC236}">
                <a16:creationId xmlns:a16="http://schemas.microsoft.com/office/drawing/2014/main" id="{874F682C-7D76-4A04-B431-F93E84428E8B}"/>
              </a:ext>
            </a:extLst>
          </p:cNvPr>
          <p:cNvSpPr>
            <a:spLocks noGrp="1"/>
          </p:cNvSpPr>
          <p:nvPr>
            <p:ph type="body" sz="quarter" idx="10"/>
          </p:nvPr>
        </p:nvSpPr>
        <p:spPr/>
        <p:txBody>
          <a:bodyPr anchor="ctr"/>
          <a:lstStyle/>
          <a:p>
            <a:pPr algn="ctr"/>
            <a:r>
              <a:rPr lang="en-US" sz="2400" dirty="0">
                <a:solidFill>
                  <a:schemeClr val="bg1"/>
                </a:solidFill>
                <a:latin typeface="Verdana" panose="020B0604030504040204" pitchFamily="34" charset="0"/>
                <a:ea typeface="Verdana" panose="020B0604030504040204" pitchFamily="34" charset="0"/>
              </a:rPr>
              <a:t>H</a:t>
            </a:r>
            <a:r>
              <a:rPr lang="en-US" sz="2400" baseline="-25000" dirty="0">
                <a:solidFill>
                  <a:schemeClr val="bg1"/>
                </a:solidFill>
                <a:latin typeface="Verdana" panose="020B0604030504040204" pitchFamily="34" charset="0"/>
                <a:ea typeface="Verdana" panose="020B0604030504040204" pitchFamily="34" charset="0"/>
              </a:rPr>
              <a:t>0</a:t>
            </a:r>
            <a:r>
              <a:rPr lang="en-US" sz="2400" dirty="0">
                <a:solidFill>
                  <a:schemeClr val="bg1"/>
                </a:solidFill>
                <a:latin typeface="Verdana" panose="020B0604030504040204" pitchFamily="34" charset="0"/>
                <a:ea typeface="Verdana" panose="020B0604030504040204" pitchFamily="34" charset="0"/>
              </a:rPr>
              <a:t> (Null Hypothesis)= Captain Cook’s claim is true</a:t>
            </a:r>
          </a:p>
          <a:p>
            <a:pPr algn="ctr"/>
            <a:endParaRPr lang="en-US" sz="2400" baseline="30000" dirty="0">
              <a:solidFill>
                <a:schemeClr val="bg1"/>
              </a:solidFill>
              <a:latin typeface="Verdana" panose="020B0604030504040204" pitchFamily="34" charset="0"/>
              <a:ea typeface="Verdana" panose="020B0604030504040204" pitchFamily="34" charset="0"/>
            </a:endParaRPr>
          </a:p>
          <a:p>
            <a:pPr algn="ctr"/>
            <a:r>
              <a:rPr lang="en-US" sz="2400" dirty="0">
                <a:solidFill>
                  <a:schemeClr val="bg1"/>
                </a:solidFill>
                <a:latin typeface="Verdana" panose="020B0604030504040204" pitchFamily="34" charset="0"/>
                <a:ea typeface="Verdana" panose="020B0604030504040204" pitchFamily="34" charset="0"/>
              </a:rPr>
              <a:t>H</a:t>
            </a:r>
            <a:r>
              <a:rPr lang="en-US" sz="2400" baseline="-25000" dirty="0">
                <a:solidFill>
                  <a:schemeClr val="bg1"/>
                </a:solidFill>
                <a:latin typeface="Verdana" panose="020B0604030504040204" pitchFamily="34" charset="0"/>
                <a:ea typeface="Verdana" panose="020B0604030504040204" pitchFamily="34" charset="0"/>
              </a:rPr>
              <a:t>A </a:t>
            </a:r>
            <a:r>
              <a:rPr lang="en-US" sz="2400" dirty="0">
                <a:solidFill>
                  <a:schemeClr val="bg1"/>
                </a:solidFill>
                <a:latin typeface="Verdana" panose="020B0604030504040204" pitchFamily="34" charset="0"/>
                <a:ea typeface="Verdana" panose="020B0604030504040204" pitchFamily="34" charset="0"/>
              </a:rPr>
              <a:t>(Alternate Hypothesis) = Captain Cook’s claim is false</a:t>
            </a:r>
          </a:p>
          <a:p>
            <a:endParaRPr lang="en-US" sz="2000" dirty="0"/>
          </a:p>
        </p:txBody>
      </p:sp>
      <p:sp>
        <p:nvSpPr>
          <p:cNvPr id="3" name="Title 2">
            <a:extLst>
              <a:ext uri="{FF2B5EF4-FFF2-40B4-BE49-F238E27FC236}">
                <a16:creationId xmlns:a16="http://schemas.microsoft.com/office/drawing/2014/main" id="{A6590F51-97EA-4408-9E25-35A0BA0979C7}"/>
              </a:ext>
            </a:extLst>
          </p:cNvPr>
          <p:cNvSpPr>
            <a:spLocks noGrp="1"/>
          </p:cNvSpPr>
          <p:nvPr>
            <p:ph type="title"/>
          </p:nvPr>
        </p:nvSpPr>
        <p:spPr/>
        <p:txBody>
          <a:bodyPr/>
          <a:lstStyle/>
          <a:p>
            <a:r>
              <a:rPr lang="en-US" dirty="0">
                <a:solidFill>
                  <a:schemeClr val="bg1"/>
                </a:solidFill>
              </a:rPr>
              <a:t>Hypothesis statement</a:t>
            </a:r>
          </a:p>
        </p:txBody>
      </p:sp>
    </p:spTree>
    <p:extLst>
      <p:ext uri="{BB962C8B-B14F-4D97-AF65-F5344CB8AC3E}">
        <p14:creationId xmlns:p14="http://schemas.microsoft.com/office/powerpoint/2010/main" val="1027830989"/>
      </p:ext>
    </p:extLst>
  </p:cSld>
  <p:clrMapOvr>
    <a:masterClrMapping/>
  </p:clrMapOvr>
</p:sld>
</file>

<file path=ppt/theme/theme1.xml><?xml version="1.0" encoding="utf-8"?>
<a:theme xmlns:a="http://schemas.openxmlformats.org/drawingml/2006/main" name="KPMG_Widescreen_16:9 02/02/2016">
  <a:themeElements>
    <a:clrScheme name="New KPMG Colours">
      <a:dk1>
        <a:srgbClr val="000000"/>
      </a:dk1>
      <a:lt1>
        <a:sysClr val="window" lastClr="FFFFFF"/>
      </a:lt1>
      <a:dk2>
        <a:srgbClr val="00338D"/>
      </a:dk2>
      <a:lt2>
        <a:srgbClr val="F0F0F0"/>
      </a:lt2>
      <a:accent1>
        <a:srgbClr val="0091DA"/>
      </a:accent1>
      <a:accent2>
        <a:srgbClr val="6D2077"/>
      </a:accent2>
      <a:accent3>
        <a:srgbClr val="005EB8"/>
      </a:accent3>
      <a:accent4>
        <a:srgbClr val="00A3A1"/>
      </a:accent4>
      <a:accent5>
        <a:srgbClr val="EAAA00"/>
      </a:accent5>
      <a:accent6>
        <a:srgbClr val="43B02A"/>
      </a:accent6>
      <a:hlink>
        <a:srgbClr val="0091DA"/>
      </a:hlink>
      <a:folHlink>
        <a:srgbClr val="0091DA"/>
      </a:folHlink>
    </a:clrScheme>
    <a:fontScheme name="KPMG">
      <a:majorFont>
        <a:latin typeface="KPMG Extralight"/>
        <a:ea typeface=""/>
        <a:cs typeface=""/>
      </a:majorFont>
      <a:minorFont>
        <a:latin typeface="Arial"/>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solidFill>
          <a:srgbClr val="0091DA"/>
        </a:solidFill>
        <a:ln>
          <a:noFill/>
        </a:ln>
        <a:extLst>
          <a:ext uri="{91240B29-F687-4F45-9708-019B960494DF}">
            <a14:hiddenLine xmlns:a14="http://schemas.microsoft.com/office/drawing/2010/main" w="9525">
              <a:solidFill>
                <a:srgbClr val="000000"/>
              </a:solidFill>
              <a:round/>
              <a:headEnd/>
              <a:tailEnd/>
            </a14:hiddenLine>
          </a:ext>
        </a:extLst>
      </a:spPr>
      <a:bodyPr vert="horz" wrap="square" lIns="91440" tIns="45720" rIns="91440" bIns="45720" numCol="1" anchor="t" anchorCtr="0" compatLnSpc="1">
        <a:prstTxWarp prst="textNoShape">
          <a:avLst/>
        </a:prstTxWarp>
      </a:bodyPr>
      <a:lstStyle>
        <a:defPPr algn="l">
          <a:defRPr dirty="0">
            <a:latin typeface="Arial" panose="020B0604020202020204" pitchFamily="34" charset="0"/>
          </a:defRPr>
        </a:defPPr>
      </a:lstStyle>
    </a:spDef>
    <a:lnDef>
      <a:spPr>
        <a:ln w="12700">
          <a:solidFill>
            <a:schemeClr val="accent3"/>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54610" tIns="54610" rIns="54610" bIns="54610" rtlCol="0">
        <a:noAutofit/>
      </a:bodyPr>
      <a:lstStyle>
        <a:defPPr>
          <a:spcAft>
            <a:spcPts val="600"/>
          </a:spcAft>
          <a:defRPr sz="1500" dirty="0" err="1" smtClean="0">
            <a:solidFill>
              <a:schemeClr val="tx2"/>
            </a:solidFill>
          </a:defRPr>
        </a:defPPr>
      </a:lstStyle>
    </a:txDef>
  </a:objectDefaults>
  <a:extraClrSchemeLst/>
  <a:custClrLst>
    <a:custClr name="KPMG Blue">
      <a:srgbClr val="00338D"/>
    </a:custClr>
    <a:custClr name="Medium Blue">
      <a:srgbClr val="005EB8"/>
    </a:custClr>
    <a:custClr name="Light Blue">
      <a:srgbClr val="0091DA"/>
    </a:custClr>
    <a:custClr name="Violet">
      <a:srgbClr val="483698"/>
    </a:custClr>
    <a:custClr name="Purple">
      <a:srgbClr val="470A68"/>
    </a:custClr>
    <a:custClr name="Light Purple">
      <a:srgbClr val="6D2077"/>
    </a:custClr>
    <a:custClr name="Green">
      <a:srgbClr val="00A3A1"/>
    </a:custClr>
    <a:custClr name="Dark Green">
      <a:srgbClr val="009A44"/>
    </a:custClr>
    <a:custClr name="Light Green">
      <a:srgbClr val="43B02A"/>
    </a:custClr>
    <a:custClr name="Yellow">
      <a:srgbClr val="EAAA00"/>
    </a:custClr>
    <a:custClr name="Orange">
      <a:srgbClr val="F68D2E"/>
    </a:custClr>
    <a:custClr name="Red ">
      <a:srgbClr val="BC204B"/>
    </a:custClr>
    <a:custClr name="Pink">
      <a:srgbClr val="C6007E"/>
    </a:custClr>
    <a:custClr name="Dark Brown">
      <a:srgbClr val="753F19"/>
    </a:custClr>
    <a:custClr name="Light Brown">
      <a:srgbClr val="9B642E"/>
    </a:custClr>
    <a:custClr name="Olive">
      <a:srgbClr val="9D9375"/>
    </a:custClr>
    <a:custClr name="Beige">
      <a:srgbClr val="E3BC9F"/>
    </a:custClr>
    <a:custClr name="Light Pink">
      <a:srgbClr val="E36877"/>
    </a:custClr>
  </a:custClrLst>
  <a:extLst>
    <a:ext uri="{05A4C25C-085E-4340-85A3-A5531E510DB2}">
      <thm15:themeFamily xmlns:thm15="http://schemas.microsoft.com/office/thememl/2012/main" name="KPMG Widescreen Standard Template.potx" id="{C73AE79B-2CEF-4426-A99A-369AC5D8AEFC}" vid="{DDE9EEF4-DA18-4F0F-81B0-593B7DF991DE}"/>
    </a:ext>
  </a:extLst>
</a:theme>
</file>

<file path=ppt/theme/theme2.xml><?xml version="1.0" encoding="utf-8"?>
<a:theme xmlns:a="http://schemas.openxmlformats.org/drawingml/2006/main" name="1_KPMG_Widescreen_16:9 02/02/2016">
  <a:themeElements>
    <a:clrScheme name="New KPMG Colours">
      <a:dk1>
        <a:srgbClr val="000000"/>
      </a:dk1>
      <a:lt1>
        <a:sysClr val="window" lastClr="FFFFFF"/>
      </a:lt1>
      <a:dk2>
        <a:srgbClr val="00338D"/>
      </a:dk2>
      <a:lt2>
        <a:srgbClr val="F0F0F0"/>
      </a:lt2>
      <a:accent1>
        <a:srgbClr val="0091DA"/>
      </a:accent1>
      <a:accent2>
        <a:srgbClr val="6D2077"/>
      </a:accent2>
      <a:accent3>
        <a:srgbClr val="005EB8"/>
      </a:accent3>
      <a:accent4>
        <a:srgbClr val="00A3A1"/>
      </a:accent4>
      <a:accent5>
        <a:srgbClr val="EAAA00"/>
      </a:accent5>
      <a:accent6>
        <a:srgbClr val="43B02A"/>
      </a:accent6>
      <a:hlink>
        <a:srgbClr val="0091DA"/>
      </a:hlink>
      <a:folHlink>
        <a:srgbClr val="0091DA"/>
      </a:folHlink>
    </a:clrScheme>
    <a:fontScheme name="KPMG">
      <a:majorFont>
        <a:latin typeface="KPMG Extralight"/>
        <a:ea typeface=""/>
        <a:cs typeface=""/>
      </a:majorFont>
      <a:minorFont>
        <a:latin typeface="Arial"/>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solidFill>
          <a:srgbClr val="0091DA"/>
        </a:solidFill>
        <a:ln>
          <a:noFill/>
        </a:ln>
        <a:extLst>
          <a:ext uri="{91240B29-F687-4F45-9708-019B960494DF}">
            <a14:hiddenLine xmlns:a14="http://schemas.microsoft.com/office/drawing/2010/main" w="9525">
              <a:solidFill>
                <a:srgbClr val="000000"/>
              </a:solidFill>
              <a:round/>
              <a:headEnd/>
              <a:tailEnd/>
            </a14:hiddenLine>
          </a:ext>
        </a:extLst>
      </a:spPr>
      <a:bodyPr vert="horz" wrap="square" lIns="91440" tIns="45720" rIns="91440" bIns="45720" numCol="1" anchor="t" anchorCtr="0" compatLnSpc="1">
        <a:prstTxWarp prst="textNoShape">
          <a:avLst/>
        </a:prstTxWarp>
      </a:bodyPr>
      <a:lstStyle>
        <a:defPPr algn="l">
          <a:defRPr dirty="0">
            <a:latin typeface="Arial" panose="020B0604020202020204" pitchFamily="34" charset="0"/>
          </a:defRPr>
        </a:defPPr>
      </a:lstStyle>
    </a:spDef>
    <a:lnDef>
      <a:spPr>
        <a:ln w="12700">
          <a:solidFill>
            <a:schemeClr val="accent3"/>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54610" tIns="54610" rIns="54610" bIns="54610" rtlCol="0">
        <a:noAutofit/>
      </a:bodyPr>
      <a:lstStyle>
        <a:defPPr>
          <a:spcAft>
            <a:spcPts val="600"/>
          </a:spcAft>
          <a:defRPr sz="1500" dirty="0" err="1" smtClean="0">
            <a:solidFill>
              <a:schemeClr val="tx2"/>
            </a:solidFill>
          </a:defRPr>
        </a:defPPr>
      </a:lstStyle>
    </a:txDef>
  </a:objectDefaults>
  <a:extraClrSchemeLst/>
  <a:custClrLst>
    <a:custClr name="KPMG Blue">
      <a:srgbClr val="00338D"/>
    </a:custClr>
    <a:custClr name="Medium Blue">
      <a:srgbClr val="005EB8"/>
    </a:custClr>
    <a:custClr name="Light Blue">
      <a:srgbClr val="0091DA"/>
    </a:custClr>
    <a:custClr name="Violet">
      <a:srgbClr val="483698"/>
    </a:custClr>
    <a:custClr name="Purple">
      <a:srgbClr val="470A68"/>
    </a:custClr>
    <a:custClr name="Light Purple">
      <a:srgbClr val="6D2077"/>
    </a:custClr>
    <a:custClr name="Green">
      <a:srgbClr val="00A3A1"/>
    </a:custClr>
    <a:custClr name="Dark Green">
      <a:srgbClr val="009A44"/>
    </a:custClr>
    <a:custClr name="Light Green">
      <a:srgbClr val="43B02A"/>
    </a:custClr>
    <a:custClr name="Yellow">
      <a:srgbClr val="EAAA00"/>
    </a:custClr>
    <a:custClr name="Orange">
      <a:srgbClr val="F68D2E"/>
    </a:custClr>
    <a:custClr name="Red ">
      <a:srgbClr val="BC204B"/>
    </a:custClr>
    <a:custClr name="Pink">
      <a:srgbClr val="C6007E"/>
    </a:custClr>
    <a:custClr name="Dark Brown">
      <a:srgbClr val="753F19"/>
    </a:custClr>
    <a:custClr name="Light Brown">
      <a:srgbClr val="9B642E"/>
    </a:custClr>
    <a:custClr name="Olive">
      <a:srgbClr val="9D9375"/>
    </a:custClr>
    <a:custClr name="Beige">
      <a:srgbClr val="E3BC9F"/>
    </a:custClr>
    <a:custClr name="Light Pink">
      <a:srgbClr val="E36877"/>
    </a:custClr>
  </a:custClrLst>
  <a:extLst>
    <a:ext uri="{05A4C25C-085E-4340-85A3-A5531E510DB2}">
      <thm15:themeFamily xmlns:thm15="http://schemas.microsoft.com/office/thememl/2012/main" name="KPMG Widescreen Standard Template.potx" id="{C73AE79B-2CEF-4426-A99A-369AC5D8AEFC}" vid="{DDE9EEF4-DA18-4F0F-81B0-593B7DF991DE}"/>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976</TotalTime>
  <Words>441</Words>
  <Application>Microsoft Office PowerPoint</Application>
  <PresentationFormat>Widescreen</PresentationFormat>
  <Paragraphs>28</Paragraphs>
  <Slides>7</Slides>
  <Notes>1</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7</vt:i4>
      </vt:variant>
    </vt:vector>
  </HeadingPairs>
  <TitlesOfParts>
    <vt:vector size="14" baseType="lpstr">
      <vt:lpstr>Aharoni</vt:lpstr>
      <vt:lpstr>Arial</vt:lpstr>
      <vt:lpstr>Calibri</vt:lpstr>
      <vt:lpstr>KPMG Extralight</vt:lpstr>
      <vt:lpstr>Verdana</vt:lpstr>
      <vt:lpstr>KPMG_Widescreen_16:9 02/02/2016</vt:lpstr>
      <vt:lpstr>1_KPMG_Widescreen_16:9 02/02/2016</vt:lpstr>
      <vt:lpstr>PowerPoint Presentation</vt:lpstr>
      <vt:lpstr>Problem Statement – T test</vt:lpstr>
      <vt:lpstr>Hypothesis statement</vt:lpstr>
      <vt:lpstr>Problem Statement – ANOVA</vt:lpstr>
      <vt:lpstr>Hypothesis statement</vt:lpstr>
      <vt:lpstr>Problem Statement – Chi Square Test</vt:lpstr>
      <vt:lpstr>Hypothesis statement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Case study 1 - Books Analysis</dc:title>
  <dc:creator>Kaushik</dc:creator>
  <cp:lastModifiedBy>Swaroop, Kaushik</cp:lastModifiedBy>
  <cp:revision>1</cp:revision>
  <dcterms:created xsi:type="dcterms:W3CDTF">2021-09-05T04:53:14Z</dcterms:created>
  <dcterms:modified xsi:type="dcterms:W3CDTF">2021-10-09T16:03:05Z</dcterms:modified>
</cp:coreProperties>
</file>