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notesMasterIdLst>
    <p:notesMasterId r:id="rId16"/>
  </p:notesMasterIdLst>
  <p:sldIdLst>
    <p:sldId id="803" r:id="rId3"/>
    <p:sldId id="919" r:id="rId4"/>
    <p:sldId id="921" r:id="rId5"/>
    <p:sldId id="923" r:id="rId6"/>
    <p:sldId id="924" r:id="rId7"/>
    <p:sldId id="925" r:id="rId8"/>
    <p:sldId id="926" r:id="rId9"/>
    <p:sldId id="927" r:id="rId10"/>
    <p:sldId id="928" r:id="rId11"/>
    <p:sldId id="929" r:id="rId12"/>
    <p:sldId id="931" r:id="rId13"/>
    <p:sldId id="930" r:id="rId14"/>
    <p:sldId id="9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987302-F750-4F57-AFF2-00ADC25F0BE1}" v="6" dt="2021-09-19T05:18:47.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 Kaushik" userId="03d01325-3590-47d1-a212-05ccc31e91b1" providerId="ADAL" clId="{5C34B3F9-4AAE-4406-B97B-F4C78E41BB8D}"/>
    <pc:docChg chg="undo custSel addSld delSld modSld">
      <pc:chgData name="Swaroop, Kaushik" userId="03d01325-3590-47d1-a212-05ccc31e91b1" providerId="ADAL" clId="{5C34B3F9-4AAE-4406-B97B-F4C78E41BB8D}" dt="2021-09-18T07:01:07.344" v="1264" actId="20577"/>
      <pc:docMkLst>
        <pc:docMk/>
      </pc:docMkLst>
      <pc:sldChg chg="modSp mod">
        <pc:chgData name="Swaroop, Kaushik" userId="03d01325-3590-47d1-a212-05ccc31e91b1" providerId="ADAL" clId="{5C34B3F9-4AAE-4406-B97B-F4C78E41BB8D}" dt="2021-09-17T16:19:47.110" v="32" actId="20577"/>
        <pc:sldMkLst>
          <pc:docMk/>
          <pc:sldMk cId="619792647" sldId="803"/>
        </pc:sldMkLst>
        <pc:spChg chg="mod">
          <ac:chgData name="Swaroop, Kaushik" userId="03d01325-3590-47d1-a212-05ccc31e91b1" providerId="ADAL" clId="{5C34B3F9-4AAE-4406-B97B-F4C78E41BB8D}" dt="2021-09-17T16:19:47.110" v="32" actId="20577"/>
          <ac:spMkLst>
            <pc:docMk/>
            <pc:sldMk cId="619792647" sldId="803"/>
            <ac:spMk id="5" creationId="{00000000-0000-0000-0000-000000000000}"/>
          </ac:spMkLst>
        </pc:spChg>
      </pc:sldChg>
      <pc:sldChg chg="addSp delSp modSp mod">
        <pc:chgData name="Swaroop, Kaushik" userId="03d01325-3590-47d1-a212-05ccc31e91b1" providerId="ADAL" clId="{5C34B3F9-4AAE-4406-B97B-F4C78E41BB8D}" dt="2021-09-18T06:32:13.667" v="1261" actId="20577"/>
        <pc:sldMkLst>
          <pc:docMk/>
          <pc:sldMk cId="196043367" sldId="919"/>
        </pc:sldMkLst>
        <pc:spChg chg="del mod">
          <ac:chgData name="Swaroop, Kaushik" userId="03d01325-3590-47d1-a212-05ccc31e91b1" providerId="ADAL" clId="{5C34B3F9-4AAE-4406-B97B-F4C78E41BB8D}" dt="2021-09-17T16:24:37.376" v="42" actId="478"/>
          <ac:spMkLst>
            <pc:docMk/>
            <pc:sldMk cId="196043367" sldId="919"/>
            <ac:spMk id="2" creationId="{0B7625D7-763B-43A6-B4B4-077EB48CAD4A}"/>
          </ac:spMkLst>
        </pc:spChg>
        <pc:spChg chg="mod">
          <ac:chgData name="Swaroop, Kaushik" userId="03d01325-3590-47d1-a212-05ccc31e91b1" providerId="ADAL" clId="{5C34B3F9-4AAE-4406-B97B-F4C78E41BB8D}" dt="2021-09-17T16:32:47.990" v="586" actId="20577"/>
          <ac:spMkLst>
            <pc:docMk/>
            <pc:sldMk cId="196043367" sldId="919"/>
            <ac:spMk id="3" creationId="{9CDFAB1E-2DC9-4CCC-BFCD-BF05AB01B158}"/>
          </ac:spMkLst>
        </pc:spChg>
        <pc:spChg chg="add mod">
          <ac:chgData name="Swaroop, Kaushik" userId="03d01325-3590-47d1-a212-05ccc31e91b1" providerId="ADAL" clId="{5C34B3F9-4AAE-4406-B97B-F4C78E41BB8D}" dt="2021-09-18T06:32:13.667" v="1261" actId="20577"/>
          <ac:spMkLst>
            <pc:docMk/>
            <pc:sldMk cId="196043367" sldId="919"/>
            <ac:spMk id="6" creationId="{BA57F946-EE6D-4588-A1B1-2F974AB33A28}"/>
          </ac:spMkLst>
        </pc:spChg>
      </pc:sldChg>
      <pc:sldChg chg="del">
        <pc:chgData name="Swaroop, Kaushik" userId="03d01325-3590-47d1-a212-05ccc31e91b1" providerId="ADAL" clId="{5C34B3F9-4AAE-4406-B97B-F4C78E41BB8D}" dt="2021-09-17T16:43:15.369" v="807" actId="47"/>
        <pc:sldMkLst>
          <pc:docMk/>
          <pc:sldMk cId="4254995080" sldId="920"/>
        </pc:sldMkLst>
      </pc:sldChg>
      <pc:sldChg chg="modSp add mod">
        <pc:chgData name="Swaroop, Kaushik" userId="03d01325-3590-47d1-a212-05ccc31e91b1" providerId="ADAL" clId="{5C34B3F9-4AAE-4406-B97B-F4C78E41BB8D}" dt="2021-09-17T16:37:48.149" v="729" actId="122"/>
        <pc:sldMkLst>
          <pc:docMk/>
          <pc:sldMk cId="130452658" sldId="921"/>
        </pc:sldMkLst>
        <pc:spChg chg="mod">
          <ac:chgData name="Swaroop, Kaushik" userId="03d01325-3590-47d1-a212-05ccc31e91b1" providerId="ADAL" clId="{5C34B3F9-4AAE-4406-B97B-F4C78E41BB8D}" dt="2021-09-17T16:37:48.149" v="729" actId="122"/>
          <ac:spMkLst>
            <pc:docMk/>
            <pc:sldMk cId="130452658" sldId="921"/>
            <ac:spMk id="2" creationId="{0B7625D7-763B-43A6-B4B4-077EB48CAD4A}"/>
          </ac:spMkLst>
        </pc:spChg>
        <pc:spChg chg="mod">
          <ac:chgData name="Swaroop, Kaushik" userId="03d01325-3590-47d1-a212-05ccc31e91b1" providerId="ADAL" clId="{5C34B3F9-4AAE-4406-B97B-F4C78E41BB8D}" dt="2021-09-17T16:37:32.695" v="724" actId="1076"/>
          <ac:spMkLst>
            <pc:docMk/>
            <pc:sldMk cId="130452658" sldId="921"/>
            <ac:spMk id="4" creationId="{2B24C130-F2BB-449B-96A9-9208111F8756}"/>
          </ac:spMkLst>
        </pc:spChg>
      </pc:sldChg>
      <pc:sldChg chg="modSp add del mod">
        <pc:chgData name="Swaroop, Kaushik" userId="03d01325-3590-47d1-a212-05ccc31e91b1" providerId="ADAL" clId="{5C34B3F9-4AAE-4406-B97B-F4C78E41BB8D}" dt="2021-09-18T05:28:52.945" v="891" actId="47"/>
        <pc:sldMkLst>
          <pc:docMk/>
          <pc:sldMk cId="2128022402" sldId="922"/>
        </pc:sldMkLst>
        <pc:spChg chg="mod">
          <ac:chgData name="Swaroop, Kaushik" userId="03d01325-3590-47d1-a212-05ccc31e91b1" providerId="ADAL" clId="{5C34B3F9-4AAE-4406-B97B-F4C78E41BB8D}" dt="2021-09-17T16:43:06.370" v="801" actId="20577"/>
          <ac:spMkLst>
            <pc:docMk/>
            <pc:sldMk cId="2128022402" sldId="922"/>
            <ac:spMk id="2" creationId="{0B7625D7-763B-43A6-B4B4-077EB48CAD4A}"/>
          </ac:spMkLst>
        </pc:spChg>
        <pc:spChg chg="mod">
          <ac:chgData name="Swaroop, Kaushik" userId="03d01325-3590-47d1-a212-05ccc31e91b1" providerId="ADAL" clId="{5C34B3F9-4AAE-4406-B97B-F4C78E41BB8D}" dt="2021-09-17T16:43:10.924" v="806" actId="20577"/>
          <ac:spMkLst>
            <pc:docMk/>
            <pc:sldMk cId="2128022402" sldId="922"/>
            <ac:spMk id="3" creationId="{9CDFAB1E-2DC9-4CCC-BFCD-BF05AB01B158}"/>
          </ac:spMkLst>
        </pc:spChg>
      </pc:sldChg>
      <pc:sldChg chg="modSp add mod">
        <pc:chgData name="Swaroop, Kaushik" userId="03d01325-3590-47d1-a212-05ccc31e91b1" providerId="ADAL" clId="{5C34B3F9-4AAE-4406-B97B-F4C78E41BB8D}" dt="2021-09-18T05:34:11.294" v="921" actId="20577"/>
        <pc:sldMkLst>
          <pc:docMk/>
          <pc:sldMk cId="2535944647" sldId="923"/>
        </pc:sldMkLst>
        <pc:spChg chg="mod">
          <ac:chgData name="Swaroop, Kaushik" userId="03d01325-3590-47d1-a212-05ccc31e91b1" providerId="ADAL" clId="{5C34B3F9-4AAE-4406-B97B-F4C78E41BB8D}" dt="2021-09-18T05:34:11.294" v="921" actId="20577"/>
          <ac:spMkLst>
            <pc:docMk/>
            <pc:sldMk cId="2535944647" sldId="923"/>
            <ac:spMk id="2" creationId="{0B7625D7-763B-43A6-B4B4-077EB48CAD4A}"/>
          </ac:spMkLst>
        </pc:spChg>
      </pc:sldChg>
      <pc:sldChg chg="modSp add mod">
        <pc:chgData name="Swaroop, Kaushik" userId="03d01325-3590-47d1-a212-05ccc31e91b1" providerId="ADAL" clId="{5C34B3F9-4AAE-4406-B97B-F4C78E41BB8D}" dt="2021-09-18T05:56:52.058" v="1102" actId="20577"/>
        <pc:sldMkLst>
          <pc:docMk/>
          <pc:sldMk cId="3137695380" sldId="924"/>
        </pc:sldMkLst>
        <pc:spChg chg="mod">
          <ac:chgData name="Swaroop, Kaushik" userId="03d01325-3590-47d1-a212-05ccc31e91b1" providerId="ADAL" clId="{5C34B3F9-4AAE-4406-B97B-F4C78E41BB8D}" dt="2021-09-18T05:53:20.335" v="1095" actId="20577"/>
          <ac:spMkLst>
            <pc:docMk/>
            <pc:sldMk cId="3137695380" sldId="924"/>
            <ac:spMk id="2" creationId="{0B7625D7-763B-43A6-B4B4-077EB48CAD4A}"/>
          </ac:spMkLst>
        </pc:spChg>
        <pc:spChg chg="mod">
          <ac:chgData name="Swaroop, Kaushik" userId="03d01325-3590-47d1-a212-05ccc31e91b1" providerId="ADAL" clId="{5C34B3F9-4AAE-4406-B97B-F4C78E41BB8D}" dt="2021-09-18T05:56:52.058" v="1102" actId="20577"/>
          <ac:spMkLst>
            <pc:docMk/>
            <pc:sldMk cId="3137695380" sldId="924"/>
            <ac:spMk id="3" creationId="{9CDFAB1E-2DC9-4CCC-BFCD-BF05AB01B158}"/>
          </ac:spMkLst>
        </pc:spChg>
      </pc:sldChg>
      <pc:sldChg chg="modSp add mod">
        <pc:chgData name="Swaroop, Kaushik" userId="03d01325-3590-47d1-a212-05ccc31e91b1" providerId="ADAL" clId="{5C34B3F9-4AAE-4406-B97B-F4C78E41BB8D}" dt="2021-09-18T06:28:53.502" v="1238" actId="20577"/>
        <pc:sldMkLst>
          <pc:docMk/>
          <pc:sldMk cId="242212203" sldId="925"/>
        </pc:sldMkLst>
        <pc:spChg chg="mod">
          <ac:chgData name="Swaroop, Kaushik" userId="03d01325-3590-47d1-a212-05ccc31e91b1" providerId="ADAL" clId="{5C34B3F9-4AAE-4406-B97B-F4C78E41BB8D}" dt="2021-09-18T06:28:53.502" v="1238" actId="20577"/>
          <ac:spMkLst>
            <pc:docMk/>
            <pc:sldMk cId="242212203" sldId="925"/>
            <ac:spMk id="2" creationId="{0B7625D7-763B-43A6-B4B4-077EB48CAD4A}"/>
          </ac:spMkLst>
        </pc:spChg>
        <pc:spChg chg="mod">
          <ac:chgData name="Swaroop, Kaushik" userId="03d01325-3590-47d1-a212-05ccc31e91b1" providerId="ADAL" clId="{5C34B3F9-4AAE-4406-B97B-F4C78E41BB8D}" dt="2021-09-18T05:59:19.597" v="1116" actId="20577"/>
          <ac:spMkLst>
            <pc:docMk/>
            <pc:sldMk cId="242212203" sldId="925"/>
            <ac:spMk id="3" creationId="{9CDFAB1E-2DC9-4CCC-BFCD-BF05AB01B158}"/>
          </ac:spMkLst>
        </pc:spChg>
      </pc:sldChg>
      <pc:sldChg chg="modSp add mod">
        <pc:chgData name="Swaroop, Kaushik" userId="03d01325-3590-47d1-a212-05ccc31e91b1" providerId="ADAL" clId="{5C34B3F9-4AAE-4406-B97B-F4C78E41BB8D}" dt="2021-09-18T07:01:07.344" v="1264" actId="20577"/>
        <pc:sldMkLst>
          <pc:docMk/>
          <pc:sldMk cId="50602007" sldId="926"/>
        </pc:sldMkLst>
        <pc:spChg chg="mod">
          <ac:chgData name="Swaroop, Kaushik" userId="03d01325-3590-47d1-a212-05ccc31e91b1" providerId="ADAL" clId="{5C34B3F9-4AAE-4406-B97B-F4C78E41BB8D}" dt="2021-09-18T07:01:07.344" v="1264" actId="20577"/>
          <ac:spMkLst>
            <pc:docMk/>
            <pc:sldMk cId="50602007" sldId="926"/>
            <ac:spMk id="2" creationId="{0B7625D7-763B-43A6-B4B4-077EB48CAD4A}"/>
          </ac:spMkLst>
        </pc:spChg>
        <pc:spChg chg="mod">
          <ac:chgData name="Swaroop, Kaushik" userId="03d01325-3590-47d1-a212-05ccc31e91b1" providerId="ADAL" clId="{5C34B3F9-4AAE-4406-B97B-F4C78E41BB8D}" dt="2021-09-18T06:31:54.322" v="1246" actId="20577"/>
          <ac:spMkLst>
            <pc:docMk/>
            <pc:sldMk cId="50602007" sldId="926"/>
            <ac:spMk id="3" creationId="{9CDFAB1E-2DC9-4CCC-BFCD-BF05AB01B158}"/>
          </ac:spMkLst>
        </pc:spChg>
      </pc:sldChg>
    </pc:docChg>
  </pc:docChgLst>
  <pc:docChgLst>
    <pc:chgData name="Swaroop, Kaushik" userId="03d01325-3590-47d1-a212-05ccc31e91b1" providerId="ADAL" clId="{BB987302-F750-4F57-AFF2-00ADC25F0BE1}"/>
    <pc:docChg chg="custSel addSld modSld sldOrd">
      <pc:chgData name="Swaroop, Kaushik" userId="03d01325-3590-47d1-a212-05ccc31e91b1" providerId="ADAL" clId="{BB987302-F750-4F57-AFF2-00ADC25F0BE1}" dt="2021-09-19T07:03:04.060" v="582" actId="20577"/>
      <pc:docMkLst>
        <pc:docMk/>
      </pc:docMkLst>
      <pc:sldChg chg="modSp add mod">
        <pc:chgData name="Swaroop, Kaushik" userId="03d01325-3590-47d1-a212-05ccc31e91b1" providerId="ADAL" clId="{BB987302-F750-4F57-AFF2-00ADC25F0BE1}" dt="2021-09-19T05:08:40.408" v="172" actId="20577"/>
        <pc:sldMkLst>
          <pc:docMk/>
          <pc:sldMk cId="2714721432" sldId="927"/>
        </pc:sldMkLst>
        <pc:spChg chg="mod">
          <ac:chgData name="Swaroop, Kaushik" userId="03d01325-3590-47d1-a212-05ccc31e91b1" providerId="ADAL" clId="{BB987302-F750-4F57-AFF2-00ADC25F0BE1}" dt="2021-09-19T05:08:40.408" v="172" actId="20577"/>
          <ac:spMkLst>
            <pc:docMk/>
            <pc:sldMk cId="2714721432" sldId="927"/>
            <ac:spMk id="2" creationId="{0B7625D7-763B-43A6-B4B4-077EB48CAD4A}"/>
          </ac:spMkLst>
        </pc:spChg>
        <pc:spChg chg="mod">
          <ac:chgData name="Swaroop, Kaushik" userId="03d01325-3590-47d1-a212-05ccc31e91b1" providerId="ADAL" clId="{BB987302-F750-4F57-AFF2-00ADC25F0BE1}" dt="2021-09-19T05:05:46.651" v="8" actId="20577"/>
          <ac:spMkLst>
            <pc:docMk/>
            <pc:sldMk cId="2714721432" sldId="927"/>
            <ac:spMk id="3" creationId="{9CDFAB1E-2DC9-4CCC-BFCD-BF05AB01B158}"/>
          </ac:spMkLst>
        </pc:spChg>
      </pc:sldChg>
      <pc:sldChg chg="modSp add mod">
        <pc:chgData name="Swaroop, Kaushik" userId="03d01325-3590-47d1-a212-05ccc31e91b1" providerId="ADAL" clId="{BB987302-F750-4F57-AFF2-00ADC25F0BE1}" dt="2021-09-19T05:10:12.648" v="186" actId="1076"/>
        <pc:sldMkLst>
          <pc:docMk/>
          <pc:sldMk cId="1885351762" sldId="928"/>
        </pc:sldMkLst>
        <pc:spChg chg="mod">
          <ac:chgData name="Swaroop, Kaushik" userId="03d01325-3590-47d1-a212-05ccc31e91b1" providerId="ADAL" clId="{BB987302-F750-4F57-AFF2-00ADC25F0BE1}" dt="2021-09-19T05:10:12.648" v="186" actId="1076"/>
          <ac:spMkLst>
            <pc:docMk/>
            <pc:sldMk cId="1885351762" sldId="928"/>
            <ac:spMk id="5" creationId="{00000000-0000-0000-0000-000000000000}"/>
          </ac:spMkLst>
        </pc:spChg>
      </pc:sldChg>
      <pc:sldChg chg="modSp add mod ord">
        <pc:chgData name="Swaroop, Kaushik" userId="03d01325-3590-47d1-a212-05ccc31e91b1" providerId="ADAL" clId="{BB987302-F750-4F57-AFF2-00ADC25F0BE1}" dt="2021-09-19T05:14:42.552" v="348" actId="20577"/>
        <pc:sldMkLst>
          <pc:docMk/>
          <pc:sldMk cId="1110954513" sldId="929"/>
        </pc:sldMkLst>
        <pc:spChg chg="mod">
          <ac:chgData name="Swaroop, Kaushik" userId="03d01325-3590-47d1-a212-05ccc31e91b1" providerId="ADAL" clId="{BB987302-F750-4F57-AFF2-00ADC25F0BE1}" dt="2021-09-19T05:14:42.552" v="348" actId="20577"/>
          <ac:spMkLst>
            <pc:docMk/>
            <pc:sldMk cId="1110954513" sldId="929"/>
            <ac:spMk id="2" creationId="{0B7625D7-763B-43A6-B4B4-077EB48CAD4A}"/>
          </ac:spMkLst>
        </pc:spChg>
        <pc:spChg chg="mod">
          <ac:chgData name="Swaroop, Kaushik" userId="03d01325-3590-47d1-a212-05ccc31e91b1" providerId="ADAL" clId="{BB987302-F750-4F57-AFF2-00ADC25F0BE1}" dt="2021-09-19T05:13:35.493" v="234" actId="20577"/>
          <ac:spMkLst>
            <pc:docMk/>
            <pc:sldMk cId="1110954513" sldId="929"/>
            <ac:spMk id="3" creationId="{9CDFAB1E-2DC9-4CCC-BFCD-BF05AB01B158}"/>
          </ac:spMkLst>
        </pc:spChg>
      </pc:sldChg>
      <pc:sldChg chg="modSp add mod">
        <pc:chgData name="Swaroop, Kaushik" userId="03d01325-3590-47d1-a212-05ccc31e91b1" providerId="ADAL" clId="{BB987302-F750-4F57-AFF2-00ADC25F0BE1}" dt="2021-09-19T05:14:07.448" v="302" actId="20577"/>
        <pc:sldMkLst>
          <pc:docMk/>
          <pc:sldMk cId="3597514688" sldId="930"/>
        </pc:sldMkLst>
        <pc:spChg chg="mod">
          <ac:chgData name="Swaroop, Kaushik" userId="03d01325-3590-47d1-a212-05ccc31e91b1" providerId="ADAL" clId="{BB987302-F750-4F57-AFF2-00ADC25F0BE1}" dt="2021-09-19T05:14:07.448" v="302" actId="20577"/>
          <ac:spMkLst>
            <pc:docMk/>
            <pc:sldMk cId="3597514688" sldId="930"/>
            <ac:spMk id="2" creationId="{0B7625D7-763B-43A6-B4B4-077EB48CAD4A}"/>
          </ac:spMkLst>
        </pc:spChg>
      </pc:sldChg>
      <pc:sldChg chg="modSp add mod">
        <pc:chgData name="Swaroop, Kaushik" userId="03d01325-3590-47d1-a212-05ccc31e91b1" providerId="ADAL" clId="{BB987302-F750-4F57-AFF2-00ADC25F0BE1}" dt="2021-09-19T07:03:04.060" v="582" actId="20577"/>
        <pc:sldMkLst>
          <pc:docMk/>
          <pc:sldMk cId="2925475849" sldId="931"/>
        </pc:sldMkLst>
        <pc:spChg chg="mod">
          <ac:chgData name="Swaroop, Kaushik" userId="03d01325-3590-47d1-a212-05ccc31e91b1" providerId="ADAL" clId="{BB987302-F750-4F57-AFF2-00ADC25F0BE1}" dt="2021-09-19T07:03:04.060" v="582" actId="20577"/>
          <ac:spMkLst>
            <pc:docMk/>
            <pc:sldMk cId="2925475849" sldId="931"/>
            <ac:spMk id="2" creationId="{0B7625D7-763B-43A6-B4B4-077EB48CAD4A}"/>
          </ac:spMkLst>
        </pc:spChg>
        <pc:spChg chg="mod">
          <ac:chgData name="Swaroop, Kaushik" userId="03d01325-3590-47d1-a212-05ccc31e91b1" providerId="ADAL" clId="{BB987302-F750-4F57-AFF2-00ADC25F0BE1}" dt="2021-09-19T05:21:17.087" v="558" actId="20577"/>
          <ac:spMkLst>
            <pc:docMk/>
            <pc:sldMk cId="2925475849" sldId="931"/>
            <ac:spMk id="3" creationId="{9CDFAB1E-2DC9-4CCC-BFCD-BF05AB01B158}"/>
          </ac:spMkLst>
        </pc:spChg>
      </pc:sldChg>
      <pc:sldChg chg="modSp add mod">
        <pc:chgData name="Swaroop, Kaushik" userId="03d01325-3590-47d1-a212-05ccc31e91b1" providerId="ADAL" clId="{BB987302-F750-4F57-AFF2-00ADC25F0BE1}" dt="2021-09-19T05:20:05.804" v="532" actId="27107"/>
        <pc:sldMkLst>
          <pc:docMk/>
          <pc:sldMk cId="1221606976" sldId="932"/>
        </pc:sldMkLst>
        <pc:spChg chg="mod">
          <ac:chgData name="Swaroop, Kaushik" userId="03d01325-3590-47d1-a212-05ccc31e91b1" providerId="ADAL" clId="{BB987302-F750-4F57-AFF2-00ADC25F0BE1}" dt="2021-09-19T05:20:05.804" v="532" actId="27107"/>
          <ac:spMkLst>
            <pc:docMk/>
            <pc:sldMk cId="1221606976" sldId="932"/>
            <ac:spMk id="2" creationId="{0B7625D7-763B-43A6-B4B4-077EB48CAD4A}"/>
          </ac:spMkLst>
        </pc:spChg>
        <pc:spChg chg="mod">
          <ac:chgData name="Swaroop, Kaushik" userId="03d01325-3590-47d1-a212-05ccc31e91b1" providerId="ADAL" clId="{BB987302-F750-4F57-AFF2-00ADC25F0BE1}" dt="2021-09-19T05:19:04.677" v="375" actId="20577"/>
          <ac:spMkLst>
            <pc:docMk/>
            <pc:sldMk cId="1221606976" sldId="932"/>
            <ac:spMk id="3" creationId="{9CDFAB1E-2DC9-4CCC-BFCD-BF05AB01B158}"/>
          </ac:spMkLst>
        </pc:spChg>
      </pc:sldChg>
    </pc:docChg>
  </pc:docChgLst>
  <pc:docChgLst>
    <pc:chgData name="Kaushik" userId="03d01325-3590-47d1-a212-05ccc31e91b1" providerId="ADAL" clId="{5C34B3F9-4AAE-4406-B97B-F4C78E41BB8D}"/>
    <pc:docChg chg="addSld modSld">
      <pc:chgData name="Kaushik" userId="03d01325-3590-47d1-a212-05ccc31e91b1" providerId="ADAL" clId="{5C34B3F9-4AAE-4406-B97B-F4C78E41BB8D}" dt="2021-09-05T04:58:47.632" v="0"/>
      <pc:docMkLst>
        <pc:docMk/>
      </pc:docMkLst>
      <pc:sldChg chg="add">
        <pc:chgData name="Kaushik" userId="03d01325-3590-47d1-a212-05ccc31e91b1" providerId="ADAL" clId="{5C34B3F9-4AAE-4406-B97B-F4C78E41BB8D}" dt="2021-09-05T04:58:47.632" v="0"/>
        <pc:sldMkLst>
          <pc:docMk/>
          <pc:sldMk cId="4254995080" sldId="9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9D928-084D-4637-BA2B-D65330CF049B}" type="datetimeFigureOut">
              <a:rPr lang="en-US" smtClean="0"/>
              <a:t>9/19/2021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7A72E-AAD0-4C8B-A198-1F4019D05BDF}" type="slidenum">
              <a:rPr lang="en-US" smtClean="0"/>
              <a:t>‹#›</a:t>
            </a:fld>
            <a:endParaRPr lang="en-US"/>
          </a:p>
        </p:txBody>
      </p:sp>
    </p:spTree>
    <p:extLst>
      <p:ext uri="{BB962C8B-B14F-4D97-AF65-F5344CB8AC3E}">
        <p14:creationId xmlns:p14="http://schemas.microsoft.com/office/powerpoint/2010/main" val="1672598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87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996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5" y="0"/>
            <a:ext cx="7707087"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1" tIns="54611" rIns="54611" bIns="54611" rtlCol="0" anchor="ctr"/>
          <a:lstStyle/>
          <a:p>
            <a:pPr algn="l"/>
            <a:endParaRPr lang="en-US" sz="1500" dirty="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dirty="0"/>
              <a:t>Title slide – </a:t>
            </a:r>
            <a:br>
              <a:rPr lang="en-GB" dirty="0"/>
            </a:br>
            <a:r>
              <a:rPr lang="en-GB" dirty="0"/>
              <a:t>dark vertical image – </a:t>
            </a:r>
            <a:r>
              <a:rPr lang="en-GB" dirty="0" err="1"/>
              <a:t>rhs</a:t>
            </a:r>
            <a:r>
              <a:rPr lang="en-GB" dirty="0"/>
              <a:t> </a:t>
            </a:r>
            <a:endParaRPr lang="en-US" dirty="0"/>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a:t>Click to edit Master text styles</a:t>
            </a:r>
          </a:p>
        </p:txBody>
      </p:sp>
      <p:sp>
        <p:nvSpPr>
          <p:cNvPr id="7" name="Freeform 19"/>
          <p:cNvSpPr>
            <a:spLocks noChangeAspect="1" noEditPoints="1"/>
          </p:cNvSpPr>
          <p:nvPr userDrawn="1"/>
        </p:nvSpPr>
        <p:spPr bwMode="auto">
          <a:xfrm>
            <a:off x="1008002" y="525546"/>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solidFill>
                <a:schemeClr val="bg1"/>
              </a:solidFill>
            </a:endParaRPr>
          </a:p>
        </p:txBody>
      </p:sp>
      <p:pic>
        <p:nvPicPr>
          <p:cNvPr id="8" name="Picture 7" descr="A picture containing drawing&#10;&#10;Description automatically generated">
            <a:extLst>
              <a:ext uri="{FF2B5EF4-FFF2-40B4-BE49-F238E27FC236}">
                <a16:creationId xmlns:a16="http://schemas.microsoft.com/office/drawing/2014/main" id="{67F15A60-93F0-4376-9415-1361A4A079CD}"/>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6820269" y="431800"/>
            <a:ext cx="1993439" cy="523832"/>
          </a:xfrm>
          <a:prstGeom prst="rect">
            <a:avLst/>
          </a:prstGeom>
        </p:spPr>
      </p:pic>
    </p:spTree>
    <p:extLst>
      <p:ext uri="{BB962C8B-B14F-4D97-AF65-F5344CB8AC3E}">
        <p14:creationId xmlns:p14="http://schemas.microsoft.com/office/powerpoint/2010/main" val="188476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113127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5"/>
            <a:ext cx="12192000" cy="5876925"/>
          </a:xfrm>
        </p:spPr>
        <p:txBody>
          <a:bodyPr anchor="ctr"/>
          <a:lstStyle>
            <a:lvl1pPr algn="ctr">
              <a:defRPr/>
            </a:lvl1pPr>
          </a:lstStyle>
          <a:p>
            <a:r>
              <a:rPr lang="en-US"/>
              <a:t>Click icon to add picture</a:t>
            </a:r>
            <a:endParaRPr lang="en-GB" dirty="0"/>
          </a:p>
        </p:txBody>
      </p:sp>
      <p:sp>
        <p:nvSpPr>
          <p:cNvPr id="6" name="Shape 8"/>
          <p:cNvSpPr txBox="1">
            <a:spLocks/>
          </p:cNvSpPr>
          <p:nvPr userDrawn="1"/>
        </p:nvSpPr>
        <p:spPr>
          <a:xfrm>
            <a:off x="10739441"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5" y="6266997"/>
            <a:ext cx="7756800" cy="370800"/>
          </a:xfrm>
          <a:prstGeom prst="rect">
            <a:avLst/>
          </a:prstGeom>
          <a:noFill/>
        </p:spPr>
        <p:txBody>
          <a:bodyPr wrap="square" lIns="0" tIns="0" rIns="0" bIns="0" rtlCol="0">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GB" sz="600" kern="1200" noProof="0" dirty="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3" y="6267001"/>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800" dirty="0"/>
          </a:p>
        </p:txBody>
      </p:sp>
    </p:spTree>
    <p:extLst>
      <p:ext uri="{BB962C8B-B14F-4D97-AF65-F5344CB8AC3E}">
        <p14:creationId xmlns:p14="http://schemas.microsoft.com/office/powerpoint/2010/main" val="2587716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475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610423"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Tree>
    <p:extLst>
      <p:ext uri="{BB962C8B-B14F-4D97-AF65-F5344CB8AC3E}">
        <p14:creationId xmlns:p14="http://schemas.microsoft.com/office/powerpoint/2010/main" val="143722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6" name="Text Placeholder 10"/>
          <p:cNvSpPr>
            <a:spLocks noGrp="1" noChangeAspect="1"/>
          </p:cNvSpPr>
          <p:nvPr>
            <p:ph type="body" sz="quarter" idx="21"/>
          </p:nvPr>
        </p:nvSpPr>
        <p:spPr bwMode="gray">
          <a:xfrm>
            <a:off x="5306561"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50"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50"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3"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3"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7" y="2468536"/>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AutoShape 20"/>
          <p:cNvSpPr>
            <a:spLocks noChangeArrowheads="1"/>
          </p:cNvSpPr>
          <p:nvPr userDrawn="1"/>
        </p:nvSpPr>
        <p:spPr bwMode="gray">
          <a:xfrm rot="18900000" flipH="1">
            <a:off x="6742981"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1" name="AutoShape 20"/>
          <p:cNvSpPr>
            <a:spLocks noChangeArrowheads="1"/>
          </p:cNvSpPr>
          <p:nvPr userDrawn="1"/>
        </p:nvSpPr>
        <p:spPr bwMode="gray">
          <a:xfrm rot="18900000" flipV="1">
            <a:off x="508862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2" name="AutoShape 20"/>
          <p:cNvSpPr>
            <a:spLocks noChangeArrowheads="1"/>
          </p:cNvSpPr>
          <p:nvPr userDrawn="1"/>
        </p:nvSpPr>
        <p:spPr bwMode="gray">
          <a:xfrm rot="2700000" flipH="1" flipV="1">
            <a:off x="6742979" y="4310036"/>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Tree>
    <p:extLst>
      <p:ext uri="{BB962C8B-B14F-4D97-AF65-F5344CB8AC3E}">
        <p14:creationId xmlns:p14="http://schemas.microsoft.com/office/powerpoint/2010/main" val="1722802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9" name="Text Placeholder 8"/>
          <p:cNvSpPr>
            <a:spLocks noGrp="1"/>
          </p:cNvSpPr>
          <p:nvPr>
            <p:ph type="body" sz="quarter" idx="19"/>
          </p:nvPr>
        </p:nvSpPr>
        <p:spPr>
          <a:xfrm>
            <a:off x="1003200" y="1708153"/>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53"/>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2342024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584759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5" y="1435300"/>
            <a:ext cx="8489951"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5" y="524433"/>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10" name="object 3"/>
          <p:cNvSpPr/>
          <p:nvPr userDrawn="1"/>
        </p:nvSpPr>
        <p:spPr>
          <a:xfrm>
            <a:off x="1"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5" y="5390900"/>
            <a:ext cx="8450351"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199177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5" y="1435300"/>
            <a:ext cx="8489951"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6" name="Text Placeholder 3"/>
          <p:cNvSpPr>
            <a:spLocks noGrp="1"/>
          </p:cNvSpPr>
          <p:nvPr>
            <p:ph type="body" sz="quarter" idx="11"/>
          </p:nvPr>
        </p:nvSpPr>
        <p:spPr>
          <a:xfrm>
            <a:off x="2749465" y="5390900"/>
            <a:ext cx="8450351"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627023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5" y="1435300"/>
            <a:ext cx="8489951"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5" y="524433"/>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10" name="object 3"/>
          <p:cNvSpPr/>
          <p:nvPr userDrawn="1"/>
        </p:nvSpPr>
        <p:spPr>
          <a:xfrm>
            <a:off x="1"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5" y="5390900"/>
            <a:ext cx="8450351"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0552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dirty="0"/>
              <a:t>Title slide – </a:t>
            </a:r>
            <a:br>
              <a:rPr lang="en-GB" dirty="0"/>
            </a:br>
            <a:r>
              <a:rPr lang="en-GB" dirty="0"/>
              <a:t>no image</a:t>
            </a:r>
            <a:endParaRPr lang="en-US" dirty="0"/>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5" y="525546"/>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pic>
        <p:nvPicPr>
          <p:cNvPr id="8" name="Picture 7" descr="A picture containing drawing&#10;&#10;Description automatically generated">
            <a:extLst>
              <a:ext uri="{FF2B5EF4-FFF2-40B4-BE49-F238E27FC236}">
                <a16:creationId xmlns:a16="http://schemas.microsoft.com/office/drawing/2014/main" id="{09FFC657-0D3F-4D7C-ADFD-62914E494B4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694793" y="431804"/>
            <a:ext cx="1981119" cy="520595"/>
          </a:xfrm>
          <a:prstGeom prst="rect">
            <a:avLst/>
          </a:prstGeom>
        </p:spPr>
      </p:pic>
    </p:spTree>
    <p:extLst>
      <p:ext uri="{BB962C8B-B14F-4D97-AF65-F5344CB8AC3E}">
        <p14:creationId xmlns:p14="http://schemas.microsoft.com/office/powerpoint/2010/main" val="1251904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dirty="0">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dirty="0">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dirty="0">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Blue</a:t>
              </a:r>
            </a:p>
            <a:p>
              <a:pPr algn="ctr"/>
              <a:r>
                <a:rPr lang="en-GB" sz="900" dirty="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endParaRPr lang="en-GB"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Purple</a:t>
              </a:r>
            </a:p>
            <a:p>
              <a:pPr algn="ctr"/>
              <a:r>
                <a:rPr lang="en-GB" sz="900" dirty="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 Green</a:t>
              </a:r>
            </a:p>
            <a:p>
              <a:pPr algn="ctr"/>
              <a:r>
                <a:rPr lang="en-GB" sz="900" dirty="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endParaRPr lang="en-GB"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Orange</a:t>
              </a:r>
            </a:p>
            <a:p>
              <a:pPr algn="ctr"/>
              <a:r>
                <a:rPr lang="en-GB" sz="900" dirty="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endParaRPr lang="en-GB"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endParaRPr lang="en-GB"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Green</a:t>
              </a:r>
            </a:p>
            <a:p>
              <a:pPr algn="ctr"/>
              <a:r>
                <a:rPr lang="en-GB" sz="900" dirty="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a:t>
              </a:r>
              <a:r>
                <a:rPr lang="en-GB" sz="900" baseline="0" dirty="0">
                  <a:solidFill>
                    <a:schemeClr val="bg1"/>
                  </a:solidFill>
                </a:rPr>
                <a:t> Brown</a:t>
              </a:r>
            </a:p>
            <a:p>
              <a:pPr algn="ctr"/>
              <a:r>
                <a:rPr lang="en-GB" sz="900" baseline="0" dirty="0">
                  <a:solidFill>
                    <a:schemeClr val="bg1"/>
                  </a:solidFill>
                </a:rPr>
                <a:t>117 / 63 / 25</a:t>
              </a:r>
              <a:endParaRPr lang="en-GB"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a:t>
              </a:r>
              <a:r>
                <a:rPr lang="en-GB" sz="900" baseline="0" dirty="0">
                  <a:solidFill>
                    <a:schemeClr val="bg1"/>
                  </a:solidFill>
                </a:rPr>
                <a:t>Brown</a:t>
              </a:r>
            </a:p>
            <a:p>
              <a:pPr algn="ctr"/>
              <a:r>
                <a:rPr lang="en-GB" sz="900" baseline="0" dirty="0">
                  <a:solidFill>
                    <a:schemeClr val="bg1"/>
                  </a:solidFill>
                </a:rPr>
                <a:t>155 / 100 / 46</a:t>
              </a:r>
              <a:endParaRPr lang="en-GB"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Beige</a:t>
              </a:r>
            </a:p>
            <a:p>
              <a:pPr algn="ctr"/>
              <a:r>
                <a:rPr lang="en-GB" sz="900" dirty="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Olive</a:t>
              </a:r>
            </a:p>
            <a:p>
              <a:pPr algn="ctr"/>
              <a:r>
                <a:rPr lang="en-GB" sz="900" dirty="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Pink</a:t>
              </a:r>
            </a:p>
            <a:p>
              <a:pPr algn="ctr"/>
              <a:r>
                <a:rPr lang="en-GB" sz="900" dirty="0">
                  <a:solidFill>
                    <a:schemeClr val="bg1"/>
                  </a:solidFill>
                </a:rPr>
                <a:t>227 / 104 /</a:t>
              </a:r>
              <a:r>
                <a:rPr lang="en-GB" sz="900" baseline="0" dirty="0">
                  <a:solidFill>
                    <a:schemeClr val="bg1"/>
                  </a:solidFill>
                </a:rPr>
                <a:t> 119</a:t>
              </a:r>
              <a:endParaRPr lang="en-GB"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dirty="0">
                  <a:solidFill>
                    <a:schemeClr val="tx2"/>
                  </a:solidFill>
                </a:rPr>
                <a:t>Colour</a:t>
              </a:r>
              <a:r>
                <a:rPr lang="en-GB" sz="1000" b="1" baseline="0" dirty="0">
                  <a:solidFill>
                    <a:schemeClr val="tx2"/>
                  </a:solidFill>
                </a:rPr>
                <a:t> o</a:t>
              </a:r>
              <a:r>
                <a:rPr lang="en-GB" sz="1000" b="1" dirty="0">
                  <a:solidFill>
                    <a:schemeClr val="tx2"/>
                  </a:solidFill>
                </a:rPr>
                <a:t>rder for graphs</a:t>
              </a:r>
            </a:p>
          </p:txBody>
        </p:sp>
      </p:grpSp>
    </p:spTree>
    <p:extLst>
      <p:ext uri="{BB962C8B-B14F-4D97-AF65-F5344CB8AC3E}">
        <p14:creationId xmlns:p14="http://schemas.microsoft.com/office/powerpoint/2010/main" val="4230747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1"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Freeform 19"/>
          <p:cNvSpPr>
            <a:spLocks noChangeAspect="1" noEditPoints="1"/>
          </p:cNvSpPr>
          <p:nvPr userDrawn="1"/>
        </p:nvSpPr>
        <p:spPr bwMode="auto">
          <a:xfrm>
            <a:off x="2729165" y="524433"/>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13" name="Text Placeholder 2"/>
          <p:cNvSpPr>
            <a:spLocks noGrp="1"/>
          </p:cNvSpPr>
          <p:nvPr>
            <p:ph type="body" sz="quarter" idx="11"/>
          </p:nvPr>
        </p:nvSpPr>
        <p:spPr>
          <a:xfrm>
            <a:off x="2729164" y="5402171"/>
            <a:ext cx="84706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4" y="6164294"/>
            <a:ext cx="8470651"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4" y="4607901"/>
            <a:ext cx="84706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dirty="0"/>
              <a:t>Click to edit Master text styles</a:t>
            </a:r>
          </a:p>
          <a:p>
            <a:pPr lvl="1"/>
            <a:r>
              <a:rPr lang="en-US" dirty="0"/>
              <a:t>Second level</a:t>
            </a:r>
          </a:p>
        </p:txBody>
      </p:sp>
      <p:sp>
        <p:nvSpPr>
          <p:cNvPr id="23" name="Text Placeholder 2"/>
          <p:cNvSpPr>
            <a:spLocks noGrp="1"/>
          </p:cNvSpPr>
          <p:nvPr>
            <p:ph type="body" sz="quarter" idx="14"/>
          </p:nvPr>
        </p:nvSpPr>
        <p:spPr>
          <a:xfrm>
            <a:off x="2729164" y="4244358"/>
            <a:ext cx="2411739"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dirty="0"/>
              <a:t>Click to edit Master text styles</a:t>
            </a:r>
          </a:p>
        </p:txBody>
      </p:sp>
      <p:sp>
        <p:nvSpPr>
          <p:cNvPr id="24" name="Text Placeholder 2"/>
          <p:cNvSpPr>
            <a:spLocks noGrp="1"/>
          </p:cNvSpPr>
          <p:nvPr>
            <p:ph type="body" sz="quarter" idx="15"/>
          </p:nvPr>
        </p:nvSpPr>
        <p:spPr>
          <a:xfrm>
            <a:off x="5920503" y="4244358"/>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4" y="6576618"/>
            <a:ext cx="6953693" cy="135362"/>
          </a:xfrm>
          <a:prstGeom prst="rect">
            <a:avLst/>
          </a:prstGeom>
          <a:noFill/>
        </p:spPr>
        <p:txBody>
          <a:bodyPr wrap="square" lIns="0" tIns="0" rIns="0" bIns="0" rtlCol="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grpSp>
        <p:nvGrpSpPr>
          <p:cNvPr id="27" name="Group 26">
            <a:extLst>
              <a:ext uri="{FF2B5EF4-FFF2-40B4-BE49-F238E27FC236}">
                <a16:creationId xmlns:a16="http://schemas.microsoft.com/office/drawing/2014/main" id="{B5713BCD-0E10-489E-8938-6ED8A6C6DF25}"/>
              </a:ext>
            </a:extLst>
          </p:cNvPr>
          <p:cNvGrpSpPr/>
          <p:nvPr userDrawn="1"/>
        </p:nvGrpSpPr>
        <p:grpSpPr>
          <a:xfrm>
            <a:off x="3161579" y="3552521"/>
            <a:ext cx="380492" cy="379419"/>
            <a:chOff x="434904" y="953"/>
            <a:chExt cx="382681" cy="382270"/>
          </a:xfrm>
        </p:grpSpPr>
        <p:sp>
          <p:nvSpPr>
            <p:cNvPr id="28" name="Freeform 36">
              <a:extLst>
                <a:ext uri="{FF2B5EF4-FFF2-40B4-BE49-F238E27FC236}">
                  <a16:creationId xmlns:a16="http://schemas.microsoft.com/office/drawing/2014/main" id="{9D20158B-D2BF-44D5-82FC-BF7C1AA3F5ED}"/>
                </a:ext>
              </a:extLst>
            </p:cNvPr>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9" name="Freeform 37">
              <a:extLst>
                <a:ext uri="{FF2B5EF4-FFF2-40B4-BE49-F238E27FC236}">
                  <a16:creationId xmlns:a16="http://schemas.microsoft.com/office/drawing/2014/main" id="{12372697-06A4-41FF-96F1-C2BC5D5846D1}"/>
                </a:ext>
              </a:extLst>
            </p:cNvPr>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38">
              <a:extLst>
                <a:ext uri="{FF2B5EF4-FFF2-40B4-BE49-F238E27FC236}">
                  <a16:creationId xmlns:a16="http://schemas.microsoft.com/office/drawing/2014/main" id="{1DEF0254-F832-44F3-B4E6-045AE741D3A7}"/>
                </a:ext>
              </a:extLst>
            </p:cNvPr>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40" name="Group 39">
            <a:extLst>
              <a:ext uri="{FF2B5EF4-FFF2-40B4-BE49-F238E27FC236}">
                <a16:creationId xmlns:a16="http://schemas.microsoft.com/office/drawing/2014/main" id="{4684BFB2-67F4-4964-912A-F24F11B56E03}"/>
              </a:ext>
            </a:extLst>
          </p:cNvPr>
          <p:cNvGrpSpPr/>
          <p:nvPr userDrawn="1"/>
        </p:nvGrpSpPr>
        <p:grpSpPr>
          <a:xfrm>
            <a:off x="3593995" y="3552521"/>
            <a:ext cx="380492" cy="379419"/>
            <a:chOff x="869808" y="953"/>
            <a:chExt cx="382681" cy="382270"/>
          </a:xfrm>
        </p:grpSpPr>
        <p:sp>
          <p:nvSpPr>
            <p:cNvPr id="41" name="Freeform 34">
              <a:extLst>
                <a:ext uri="{FF2B5EF4-FFF2-40B4-BE49-F238E27FC236}">
                  <a16:creationId xmlns:a16="http://schemas.microsoft.com/office/drawing/2014/main" id="{328AF4CB-66DC-4488-AD0C-0312E749CA28}"/>
                </a:ext>
              </a:extLst>
            </p:cNvPr>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35">
              <a:extLst>
                <a:ext uri="{FF2B5EF4-FFF2-40B4-BE49-F238E27FC236}">
                  <a16:creationId xmlns:a16="http://schemas.microsoft.com/office/drawing/2014/main" id="{3D762AF0-207C-4BB3-BA60-A9ABAD1249A6}"/>
                </a:ext>
              </a:extLst>
            </p:cNvPr>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43" name="Group 42">
            <a:extLst>
              <a:ext uri="{FF2B5EF4-FFF2-40B4-BE49-F238E27FC236}">
                <a16:creationId xmlns:a16="http://schemas.microsoft.com/office/drawing/2014/main" id="{41499D10-2E96-4D1F-9519-DC57D8FE73DA}"/>
              </a:ext>
            </a:extLst>
          </p:cNvPr>
          <p:cNvGrpSpPr/>
          <p:nvPr userDrawn="1"/>
        </p:nvGrpSpPr>
        <p:grpSpPr>
          <a:xfrm>
            <a:off x="4454351" y="3552521"/>
            <a:ext cx="380492" cy="379419"/>
            <a:chOff x="2170018" y="953"/>
            <a:chExt cx="382681" cy="382270"/>
          </a:xfrm>
        </p:grpSpPr>
        <p:sp>
          <p:nvSpPr>
            <p:cNvPr id="44" name="Freeform 32">
              <a:extLst>
                <a:ext uri="{FF2B5EF4-FFF2-40B4-BE49-F238E27FC236}">
                  <a16:creationId xmlns:a16="http://schemas.microsoft.com/office/drawing/2014/main" id="{C686E232-CBE6-4A2F-8334-B538D4929C1F}"/>
                </a:ext>
              </a:extLst>
            </p:cNvPr>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33">
              <a:extLst>
                <a:ext uri="{FF2B5EF4-FFF2-40B4-BE49-F238E27FC236}">
                  <a16:creationId xmlns:a16="http://schemas.microsoft.com/office/drawing/2014/main" id="{1EEFDA1A-6AE2-42AF-9552-4A6C389171CE}"/>
                </a:ext>
              </a:extLst>
            </p:cNvPr>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46" name="Group 45">
            <a:extLst>
              <a:ext uri="{FF2B5EF4-FFF2-40B4-BE49-F238E27FC236}">
                <a16:creationId xmlns:a16="http://schemas.microsoft.com/office/drawing/2014/main" id="{97B04EB8-97B9-4004-969E-B6FA65957B28}"/>
              </a:ext>
            </a:extLst>
          </p:cNvPr>
          <p:cNvGrpSpPr/>
          <p:nvPr userDrawn="1"/>
        </p:nvGrpSpPr>
        <p:grpSpPr>
          <a:xfrm>
            <a:off x="2729163" y="3552521"/>
            <a:ext cx="380492" cy="379419"/>
            <a:chOff x="0" y="953"/>
            <a:chExt cx="382681" cy="382270"/>
          </a:xfrm>
        </p:grpSpPr>
        <p:sp>
          <p:nvSpPr>
            <p:cNvPr id="47" name="Freeform 30">
              <a:extLst>
                <a:ext uri="{FF2B5EF4-FFF2-40B4-BE49-F238E27FC236}">
                  <a16:creationId xmlns:a16="http://schemas.microsoft.com/office/drawing/2014/main" id="{B67E854F-B5B0-4643-9334-2F0AFC47D5FE}"/>
                </a:ext>
              </a:extLst>
            </p:cNvPr>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8" name="Freeform 31">
              <a:extLst>
                <a:ext uri="{FF2B5EF4-FFF2-40B4-BE49-F238E27FC236}">
                  <a16:creationId xmlns:a16="http://schemas.microsoft.com/office/drawing/2014/main" id="{1144CA93-4473-4915-BD47-AB70F426343A}"/>
                </a:ext>
              </a:extLst>
            </p:cNvPr>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pic>
        <p:nvPicPr>
          <p:cNvPr id="49" name="Picture 48">
            <a:extLst>
              <a:ext uri="{FF2B5EF4-FFF2-40B4-BE49-F238E27FC236}">
                <a16:creationId xmlns:a16="http://schemas.microsoft.com/office/drawing/2014/main" id="{4E1D4C00-5619-43BB-8A72-9BCD19DB89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26414" y="3551571"/>
            <a:ext cx="376015" cy="375358"/>
          </a:xfrm>
          <a:prstGeom prst="rect">
            <a:avLst/>
          </a:prstGeom>
        </p:spPr>
      </p:pic>
    </p:spTree>
    <p:extLst>
      <p:ext uri="{BB962C8B-B14F-4D97-AF65-F5344CB8AC3E}">
        <p14:creationId xmlns:p14="http://schemas.microsoft.com/office/powerpoint/2010/main" val="602028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2_FULL IMAG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4B9AB1-F9EB-4202-9906-4D8F7C79F763}"/>
              </a:ext>
            </a:extLst>
          </p:cNvPr>
          <p:cNvSpPr txBox="1"/>
          <p:nvPr userDrawn="1"/>
        </p:nvSpPr>
        <p:spPr>
          <a:xfrm>
            <a:off x="2234935" y="6527249"/>
            <a:ext cx="7756800" cy="370800"/>
          </a:xfrm>
          <a:prstGeom prst="rect">
            <a:avLst/>
          </a:prstGeom>
          <a:noFill/>
        </p:spPr>
        <p:txBody>
          <a:bodyPr wrap="square" lIns="0" tIns="0" rIns="0" bIns="0" rtlCol="0">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IN" sz="600" kern="1200" noProof="0" dirty="0">
                <a:solidFill>
                  <a:schemeClr val="bg1">
                    <a:lumMod val="65000"/>
                  </a:schemeClr>
                </a:solidFill>
                <a:latin typeface="+mn-lt"/>
                <a:ea typeface="+mn-ea"/>
                <a:cs typeface="+mn-cs"/>
              </a:rPr>
              <a:t>© 2020 KPMG, an Indian Registered Partnership and a member firm of the KPMG network of independent member firms affiliated with KPMG International Cooperative (“KPMG International”), a Swiss entity. All rights reserved.</a:t>
            </a:r>
          </a:p>
        </p:txBody>
      </p:sp>
    </p:spTree>
    <p:extLst>
      <p:ext uri="{BB962C8B-B14F-4D97-AF65-F5344CB8AC3E}">
        <p14:creationId xmlns:p14="http://schemas.microsoft.com/office/powerpoint/2010/main" val="2304823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4" y="0"/>
            <a:ext cx="7707086"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dirty="0"/>
              <a:t>Title slide – </a:t>
            </a:r>
            <a:br>
              <a:rPr lang="en-GB" dirty="0"/>
            </a:br>
            <a:r>
              <a:rPr lang="en-GB" dirty="0"/>
              <a:t>dark vertical image – </a:t>
            </a:r>
            <a:r>
              <a:rPr lang="en-GB" dirty="0" err="1"/>
              <a:t>rhs</a:t>
            </a:r>
            <a:r>
              <a:rPr lang="en-GB" dirty="0"/>
              <a:t> </a:t>
            </a:r>
            <a:endParaRPr lang="en-US" dirty="0"/>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a:t>Click to edit Master text styles</a:t>
            </a:r>
          </a:p>
        </p:txBody>
      </p:sp>
      <p:sp>
        <p:nvSpPr>
          <p:cNvPr id="7" name="Freeform 19"/>
          <p:cNvSpPr>
            <a:spLocks noChangeAspect="1" noEditPoints="1"/>
          </p:cNvSpPr>
          <p:nvPr userDrawn="1"/>
        </p:nvSpPr>
        <p:spPr bwMode="auto">
          <a:xfrm>
            <a:off x="1008000"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pic>
        <p:nvPicPr>
          <p:cNvPr id="8" name="Picture 7" descr="A picture containing drawing&#10;&#10;Description automatically generated">
            <a:extLst>
              <a:ext uri="{FF2B5EF4-FFF2-40B4-BE49-F238E27FC236}">
                <a16:creationId xmlns:a16="http://schemas.microsoft.com/office/drawing/2014/main" id="{67F15A60-93F0-4376-9415-1361A4A079CD}"/>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6820267" y="431800"/>
            <a:ext cx="1993438" cy="523832"/>
          </a:xfrm>
          <a:prstGeom prst="rect">
            <a:avLst/>
          </a:prstGeom>
        </p:spPr>
      </p:pic>
    </p:spTree>
    <p:extLst>
      <p:ext uri="{BB962C8B-B14F-4D97-AF65-F5344CB8AC3E}">
        <p14:creationId xmlns:p14="http://schemas.microsoft.com/office/powerpoint/2010/main" val="949674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dirty="0"/>
              <a:t>Title slide – </a:t>
            </a:r>
            <a:br>
              <a:rPr lang="en-GB" dirty="0"/>
            </a:br>
            <a:r>
              <a:rPr lang="en-GB" dirty="0"/>
              <a:t>no image</a:t>
            </a:r>
            <a:endParaRPr lang="en-US" dirty="0"/>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3"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8" name="Picture 7" descr="A picture containing drawing&#10;&#10;Description automatically generated">
            <a:extLst>
              <a:ext uri="{FF2B5EF4-FFF2-40B4-BE49-F238E27FC236}">
                <a16:creationId xmlns:a16="http://schemas.microsoft.com/office/drawing/2014/main" id="{09FFC657-0D3F-4D7C-ADFD-62914E494B4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694790" y="431800"/>
            <a:ext cx="1981119" cy="520595"/>
          </a:xfrm>
          <a:prstGeom prst="rect">
            <a:avLst/>
          </a:prstGeom>
        </p:spPr>
      </p:pic>
    </p:spTree>
    <p:extLst>
      <p:ext uri="{BB962C8B-B14F-4D97-AF65-F5344CB8AC3E}">
        <p14:creationId xmlns:p14="http://schemas.microsoft.com/office/powerpoint/2010/main" val="433556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96348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027741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458018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1843858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234412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33565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3904236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12170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40783276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en-US"/>
              <a:t>Click icon to add picture</a:t>
            </a:r>
            <a:endParaRPr lang="en-GB" dirty="0"/>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dirty="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3091074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896171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Tree>
    <p:extLst>
      <p:ext uri="{BB962C8B-B14F-4D97-AF65-F5344CB8AC3E}">
        <p14:creationId xmlns:p14="http://schemas.microsoft.com/office/powerpoint/2010/main" val="42734584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Tree>
    <p:extLst>
      <p:ext uri="{BB962C8B-B14F-4D97-AF65-F5344CB8AC3E}">
        <p14:creationId xmlns:p14="http://schemas.microsoft.com/office/powerpoint/2010/main" val="36127968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6648746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425669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70558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17331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863759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770817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dirty="0">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dirty="0">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dirty="0">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Blue</a:t>
              </a:r>
            </a:p>
            <a:p>
              <a:pPr algn="ctr"/>
              <a:r>
                <a:rPr lang="en-GB" sz="900" dirty="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endParaRPr lang="en-GB"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Purple</a:t>
              </a:r>
            </a:p>
            <a:p>
              <a:pPr algn="ctr"/>
              <a:r>
                <a:rPr lang="en-GB" sz="900" dirty="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 Green</a:t>
              </a:r>
            </a:p>
            <a:p>
              <a:pPr algn="ctr"/>
              <a:r>
                <a:rPr lang="en-GB" sz="900" dirty="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endParaRPr lang="en-GB"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Orange</a:t>
              </a:r>
            </a:p>
            <a:p>
              <a:pPr algn="ctr"/>
              <a:r>
                <a:rPr lang="en-GB" sz="900" dirty="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endParaRPr lang="en-GB"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endParaRPr lang="en-GB"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Green</a:t>
              </a:r>
            </a:p>
            <a:p>
              <a:pPr algn="ctr"/>
              <a:r>
                <a:rPr lang="en-GB" sz="900" dirty="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a:t>
              </a:r>
              <a:r>
                <a:rPr lang="en-GB" sz="900" baseline="0" dirty="0">
                  <a:solidFill>
                    <a:schemeClr val="bg1"/>
                  </a:solidFill>
                </a:rPr>
                <a:t> Brown</a:t>
              </a:r>
            </a:p>
            <a:p>
              <a:pPr algn="ctr"/>
              <a:r>
                <a:rPr lang="en-GB" sz="900" baseline="0" dirty="0">
                  <a:solidFill>
                    <a:schemeClr val="bg1"/>
                  </a:solidFill>
                </a:rPr>
                <a:t>117 / 63 / 25</a:t>
              </a:r>
              <a:endParaRPr lang="en-GB"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a:t>
              </a:r>
              <a:r>
                <a:rPr lang="en-GB" sz="900" baseline="0" dirty="0">
                  <a:solidFill>
                    <a:schemeClr val="bg1"/>
                  </a:solidFill>
                </a:rPr>
                <a:t>Brown</a:t>
              </a:r>
            </a:p>
            <a:p>
              <a:pPr algn="ctr"/>
              <a:r>
                <a:rPr lang="en-GB" sz="900" baseline="0" dirty="0">
                  <a:solidFill>
                    <a:schemeClr val="bg1"/>
                  </a:solidFill>
                </a:rPr>
                <a:t>155 / 100 / 46</a:t>
              </a:r>
              <a:endParaRPr lang="en-GB"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Beige</a:t>
              </a:r>
            </a:p>
            <a:p>
              <a:pPr algn="ctr"/>
              <a:r>
                <a:rPr lang="en-GB" sz="900" dirty="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Olive</a:t>
              </a:r>
            </a:p>
            <a:p>
              <a:pPr algn="ctr"/>
              <a:r>
                <a:rPr lang="en-GB" sz="900" dirty="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Pink</a:t>
              </a:r>
            </a:p>
            <a:p>
              <a:pPr algn="ctr"/>
              <a:r>
                <a:rPr lang="en-GB" sz="900" dirty="0">
                  <a:solidFill>
                    <a:schemeClr val="bg1"/>
                  </a:solidFill>
                </a:rPr>
                <a:t>227 / 104 /</a:t>
              </a:r>
              <a:r>
                <a:rPr lang="en-GB" sz="900" baseline="0" dirty="0">
                  <a:solidFill>
                    <a:schemeClr val="bg1"/>
                  </a:solidFill>
                </a:rPr>
                <a:t> 119</a:t>
              </a:r>
              <a:endParaRPr lang="en-GB"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dirty="0">
                  <a:solidFill>
                    <a:schemeClr val="tx2"/>
                  </a:solidFill>
                </a:rPr>
                <a:t>Colour</a:t>
              </a:r>
              <a:r>
                <a:rPr lang="en-GB" sz="1000" b="1" baseline="0" dirty="0">
                  <a:solidFill>
                    <a:schemeClr val="tx2"/>
                  </a:solidFill>
                </a:rPr>
                <a:t> o</a:t>
              </a:r>
              <a:r>
                <a:rPr lang="en-GB" sz="1000" b="1" dirty="0">
                  <a:solidFill>
                    <a:schemeClr val="tx2"/>
                  </a:solidFill>
                </a:rPr>
                <a:t>rder for graphs</a:t>
              </a:r>
            </a:p>
          </p:txBody>
        </p:sp>
      </p:grpSp>
    </p:spTree>
    <p:extLst>
      <p:ext uri="{BB962C8B-B14F-4D97-AF65-F5344CB8AC3E}">
        <p14:creationId xmlns:p14="http://schemas.microsoft.com/office/powerpoint/2010/main" val="9086057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3" name="Text Placeholder 2"/>
          <p:cNvSpPr>
            <a:spLocks noGrp="1"/>
          </p:cNvSpPr>
          <p:nvPr>
            <p:ph type="body" sz="quarter" idx="11"/>
          </p:nvPr>
        </p:nvSpPr>
        <p:spPr>
          <a:xfrm>
            <a:off x="2729163" y="5402171"/>
            <a:ext cx="8470650"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3" y="6164290"/>
            <a:ext cx="8470650"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3" y="4607901"/>
            <a:ext cx="8470650"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dirty="0"/>
              <a:t>Click to edit Master text styles</a:t>
            </a:r>
          </a:p>
          <a:p>
            <a:pPr lvl="1"/>
            <a:r>
              <a:rPr lang="en-US" dirty="0"/>
              <a:t>Second level</a:t>
            </a:r>
          </a:p>
        </p:txBody>
      </p:sp>
      <p:sp>
        <p:nvSpPr>
          <p:cNvPr id="23" name="Text Placeholder 2"/>
          <p:cNvSpPr>
            <a:spLocks noGrp="1"/>
          </p:cNvSpPr>
          <p:nvPr>
            <p:ph type="body" sz="quarter" idx="14"/>
          </p:nvPr>
        </p:nvSpPr>
        <p:spPr>
          <a:xfrm>
            <a:off x="2729163" y="4244358"/>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dirty="0"/>
              <a:t>Click to edit Master text styles</a:t>
            </a:r>
          </a:p>
        </p:txBody>
      </p:sp>
      <p:sp>
        <p:nvSpPr>
          <p:cNvPr id="24" name="Text Placeholder 2"/>
          <p:cNvSpPr>
            <a:spLocks noGrp="1"/>
          </p:cNvSpPr>
          <p:nvPr>
            <p:ph type="body" sz="quarter" idx="15"/>
          </p:nvPr>
        </p:nvSpPr>
        <p:spPr>
          <a:xfrm>
            <a:off x="5920501" y="4244358"/>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3" y="657661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grpSp>
        <p:nvGrpSpPr>
          <p:cNvPr id="27" name="Group 26">
            <a:extLst>
              <a:ext uri="{FF2B5EF4-FFF2-40B4-BE49-F238E27FC236}">
                <a16:creationId xmlns:a16="http://schemas.microsoft.com/office/drawing/2014/main" id="{B5713BCD-0E10-489E-8938-6ED8A6C6DF25}"/>
              </a:ext>
            </a:extLst>
          </p:cNvPr>
          <p:cNvGrpSpPr/>
          <p:nvPr userDrawn="1"/>
        </p:nvGrpSpPr>
        <p:grpSpPr>
          <a:xfrm>
            <a:off x="3161579" y="3552517"/>
            <a:ext cx="380492" cy="379419"/>
            <a:chOff x="434904" y="953"/>
            <a:chExt cx="382681" cy="382270"/>
          </a:xfrm>
        </p:grpSpPr>
        <p:sp>
          <p:nvSpPr>
            <p:cNvPr id="28" name="Freeform 36">
              <a:extLst>
                <a:ext uri="{FF2B5EF4-FFF2-40B4-BE49-F238E27FC236}">
                  <a16:creationId xmlns:a16="http://schemas.microsoft.com/office/drawing/2014/main" id="{9D20158B-D2BF-44D5-82FC-BF7C1AA3F5ED}"/>
                </a:ext>
              </a:extLst>
            </p:cNvPr>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7">
              <a:extLst>
                <a:ext uri="{FF2B5EF4-FFF2-40B4-BE49-F238E27FC236}">
                  <a16:creationId xmlns:a16="http://schemas.microsoft.com/office/drawing/2014/main" id="{12372697-06A4-41FF-96F1-C2BC5D5846D1}"/>
                </a:ext>
              </a:extLst>
            </p:cNvPr>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8">
              <a:extLst>
                <a:ext uri="{FF2B5EF4-FFF2-40B4-BE49-F238E27FC236}">
                  <a16:creationId xmlns:a16="http://schemas.microsoft.com/office/drawing/2014/main" id="{1DEF0254-F832-44F3-B4E6-045AE741D3A7}"/>
                </a:ext>
              </a:extLst>
            </p:cNvPr>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4684BFB2-67F4-4964-912A-F24F11B56E03}"/>
              </a:ext>
            </a:extLst>
          </p:cNvPr>
          <p:cNvGrpSpPr/>
          <p:nvPr userDrawn="1"/>
        </p:nvGrpSpPr>
        <p:grpSpPr>
          <a:xfrm>
            <a:off x="3593995" y="3552517"/>
            <a:ext cx="380492" cy="379419"/>
            <a:chOff x="869808" y="953"/>
            <a:chExt cx="382681" cy="382270"/>
          </a:xfrm>
        </p:grpSpPr>
        <p:sp>
          <p:nvSpPr>
            <p:cNvPr id="41" name="Freeform 34">
              <a:extLst>
                <a:ext uri="{FF2B5EF4-FFF2-40B4-BE49-F238E27FC236}">
                  <a16:creationId xmlns:a16="http://schemas.microsoft.com/office/drawing/2014/main" id="{328AF4CB-66DC-4488-AD0C-0312E749CA28}"/>
                </a:ext>
              </a:extLst>
            </p:cNvPr>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5">
              <a:extLst>
                <a:ext uri="{FF2B5EF4-FFF2-40B4-BE49-F238E27FC236}">
                  <a16:creationId xmlns:a16="http://schemas.microsoft.com/office/drawing/2014/main" id="{3D762AF0-207C-4BB3-BA60-A9ABAD1249A6}"/>
                </a:ext>
              </a:extLst>
            </p:cNvPr>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41499D10-2E96-4D1F-9519-DC57D8FE73DA}"/>
              </a:ext>
            </a:extLst>
          </p:cNvPr>
          <p:cNvGrpSpPr/>
          <p:nvPr userDrawn="1"/>
        </p:nvGrpSpPr>
        <p:grpSpPr>
          <a:xfrm>
            <a:off x="4454351" y="3552517"/>
            <a:ext cx="380492" cy="379419"/>
            <a:chOff x="2170018" y="953"/>
            <a:chExt cx="382681" cy="382270"/>
          </a:xfrm>
        </p:grpSpPr>
        <p:sp>
          <p:nvSpPr>
            <p:cNvPr id="44" name="Freeform 32">
              <a:extLst>
                <a:ext uri="{FF2B5EF4-FFF2-40B4-BE49-F238E27FC236}">
                  <a16:creationId xmlns:a16="http://schemas.microsoft.com/office/drawing/2014/main" id="{C686E232-CBE6-4A2F-8334-B538D4929C1F}"/>
                </a:ext>
              </a:extLst>
            </p:cNvPr>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3">
              <a:extLst>
                <a:ext uri="{FF2B5EF4-FFF2-40B4-BE49-F238E27FC236}">
                  <a16:creationId xmlns:a16="http://schemas.microsoft.com/office/drawing/2014/main" id="{1EEFDA1A-6AE2-42AF-9552-4A6C389171CE}"/>
                </a:ext>
              </a:extLst>
            </p:cNvPr>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a:extLst>
              <a:ext uri="{FF2B5EF4-FFF2-40B4-BE49-F238E27FC236}">
                <a16:creationId xmlns:a16="http://schemas.microsoft.com/office/drawing/2014/main" id="{97B04EB8-97B9-4004-969E-B6FA65957B28}"/>
              </a:ext>
            </a:extLst>
          </p:cNvPr>
          <p:cNvGrpSpPr/>
          <p:nvPr userDrawn="1"/>
        </p:nvGrpSpPr>
        <p:grpSpPr>
          <a:xfrm>
            <a:off x="2729163" y="3552517"/>
            <a:ext cx="380492" cy="379419"/>
            <a:chOff x="0" y="953"/>
            <a:chExt cx="382681" cy="382270"/>
          </a:xfrm>
        </p:grpSpPr>
        <p:sp>
          <p:nvSpPr>
            <p:cNvPr id="47" name="Freeform 30">
              <a:extLst>
                <a:ext uri="{FF2B5EF4-FFF2-40B4-BE49-F238E27FC236}">
                  <a16:creationId xmlns:a16="http://schemas.microsoft.com/office/drawing/2014/main" id="{B67E854F-B5B0-4643-9334-2F0AFC47D5FE}"/>
                </a:ext>
              </a:extLst>
            </p:cNvPr>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1">
              <a:extLst>
                <a:ext uri="{FF2B5EF4-FFF2-40B4-BE49-F238E27FC236}">
                  <a16:creationId xmlns:a16="http://schemas.microsoft.com/office/drawing/2014/main" id="{1144CA93-4473-4915-BD47-AB70F426343A}"/>
                </a:ext>
              </a:extLst>
            </p:cNvPr>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9" name="Picture 48">
            <a:extLst>
              <a:ext uri="{FF2B5EF4-FFF2-40B4-BE49-F238E27FC236}">
                <a16:creationId xmlns:a16="http://schemas.microsoft.com/office/drawing/2014/main" id="{4E1D4C00-5619-43BB-8A72-9BCD19DB89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26411" y="3551571"/>
            <a:ext cx="376015" cy="375358"/>
          </a:xfrm>
          <a:prstGeom prst="rect">
            <a:avLst/>
          </a:prstGeom>
        </p:spPr>
      </p:pic>
    </p:spTree>
    <p:extLst>
      <p:ext uri="{BB962C8B-B14F-4D97-AF65-F5344CB8AC3E}">
        <p14:creationId xmlns:p14="http://schemas.microsoft.com/office/powerpoint/2010/main" val="462655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2_FULL IMAG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4B9AB1-F9EB-4202-9906-4D8F7C79F763}"/>
              </a:ext>
            </a:extLst>
          </p:cNvPr>
          <p:cNvSpPr txBox="1"/>
          <p:nvPr userDrawn="1"/>
        </p:nvSpPr>
        <p:spPr>
          <a:xfrm>
            <a:off x="2234934" y="6527249"/>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600" kern="1200" noProof="0" dirty="0">
                <a:solidFill>
                  <a:schemeClr val="bg1">
                    <a:lumMod val="65000"/>
                  </a:schemeClr>
                </a:solidFill>
                <a:latin typeface="+mn-lt"/>
                <a:ea typeface="+mn-ea"/>
                <a:cs typeface="+mn-cs"/>
              </a:rPr>
              <a:t>© 2020 KPMG, an Indian Registered Partnership and a member firm of the KPMG network of independent member firms affiliated with KPMG International Cooperative (“KPMG International”), a Swiss entity. All rights reserved.</a:t>
            </a:r>
          </a:p>
        </p:txBody>
      </p:sp>
    </p:spTree>
    <p:extLst>
      <p:ext uri="{BB962C8B-B14F-4D97-AF65-F5344CB8AC3E}">
        <p14:creationId xmlns:p14="http://schemas.microsoft.com/office/powerpoint/2010/main" val="214414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3834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353390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416214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332221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8399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003203" y="1331360"/>
            <a:ext cx="10194471" cy="454556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556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354"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354"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354"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7986" indent="-287986"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1979" indent="-143992"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19965" indent="-287986"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3957" indent="-143992"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1942" indent="-287986"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5936" indent="-143992"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p15:clr>
            <a:srgbClr val="F26B43"/>
          </p15:clr>
        </p15:guide>
        <p15:guide id="2" pos="627">
          <p15:clr>
            <a:srgbClr val="F26B43"/>
          </p15:clr>
        </p15:guide>
        <p15:guide id="3" pos="7055">
          <p15:clr>
            <a:srgbClr val="F26B43"/>
          </p15:clr>
        </p15:guide>
        <p15:guide id="4" orient="horz" pos="833">
          <p15:clr>
            <a:srgbClr val="F26B43"/>
          </p15:clr>
        </p15:guide>
        <p15:guide id="5" orient="horz" pos="608">
          <p15:clr>
            <a:srgbClr val="F26B43"/>
          </p15:clr>
        </p15:guide>
        <p15:guide id="6" orient="horz" pos="2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493872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p15:clr>
            <a:srgbClr val="F26B43"/>
          </p15:clr>
        </p15:guide>
        <p15:guide id="2" pos="627">
          <p15:clr>
            <a:srgbClr val="F26B43"/>
          </p15:clr>
        </p15:guide>
        <p15:guide id="3" pos="7055">
          <p15:clr>
            <a:srgbClr val="F26B43"/>
          </p15:clr>
        </p15:guide>
        <p15:guide id="4" orient="horz" pos="833">
          <p15:clr>
            <a:srgbClr val="F26B43"/>
          </p15:clr>
        </p15:guide>
        <p15:guide id="5" orient="horz" pos="608">
          <p15:clr>
            <a:srgbClr val="F26B43"/>
          </p15:clr>
        </p15:guide>
        <p15:guide id="6" orient="horz" pos="2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4.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Rectangle 371"/>
          <p:cNvSpPr/>
          <p:nvPr/>
        </p:nvSpPr>
        <p:spPr>
          <a:xfrm>
            <a:off x="-15498" y="977"/>
            <a:ext cx="12207498"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5" name="Title 2"/>
          <p:cNvSpPr txBox="1">
            <a:spLocks/>
          </p:cNvSpPr>
          <p:nvPr/>
        </p:nvSpPr>
        <p:spPr>
          <a:xfrm>
            <a:off x="1025294" y="311572"/>
            <a:ext cx="9828227" cy="844936"/>
          </a:xfrm>
          <a:prstGeom prst="rect">
            <a:avLst/>
          </a:prstGeom>
        </p:spPr>
        <p:txBody>
          <a:bodyPr/>
          <a:lstStyle>
            <a:lvl1pPr algn="l" defTabSz="914400" rtl="0" eaLnBrk="1" latinLnBrk="0" hangingPunct="1">
              <a:lnSpc>
                <a:spcPct val="70000"/>
              </a:lnSpc>
              <a:spcBef>
                <a:spcPct val="0"/>
              </a:spcBef>
              <a:buNone/>
              <a:defRPr sz="5400" kern="1200">
                <a:solidFill>
                  <a:schemeClr val="tx2"/>
                </a:solidFill>
                <a:latin typeface="+mj-lt"/>
                <a:ea typeface="+mj-ea"/>
                <a:cs typeface="+mj-cs"/>
              </a:defRPr>
            </a:lvl1pPr>
          </a:lstStyle>
          <a:p>
            <a:pPr marL="0" marR="0" lvl="0" indent="0" algn="ctr" defTabSz="914400" rtl="0" eaLnBrk="1" fontAlgn="auto" latinLnBrk="0" hangingPunct="1">
              <a:lnSpc>
                <a:spcPct val="7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KPMG Extralight"/>
                <a:ea typeface="+mj-ea"/>
                <a:cs typeface="+mj-cs"/>
              </a:rPr>
              <a:t>Data Analysis – OTT case study</a:t>
            </a:r>
          </a:p>
        </p:txBody>
      </p:sp>
      <p:cxnSp>
        <p:nvCxnSpPr>
          <p:cNvPr id="374" name="Straight Connector 373">
            <a:extLst>
              <a:ext uri="{FF2B5EF4-FFF2-40B4-BE49-F238E27FC236}">
                <a16:creationId xmlns:a16="http://schemas.microsoft.com/office/drawing/2014/main" id="{98841BD2-A1F5-4DBA-B2FA-9DD9D4083589}"/>
              </a:ext>
            </a:extLst>
          </p:cNvPr>
          <p:cNvCxnSpPr>
            <a:cxnSpLocks/>
          </p:cNvCxnSpPr>
          <p:nvPr/>
        </p:nvCxnSpPr>
        <p:spPr>
          <a:xfrm>
            <a:off x="2246085" y="4587124"/>
            <a:ext cx="0" cy="7943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D70EBE22-C476-4735-B387-2C2DB66959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6470" y="4578578"/>
            <a:ext cx="844936" cy="844936"/>
          </a:xfrm>
          <a:prstGeom prst="rect">
            <a:avLst/>
          </a:prstGeom>
        </p:spPr>
      </p:pic>
      <p:pic>
        <p:nvPicPr>
          <p:cNvPr id="376" name="Picture 375" descr="Text, logo&#10;&#10;Description automatically generated">
            <a:extLst>
              <a:ext uri="{FF2B5EF4-FFF2-40B4-BE49-F238E27FC236}">
                <a16:creationId xmlns:a16="http://schemas.microsoft.com/office/drawing/2014/main" id="{BCBA4984-8468-4D67-83C7-A598F593AC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233" y="4423091"/>
            <a:ext cx="1586329" cy="1171831"/>
          </a:xfrm>
          <a:prstGeom prst="rect">
            <a:avLst/>
          </a:prstGeom>
        </p:spPr>
      </p:pic>
      <p:pic>
        <p:nvPicPr>
          <p:cNvPr id="3" name="Picture 2" descr="A picture containing table, dining table&#10;&#10;Description automatically generated">
            <a:extLst>
              <a:ext uri="{FF2B5EF4-FFF2-40B4-BE49-F238E27FC236}">
                <a16:creationId xmlns:a16="http://schemas.microsoft.com/office/drawing/2014/main" id="{726DAE4F-4630-4F56-BBFF-BAB43FFDB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3296" y="1793241"/>
            <a:ext cx="7157606" cy="4866603"/>
          </a:xfrm>
          <a:prstGeom prst="rect">
            <a:avLst/>
          </a:prstGeom>
        </p:spPr>
      </p:pic>
    </p:spTree>
    <p:extLst>
      <p:ext uri="{BB962C8B-B14F-4D97-AF65-F5344CB8AC3E}">
        <p14:creationId xmlns:p14="http://schemas.microsoft.com/office/powerpoint/2010/main" val="61979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total sales of each region.</a:t>
            </a:r>
          </a:p>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average profit of each region.</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Region Analysis</a:t>
            </a:r>
          </a:p>
        </p:txBody>
      </p:sp>
    </p:spTree>
    <p:extLst>
      <p:ext uri="{BB962C8B-B14F-4D97-AF65-F5344CB8AC3E}">
        <p14:creationId xmlns:p14="http://schemas.microsoft.com/office/powerpoint/2010/main" val="111095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Average Profit and total sales of each product category.</a:t>
            </a:r>
          </a:p>
          <a:p>
            <a:pPr algn="ct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Category Analysis</a:t>
            </a:r>
          </a:p>
        </p:txBody>
      </p:sp>
    </p:spTree>
    <p:extLst>
      <p:ext uri="{BB962C8B-B14F-4D97-AF65-F5344CB8AC3E}">
        <p14:creationId xmlns:p14="http://schemas.microsoft.com/office/powerpoint/2010/main" val="292547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top 5 cities based on the number of orders placed.</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Region Analysis</a:t>
            </a:r>
          </a:p>
        </p:txBody>
      </p:sp>
    </p:spTree>
    <p:extLst>
      <p:ext uri="{BB962C8B-B14F-4D97-AF65-F5344CB8AC3E}">
        <p14:creationId xmlns:p14="http://schemas.microsoft.com/office/powerpoint/2010/main" val="3597514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product subcategory which has the highest sales and what is the profit to sales ratio for this particular subcategory.</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Ratio Analysis</a:t>
            </a:r>
          </a:p>
        </p:txBody>
      </p:sp>
    </p:spTree>
    <p:extLst>
      <p:ext uri="{BB962C8B-B14F-4D97-AF65-F5344CB8AC3E}">
        <p14:creationId xmlns:p14="http://schemas.microsoft.com/office/powerpoint/2010/main" val="122160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Problem Statement</a:t>
            </a:r>
          </a:p>
        </p:txBody>
      </p:sp>
      <p:sp>
        <p:nvSpPr>
          <p:cNvPr id="6" name="Text Placeholder 5">
            <a:extLst>
              <a:ext uri="{FF2B5EF4-FFF2-40B4-BE49-F238E27FC236}">
                <a16:creationId xmlns:a16="http://schemas.microsoft.com/office/drawing/2014/main" id="{BA57F946-EE6D-4588-A1B1-2F974AB33A28}"/>
              </a:ext>
            </a:extLst>
          </p:cNvPr>
          <p:cNvSpPr>
            <a:spLocks noGrp="1"/>
          </p:cNvSpPr>
          <p:nvPr>
            <p:ph type="body" sz="quarter" idx="10"/>
          </p:nvPr>
        </p:nvSpPr>
        <p:spPr/>
        <p:txBody>
          <a:bodyPr anchor="ctr"/>
          <a:lstStyle/>
          <a:p>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AMM Network is a new organization planning to launch its OTT app called as ‘Binge Bong’. They have collected the data of various movies that is available in other OTT platforms. You work as a Data Analyst in Starboy Consultancy and AMM Network approaches you with the data. Your job is to analyze the data and get actionable insights.</a:t>
            </a:r>
          </a:p>
        </p:txBody>
      </p:sp>
    </p:spTree>
    <p:extLst>
      <p:ext uri="{BB962C8B-B14F-4D97-AF65-F5344CB8AC3E}">
        <p14:creationId xmlns:p14="http://schemas.microsoft.com/office/powerpoint/2010/main" val="19604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2"/>
            <a:ext cx="9837802" cy="2942746"/>
          </a:xfrm>
          <a:ln>
            <a:solidFill>
              <a:srgbClr val="FFC000"/>
            </a:solidFill>
          </a:ln>
        </p:spPr>
        <p:txBody>
          <a:bodyPr anchor="ctr"/>
          <a:lstStyle/>
          <a:p>
            <a:pPr algn="ct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Use a filter in the data and find the number of movies in Tamil, English, and Telugu. </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Language Analysis</a:t>
            </a:r>
          </a:p>
        </p:txBody>
      </p:sp>
    </p:spTree>
    <p:extLst>
      <p:ext uri="{BB962C8B-B14F-4D97-AF65-F5344CB8AC3E}">
        <p14:creationId xmlns:p14="http://schemas.microsoft.com/office/powerpoint/2010/main" val="13045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number of movies in Action Genre with IMDB rating more than 7.</a:t>
            </a:r>
          </a:p>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number of movies in Comedy Genre with IMDB rating more than 8.5. </a:t>
            </a:r>
          </a:p>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number of movies in Drama Genre or movies with IMDB rating more than 8.5</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Genre Analysis</a:t>
            </a:r>
          </a:p>
        </p:txBody>
      </p:sp>
    </p:spTree>
    <p:extLst>
      <p:ext uri="{BB962C8B-B14F-4D97-AF65-F5344CB8AC3E}">
        <p14:creationId xmlns:p14="http://schemas.microsoft.com/office/powerpoint/2010/main" val="253594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Use the select command to extract only the title, IMDB rating and director.</a:t>
            </a:r>
          </a:p>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Use the select command to extract Title, Country and Genre.</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Columns Analysis</a:t>
            </a:r>
          </a:p>
        </p:txBody>
      </p:sp>
    </p:spTree>
    <p:extLst>
      <p:ext uri="{BB962C8B-B14F-4D97-AF65-F5344CB8AC3E}">
        <p14:creationId xmlns:p14="http://schemas.microsoft.com/office/powerpoint/2010/main" val="313769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top 10 movies based on rotten tomatoes score</a:t>
            </a:r>
          </a:p>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bottom 10 movies based on rotten tomatoes score</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Rotten Tomato Analysis</a:t>
            </a:r>
          </a:p>
        </p:txBody>
      </p:sp>
    </p:spTree>
    <p:extLst>
      <p:ext uri="{BB962C8B-B14F-4D97-AF65-F5344CB8AC3E}">
        <p14:creationId xmlns:p14="http://schemas.microsoft.com/office/powerpoint/2010/main" val="24221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top 3 movies based on runtime</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Runtime Analysis</a:t>
            </a:r>
          </a:p>
        </p:txBody>
      </p:sp>
    </p:spTree>
    <p:extLst>
      <p:ext uri="{BB962C8B-B14F-4D97-AF65-F5344CB8AC3E}">
        <p14:creationId xmlns:p14="http://schemas.microsoft.com/office/powerpoint/2010/main" val="5060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0B7625D7-763B-43A6-B4B4-077EB48CAD4A}"/>
              </a:ext>
            </a:extLst>
          </p:cNvPr>
          <p:cNvSpPr>
            <a:spLocks noGrp="1"/>
          </p:cNvSpPr>
          <p:nvPr>
            <p:ph type="body" sz="quarter" idx="10"/>
          </p:nvPr>
        </p:nvSpPr>
        <p:spPr>
          <a:xfrm>
            <a:off x="1388216" y="1885071"/>
            <a:ext cx="9683058" cy="4206239"/>
          </a:xfrm>
          <a:ln>
            <a:solidFill>
              <a:srgbClr val="FFC000"/>
            </a:solidFill>
          </a:ln>
        </p:spPr>
        <p:txBody>
          <a:bodyPr anchor="ctr"/>
          <a:lstStyle/>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number of movies in each platform.</a:t>
            </a:r>
          </a:p>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top 3 countries based on number of movies.</a:t>
            </a:r>
          </a:p>
          <a:p>
            <a:pPr marL="457200" indent="-457200" algn="ctr">
              <a:buFont typeface="Wingdings" panose="05000000000000000000" pitchFamily="2" charset="2"/>
              <a:buChar char="v"/>
            </a:pP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Find the top 3 genre based on number of movies</a:t>
            </a: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Platform Analysis</a:t>
            </a:r>
          </a:p>
        </p:txBody>
      </p:sp>
    </p:spTree>
    <p:extLst>
      <p:ext uri="{BB962C8B-B14F-4D97-AF65-F5344CB8AC3E}">
        <p14:creationId xmlns:p14="http://schemas.microsoft.com/office/powerpoint/2010/main" val="271472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Rectangle 371"/>
          <p:cNvSpPr/>
          <p:nvPr/>
        </p:nvSpPr>
        <p:spPr>
          <a:xfrm>
            <a:off x="-15498" y="977"/>
            <a:ext cx="12207498"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5" name="Title 2"/>
          <p:cNvSpPr txBox="1">
            <a:spLocks/>
          </p:cNvSpPr>
          <p:nvPr/>
        </p:nvSpPr>
        <p:spPr>
          <a:xfrm>
            <a:off x="448736" y="315722"/>
            <a:ext cx="10869019" cy="844936"/>
          </a:xfrm>
          <a:prstGeom prst="rect">
            <a:avLst/>
          </a:prstGeom>
        </p:spPr>
        <p:txBody>
          <a:bodyPr/>
          <a:lstStyle>
            <a:lvl1pPr algn="l" defTabSz="914400" rtl="0" eaLnBrk="1" latinLnBrk="0" hangingPunct="1">
              <a:lnSpc>
                <a:spcPct val="70000"/>
              </a:lnSpc>
              <a:spcBef>
                <a:spcPct val="0"/>
              </a:spcBef>
              <a:buNone/>
              <a:defRPr sz="5400" kern="1200">
                <a:solidFill>
                  <a:schemeClr val="tx2"/>
                </a:solidFill>
                <a:latin typeface="+mj-lt"/>
                <a:ea typeface="+mj-ea"/>
                <a:cs typeface="+mj-cs"/>
              </a:defRPr>
            </a:lvl1pPr>
          </a:lstStyle>
          <a:p>
            <a:pPr marL="0" marR="0" lvl="0" indent="0" algn="ctr" defTabSz="914400" rtl="0" eaLnBrk="1" fontAlgn="auto" latinLnBrk="0" hangingPunct="1">
              <a:lnSpc>
                <a:spcPct val="7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KPMG Extralight"/>
                <a:ea typeface="+mj-ea"/>
                <a:cs typeface="+mj-cs"/>
              </a:rPr>
              <a:t>Data Analysis – E commerce case study</a:t>
            </a:r>
          </a:p>
        </p:txBody>
      </p:sp>
      <p:cxnSp>
        <p:nvCxnSpPr>
          <p:cNvPr id="374" name="Straight Connector 373">
            <a:extLst>
              <a:ext uri="{FF2B5EF4-FFF2-40B4-BE49-F238E27FC236}">
                <a16:creationId xmlns:a16="http://schemas.microsoft.com/office/drawing/2014/main" id="{98841BD2-A1F5-4DBA-B2FA-9DD9D4083589}"/>
              </a:ext>
            </a:extLst>
          </p:cNvPr>
          <p:cNvCxnSpPr>
            <a:cxnSpLocks/>
          </p:cNvCxnSpPr>
          <p:nvPr/>
        </p:nvCxnSpPr>
        <p:spPr>
          <a:xfrm>
            <a:off x="2246085" y="4587124"/>
            <a:ext cx="0" cy="7943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D70EBE22-C476-4735-B387-2C2DB66959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6470" y="4578578"/>
            <a:ext cx="844936" cy="844936"/>
          </a:xfrm>
          <a:prstGeom prst="rect">
            <a:avLst/>
          </a:prstGeom>
        </p:spPr>
      </p:pic>
      <p:pic>
        <p:nvPicPr>
          <p:cNvPr id="376" name="Picture 375" descr="Text, logo&#10;&#10;Description automatically generated">
            <a:extLst>
              <a:ext uri="{FF2B5EF4-FFF2-40B4-BE49-F238E27FC236}">
                <a16:creationId xmlns:a16="http://schemas.microsoft.com/office/drawing/2014/main" id="{BCBA4984-8468-4D67-83C7-A598F593AC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233" y="4423091"/>
            <a:ext cx="1586329" cy="1171831"/>
          </a:xfrm>
          <a:prstGeom prst="rect">
            <a:avLst/>
          </a:prstGeom>
        </p:spPr>
      </p:pic>
      <p:pic>
        <p:nvPicPr>
          <p:cNvPr id="3" name="Picture 2" descr="A picture containing table, dining table&#10;&#10;Description automatically generated">
            <a:extLst>
              <a:ext uri="{FF2B5EF4-FFF2-40B4-BE49-F238E27FC236}">
                <a16:creationId xmlns:a16="http://schemas.microsoft.com/office/drawing/2014/main" id="{726DAE4F-4630-4F56-BBFF-BAB43FFDB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3296" y="1793241"/>
            <a:ext cx="7157606" cy="4866603"/>
          </a:xfrm>
          <a:prstGeom prst="rect">
            <a:avLst/>
          </a:prstGeom>
        </p:spPr>
      </p:pic>
    </p:spTree>
    <p:extLst>
      <p:ext uri="{BB962C8B-B14F-4D97-AF65-F5344CB8AC3E}">
        <p14:creationId xmlns:p14="http://schemas.microsoft.com/office/powerpoint/2010/main" val="1885351762"/>
      </p:ext>
    </p:extLst>
  </p:cSld>
  <p:clrMapOvr>
    <a:masterClrMapping/>
  </p:clrMapOvr>
</p:sld>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0091DA"/>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lgn="l">
          <a:defRPr dirty="0">
            <a:latin typeface="Arial" panose="020B0604020202020204" pitchFamily="34" charset="0"/>
          </a:defRPr>
        </a:defPPr>
      </a:lst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ppt/theme/theme2.xml><?xml version="1.0" encoding="utf-8"?>
<a:theme xmlns:a="http://schemas.openxmlformats.org/drawingml/2006/main" name="1_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0091DA"/>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lgn="l">
          <a:defRPr dirty="0">
            <a:latin typeface="Arial" panose="020B0604020202020204" pitchFamily="34" charset="0"/>
          </a:defRPr>
        </a:defPPr>
      </a:lst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314</Words>
  <Application>Microsoft Office PowerPoint</Application>
  <PresentationFormat>Widescreen</PresentationFormat>
  <Paragraphs>31</Paragraphs>
  <Slides>13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KPMG Extralight</vt:lpstr>
      <vt:lpstr>Tahoma</vt:lpstr>
      <vt:lpstr>Wingdings</vt:lpstr>
      <vt:lpstr>KPMG_Widescreen_16:9 02/02/2016</vt:lpstr>
      <vt:lpstr>1_KPMG_Widescreen_16:9 02/02/2016</vt:lpstr>
      <vt:lpstr>PowerPoint Presentation</vt:lpstr>
      <vt:lpstr>Problem Statement</vt:lpstr>
      <vt:lpstr>Language Analysis</vt:lpstr>
      <vt:lpstr>Genre Analysis</vt:lpstr>
      <vt:lpstr>Columns Analysis</vt:lpstr>
      <vt:lpstr>Rotten Tomato Analysis</vt:lpstr>
      <vt:lpstr>Runtime Analysis</vt:lpstr>
      <vt:lpstr>Platform Analysis</vt:lpstr>
      <vt:lpstr>PowerPoint Presentation</vt:lpstr>
      <vt:lpstr>Region Analysis</vt:lpstr>
      <vt:lpstr>Category Analysis</vt:lpstr>
      <vt:lpstr>Region Analysis</vt:lpstr>
      <vt:lpstr>Ratio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 Books Analysis</dc:title>
  <dc:creator>Kaushik</dc:creator>
  <cp:lastModifiedBy>Swaroop, Kaushik</cp:lastModifiedBy>
  <cp:revision>1</cp:revision>
  <dcterms:created xsi:type="dcterms:W3CDTF">2021-09-05T04:53:14Z</dcterms:created>
  <dcterms:modified xsi:type="dcterms:W3CDTF">2021-09-19T07:03:08Z</dcterms:modified>
</cp:coreProperties>
</file>