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6"/>
  </p:notesMasterIdLst>
  <p:sldIdLst>
    <p:sldId id="803" r:id="rId3"/>
    <p:sldId id="919" r:id="rId4"/>
    <p:sldId id="92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5C33A-5909-4C36-A981-AD14D28F507B}" v="4" dt="2021-10-09T05:59:2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 Kaushik" userId="03d01325-3590-47d1-a212-05ccc31e91b1" providerId="ADAL" clId="{9F05C33A-5909-4C36-A981-AD14D28F507B}"/>
    <pc:docChg chg="undo custSel addSld delSld modSld sldOrd">
      <pc:chgData name="Swaroop, Kaushik" userId="03d01325-3590-47d1-a212-05ccc31e91b1" providerId="ADAL" clId="{9F05C33A-5909-4C36-A981-AD14D28F507B}" dt="2021-10-09T16:03:01.915" v="1124" actId="20577"/>
      <pc:docMkLst>
        <pc:docMk/>
      </pc:docMkLst>
      <pc:sldChg chg="modSp mod">
        <pc:chgData name="Swaroop, Kaushik" userId="03d01325-3590-47d1-a212-05ccc31e91b1" providerId="ADAL" clId="{9F05C33A-5909-4C36-A981-AD14D28F507B}" dt="2021-10-08T05:27:27.987" v="23" actId="20577"/>
        <pc:sldMkLst>
          <pc:docMk/>
          <pc:sldMk cId="619792647" sldId="803"/>
        </pc:sldMkLst>
        <pc:spChg chg="mod">
          <ac:chgData name="Swaroop, Kaushik" userId="03d01325-3590-47d1-a212-05ccc31e91b1" providerId="ADAL" clId="{9F05C33A-5909-4C36-A981-AD14D28F507B}" dt="2021-10-08T05:27:27.987" v="23" actId="20577"/>
          <ac:spMkLst>
            <pc:docMk/>
            <pc:sldMk cId="619792647" sldId="803"/>
            <ac:spMk id="5" creationId="{00000000-0000-0000-0000-000000000000}"/>
          </ac:spMkLst>
        </pc:spChg>
      </pc:sldChg>
      <pc:sldChg chg="addSp delSp modSp mod">
        <pc:chgData name="Swaroop, Kaushik" userId="03d01325-3590-47d1-a212-05ccc31e91b1" providerId="ADAL" clId="{9F05C33A-5909-4C36-A981-AD14D28F507B}" dt="2021-10-08T07:15:56.670" v="311" actId="478"/>
        <pc:sldMkLst>
          <pc:docMk/>
          <pc:sldMk cId="196043367" sldId="919"/>
        </pc:sldMkLst>
        <pc:spChg chg="add del mod">
          <ac:chgData name="Swaroop, Kaushik" userId="03d01325-3590-47d1-a212-05ccc31e91b1" providerId="ADAL" clId="{9F05C33A-5909-4C36-A981-AD14D28F507B}" dt="2021-10-08T07:15:56.670" v="311" actId="478"/>
          <ac:spMkLst>
            <pc:docMk/>
            <pc:sldMk cId="196043367" sldId="919"/>
            <ac:spMk id="2" creationId="{AF3DA961-95C1-4F0F-B95E-1F58BDAF4B0F}"/>
          </ac:spMkLst>
        </pc:spChg>
        <pc:spChg chg="mod">
          <ac:chgData name="Swaroop, Kaushik" userId="03d01325-3590-47d1-a212-05ccc31e91b1" providerId="ADAL" clId="{9F05C33A-5909-4C36-A981-AD14D28F507B}" dt="2021-10-08T06:26:55.455" v="294" actId="20577"/>
          <ac:spMkLst>
            <pc:docMk/>
            <pc:sldMk cId="196043367" sldId="919"/>
            <ac:spMk id="3" creationId="{9CDFAB1E-2DC9-4CCC-BFCD-BF05AB01B158}"/>
          </ac:spMkLst>
        </pc:spChg>
        <pc:spChg chg="mod">
          <ac:chgData name="Swaroop, Kaushik" userId="03d01325-3590-47d1-a212-05ccc31e91b1" providerId="ADAL" clId="{9F05C33A-5909-4C36-A981-AD14D28F507B}" dt="2021-10-08T06:19:24.436" v="117" actId="207"/>
          <ac:spMkLst>
            <pc:docMk/>
            <pc:sldMk cId="196043367" sldId="919"/>
            <ac:spMk id="6" creationId="{BA57F946-EE6D-4588-A1B1-2F974AB33A28}"/>
          </ac:spMkLst>
        </pc:spChg>
      </pc:sldChg>
      <pc:sldChg chg="addSp modSp new mod">
        <pc:chgData name="Swaroop, Kaushik" userId="03d01325-3590-47d1-a212-05ccc31e91b1" providerId="ADAL" clId="{9F05C33A-5909-4C36-A981-AD14D28F507B}" dt="2021-10-09T06:24:52.978" v="1109" actId="27107"/>
        <pc:sldMkLst>
          <pc:docMk/>
          <pc:sldMk cId="3693831268" sldId="920"/>
        </pc:sldMkLst>
        <pc:spChg chg="mod">
          <ac:chgData name="Swaroop, Kaushik" userId="03d01325-3590-47d1-a212-05ccc31e91b1" providerId="ADAL" clId="{9F05C33A-5909-4C36-A981-AD14D28F507B}" dt="2021-10-09T06:24:52.978" v="1109" actId="27107"/>
          <ac:spMkLst>
            <pc:docMk/>
            <pc:sldMk cId="3693831268" sldId="920"/>
            <ac:spMk id="2" creationId="{874F682C-7D76-4A04-B431-F93E84428E8B}"/>
          </ac:spMkLst>
        </pc:spChg>
        <pc:spChg chg="mod">
          <ac:chgData name="Swaroop, Kaushik" userId="03d01325-3590-47d1-a212-05ccc31e91b1" providerId="ADAL" clId="{9F05C33A-5909-4C36-A981-AD14D28F507B}" dt="2021-10-08T06:20:25.533" v="199" actId="20577"/>
          <ac:spMkLst>
            <pc:docMk/>
            <pc:sldMk cId="3693831268" sldId="920"/>
            <ac:spMk id="3" creationId="{A6590F51-97EA-4408-9E25-35A0BA0979C7}"/>
          </ac:spMkLst>
        </pc:spChg>
        <pc:spChg chg="add mod ord">
          <ac:chgData name="Swaroop, Kaushik" userId="03d01325-3590-47d1-a212-05ccc31e91b1" providerId="ADAL" clId="{9F05C33A-5909-4C36-A981-AD14D28F507B}" dt="2021-10-08T06:19:42.545" v="120" actId="167"/>
          <ac:spMkLst>
            <pc:docMk/>
            <pc:sldMk cId="3693831268" sldId="920"/>
            <ac:spMk id="4" creationId="{2C537DAD-74E1-4762-B91B-7A4BDF2E3FF5}"/>
          </ac:spMkLst>
        </pc:spChg>
      </pc:sldChg>
      <pc:sldChg chg="del">
        <pc:chgData name="Swaroop, Kaushik" userId="03d01325-3590-47d1-a212-05ccc31e91b1" providerId="ADAL" clId="{9F05C33A-5909-4C36-A981-AD14D28F507B}" dt="2021-10-08T05:29:29.750" v="92" actId="47"/>
        <pc:sldMkLst>
          <pc:docMk/>
          <pc:sldMk cId="130452658" sldId="921"/>
        </pc:sldMkLst>
      </pc:sldChg>
      <pc:sldChg chg="addSp delSp modSp add mod ord">
        <pc:chgData name="Swaroop, Kaushik" userId="03d01325-3590-47d1-a212-05ccc31e91b1" providerId="ADAL" clId="{9F05C33A-5909-4C36-A981-AD14D28F507B}" dt="2021-10-08T07:26:38.774" v="760" actId="403"/>
        <pc:sldMkLst>
          <pc:docMk/>
          <pc:sldMk cId="546130690" sldId="921"/>
        </pc:sldMkLst>
        <pc:spChg chg="del">
          <ac:chgData name="Swaroop, Kaushik" userId="03d01325-3590-47d1-a212-05ccc31e91b1" providerId="ADAL" clId="{9F05C33A-5909-4C36-A981-AD14D28F507B}" dt="2021-10-08T07:15:52.422" v="310" actId="478"/>
          <ac:spMkLst>
            <pc:docMk/>
            <pc:sldMk cId="546130690" sldId="921"/>
            <ac:spMk id="2" creationId="{AF3DA961-95C1-4F0F-B95E-1F58BDAF4B0F}"/>
          </ac:spMkLst>
        </pc:spChg>
        <pc:spChg chg="mod">
          <ac:chgData name="Swaroop, Kaushik" userId="03d01325-3590-47d1-a212-05ccc31e91b1" providerId="ADAL" clId="{9F05C33A-5909-4C36-A981-AD14D28F507B}" dt="2021-10-08T07:15:33.552" v="306" actId="20577"/>
          <ac:spMkLst>
            <pc:docMk/>
            <pc:sldMk cId="546130690" sldId="921"/>
            <ac:spMk id="3" creationId="{9CDFAB1E-2DC9-4CCC-BFCD-BF05AB01B158}"/>
          </ac:spMkLst>
        </pc:spChg>
        <pc:spChg chg="mod">
          <ac:chgData name="Swaroop, Kaushik" userId="03d01325-3590-47d1-a212-05ccc31e91b1" providerId="ADAL" clId="{9F05C33A-5909-4C36-A981-AD14D28F507B}" dt="2021-10-08T07:26:38.774" v="760" actId="403"/>
          <ac:spMkLst>
            <pc:docMk/>
            <pc:sldMk cId="546130690" sldId="921"/>
            <ac:spMk id="6" creationId="{BA57F946-EE6D-4588-A1B1-2F974AB33A28}"/>
          </ac:spMkLst>
        </pc:spChg>
        <pc:graphicFrameChg chg="add del modGraphic">
          <ac:chgData name="Swaroop, Kaushik" userId="03d01325-3590-47d1-a212-05ccc31e91b1" providerId="ADAL" clId="{9F05C33A-5909-4C36-A981-AD14D28F507B}" dt="2021-10-08T07:15:27.215" v="299" actId="478"/>
          <ac:graphicFrameMkLst>
            <pc:docMk/>
            <pc:sldMk cId="546130690" sldId="921"/>
            <ac:graphicFrameMk id="7" creationId="{19350F06-75F2-452C-876E-EE43CD575C51}"/>
          </ac:graphicFrameMkLst>
        </pc:graphicFrameChg>
      </pc:sldChg>
      <pc:sldChg chg="modSp add mod ord">
        <pc:chgData name="Swaroop, Kaushik" userId="03d01325-3590-47d1-a212-05ccc31e91b1" providerId="ADAL" clId="{9F05C33A-5909-4C36-A981-AD14D28F507B}" dt="2021-10-08T07:27:27.446" v="915" actId="313"/>
        <pc:sldMkLst>
          <pc:docMk/>
          <pc:sldMk cId="3501399496" sldId="922"/>
        </pc:sldMkLst>
        <pc:spChg chg="mod">
          <ac:chgData name="Swaroop, Kaushik" userId="03d01325-3590-47d1-a212-05ccc31e91b1" providerId="ADAL" clId="{9F05C33A-5909-4C36-A981-AD14D28F507B}" dt="2021-10-08T07:27:27.446" v="915" actId="313"/>
          <ac:spMkLst>
            <pc:docMk/>
            <pc:sldMk cId="3501399496" sldId="922"/>
            <ac:spMk id="2" creationId="{874F682C-7D76-4A04-B431-F93E84428E8B}"/>
          </ac:spMkLst>
        </pc:spChg>
      </pc:sldChg>
      <pc:sldChg chg="modSp add mod ord">
        <pc:chgData name="Swaroop, Kaushik" userId="03d01325-3590-47d1-a212-05ccc31e91b1" providerId="ADAL" clId="{9F05C33A-5909-4C36-A981-AD14D28F507B}" dt="2021-10-09T16:03:01.915" v="1124" actId="20577"/>
        <pc:sldMkLst>
          <pc:docMk/>
          <pc:sldMk cId="1865809976" sldId="923"/>
        </pc:sldMkLst>
        <pc:spChg chg="mod">
          <ac:chgData name="Swaroop, Kaushik" userId="03d01325-3590-47d1-a212-05ccc31e91b1" providerId="ADAL" clId="{9F05C33A-5909-4C36-A981-AD14D28F507B}" dt="2021-10-09T16:03:01.915" v="1124" actId="20577"/>
          <ac:spMkLst>
            <pc:docMk/>
            <pc:sldMk cId="1865809976" sldId="923"/>
            <ac:spMk id="3" creationId="{9CDFAB1E-2DC9-4CCC-BFCD-BF05AB01B158}"/>
          </ac:spMkLst>
        </pc:spChg>
        <pc:spChg chg="mod">
          <ac:chgData name="Swaroop, Kaushik" userId="03d01325-3590-47d1-a212-05ccc31e91b1" providerId="ADAL" clId="{9F05C33A-5909-4C36-A981-AD14D28F507B}" dt="2021-10-09T06:00:46.603" v="1036" actId="33524"/>
          <ac:spMkLst>
            <pc:docMk/>
            <pc:sldMk cId="1865809976" sldId="923"/>
            <ac:spMk id="6" creationId="{BA57F946-EE6D-4588-A1B1-2F974AB33A28}"/>
          </ac:spMkLst>
        </pc:spChg>
      </pc:sldChg>
      <pc:sldChg chg="del">
        <pc:chgData name="Swaroop, Kaushik" userId="03d01325-3590-47d1-a212-05ccc31e91b1" providerId="ADAL" clId="{9F05C33A-5909-4C36-A981-AD14D28F507B}" dt="2021-10-08T05:29:29.750" v="92" actId="47"/>
        <pc:sldMkLst>
          <pc:docMk/>
          <pc:sldMk cId="2535944647" sldId="923"/>
        </pc:sldMkLst>
      </pc:sldChg>
      <pc:sldChg chg="modSp add mod ord">
        <pc:chgData name="Swaroop, Kaushik" userId="03d01325-3590-47d1-a212-05ccc31e91b1" providerId="ADAL" clId="{9F05C33A-5909-4C36-A981-AD14D28F507B}" dt="2021-10-09T06:07:11.971" v="1108" actId="20577"/>
        <pc:sldMkLst>
          <pc:docMk/>
          <pc:sldMk cId="1027830989" sldId="924"/>
        </pc:sldMkLst>
        <pc:spChg chg="mod">
          <ac:chgData name="Swaroop, Kaushik" userId="03d01325-3590-47d1-a212-05ccc31e91b1" providerId="ADAL" clId="{9F05C33A-5909-4C36-A981-AD14D28F507B}" dt="2021-10-09T06:07:11.971" v="1108" actId="20577"/>
          <ac:spMkLst>
            <pc:docMk/>
            <pc:sldMk cId="1027830989" sldId="924"/>
            <ac:spMk id="2" creationId="{874F682C-7D76-4A04-B431-F93E84428E8B}"/>
          </ac:spMkLst>
        </pc:spChg>
      </pc:sldChg>
      <pc:sldChg chg="del">
        <pc:chgData name="Swaroop, Kaushik" userId="03d01325-3590-47d1-a212-05ccc31e91b1" providerId="ADAL" clId="{9F05C33A-5909-4C36-A981-AD14D28F507B}" dt="2021-10-08T05:29:29.750" v="92" actId="47"/>
        <pc:sldMkLst>
          <pc:docMk/>
          <pc:sldMk cId="3137695380" sldId="924"/>
        </pc:sldMkLst>
      </pc:sldChg>
      <pc:sldChg chg="del">
        <pc:chgData name="Swaroop, Kaushik" userId="03d01325-3590-47d1-a212-05ccc31e91b1" providerId="ADAL" clId="{9F05C33A-5909-4C36-A981-AD14D28F507B}" dt="2021-10-08T05:29:29.750" v="92" actId="47"/>
        <pc:sldMkLst>
          <pc:docMk/>
          <pc:sldMk cId="242212203" sldId="925"/>
        </pc:sldMkLst>
      </pc:sldChg>
      <pc:sldChg chg="del">
        <pc:chgData name="Swaroop, Kaushik" userId="03d01325-3590-47d1-a212-05ccc31e91b1" providerId="ADAL" clId="{9F05C33A-5909-4C36-A981-AD14D28F507B}" dt="2021-10-08T05:29:29.750" v="92" actId="47"/>
        <pc:sldMkLst>
          <pc:docMk/>
          <pc:sldMk cId="50602007" sldId="926"/>
        </pc:sldMkLst>
      </pc:sldChg>
      <pc:sldChg chg="del">
        <pc:chgData name="Swaroop, Kaushik" userId="03d01325-3590-47d1-a212-05ccc31e91b1" providerId="ADAL" clId="{9F05C33A-5909-4C36-A981-AD14D28F507B}" dt="2021-10-08T05:29:29.750" v="92" actId="47"/>
        <pc:sldMkLst>
          <pc:docMk/>
          <pc:sldMk cId="2714721432" sldId="927"/>
        </pc:sldMkLst>
      </pc:sldChg>
      <pc:sldChg chg="addSp modSp add del mod">
        <pc:chgData name="Swaroop, Kaushik" userId="03d01325-3590-47d1-a212-05ccc31e91b1" providerId="ADAL" clId="{9F05C33A-5909-4C36-A981-AD14D28F507B}" dt="2021-10-08T06:18:40.798" v="107" actId="47"/>
        <pc:sldMkLst>
          <pc:docMk/>
          <pc:sldMk cId="2733661385" sldId="928"/>
        </pc:sldMkLst>
        <pc:spChg chg="mod">
          <ac:chgData name="Swaroop, Kaushik" userId="03d01325-3590-47d1-a212-05ccc31e91b1" providerId="ADAL" clId="{9F05C33A-5909-4C36-A981-AD14D28F507B}" dt="2021-10-08T05:28:19.437" v="43" actId="313"/>
          <ac:spMkLst>
            <pc:docMk/>
            <pc:sldMk cId="2733661385" sldId="928"/>
            <ac:spMk id="3" creationId="{9CDFAB1E-2DC9-4CCC-BFCD-BF05AB01B158}"/>
          </ac:spMkLst>
        </pc:spChg>
        <pc:spChg chg="add mod">
          <ac:chgData name="Swaroop, Kaushik" userId="03d01325-3590-47d1-a212-05ccc31e91b1" providerId="ADAL" clId="{9F05C33A-5909-4C36-A981-AD14D28F507B}" dt="2021-10-08T05:29:17.506" v="91"/>
          <ac:spMkLst>
            <pc:docMk/>
            <pc:sldMk cId="2733661385" sldId="928"/>
            <ac:spMk id="5" creationId="{D06C05BC-8C81-4348-A369-F15114E4B583}"/>
          </ac:spMkLst>
        </pc:spChg>
        <pc:spChg chg="mod">
          <ac:chgData name="Swaroop, Kaushik" userId="03d01325-3590-47d1-a212-05ccc31e91b1" providerId="ADAL" clId="{9F05C33A-5909-4C36-A981-AD14D28F507B}" dt="2021-10-08T05:37:12.416" v="94" actId="2711"/>
          <ac:spMkLst>
            <pc:docMk/>
            <pc:sldMk cId="2733661385" sldId="928"/>
            <ac:spMk id="6" creationId="{BA57F946-EE6D-4588-A1B1-2F974AB33A28}"/>
          </ac:spMkLst>
        </pc:spChg>
      </pc:sldChg>
    </pc:docChg>
  </pc:docChgLst>
  <pc:docChgLst>
    <pc:chgData name="Swaroop, Kaushik" userId="03d01325-3590-47d1-a212-05ccc31e91b1" providerId="ADAL" clId="{782617B9-202C-466F-BD13-585A8436463E}"/>
    <pc:docChg chg="undo custSel addSld delSld modSld">
      <pc:chgData name="Swaroop, Kaushik" userId="03d01325-3590-47d1-a212-05ccc31e91b1" providerId="ADAL" clId="{782617B9-202C-466F-BD13-585A8436463E}" dt="2021-09-25T15:02:55.888" v="1327" actId="20577"/>
      <pc:docMkLst>
        <pc:docMk/>
      </pc:docMkLst>
      <pc:sldChg chg="modSp mod">
        <pc:chgData name="Swaroop, Kaushik" userId="03d01325-3590-47d1-a212-05ccc31e91b1" providerId="ADAL" clId="{782617B9-202C-466F-BD13-585A8436463E}" dt="2021-09-25T06:09:39.510" v="30" actId="20577"/>
        <pc:sldMkLst>
          <pc:docMk/>
          <pc:sldMk cId="619792647" sldId="803"/>
        </pc:sldMkLst>
        <pc:spChg chg="mod">
          <ac:chgData name="Swaroop, Kaushik" userId="03d01325-3590-47d1-a212-05ccc31e91b1" providerId="ADAL" clId="{782617B9-202C-466F-BD13-585A8436463E}" dt="2021-09-25T06:09:39.510" v="30" actId="20577"/>
          <ac:spMkLst>
            <pc:docMk/>
            <pc:sldMk cId="619792647" sldId="803"/>
            <ac:spMk id="5" creationId="{00000000-0000-0000-0000-000000000000}"/>
          </ac:spMkLst>
        </pc:spChg>
      </pc:sldChg>
      <pc:sldChg chg="modSp mod">
        <pc:chgData name="Swaroop, Kaushik" userId="03d01325-3590-47d1-a212-05ccc31e91b1" providerId="ADAL" clId="{782617B9-202C-466F-BD13-585A8436463E}" dt="2021-09-25T06:24:08.188" v="322" actId="207"/>
        <pc:sldMkLst>
          <pc:docMk/>
          <pc:sldMk cId="196043367" sldId="919"/>
        </pc:sldMkLst>
        <pc:spChg chg="mod">
          <ac:chgData name="Swaroop, Kaushik" userId="03d01325-3590-47d1-a212-05ccc31e91b1" providerId="ADAL" clId="{782617B9-202C-466F-BD13-585A8436463E}" dt="2021-09-25T06:24:08.188" v="322" actId="207"/>
          <ac:spMkLst>
            <pc:docMk/>
            <pc:sldMk cId="196043367" sldId="919"/>
            <ac:spMk id="6" creationId="{BA57F946-EE6D-4588-A1B1-2F974AB33A28}"/>
          </ac:spMkLst>
        </pc:spChg>
      </pc:sldChg>
      <pc:sldChg chg="modSp mod">
        <pc:chgData name="Swaroop, Kaushik" userId="03d01325-3590-47d1-a212-05ccc31e91b1" providerId="ADAL" clId="{782617B9-202C-466F-BD13-585A8436463E}" dt="2021-09-25T15:02:55.888" v="1327" actId="20577"/>
        <pc:sldMkLst>
          <pc:docMk/>
          <pc:sldMk cId="130452658" sldId="921"/>
        </pc:sldMkLst>
        <pc:spChg chg="mod">
          <ac:chgData name="Swaroop, Kaushik" userId="03d01325-3590-47d1-a212-05ccc31e91b1" providerId="ADAL" clId="{782617B9-202C-466F-BD13-585A8436463E}" dt="2021-09-25T15:02:55.888" v="1327" actId="20577"/>
          <ac:spMkLst>
            <pc:docMk/>
            <pc:sldMk cId="130452658" sldId="921"/>
            <ac:spMk id="2" creationId="{0B7625D7-763B-43A6-B4B4-077EB48CAD4A}"/>
          </ac:spMkLst>
        </pc:spChg>
        <pc:spChg chg="mod">
          <ac:chgData name="Swaroop, Kaushik" userId="03d01325-3590-47d1-a212-05ccc31e91b1" providerId="ADAL" clId="{782617B9-202C-466F-BD13-585A8436463E}" dt="2021-09-25T15:02:53.529" v="1323" actId="20577"/>
          <ac:spMkLst>
            <pc:docMk/>
            <pc:sldMk cId="130452658" sldId="921"/>
            <ac:spMk id="3" creationId="{9CDFAB1E-2DC9-4CCC-BFCD-BF05AB01B158}"/>
          </ac:spMkLst>
        </pc:spChg>
      </pc:sldChg>
      <pc:sldChg chg="modSp mod">
        <pc:chgData name="Swaroop, Kaushik" userId="03d01325-3590-47d1-a212-05ccc31e91b1" providerId="ADAL" clId="{782617B9-202C-466F-BD13-585A8436463E}" dt="2021-09-25T06:32:33.184" v="580" actId="20577"/>
        <pc:sldMkLst>
          <pc:docMk/>
          <pc:sldMk cId="2535944647" sldId="923"/>
        </pc:sldMkLst>
        <pc:spChg chg="mod">
          <ac:chgData name="Swaroop, Kaushik" userId="03d01325-3590-47d1-a212-05ccc31e91b1" providerId="ADAL" clId="{782617B9-202C-466F-BD13-585A8436463E}" dt="2021-09-25T06:32:27.612" v="571" actId="20577"/>
          <ac:spMkLst>
            <pc:docMk/>
            <pc:sldMk cId="2535944647" sldId="923"/>
            <ac:spMk id="2" creationId="{0B7625D7-763B-43A6-B4B4-077EB48CAD4A}"/>
          </ac:spMkLst>
        </pc:spChg>
        <pc:spChg chg="mod">
          <ac:chgData name="Swaroop, Kaushik" userId="03d01325-3590-47d1-a212-05ccc31e91b1" providerId="ADAL" clId="{782617B9-202C-466F-BD13-585A8436463E}" dt="2021-09-25T06:32:33.184" v="580" actId="20577"/>
          <ac:spMkLst>
            <pc:docMk/>
            <pc:sldMk cId="2535944647" sldId="923"/>
            <ac:spMk id="3" creationId="{9CDFAB1E-2DC9-4CCC-BFCD-BF05AB01B158}"/>
          </ac:spMkLst>
        </pc:spChg>
      </pc:sldChg>
      <pc:sldChg chg="modSp mod">
        <pc:chgData name="Swaroop, Kaushik" userId="03d01325-3590-47d1-a212-05ccc31e91b1" providerId="ADAL" clId="{782617B9-202C-466F-BD13-585A8436463E}" dt="2021-09-25T06:34:29.786" v="794" actId="20577"/>
        <pc:sldMkLst>
          <pc:docMk/>
          <pc:sldMk cId="3137695380" sldId="924"/>
        </pc:sldMkLst>
        <pc:spChg chg="mod">
          <ac:chgData name="Swaroop, Kaushik" userId="03d01325-3590-47d1-a212-05ccc31e91b1" providerId="ADAL" clId="{782617B9-202C-466F-BD13-585A8436463E}" dt="2021-09-25T06:34:29.786" v="794" actId="20577"/>
          <ac:spMkLst>
            <pc:docMk/>
            <pc:sldMk cId="3137695380" sldId="924"/>
            <ac:spMk id="2" creationId="{0B7625D7-763B-43A6-B4B4-077EB48CAD4A}"/>
          </ac:spMkLst>
        </pc:spChg>
        <pc:spChg chg="mod">
          <ac:chgData name="Swaroop, Kaushik" userId="03d01325-3590-47d1-a212-05ccc31e91b1" providerId="ADAL" clId="{782617B9-202C-466F-BD13-585A8436463E}" dt="2021-09-25T06:33:00.236" v="589" actId="20577"/>
          <ac:spMkLst>
            <pc:docMk/>
            <pc:sldMk cId="3137695380" sldId="924"/>
            <ac:spMk id="3" creationId="{9CDFAB1E-2DC9-4CCC-BFCD-BF05AB01B158}"/>
          </ac:spMkLst>
        </pc:spChg>
      </pc:sldChg>
      <pc:sldChg chg="modSp mod">
        <pc:chgData name="Swaroop, Kaushik" userId="03d01325-3590-47d1-a212-05ccc31e91b1" providerId="ADAL" clId="{782617B9-202C-466F-BD13-585A8436463E}" dt="2021-09-25T06:50:40.243" v="959" actId="20577"/>
        <pc:sldMkLst>
          <pc:docMk/>
          <pc:sldMk cId="242212203" sldId="925"/>
        </pc:sldMkLst>
        <pc:spChg chg="mod">
          <ac:chgData name="Swaroop, Kaushik" userId="03d01325-3590-47d1-a212-05ccc31e91b1" providerId="ADAL" clId="{782617B9-202C-466F-BD13-585A8436463E}" dt="2021-09-25T06:50:40.243" v="959" actId="20577"/>
          <ac:spMkLst>
            <pc:docMk/>
            <pc:sldMk cId="242212203" sldId="925"/>
            <ac:spMk id="2" creationId="{0B7625D7-763B-43A6-B4B4-077EB48CAD4A}"/>
          </ac:spMkLst>
        </pc:spChg>
        <pc:spChg chg="mod">
          <ac:chgData name="Swaroop, Kaushik" userId="03d01325-3590-47d1-a212-05ccc31e91b1" providerId="ADAL" clId="{782617B9-202C-466F-BD13-585A8436463E}" dt="2021-09-25T06:38:44.396" v="806" actId="20577"/>
          <ac:spMkLst>
            <pc:docMk/>
            <pc:sldMk cId="242212203" sldId="925"/>
            <ac:spMk id="3" creationId="{9CDFAB1E-2DC9-4CCC-BFCD-BF05AB01B158}"/>
          </ac:spMkLst>
        </pc:spChg>
      </pc:sldChg>
      <pc:sldChg chg="modSp mod">
        <pc:chgData name="Swaroop, Kaushik" userId="03d01325-3590-47d1-a212-05ccc31e91b1" providerId="ADAL" clId="{782617B9-202C-466F-BD13-585A8436463E}" dt="2021-09-25T09:14:26.890" v="1148" actId="20577"/>
        <pc:sldMkLst>
          <pc:docMk/>
          <pc:sldMk cId="50602007" sldId="926"/>
        </pc:sldMkLst>
        <pc:spChg chg="mod">
          <ac:chgData name="Swaroop, Kaushik" userId="03d01325-3590-47d1-a212-05ccc31e91b1" providerId="ADAL" clId="{782617B9-202C-466F-BD13-585A8436463E}" dt="2021-09-25T09:14:26.890" v="1148" actId="20577"/>
          <ac:spMkLst>
            <pc:docMk/>
            <pc:sldMk cId="50602007" sldId="926"/>
            <ac:spMk id="2" creationId="{0B7625D7-763B-43A6-B4B4-077EB48CAD4A}"/>
          </ac:spMkLst>
        </pc:spChg>
        <pc:spChg chg="mod">
          <ac:chgData name="Swaroop, Kaushik" userId="03d01325-3590-47d1-a212-05ccc31e91b1" providerId="ADAL" clId="{782617B9-202C-466F-BD13-585A8436463E}" dt="2021-09-25T09:12:37.645" v="968" actId="20577"/>
          <ac:spMkLst>
            <pc:docMk/>
            <pc:sldMk cId="50602007" sldId="926"/>
            <ac:spMk id="3" creationId="{9CDFAB1E-2DC9-4CCC-BFCD-BF05AB01B158}"/>
          </ac:spMkLst>
        </pc:spChg>
      </pc:sldChg>
      <pc:sldChg chg="modSp mod">
        <pc:chgData name="Swaroop, Kaushik" userId="03d01325-3590-47d1-a212-05ccc31e91b1" providerId="ADAL" clId="{782617B9-202C-466F-BD13-585A8436463E}" dt="2021-09-25T09:38:48.794" v="1269" actId="20577"/>
        <pc:sldMkLst>
          <pc:docMk/>
          <pc:sldMk cId="2714721432" sldId="927"/>
        </pc:sldMkLst>
        <pc:spChg chg="mod">
          <ac:chgData name="Swaroop, Kaushik" userId="03d01325-3590-47d1-a212-05ccc31e91b1" providerId="ADAL" clId="{782617B9-202C-466F-BD13-585A8436463E}" dt="2021-09-25T09:38:48.794" v="1269" actId="20577"/>
          <ac:spMkLst>
            <pc:docMk/>
            <pc:sldMk cId="2714721432" sldId="927"/>
            <ac:spMk id="2" creationId="{0B7625D7-763B-43A6-B4B4-077EB48CAD4A}"/>
          </ac:spMkLst>
        </pc:spChg>
        <pc:spChg chg="mod">
          <ac:chgData name="Swaroop, Kaushik" userId="03d01325-3590-47d1-a212-05ccc31e91b1" providerId="ADAL" clId="{782617B9-202C-466F-BD13-585A8436463E}" dt="2021-09-25T09:14:38.147" v="1155" actId="20577"/>
          <ac:spMkLst>
            <pc:docMk/>
            <pc:sldMk cId="2714721432" sldId="927"/>
            <ac:spMk id="3" creationId="{9CDFAB1E-2DC9-4CCC-BFCD-BF05AB01B158}"/>
          </ac:spMkLst>
        </pc:spChg>
      </pc:sldChg>
      <pc:sldChg chg="del">
        <pc:chgData name="Swaroop, Kaushik" userId="03d01325-3590-47d1-a212-05ccc31e91b1" providerId="ADAL" clId="{782617B9-202C-466F-BD13-585A8436463E}" dt="2021-09-25T09:38:52.528" v="1270" actId="47"/>
        <pc:sldMkLst>
          <pc:docMk/>
          <pc:sldMk cId="1885351762" sldId="928"/>
        </pc:sldMkLst>
      </pc:sldChg>
      <pc:sldChg chg="addSp delSp modSp new del mod modClrScheme modAnim chgLayout">
        <pc:chgData name="Swaroop, Kaushik" userId="03d01325-3590-47d1-a212-05ccc31e91b1" providerId="ADAL" clId="{782617B9-202C-466F-BD13-585A8436463E}" dt="2021-09-25T13:48:49.312" v="1319" actId="47"/>
        <pc:sldMkLst>
          <pc:docMk/>
          <pc:sldMk cId="2292011892" sldId="928"/>
        </pc:sldMkLst>
        <pc:spChg chg="del">
          <ac:chgData name="Swaroop, Kaushik" userId="03d01325-3590-47d1-a212-05ccc31e91b1" providerId="ADAL" clId="{782617B9-202C-466F-BD13-585A8436463E}" dt="2021-09-25T13:37:33.555" v="1305" actId="478"/>
          <ac:spMkLst>
            <pc:docMk/>
            <pc:sldMk cId="2292011892" sldId="928"/>
            <ac:spMk id="2" creationId="{A645E819-B20A-4A03-98DC-B43B39DD922B}"/>
          </ac:spMkLst>
        </pc:spChg>
        <pc:spChg chg="mod ord">
          <ac:chgData name="Swaroop, Kaushik" userId="03d01325-3590-47d1-a212-05ccc31e91b1" providerId="ADAL" clId="{782617B9-202C-466F-BD13-585A8436463E}" dt="2021-09-25T13:37:56.971" v="1313" actId="26606"/>
          <ac:spMkLst>
            <pc:docMk/>
            <pc:sldMk cId="2292011892" sldId="928"/>
            <ac:spMk id="3" creationId="{C1D35C45-0AEB-4E86-8BA1-E82CE8444F49}"/>
          </ac:spMkLst>
        </pc:spChg>
        <pc:picChg chg="add mod ord">
          <ac:chgData name="Swaroop, Kaushik" userId="03d01325-3590-47d1-a212-05ccc31e91b1" providerId="ADAL" clId="{782617B9-202C-466F-BD13-585A8436463E}" dt="2021-09-25T13:38:18.225" v="1316" actId="1076"/>
          <ac:picMkLst>
            <pc:docMk/>
            <pc:sldMk cId="2292011892" sldId="928"/>
            <ac:picMk id="5" creationId="{CFA05D43-B596-4948-9C43-BAD150ECA788}"/>
          </ac:picMkLst>
        </pc:picChg>
        <pc:picChg chg="add mod ord">
          <ac:chgData name="Swaroop, Kaushik" userId="03d01325-3590-47d1-a212-05ccc31e91b1" providerId="ADAL" clId="{782617B9-202C-466F-BD13-585A8436463E}" dt="2021-09-25T13:38:01.598" v="1315" actId="26606"/>
          <ac:picMkLst>
            <pc:docMk/>
            <pc:sldMk cId="2292011892" sldId="928"/>
            <ac:picMk id="7" creationId="{4D537795-F832-4752-86ED-166794513C71}"/>
          </ac:picMkLst>
        </pc:picChg>
      </pc:sldChg>
      <pc:sldChg chg="del">
        <pc:chgData name="Swaroop, Kaushik" userId="03d01325-3590-47d1-a212-05ccc31e91b1" providerId="ADAL" clId="{782617B9-202C-466F-BD13-585A8436463E}" dt="2021-09-25T09:38:52.528" v="1270" actId="47"/>
        <pc:sldMkLst>
          <pc:docMk/>
          <pc:sldMk cId="1110954513" sldId="929"/>
        </pc:sldMkLst>
      </pc:sldChg>
      <pc:sldChg chg="del">
        <pc:chgData name="Swaroop, Kaushik" userId="03d01325-3590-47d1-a212-05ccc31e91b1" providerId="ADAL" clId="{782617B9-202C-466F-BD13-585A8436463E}" dt="2021-09-25T09:38:52.528" v="1270" actId="47"/>
        <pc:sldMkLst>
          <pc:docMk/>
          <pc:sldMk cId="3597514688" sldId="930"/>
        </pc:sldMkLst>
      </pc:sldChg>
      <pc:sldChg chg="del">
        <pc:chgData name="Swaroop, Kaushik" userId="03d01325-3590-47d1-a212-05ccc31e91b1" providerId="ADAL" clId="{782617B9-202C-466F-BD13-585A8436463E}" dt="2021-09-25T09:38:52.528" v="1270" actId="47"/>
        <pc:sldMkLst>
          <pc:docMk/>
          <pc:sldMk cId="2925475849" sldId="931"/>
        </pc:sldMkLst>
      </pc:sldChg>
      <pc:sldChg chg="del">
        <pc:chgData name="Swaroop, Kaushik" userId="03d01325-3590-47d1-a212-05ccc31e91b1" providerId="ADAL" clId="{782617B9-202C-466F-BD13-585A8436463E}" dt="2021-09-25T09:38:52.528" v="1270" actId="47"/>
        <pc:sldMkLst>
          <pc:docMk/>
          <pc:sldMk cId="1221606976" sldId="932"/>
        </pc:sldMkLst>
      </pc:sldChg>
      <pc:sldMasterChg chg="delSldLayout">
        <pc:chgData name="Swaroop, Kaushik" userId="03d01325-3590-47d1-a212-05ccc31e91b1" providerId="ADAL" clId="{782617B9-202C-466F-BD13-585A8436463E}" dt="2021-09-25T09:38:52.528" v="1270" actId="47"/>
        <pc:sldMasterMkLst>
          <pc:docMk/>
          <pc:sldMasterMk cId="1125556851" sldId="2147483660"/>
        </pc:sldMasterMkLst>
        <pc:sldLayoutChg chg="del">
          <pc:chgData name="Swaroop, Kaushik" userId="03d01325-3590-47d1-a212-05ccc31e91b1" providerId="ADAL" clId="{782617B9-202C-466F-BD13-585A8436463E}" dt="2021-09-25T09:38:52.528" v="1270" actId="47"/>
          <pc:sldLayoutMkLst>
            <pc:docMk/>
            <pc:sldMasterMk cId="1125556851" sldId="2147483660"/>
            <pc:sldLayoutMk cId="2304823574" sldId="2147483682"/>
          </pc:sldLayoutMkLst>
        </pc:sldLayoutChg>
      </pc:sldMasterChg>
    </pc:docChg>
  </pc:docChgLst>
  <pc:docChgLst>
    <pc:chgData name="Swaroop, Kaushik" userId="03d01325-3590-47d1-a212-05ccc31e91b1" providerId="ADAL" clId="{5C34B3F9-4AAE-4406-B97B-F4C78E41BB8D}"/>
    <pc:docChg chg="undo custSel addSld delSld modSld">
      <pc:chgData name="Swaroop, Kaushik" userId="03d01325-3590-47d1-a212-05ccc31e91b1" providerId="ADAL" clId="{5C34B3F9-4AAE-4406-B97B-F4C78E41BB8D}" dt="2021-09-18T07:01:07.344" v="1264" actId="20577"/>
      <pc:docMkLst>
        <pc:docMk/>
      </pc:docMkLst>
      <pc:sldChg chg="modSp mod">
        <pc:chgData name="Swaroop, Kaushik" userId="03d01325-3590-47d1-a212-05ccc31e91b1" providerId="ADAL" clId="{5C34B3F9-4AAE-4406-B97B-F4C78E41BB8D}" dt="2021-09-17T16:19:47.110" v="32" actId="20577"/>
        <pc:sldMkLst>
          <pc:docMk/>
          <pc:sldMk cId="619792647" sldId="803"/>
        </pc:sldMkLst>
        <pc:spChg chg="mod">
          <ac:chgData name="Swaroop, Kaushik" userId="03d01325-3590-47d1-a212-05ccc31e91b1" providerId="ADAL" clId="{5C34B3F9-4AAE-4406-B97B-F4C78E41BB8D}" dt="2021-09-17T16:19:47.110" v="32" actId="20577"/>
          <ac:spMkLst>
            <pc:docMk/>
            <pc:sldMk cId="619792647" sldId="803"/>
            <ac:spMk id="5" creationId="{00000000-0000-0000-0000-000000000000}"/>
          </ac:spMkLst>
        </pc:spChg>
      </pc:sldChg>
      <pc:sldChg chg="addSp delSp modSp mod">
        <pc:chgData name="Swaroop, Kaushik" userId="03d01325-3590-47d1-a212-05ccc31e91b1" providerId="ADAL" clId="{5C34B3F9-4AAE-4406-B97B-F4C78E41BB8D}" dt="2021-09-18T06:32:13.667" v="1261" actId="20577"/>
        <pc:sldMkLst>
          <pc:docMk/>
          <pc:sldMk cId="196043367" sldId="919"/>
        </pc:sldMkLst>
        <pc:spChg chg="del mod">
          <ac:chgData name="Swaroop, Kaushik" userId="03d01325-3590-47d1-a212-05ccc31e91b1" providerId="ADAL" clId="{5C34B3F9-4AAE-4406-B97B-F4C78E41BB8D}" dt="2021-09-17T16:24:37.376" v="42" actId="478"/>
          <ac:spMkLst>
            <pc:docMk/>
            <pc:sldMk cId="196043367" sldId="919"/>
            <ac:spMk id="2" creationId="{0B7625D7-763B-43A6-B4B4-077EB48CAD4A}"/>
          </ac:spMkLst>
        </pc:spChg>
        <pc:spChg chg="mod">
          <ac:chgData name="Swaroop, Kaushik" userId="03d01325-3590-47d1-a212-05ccc31e91b1" providerId="ADAL" clId="{5C34B3F9-4AAE-4406-B97B-F4C78E41BB8D}" dt="2021-09-17T16:32:47.990" v="586" actId="20577"/>
          <ac:spMkLst>
            <pc:docMk/>
            <pc:sldMk cId="196043367" sldId="919"/>
            <ac:spMk id="3" creationId="{9CDFAB1E-2DC9-4CCC-BFCD-BF05AB01B158}"/>
          </ac:spMkLst>
        </pc:spChg>
        <pc:spChg chg="add mod">
          <ac:chgData name="Swaroop, Kaushik" userId="03d01325-3590-47d1-a212-05ccc31e91b1" providerId="ADAL" clId="{5C34B3F9-4AAE-4406-B97B-F4C78E41BB8D}" dt="2021-09-18T06:32:13.667" v="1261" actId="20577"/>
          <ac:spMkLst>
            <pc:docMk/>
            <pc:sldMk cId="196043367" sldId="919"/>
            <ac:spMk id="6" creationId="{BA57F946-EE6D-4588-A1B1-2F974AB33A28}"/>
          </ac:spMkLst>
        </pc:spChg>
      </pc:sldChg>
      <pc:sldChg chg="del">
        <pc:chgData name="Swaroop, Kaushik" userId="03d01325-3590-47d1-a212-05ccc31e91b1" providerId="ADAL" clId="{5C34B3F9-4AAE-4406-B97B-F4C78E41BB8D}" dt="2021-09-17T16:43:15.369" v="807" actId="47"/>
        <pc:sldMkLst>
          <pc:docMk/>
          <pc:sldMk cId="4254995080" sldId="920"/>
        </pc:sldMkLst>
      </pc:sldChg>
      <pc:sldChg chg="modSp add mod">
        <pc:chgData name="Swaroop, Kaushik" userId="03d01325-3590-47d1-a212-05ccc31e91b1" providerId="ADAL" clId="{5C34B3F9-4AAE-4406-B97B-F4C78E41BB8D}" dt="2021-09-17T16:37:48.149" v="729" actId="122"/>
        <pc:sldMkLst>
          <pc:docMk/>
          <pc:sldMk cId="130452658" sldId="921"/>
        </pc:sldMkLst>
        <pc:spChg chg="mod">
          <ac:chgData name="Swaroop, Kaushik" userId="03d01325-3590-47d1-a212-05ccc31e91b1" providerId="ADAL" clId="{5C34B3F9-4AAE-4406-B97B-F4C78E41BB8D}" dt="2021-09-17T16:37:48.149" v="729" actId="122"/>
          <ac:spMkLst>
            <pc:docMk/>
            <pc:sldMk cId="130452658" sldId="921"/>
            <ac:spMk id="2" creationId="{0B7625D7-763B-43A6-B4B4-077EB48CAD4A}"/>
          </ac:spMkLst>
        </pc:spChg>
        <pc:spChg chg="mod">
          <ac:chgData name="Swaroop, Kaushik" userId="03d01325-3590-47d1-a212-05ccc31e91b1" providerId="ADAL" clId="{5C34B3F9-4AAE-4406-B97B-F4C78E41BB8D}" dt="2021-09-17T16:37:32.695" v="724" actId="1076"/>
          <ac:spMkLst>
            <pc:docMk/>
            <pc:sldMk cId="130452658" sldId="921"/>
            <ac:spMk id="4" creationId="{2B24C130-F2BB-449B-96A9-9208111F8756}"/>
          </ac:spMkLst>
        </pc:spChg>
      </pc:sldChg>
      <pc:sldChg chg="modSp add del mod">
        <pc:chgData name="Swaroop, Kaushik" userId="03d01325-3590-47d1-a212-05ccc31e91b1" providerId="ADAL" clId="{5C34B3F9-4AAE-4406-B97B-F4C78E41BB8D}" dt="2021-09-18T05:28:52.945" v="891" actId="47"/>
        <pc:sldMkLst>
          <pc:docMk/>
          <pc:sldMk cId="2128022402" sldId="922"/>
        </pc:sldMkLst>
        <pc:spChg chg="mod">
          <ac:chgData name="Swaroop, Kaushik" userId="03d01325-3590-47d1-a212-05ccc31e91b1" providerId="ADAL" clId="{5C34B3F9-4AAE-4406-B97B-F4C78E41BB8D}" dt="2021-09-17T16:43:06.370" v="801" actId="20577"/>
          <ac:spMkLst>
            <pc:docMk/>
            <pc:sldMk cId="2128022402" sldId="922"/>
            <ac:spMk id="2" creationId="{0B7625D7-763B-43A6-B4B4-077EB48CAD4A}"/>
          </ac:spMkLst>
        </pc:spChg>
        <pc:spChg chg="mod">
          <ac:chgData name="Swaroop, Kaushik" userId="03d01325-3590-47d1-a212-05ccc31e91b1" providerId="ADAL" clId="{5C34B3F9-4AAE-4406-B97B-F4C78E41BB8D}" dt="2021-09-17T16:43:10.924" v="806" actId="20577"/>
          <ac:spMkLst>
            <pc:docMk/>
            <pc:sldMk cId="2128022402" sldId="922"/>
            <ac:spMk id="3" creationId="{9CDFAB1E-2DC9-4CCC-BFCD-BF05AB01B158}"/>
          </ac:spMkLst>
        </pc:spChg>
      </pc:sldChg>
      <pc:sldChg chg="modSp add mod">
        <pc:chgData name="Swaroop, Kaushik" userId="03d01325-3590-47d1-a212-05ccc31e91b1" providerId="ADAL" clId="{5C34B3F9-4AAE-4406-B97B-F4C78E41BB8D}" dt="2021-09-18T05:34:11.294" v="921" actId="20577"/>
        <pc:sldMkLst>
          <pc:docMk/>
          <pc:sldMk cId="2535944647" sldId="923"/>
        </pc:sldMkLst>
        <pc:spChg chg="mod">
          <ac:chgData name="Swaroop, Kaushik" userId="03d01325-3590-47d1-a212-05ccc31e91b1" providerId="ADAL" clId="{5C34B3F9-4AAE-4406-B97B-F4C78E41BB8D}" dt="2021-09-18T05:34:11.294" v="921" actId="20577"/>
          <ac:spMkLst>
            <pc:docMk/>
            <pc:sldMk cId="2535944647" sldId="923"/>
            <ac:spMk id="2" creationId="{0B7625D7-763B-43A6-B4B4-077EB48CAD4A}"/>
          </ac:spMkLst>
        </pc:spChg>
      </pc:sldChg>
      <pc:sldChg chg="modSp add mod">
        <pc:chgData name="Swaroop, Kaushik" userId="03d01325-3590-47d1-a212-05ccc31e91b1" providerId="ADAL" clId="{5C34B3F9-4AAE-4406-B97B-F4C78E41BB8D}" dt="2021-09-18T05:56:52.058" v="1102" actId="20577"/>
        <pc:sldMkLst>
          <pc:docMk/>
          <pc:sldMk cId="3137695380" sldId="924"/>
        </pc:sldMkLst>
        <pc:spChg chg="mod">
          <ac:chgData name="Swaroop, Kaushik" userId="03d01325-3590-47d1-a212-05ccc31e91b1" providerId="ADAL" clId="{5C34B3F9-4AAE-4406-B97B-F4C78E41BB8D}" dt="2021-09-18T05:53:20.335" v="1095" actId="20577"/>
          <ac:spMkLst>
            <pc:docMk/>
            <pc:sldMk cId="3137695380" sldId="924"/>
            <ac:spMk id="2" creationId="{0B7625D7-763B-43A6-B4B4-077EB48CAD4A}"/>
          </ac:spMkLst>
        </pc:spChg>
        <pc:spChg chg="mod">
          <ac:chgData name="Swaroop, Kaushik" userId="03d01325-3590-47d1-a212-05ccc31e91b1" providerId="ADAL" clId="{5C34B3F9-4AAE-4406-B97B-F4C78E41BB8D}" dt="2021-09-18T05:56:52.058" v="1102" actId="20577"/>
          <ac:spMkLst>
            <pc:docMk/>
            <pc:sldMk cId="3137695380" sldId="924"/>
            <ac:spMk id="3" creationId="{9CDFAB1E-2DC9-4CCC-BFCD-BF05AB01B158}"/>
          </ac:spMkLst>
        </pc:spChg>
      </pc:sldChg>
      <pc:sldChg chg="modSp add mod">
        <pc:chgData name="Swaroop, Kaushik" userId="03d01325-3590-47d1-a212-05ccc31e91b1" providerId="ADAL" clId="{5C34B3F9-4AAE-4406-B97B-F4C78E41BB8D}" dt="2021-09-18T06:28:53.502" v="1238" actId="20577"/>
        <pc:sldMkLst>
          <pc:docMk/>
          <pc:sldMk cId="242212203" sldId="925"/>
        </pc:sldMkLst>
        <pc:spChg chg="mod">
          <ac:chgData name="Swaroop, Kaushik" userId="03d01325-3590-47d1-a212-05ccc31e91b1" providerId="ADAL" clId="{5C34B3F9-4AAE-4406-B97B-F4C78E41BB8D}" dt="2021-09-18T06:28:53.502" v="1238" actId="20577"/>
          <ac:spMkLst>
            <pc:docMk/>
            <pc:sldMk cId="242212203" sldId="925"/>
            <ac:spMk id="2" creationId="{0B7625D7-763B-43A6-B4B4-077EB48CAD4A}"/>
          </ac:spMkLst>
        </pc:spChg>
        <pc:spChg chg="mod">
          <ac:chgData name="Swaroop, Kaushik" userId="03d01325-3590-47d1-a212-05ccc31e91b1" providerId="ADAL" clId="{5C34B3F9-4AAE-4406-B97B-F4C78E41BB8D}" dt="2021-09-18T05:59:19.597" v="1116" actId="20577"/>
          <ac:spMkLst>
            <pc:docMk/>
            <pc:sldMk cId="242212203" sldId="925"/>
            <ac:spMk id="3" creationId="{9CDFAB1E-2DC9-4CCC-BFCD-BF05AB01B158}"/>
          </ac:spMkLst>
        </pc:spChg>
      </pc:sldChg>
      <pc:sldChg chg="modSp add mod">
        <pc:chgData name="Swaroop, Kaushik" userId="03d01325-3590-47d1-a212-05ccc31e91b1" providerId="ADAL" clId="{5C34B3F9-4AAE-4406-B97B-F4C78E41BB8D}" dt="2021-09-18T07:01:07.344" v="1264" actId="20577"/>
        <pc:sldMkLst>
          <pc:docMk/>
          <pc:sldMk cId="50602007" sldId="926"/>
        </pc:sldMkLst>
        <pc:spChg chg="mod">
          <ac:chgData name="Swaroop, Kaushik" userId="03d01325-3590-47d1-a212-05ccc31e91b1" providerId="ADAL" clId="{5C34B3F9-4AAE-4406-B97B-F4C78E41BB8D}" dt="2021-09-18T07:01:07.344" v="1264" actId="20577"/>
          <ac:spMkLst>
            <pc:docMk/>
            <pc:sldMk cId="50602007" sldId="926"/>
            <ac:spMk id="2" creationId="{0B7625D7-763B-43A6-B4B4-077EB48CAD4A}"/>
          </ac:spMkLst>
        </pc:spChg>
        <pc:spChg chg="mod">
          <ac:chgData name="Swaroop, Kaushik" userId="03d01325-3590-47d1-a212-05ccc31e91b1" providerId="ADAL" clId="{5C34B3F9-4AAE-4406-B97B-F4C78E41BB8D}" dt="2021-09-18T06:31:54.322" v="1246" actId="20577"/>
          <ac:spMkLst>
            <pc:docMk/>
            <pc:sldMk cId="50602007" sldId="926"/>
            <ac:spMk id="3" creationId="{9CDFAB1E-2DC9-4CCC-BFCD-BF05AB01B158}"/>
          </ac:spMkLst>
        </pc:spChg>
      </pc:sldChg>
    </pc:docChg>
  </pc:docChgLst>
  <pc:docChgLst>
    <pc:chgData name="Swaroop, Kaushik" userId="03d01325-3590-47d1-a212-05ccc31e91b1" providerId="ADAL" clId="{BB987302-F750-4F57-AFF2-00ADC25F0BE1}"/>
    <pc:docChg chg="custSel addSld modSld sldOrd">
      <pc:chgData name="Swaroop, Kaushik" userId="03d01325-3590-47d1-a212-05ccc31e91b1" providerId="ADAL" clId="{BB987302-F750-4F57-AFF2-00ADC25F0BE1}" dt="2021-09-19T07:03:04.060" v="582" actId="20577"/>
      <pc:docMkLst>
        <pc:docMk/>
      </pc:docMkLst>
      <pc:sldChg chg="modSp add mod">
        <pc:chgData name="Swaroop, Kaushik" userId="03d01325-3590-47d1-a212-05ccc31e91b1" providerId="ADAL" clId="{BB987302-F750-4F57-AFF2-00ADC25F0BE1}" dt="2021-09-19T05:08:40.408" v="172" actId="20577"/>
        <pc:sldMkLst>
          <pc:docMk/>
          <pc:sldMk cId="2714721432" sldId="927"/>
        </pc:sldMkLst>
        <pc:spChg chg="mod">
          <ac:chgData name="Swaroop, Kaushik" userId="03d01325-3590-47d1-a212-05ccc31e91b1" providerId="ADAL" clId="{BB987302-F750-4F57-AFF2-00ADC25F0BE1}" dt="2021-09-19T05:08:40.408" v="172" actId="20577"/>
          <ac:spMkLst>
            <pc:docMk/>
            <pc:sldMk cId="2714721432" sldId="927"/>
            <ac:spMk id="2" creationId="{0B7625D7-763B-43A6-B4B4-077EB48CAD4A}"/>
          </ac:spMkLst>
        </pc:spChg>
        <pc:spChg chg="mod">
          <ac:chgData name="Swaroop, Kaushik" userId="03d01325-3590-47d1-a212-05ccc31e91b1" providerId="ADAL" clId="{BB987302-F750-4F57-AFF2-00ADC25F0BE1}" dt="2021-09-19T05:05:46.651" v="8" actId="20577"/>
          <ac:spMkLst>
            <pc:docMk/>
            <pc:sldMk cId="2714721432" sldId="927"/>
            <ac:spMk id="3" creationId="{9CDFAB1E-2DC9-4CCC-BFCD-BF05AB01B158}"/>
          </ac:spMkLst>
        </pc:spChg>
      </pc:sldChg>
      <pc:sldChg chg="modSp add mod">
        <pc:chgData name="Swaroop, Kaushik" userId="03d01325-3590-47d1-a212-05ccc31e91b1" providerId="ADAL" clId="{BB987302-F750-4F57-AFF2-00ADC25F0BE1}" dt="2021-09-19T05:10:12.648" v="186" actId="1076"/>
        <pc:sldMkLst>
          <pc:docMk/>
          <pc:sldMk cId="1885351762" sldId="928"/>
        </pc:sldMkLst>
        <pc:spChg chg="mod">
          <ac:chgData name="Swaroop, Kaushik" userId="03d01325-3590-47d1-a212-05ccc31e91b1" providerId="ADAL" clId="{BB987302-F750-4F57-AFF2-00ADC25F0BE1}" dt="2021-09-19T05:10:12.648" v="186" actId="1076"/>
          <ac:spMkLst>
            <pc:docMk/>
            <pc:sldMk cId="1885351762" sldId="928"/>
            <ac:spMk id="5" creationId="{00000000-0000-0000-0000-000000000000}"/>
          </ac:spMkLst>
        </pc:spChg>
      </pc:sldChg>
      <pc:sldChg chg="modSp add mod ord">
        <pc:chgData name="Swaroop, Kaushik" userId="03d01325-3590-47d1-a212-05ccc31e91b1" providerId="ADAL" clId="{BB987302-F750-4F57-AFF2-00ADC25F0BE1}" dt="2021-09-19T05:14:42.552" v="348" actId="20577"/>
        <pc:sldMkLst>
          <pc:docMk/>
          <pc:sldMk cId="1110954513" sldId="929"/>
        </pc:sldMkLst>
        <pc:spChg chg="mod">
          <ac:chgData name="Swaroop, Kaushik" userId="03d01325-3590-47d1-a212-05ccc31e91b1" providerId="ADAL" clId="{BB987302-F750-4F57-AFF2-00ADC25F0BE1}" dt="2021-09-19T05:14:42.552" v="348" actId="20577"/>
          <ac:spMkLst>
            <pc:docMk/>
            <pc:sldMk cId="1110954513" sldId="929"/>
            <ac:spMk id="2" creationId="{0B7625D7-763B-43A6-B4B4-077EB48CAD4A}"/>
          </ac:spMkLst>
        </pc:spChg>
        <pc:spChg chg="mod">
          <ac:chgData name="Swaroop, Kaushik" userId="03d01325-3590-47d1-a212-05ccc31e91b1" providerId="ADAL" clId="{BB987302-F750-4F57-AFF2-00ADC25F0BE1}" dt="2021-09-19T05:13:35.493" v="234" actId="20577"/>
          <ac:spMkLst>
            <pc:docMk/>
            <pc:sldMk cId="1110954513" sldId="929"/>
            <ac:spMk id="3" creationId="{9CDFAB1E-2DC9-4CCC-BFCD-BF05AB01B158}"/>
          </ac:spMkLst>
        </pc:spChg>
      </pc:sldChg>
      <pc:sldChg chg="modSp add mod">
        <pc:chgData name="Swaroop, Kaushik" userId="03d01325-3590-47d1-a212-05ccc31e91b1" providerId="ADAL" clId="{BB987302-F750-4F57-AFF2-00ADC25F0BE1}" dt="2021-09-19T05:14:07.448" v="302" actId="20577"/>
        <pc:sldMkLst>
          <pc:docMk/>
          <pc:sldMk cId="3597514688" sldId="930"/>
        </pc:sldMkLst>
        <pc:spChg chg="mod">
          <ac:chgData name="Swaroop, Kaushik" userId="03d01325-3590-47d1-a212-05ccc31e91b1" providerId="ADAL" clId="{BB987302-F750-4F57-AFF2-00ADC25F0BE1}" dt="2021-09-19T05:14:07.448" v="302" actId="20577"/>
          <ac:spMkLst>
            <pc:docMk/>
            <pc:sldMk cId="3597514688" sldId="930"/>
            <ac:spMk id="2" creationId="{0B7625D7-763B-43A6-B4B4-077EB48CAD4A}"/>
          </ac:spMkLst>
        </pc:spChg>
      </pc:sldChg>
      <pc:sldChg chg="modSp add mod">
        <pc:chgData name="Swaroop, Kaushik" userId="03d01325-3590-47d1-a212-05ccc31e91b1" providerId="ADAL" clId="{BB987302-F750-4F57-AFF2-00ADC25F0BE1}" dt="2021-09-19T07:03:04.060" v="582" actId="20577"/>
        <pc:sldMkLst>
          <pc:docMk/>
          <pc:sldMk cId="2925475849" sldId="931"/>
        </pc:sldMkLst>
        <pc:spChg chg="mod">
          <ac:chgData name="Swaroop, Kaushik" userId="03d01325-3590-47d1-a212-05ccc31e91b1" providerId="ADAL" clId="{BB987302-F750-4F57-AFF2-00ADC25F0BE1}" dt="2021-09-19T07:03:04.060" v="582" actId="20577"/>
          <ac:spMkLst>
            <pc:docMk/>
            <pc:sldMk cId="2925475849" sldId="931"/>
            <ac:spMk id="2" creationId="{0B7625D7-763B-43A6-B4B4-077EB48CAD4A}"/>
          </ac:spMkLst>
        </pc:spChg>
        <pc:spChg chg="mod">
          <ac:chgData name="Swaroop, Kaushik" userId="03d01325-3590-47d1-a212-05ccc31e91b1" providerId="ADAL" clId="{BB987302-F750-4F57-AFF2-00ADC25F0BE1}" dt="2021-09-19T05:21:17.087" v="558" actId="20577"/>
          <ac:spMkLst>
            <pc:docMk/>
            <pc:sldMk cId="2925475849" sldId="931"/>
            <ac:spMk id="3" creationId="{9CDFAB1E-2DC9-4CCC-BFCD-BF05AB01B158}"/>
          </ac:spMkLst>
        </pc:spChg>
      </pc:sldChg>
      <pc:sldChg chg="modSp add mod">
        <pc:chgData name="Swaroop, Kaushik" userId="03d01325-3590-47d1-a212-05ccc31e91b1" providerId="ADAL" clId="{BB987302-F750-4F57-AFF2-00ADC25F0BE1}" dt="2021-09-19T05:20:05.804" v="532" actId="27107"/>
        <pc:sldMkLst>
          <pc:docMk/>
          <pc:sldMk cId="1221606976" sldId="932"/>
        </pc:sldMkLst>
        <pc:spChg chg="mod">
          <ac:chgData name="Swaroop, Kaushik" userId="03d01325-3590-47d1-a212-05ccc31e91b1" providerId="ADAL" clId="{BB987302-F750-4F57-AFF2-00ADC25F0BE1}" dt="2021-09-19T05:20:05.804" v="532" actId="27107"/>
          <ac:spMkLst>
            <pc:docMk/>
            <pc:sldMk cId="1221606976" sldId="932"/>
            <ac:spMk id="2" creationId="{0B7625D7-763B-43A6-B4B4-077EB48CAD4A}"/>
          </ac:spMkLst>
        </pc:spChg>
        <pc:spChg chg="mod">
          <ac:chgData name="Swaroop, Kaushik" userId="03d01325-3590-47d1-a212-05ccc31e91b1" providerId="ADAL" clId="{BB987302-F750-4F57-AFF2-00ADC25F0BE1}" dt="2021-09-19T05:19:04.677" v="375" actId="20577"/>
          <ac:spMkLst>
            <pc:docMk/>
            <pc:sldMk cId="1221606976" sldId="932"/>
            <ac:spMk id="3" creationId="{9CDFAB1E-2DC9-4CCC-BFCD-BF05AB01B158}"/>
          </ac:spMkLst>
        </pc:spChg>
      </pc:sldChg>
    </pc:docChg>
  </pc:docChgLst>
  <pc:docChgLst>
    <pc:chgData name="Swaroop, Kaushik" userId="03d01325-3590-47d1-a212-05ccc31e91b1" providerId="ADAL" clId="{3C3C53CD-F0FC-4BEF-88E5-54308FACD3E9}"/>
    <pc:docChg chg="addSld delSld modSld">
      <pc:chgData name="Swaroop, Kaushik" userId="03d01325-3590-47d1-a212-05ccc31e91b1" providerId="ADAL" clId="{3C3C53CD-F0FC-4BEF-88E5-54308FACD3E9}" dt="2021-10-10T05:03:20.299" v="760" actId="20577"/>
      <pc:docMkLst>
        <pc:docMk/>
      </pc:docMkLst>
      <pc:sldChg chg="modSp mod">
        <pc:chgData name="Swaroop, Kaushik" userId="03d01325-3590-47d1-a212-05ccc31e91b1" providerId="ADAL" clId="{3C3C53CD-F0FC-4BEF-88E5-54308FACD3E9}" dt="2021-10-10T04:56:51.570" v="16" actId="20577"/>
        <pc:sldMkLst>
          <pc:docMk/>
          <pc:sldMk cId="619792647" sldId="803"/>
        </pc:sldMkLst>
        <pc:spChg chg="mod">
          <ac:chgData name="Swaroop, Kaushik" userId="03d01325-3590-47d1-a212-05ccc31e91b1" providerId="ADAL" clId="{3C3C53CD-F0FC-4BEF-88E5-54308FACD3E9}" dt="2021-10-10T04:56:51.570" v="16" actId="20577"/>
          <ac:spMkLst>
            <pc:docMk/>
            <pc:sldMk cId="619792647" sldId="803"/>
            <ac:spMk id="5" creationId="{00000000-0000-0000-0000-000000000000}"/>
          </ac:spMkLst>
        </pc:spChg>
      </pc:sldChg>
      <pc:sldChg chg="modSp mod">
        <pc:chgData name="Swaroop, Kaushik" userId="03d01325-3590-47d1-a212-05ccc31e91b1" providerId="ADAL" clId="{3C3C53CD-F0FC-4BEF-88E5-54308FACD3E9}" dt="2021-10-10T05:03:13.225" v="750" actId="20577"/>
        <pc:sldMkLst>
          <pc:docMk/>
          <pc:sldMk cId="196043367" sldId="919"/>
        </pc:sldMkLst>
        <pc:spChg chg="mod">
          <ac:chgData name="Swaroop, Kaushik" userId="03d01325-3590-47d1-a212-05ccc31e91b1" providerId="ADAL" clId="{3C3C53CD-F0FC-4BEF-88E5-54308FACD3E9}" dt="2021-10-10T04:59:19.813" v="31" actId="20577"/>
          <ac:spMkLst>
            <pc:docMk/>
            <pc:sldMk cId="196043367" sldId="919"/>
            <ac:spMk id="3" creationId="{9CDFAB1E-2DC9-4CCC-BFCD-BF05AB01B158}"/>
          </ac:spMkLst>
        </pc:spChg>
        <pc:spChg chg="mod">
          <ac:chgData name="Swaroop, Kaushik" userId="03d01325-3590-47d1-a212-05ccc31e91b1" providerId="ADAL" clId="{3C3C53CD-F0FC-4BEF-88E5-54308FACD3E9}" dt="2021-10-10T05:03:13.225" v="750" actId="20577"/>
          <ac:spMkLst>
            <pc:docMk/>
            <pc:sldMk cId="196043367" sldId="919"/>
            <ac:spMk id="6" creationId="{BA57F946-EE6D-4588-A1B1-2F974AB33A28}"/>
          </ac:spMkLst>
        </pc:spChg>
      </pc:sldChg>
      <pc:sldChg chg="modSp add mod">
        <pc:chgData name="Swaroop, Kaushik" userId="03d01325-3590-47d1-a212-05ccc31e91b1" providerId="ADAL" clId="{3C3C53CD-F0FC-4BEF-88E5-54308FACD3E9}" dt="2021-10-10T05:03:20.299" v="760" actId="20577"/>
        <pc:sldMkLst>
          <pc:docMk/>
          <pc:sldMk cId="3067140417" sldId="920"/>
        </pc:sldMkLst>
        <pc:spChg chg="mod">
          <ac:chgData name="Swaroop, Kaushik" userId="03d01325-3590-47d1-a212-05ccc31e91b1" providerId="ADAL" clId="{3C3C53CD-F0FC-4BEF-88E5-54308FACD3E9}" dt="2021-10-10T05:03:20.299" v="760" actId="20577"/>
          <ac:spMkLst>
            <pc:docMk/>
            <pc:sldMk cId="3067140417" sldId="920"/>
            <ac:spMk id="3" creationId="{9CDFAB1E-2DC9-4CCC-BFCD-BF05AB01B158}"/>
          </ac:spMkLst>
        </pc:spChg>
      </pc:sldChg>
      <pc:sldChg chg="del">
        <pc:chgData name="Swaroop, Kaushik" userId="03d01325-3590-47d1-a212-05ccc31e91b1" providerId="ADAL" clId="{3C3C53CD-F0FC-4BEF-88E5-54308FACD3E9}" dt="2021-10-10T04:56:56.017" v="17" actId="47"/>
        <pc:sldMkLst>
          <pc:docMk/>
          <pc:sldMk cId="3693831268" sldId="920"/>
        </pc:sldMkLst>
      </pc:sldChg>
      <pc:sldChg chg="del">
        <pc:chgData name="Swaroop, Kaushik" userId="03d01325-3590-47d1-a212-05ccc31e91b1" providerId="ADAL" clId="{3C3C53CD-F0FC-4BEF-88E5-54308FACD3E9}" dt="2021-10-10T04:56:56.017" v="17" actId="47"/>
        <pc:sldMkLst>
          <pc:docMk/>
          <pc:sldMk cId="546130690" sldId="921"/>
        </pc:sldMkLst>
      </pc:sldChg>
      <pc:sldChg chg="del">
        <pc:chgData name="Swaroop, Kaushik" userId="03d01325-3590-47d1-a212-05ccc31e91b1" providerId="ADAL" clId="{3C3C53CD-F0FC-4BEF-88E5-54308FACD3E9}" dt="2021-10-10T04:56:56.017" v="17" actId="47"/>
        <pc:sldMkLst>
          <pc:docMk/>
          <pc:sldMk cId="3501399496" sldId="922"/>
        </pc:sldMkLst>
      </pc:sldChg>
      <pc:sldChg chg="del">
        <pc:chgData name="Swaroop, Kaushik" userId="03d01325-3590-47d1-a212-05ccc31e91b1" providerId="ADAL" clId="{3C3C53CD-F0FC-4BEF-88E5-54308FACD3E9}" dt="2021-10-10T04:56:56.017" v="17" actId="47"/>
        <pc:sldMkLst>
          <pc:docMk/>
          <pc:sldMk cId="1865809976" sldId="923"/>
        </pc:sldMkLst>
      </pc:sldChg>
      <pc:sldChg chg="del">
        <pc:chgData name="Swaroop, Kaushik" userId="03d01325-3590-47d1-a212-05ccc31e91b1" providerId="ADAL" clId="{3C3C53CD-F0FC-4BEF-88E5-54308FACD3E9}" dt="2021-10-10T04:59:06.642" v="18" actId="47"/>
        <pc:sldMkLst>
          <pc:docMk/>
          <pc:sldMk cId="1027830989" sldId="924"/>
        </pc:sldMkLst>
      </pc:sldChg>
    </pc:docChg>
  </pc:docChgLst>
  <pc:docChgLst>
    <pc:chgData name="Kaushik" userId="03d01325-3590-47d1-a212-05ccc31e91b1" providerId="ADAL" clId="{5C34B3F9-4AAE-4406-B97B-F4C78E41BB8D}"/>
    <pc:docChg chg="addSld modSld">
      <pc:chgData name="Kaushik" userId="03d01325-3590-47d1-a212-05ccc31e91b1" providerId="ADAL" clId="{5C34B3F9-4AAE-4406-B97B-F4C78E41BB8D}" dt="2021-09-05T04:58:47.632" v="0"/>
      <pc:docMkLst>
        <pc:docMk/>
      </pc:docMkLst>
      <pc:sldChg chg="add">
        <pc:chgData name="Kaushik" userId="03d01325-3590-47d1-a212-05ccc31e91b1" providerId="ADAL" clId="{5C34B3F9-4AAE-4406-B97B-F4C78E41BB8D}" dt="2021-09-05T04:58:47.632" v="0"/>
        <pc:sldMkLst>
          <pc:docMk/>
          <pc:sldMk cId="4254995080" sldId="9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9D928-084D-4637-BA2B-D65330CF049B}"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7A72E-AAD0-4C8B-A198-1F4019D05BDF}" type="slidenum">
              <a:rPr lang="en-US" smtClean="0"/>
              <a:t>‹#›</a:t>
            </a:fld>
            <a:endParaRPr lang="en-US"/>
          </a:p>
        </p:txBody>
      </p:sp>
    </p:spTree>
    <p:extLst>
      <p:ext uri="{BB962C8B-B14F-4D97-AF65-F5344CB8AC3E}">
        <p14:creationId xmlns:p14="http://schemas.microsoft.com/office/powerpoint/2010/main" val="16725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875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5" y="0"/>
            <a:ext cx="7707087"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2"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9" y="431800"/>
            <a:ext cx="1993439" cy="523832"/>
          </a:xfrm>
          <a:prstGeom prst="rect">
            <a:avLst/>
          </a:prstGeom>
        </p:spPr>
      </p:pic>
    </p:spTree>
    <p:extLst>
      <p:ext uri="{BB962C8B-B14F-4D97-AF65-F5344CB8AC3E}">
        <p14:creationId xmlns:p14="http://schemas.microsoft.com/office/powerpoint/2010/main" val="188476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13127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5"/>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41"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5" y="6266997"/>
            <a:ext cx="7756800" cy="370800"/>
          </a:xfrm>
          <a:prstGeom prst="rect">
            <a:avLst/>
          </a:prstGeom>
          <a:noFill/>
        </p:spPr>
        <p:txBody>
          <a:bodyPr wrap="square" lIns="0" tIns="0" rIns="0" bIns="0" rtlCol="0">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3" y="6267001"/>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587716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75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3"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14372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61"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50"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50"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3"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3"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354"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7" y="24685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81"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9" y="431003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72280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53"/>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234202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58475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19917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27023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5" y="1435300"/>
            <a:ext cx="8489951"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5" y="5390900"/>
            <a:ext cx="8450351"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055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5" y="525546"/>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3" y="431804"/>
            <a:ext cx="1981119" cy="520595"/>
          </a:xfrm>
          <a:prstGeom prst="rect">
            <a:avLst/>
          </a:prstGeom>
        </p:spPr>
      </p:pic>
    </p:spTree>
    <p:extLst>
      <p:ext uri="{BB962C8B-B14F-4D97-AF65-F5344CB8AC3E}">
        <p14:creationId xmlns:p14="http://schemas.microsoft.com/office/powerpoint/2010/main" val="125190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230747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1"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5" y="524433"/>
            <a:ext cx="1079151"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13" name="Text Placeholder 2"/>
          <p:cNvSpPr>
            <a:spLocks noGrp="1"/>
          </p:cNvSpPr>
          <p:nvPr>
            <p:ph type="body" sz="quarter" idx="11"/>
          </p:nvPr>
        </p:nvSpPr>
        <p:spPr>
          <a:xfrm>
            <a:off x="2729164" y="540217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4" y="6164294"/>
            <a:ext cx="84706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4" y="4607901"/>
            <a:ext cx="84706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4" y="4244358"/>
            <a:ext cx="2411739"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3"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2" indent="0">
              <a:buFontTx/>
              <a:buNone/>
              <a:defRPr sz="900" b="0">
                <a:solidFill>
                  <a:schemeClr val="bg1">
                    <a:lumMod val="65000"/>
                  </a:schemeClr>
                </a:solidFill>
              </a:defRPr>
            </a:lvl4pPr>
            <a:lvl5pPr marL="539973"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4" y="6576618"/>
            <a:ext cx="6953693" cy="135362"/>
          </a:xfrm>
          <a:prstGeom prst="rect">
            <a:avLst/>
          </a:prstGeom>
          <a:noFill/>
        </p:spPr>
        <p:txBody>
          <a:bodyPr wrap="square" lIns="0" tIns="0" rIns="0" bIns="0" rtlCol="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21"/>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21"/>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21"/>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21"/>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4" y="3551571"/>
            <a:ext cx="376015" cy="375358"/>
          </a:xfrm>
          <a:prstGeom prst="rect">
            <a:avLst/>
          </a:prstGeom>
        </p:spPr>
      </p:pic>
    </p:spTree>
    <p:extLst>
      <p:ext uri="{BB962C8B-B14F-4D97-AF65-F5344CB8AC3E}">
        <p14:creationId xmlns:p14="http://schemas.microsoft.com/office/powerpoint/2010/main" val="602028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pic>
        <p:nvPicPr>
          <p:cNvPr id="8" name="Picture 7" descr="A picture containing drawing&#10;&#10;Description automatically generated">
            <a:extLst>
              <a:ext uri="{FF2B5EF4-FFF2-40B4-BE49-F238E27FC236}">
                <a16:creationId xmlns:a16="http://schemas.microsoft.com/office/drawing/2014/main" id="{67F15A60-93F0-4376-9415-1361A4A079CD}"/>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20267" y="431800"/>
            <a:ext cx="1993438" cy="523832"/>
          </a:xfrm>
          <a:prstGeom prst="rect">
            <a:avLst/>
          </a:prstGeom>
        </p:spPr>
      </p:pic>
    </p:spTree>
    <p:extLst>
      <p:ext uri="{BB962C8B-B14F-4D97-AF65-F5344CB8AC3E}">
        <p14:creationId xmlns:p14="http://schemas.microsoft.com/office/powerpoint/2010/main" val="949674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8" name="Picture 7" descr="A picture containing drawing&#10;&#10;Description automatically generated">
            <a:extLst>
              <a:ext uri="{FF2B5EF4-FFF2-40B4-BE49-F238E27FC236}">
                <a16:creationId xmlns:a16="http://schemas.microsoft.com/office/drawing/2014/main" id="{09FFC657-0D3F-4D7C-ADFD-62914E494B4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694790" y="431800"/>
            <a:ext cx="1981119" cy="520595"/>
          </a:xfrm>
          <a:prstGeom prst="rect">
            <a:avLst/>
          </a:prstGeom>
        </p:spPr>
      </p:pic>
    </p:spTree>
    <p:extLst>
      <p:ext uri="{BB962C8B-B14F-4D97-AF65-F5344CB8AC3E}">
        <p14:creationId xmlns:p14="http://schemas.microsoft.com/office/powerpoint/2010/main" val="43355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96348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02774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5801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843858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344124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9042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33565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2170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4078327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09107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89617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4273458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3612796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664874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42566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05586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637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17331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770817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9086057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540217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6164290"/>
            <a:ext cx="8470650"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4607901"/>
            <a:ext cx="8470650"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a:p>
            <a:pPr lvl="1"/>
            <a:r>
              <a:rPr lang="en-US" dirty="0"/>
              <a:t>Second level</a:t>
            </a:r>
          </a:p>
        </p:txBody>
      </p:sp>
      <p:sp>
        <p:nvSpPr>
          <p:cNvPr id="23" name="Text Placeholder 2"/>
          <p:cNvSpPr>
            <a:spLocks noGrp="1"/>
          </p:cNvSpPr>
          <p:nvPr>
            <p:ph type="body" sz="quarter" idx="14"/>
          </p:nvPr>
        </p:nvSpPr>
        <p:spPr>
          <a:xfrm>
            <a:off x="2729163" y="4244358"/>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dirty="0"/>
              <a:t>Click to edit Master text styles</a:t>
            </a:r>
          </a:p>
        </p:txBody>
      </p:sp>
      <p:sp>
        <p:nvSpPr>
          <p:cNvPr id="24" name="Text Placeholder 2"/>
          <p:cNvSpPr>
            <a:spLocks noGrp="1"/>
          </p:cNvSpPr>
          <p:nvPr>
            <p:ph type="body" sz="quarter" idx="15"/>
          </p:nvPr>
        </p:nvSpPr>
        <p:spPr>
          <a:xfrm>
            <a:off x="5920501" y="4244358"/>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57661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27" name="Group 26">
            <a:extLst>
              <a:ext uri="{FF2B5EF4-FFF2-40B4-BE49-F238E27FC236}">
                <a16:creationId xmlns:a16="http://schemas.microsoft.com/office/drawing/2014/main" id="{B5713BCD-0E10-489E-8938-6ED8A6C6DF25}"/>
              </a:ext>
            </a:extLst>
          </p:cNvPr>
          <p:cNvGrpSpPr/>
          <p:nvPr userDrawn="1"/>
        </p:nvGrpSpPr>
        <p:grpSpPr>
          <a:xfrm>
            <a:off x="3161579" y="3552517"/>
            <a:ext cx="380492" cy="379419"/>
            <a:chOff x="434904" y="953"/>
            <a:chExt cx="382681" cy="382270"/>
          </a:xfrm>
        </p:grpSpPr>
        <p:sp>
          <p:nvSpPr>
            <p:cNvPr id="28" name="Freeform 36">
              <a:extLst>
                <a:ext uri="{FF2B5EF4-FFF2-40B4-BE49-F238E27FC236}">
                  <a16:creationId xmlns:a16="http://schemas.microsoft.com/office/drawing/2014/main" id="{9D20158B-D2BF-44D5-82FC-BF7C1AA3F5ED}"/>
                </a:ext>
              </a:extLst>
            </p:cNvPr>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7">
              <a:extLst>
                <a:ext uri="{FF2B5EF4-FFF2-40B4-BE49-F238E27FC236}">
                  <a16:creationId xmlns:a16="http://schemas.microsoft.com/office/drawing/2014/main" id="{12372697-06A4-41FF-96F1-C2BC5D5846D1}"/>
                </a:ext>
              </a:extLst>
            </p:cNvPr>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a:extLst>
                <a:ext uri="{FF2B5EF4-FFF2-40B4-BE49-F238E27FC236}">
                  <a16:creationId xmlns:a16="http://schemas.microsoft.com/office/drawing/2014/main" id="{1DEF0254-F832-44F3-B4E6-045AE741D3A7}"/>
                </a:ext>
              </a:extLst>
            </p:cNvPr>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4684BFB2-67F4-4964-912A-F24F11B56E03}"/>
              </a:ext>
            </a:extLst>
          </p:cNvPr>
          <p:cNvGrpSpPr/>
          <p:nvPr userDrawn="1"/>
        </p:nvGrpSpPr>
        <p:grpSpPr>
          <a:xfrm>
            <a:off x="3593995" y="3552517"/>
            <a:ext cx="380492" cy="379419"/>
            <a:chOff x="869808" y="953"/>
            <a:chExt cx="382681" cy="382270"/>
          </a:xfrm>
        </p:grpSpPr>
        <p:sp>
          <p:nvSpPr>
            <p:cNvPr id="41" name="Freeform 34">
              <a:extLst>
                <a:ext uri="{FF2B5EF4-FFF2-40B4-BE49-F238E27FC236}">
                  <a16:creationId xmlns:a16="http://schemas.microsoft.com/office/drawing/2014/main" id="{328AF4CB-66DC-4488-AD0C-0312E749CA28}"/>
                </a:ext>
              </a:extLst>
            </p:cNvPr>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5">
              <a:extLst>
                <a:ext uri="{FF2B5EF4-FFF2-40B4-BE49-F238E27FC236}">
                  <a16:creationId xmlns:a16="http://schemas.microsoft.com/office/drawing/2014/main" id="{3D762AF0-207C-4BB3-BA60-A9ABAD1249A6}"/>
                </a:ext>
              </a:extLst>
            </p:cNvPr>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41499D10-2E96-4D1F-9519-DC57D8FE73DA}"/>
              </a:ext>
            </a:extLst>
          </p:cNvPr>
          <p:cNvGrpSpPr/>
          <p:nvPr userDrawn="1"/>
        </p:nvGrpSpPr>
        <p:grpSpPr>
          <a:xfrm>
            <a:off x="4454351" y="3552517"/>
            <a:ext cx="380492" cy="379419"/>
            <a:chOff x="2170018" y="953"/>
            <a:chExt cx="382681" cy="382270"/>
          </a:xfrm>
        </p:grpSpPr>
        <p:sp>
          <p:nvSpPr>
            <p:cNvPr id="44" name="Freeform 32">
              <a:extLst>
                <a:ext uri="{FF2B5EF4-FFF2-40B4-BE49-F238E27FC236}">
                  <a16:creationId xmlns:a16="http://schemas.microsoft.com/office/drawing/2014/main" id="{C686E232-CBE6-4A2F-8334-B538D4929C1F}"/>
                </a:ext>
              </a:extLst>
            </p:cNvPr>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1EEFDA1A-6AE2-42AF-9552-4A6C389171CE}"/>
                </a:ext>
              </a:extLst>
            </p:cNvPr>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97B04EB8-97B9-4004-969E-B6FA65957B28}"/>
              </a:ext>
            </a:extLst>
          </p:cNvPr>
          <p:cNvGrpSpPr/>
          <p:nvPr userDrawn="1"/>
        </p:nvGrpSpPr>
        <p:grpSpPr>
          <a:xfrm>
            <a:off x="2729163" y="3552517"/>
            <a:ext cx="380492" cy="379419"/>
            <a:chOff x="0" y="953"/>
            <a:chExt cx="382681" cy="382270"/>
          </a:xfrm>
        </p:grpSpPr>
        <p:sp>
          <p:nvSpPr>
            <p:cNvPr id="47" name="Freeform 30">
              <a:extLst>
                <a:ext uri="{FF2B5EF4-FFF2-40B4-BE49-F238E27FC236}">
                  <a16:creationId xmlns:a16="http://schemas.microsoft.com/office/drawing/2014/main" id="{B67E854F-B5B0-4643-9334-2F0AFC47D5FE}"/>
                </a:ext>
              </a:extLst>
            </p:cNvPr>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1">
              <a:extLst>
                <a:ext uri="{FF2B5EF4-FFF2-40B4-BE49-F238E27FC236}">
                  <a16:creationId xmlns:a16="http://schemas.microsoft.com/office/drawing/2014/main" id="{1144CA93-4473-4915-BD47-AB70F426343A}"/>
                </a:ext>
              </a:extLst>
            </p:cNvPr>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9" name="Picture 48">
            <a:extLst>
              <a:ext uri="{FF2B5EF4-FFF2-40B4-BE49-F238E27FC236}">
                <a16:creationId xmlns:a16="http://schemas.microsoft.com/office/drawing/2014/main" id="{4E1D4C00-5619-43BB-8A72-9BCD19DB89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26411" y="3551571"/>
            <a:ext cx="376015" cy="375358"/>
          </a:xfrm>
          <a:prstGeom prst="rect">
            <a:avLst/>
          </a:prstGeom>
        </p:spPr>
      </p:pic>
    </p:spTree>
    <p:extLst>
      <p:ext uri="{BB962C8B-B14F-4D97-AF65-F5344CB8AC3E}">
        <p14:creationId xmlns:p14="http://schemas.microsoft.com/office/powerpoint/2010/main" val="46265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2_FULL IMAG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9AB1-F9EB-4202-9906-4D8F7C79F763}"/>
              </a:ext>
            </a:extLst>
          </p:cNvPr>
          <p:cNvSpPr txBox="1"/>
          <p:nvPr userDrawn="1"/>
        </p:nvSpPr>
        <p:spPr>
          <a:xfrm>
            <a:off x="2234934" y="6527249"/>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Tree>
    <p:extLst>
      <p:ext uri="{BB962C8B-B14F-4D97-AF65-F5344CB8AC3E}">
        <p14:creationId xmlns:p14="http://schemas.microsoft.com/office/powerpoint/2010/main" val="214414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3834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53390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416214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33222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839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3" y="1331360"/>
            <a:ext cx="10194471"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556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354"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354"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354"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7986"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1979"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19965"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3957"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1942" indent="-287986"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5936" indent="-143992" algn="l" defTabSz="914354"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49387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3">
          <p15:clr>
            <a:srgbClr val="F26B43"/>
          </p15:clr>
        </p15:guide>
        <p15:guide id="5" orient="horz" pos="608">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ectangle 371"/>
          <p:cNvSpPr/>
          <p:nvPr/>
        </p:nvSpPr>
        <p:spPr>
          <a:xfrm>
            <a:off x="-15498" y="977"/>
            <a:ext cx="1220749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5" name="Title 2"/>
          <p:cNvSpPr txBox="1">
            <a:spLocks/>
          </p:cNvSpPr>
          <p:nvPr/>
        </p:nvSpPr>
        <p:spPr>
          <a:xfrm>
            <a:off x="1025294" y="311572"/>
            <a:ext cx="9828227" cy="844936"/>
          </a:xfrm>
          <a:prstGeom prst="rect">
            <a:avLst/>
          </a:prstGeom>
        </p:spPr>
        <p:txBody>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ctr" defTabSz="914400" rtl="0" eaLnBrk="1" fontAlgn="auto" latinLnBrk="0" hangingPunct="1">
              <a:lnSpc>
                <a:spcPct val="7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KPMG Extralight"/>
                <a:ea typeface="+mj-ea"/>
                <a:cs typeface="+mj-cs"/>
              </a:rPr>
              <a:t>Linear Regression – case studies</a:t>
            </a:r>
          </a:p>
        </p:txBody>
      </p:sp>
      <p:cxnSp>
        <p:nvCxnSpPr>
          <p:cNvPr id="374" name="Straight Connector 373">
            <a:extLst>
              <a:ext uri="{FF2B5EF4-FFF2-40B4-BE49-F238E27FC236}">
                <a16:creationId xmlns:a16="http://schemas.microsoft.com/office/drawing/2014/main" id="{98841BD2-A1F5-4DBA-B2FA-9DD9D4083589}"/>
              </a:ext>
            </a:extLst>
          </p:cNvPr>
          <p:cNvCxnSpPr>
            <a:cxnSpLocks/>
          </p:cNvCxnSpPr>
          <p:nvPr/>
        </p:nvCxnSpPr>
        <p:spPr>
          <a:xfrm>
            <a:off x="2246085" y="4587124"/>
            <a:ext cx="0" cy="7943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D70EBE22-C476-4735-B387-2C2DB6695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6470" y="4578578"/>
            <a:ext cx="844936" cy="844936"/>
          </a:xfrm>
          <a:prstGeom prst="rect">
            <a:avLst/>
          </a:prstGeom>
        </p:spPr>
      </p:pic>
      <p:pic>
        <p:nvPicPr>
          <p:cNvPr id="376" name="Picture 375" descr="Text, logo&#10;&#10;Description automatically generated">
            <a:extLst>
              <a:ext uri="{FF2B5EF4-FFF2-40B4-BE49-F238E27FC236}">
                <a16:creationId xmlns:a16="http://schemas.microsoft.com/office/drawing/2014/main" id="{BCBA4984-8468-4D67-83C7-A598F593A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233" y="4423091"/>
            <a:ext cx="1586329" cy="1171831"/>
          </a:xfrm>
          <a:prstGeom prst="rect">
            <a:avLst/>
          </a:prstGeom>
        </p:spPr>
      </p:pic>
      <p:pic>
        <p:nvPicPr>
          <p:cNvPr id="3" name="Picture 2" descr="A picture containing table, dining table&#10;&#10;Description automatically generated">
            <a:extLst>
              <a:ext uri="{FF2B5EF4-FFF2-40B4-BE49-F238E27FC236}">
                <a16:creationId xmlns:a16="http://schemas.microsoft.com/office/drawing/2014/main" id="{726DAE4F-4630-4F56-BBFF-BAB43FFDB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296" y="1793241"/>
            <a:ext cx="7157606" cy="4866603"/>
          </a:xfrm>
          <a:prstGeom prst="rect">
            <a:avLst/>
          </a:prstGeom>
        </p:spPr>
      </p:pic>
    </p:spTree>
    <p:extLst>
      <p:ext uri="{BB962C8B-B14F-4D97-AF65-F5344CB8AC3E}">
        <p14:creationId xmlns:p14="http://schemas.microsoft.com/office/powerpoint/2010/main" val="61979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 – HR Analytics</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a:xfrm>
            <a:off x="998400" y="1828800"/>
            <a:ext cx="10195200" cy="4317652"/>
          </a:xfrm>
        </p:spPr>
        <p:txBody>
          <a:bodyPr anchor="ctr"/>
          <a:lstStyle/>
          <a:p>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Offering the correct salary is still a problem with many of the organizations. ATT is one of the organization which is facing a similar problem. They are confused with what  salary to offer for their new recruits. They have approached your HR consultancy organization, and you will have to build a linear model to predict the salary.</a:t>
            </a:r>
          </a:p>
        </p:txBody>
      </p:sp>
    </p:spTree>
    <p:extLst>
      <p:ext uri="{BB962C8B-B14F-4D97-AF65-F5344CB8AC3E}">
        <p14:creationId xmlns:p14="http://schemas.microsoft.com/office/powerpoint/2010/main" val="1960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4C130-F2BB-449B-96A9-9208111F8756}"/>
              </a:ext>
            </a:extLst>
          </p:cNvPr>
          <p:cNvSpPr/>
          <p:nvPr/>
        </p:nvSpPr>
        <p:spPr>
          <a:xfrm>
            <a:off x="0" y="-155722"/>
            <a:ext cx="12192000" cy="7013722"/>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rgbClr val="470A68"/>
              </a:solidFill>
              <a:effectLst/>
              <a:uLnTx/>
              <a:uFillTx/>
              <a:latin typeface="Arial"/>
              <a:ea typeface="+mn-ea"/>
              <a:cs typeface="+mn-cs"/>
            </a:endParaRPr>
          </a:p>
        </p:txBody>
      </p:sp>
      <p:sp>
        <p:nvSpPr>
          <p:cNvPr id="3" name="Title 2">
            <a:extLst>
              <a:ext uri="{FF2B5EF4-FFF2-40B4-BE49-F238E27FC236}">
                <a16:creationId xmlns:a16="http://schemas.microsoft.com/office/drawing/2014/main" id="{9CDFAB1E-2DC9-4CCC-BFCD-BF05AB01B158}"/>
              </a:ext>
            </a:extLst>
          </p:cNvPr>
          <p:cNvSpPr>
            <a:spLocks noGrp="1"/>
          </p:cNvSpPr>
          <p:nvPr>
            <p:ph type="title"/>
          </p:nvPr>
        </p:nvSpPr>
        <p:spPr>
          <a:xfrm>
            <a:off x="530087" y="354705"/>
            <a:ext cx="10195200" cy="533400"/>
          </a:xfrm>
        </p:spPr>
        <p:txBody>
          <a:bodyPr/>
          <a:lstStyle/>
          <a:p>
            <a:r>
              <a:rPr lang="en-US" dirty="0">
                <a:solidFill>
                  <a:schemeClr val="bg1"/>
                </a:solidFill>
              </a:rPr>
              <a:t>Problem Statement – TV Ratings</a:t>
            </a:r>
          </a:p>
        </p:txBody>
      </p:sp>
      <p:sp>
        <p:nvSpPr>
          <p:cNvPr id="6" name="Text Placeholder 5">
            <a:extLst>
              <a:ext uri="{FF2B5EF4-FFF2-40B4-BE49-F238E27FC236}">
                <a16:creationId xmlns:a16="http://schemas.microsoft.com/office/drawing/2014/main" id="{BA57F946-EE6D-4588-A1B1-2F974AB33A28}"/>
              </a:ext>
            </a:extLst>
          </p:cNvPr>
          <p:cNvSpPr>
            <a:spLocks noGrp="1"/>
          </p:cNvSpPr>
          <p:nvPr>
            <p:ph type="body" sz="quarter" idx="10"/>
          </p:nvPr>
        </p:nvSpPr>
        <p:spPr>
          <a:xfrm>
            <a:off x="998400" y="1828800"/>
            <a:ext cx="10195200" cy="4317652"/>
          </a:xfrm>
        </p:spPr>
        <p:txBody>
          <a:bodyPr anchor="ctr"/>
          <a:lstStyle/>
          <a:p>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Moon World is a new media group, planning to launch its channel in the television platform. They have the data of various other channels. </a:t>
            </a:r>
          </a:p>
          <a:p>
            <a:endPar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endParaRPr>
          </a:p>
          <a:p>
            <a:r>
              <a:rPr lang="en-US" sz="2800" dirty="0">
                <a:solidFill>
                  <a:schemeClr val="accent5">
                    <a:lumMod val="60000"/>
                    <a:lumOff val="40000"/>
                  </a:schemeClr>
                </a:solidFill>
                <a:latin typeface="Aharoni" panose="02010803020104030203" pitchFamily="2" charset="-79"/>
                <a:ea typeface="Tahoma" panose="020B0604030504040204" pitchFamily="34" charset="0"/>
                <a:cs typeface="Aharoni" panose="02010803020104030203" pitchFamily="2" charset="-79"/>
              </a:rPr>
              <a:t>You work as a Data Analyst for Moon World. Use the historical data to predict the Revenue of the tv channels.</a:t>
            </a:r>
          </a:p>
        </p:txBody>
      </p:sp>
    </p:spTree>
    <p:extLst>
      <p:ext uri="{BB962C8B-B14F-4D97-AF65-F5344CB8AC3E}">
        <p14:creationId xmlns:p14="http://schemas.microsoft.com/office/powerpoint/2010/main" val="3067140417"/>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2.xml><?xml version="1.0" encoding="utf-8"?>
<a:theme xmlns:a="http://schemas.openxmlformats.org/drawingml/2006/main" name="1_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0091DA"/>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lgn="l">
          <a:defRPr dirty="0">
            <a:latin typeface="Arial" panose="020B0604020202020204" pitchFamily="34" charset="0"/>
          </a:defRPr>
        </a:defPPr>
      </a:lst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127</Words>
  <Application>Microsoft Office PowerPoint</Application>
  <PresentationFormat>Widescreen</PresentationFormat>
  <Paragraphs>7</Paragraphs>
  <Slides>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Aharoni</vt:lpstr>
      <vt:lpstr>Arial</vt:lpstr>
      <vt:lpstr>Calibri</vt:lpstr>
      <vt:lpstr>KPMG Extralight</vt:lpstr>
      <vt:lpstr>KPMG_Widescreen_16:9 02/02/2016</vt:lpstr>
      <vt:lpstr>1_KPMG_Widescreen_16:9 02/02/2016</vt:lpstr>
      <vt:lpstr>PowerPoint Presentation</vt:lpstr>
      <vt:lpstr>Problem Statement – HR Analytics</vt:lpstr>
      <vt:lpstr>Problem Statement – TV Ratings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Books Analysis</dc:title>
  <dc:creator>Kaushik</dc:creator>
  <cp:lastModifiedBy>Swaroop, Kaushik</cp:lastModifiedBy>
  <cp:revision>1</cp:revision>
  <dcterms:created xsi:type="dcterms:W3CDTF">2021-09-05T04:53:14Z</dcterms:created>
  <dcterms:modified xsi:type="dcterms:W3CDTF">2021-10-10T05:03:22Z</dcterms:modified>
</cp:coreProperties>
</file>