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Lst>
  <p:notesMasterIdLst>
    <p:notesMasterId r:id="rId11"/>
  </p:notesMasterIdLst>
  <p:sldIdLst>
    <p:sldId id="803" r:id="rId3"/>
    <p:sldId id="919" r:id="rId4"/>
    <p:sldId id="921" r:id="rId5"/>
    <p:sldId id="923" r:id="rId6"/>
    <p:sldId id="924" r:id="rId7"/>
    <p:sldId id="925" r:id="rId8"/>
    <p:sldId id="926" r:id="rId9"/>
    <p:sldId id="92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617B9-202C-466F-BD13-585A8436463E}" v="8" dt="2021-09-25T13:38:32.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oop, Kaushik" userId="03d01325-3590-47d1-a212-05ccc31e91b1" providerId="ADAL" clId="{782617B9-202C-466F-BD13-585A8436463E}"/>
    <pc:docChg chg="undo custSel addSld delSld modSld">
      <pc:chgData name="Swaroop, Kaushik" userId="03d01325-3590-47d1-a212-05ccc31e91b1" providerId="ADAL" clId="{782617B9-202C-466F-BD13-585A8436463E}" dt="2021-09-25T15:02:55.888" v="1327" actId="20577"/>
      <pc:docMkLst>
        <pc:docMk/>
      </pc:docMkLst>
      <pc:sldChg chg="modSp mod">
        <pc:chgData name="Swaroop, Kaushik" userId="03d01325-3590-47d1-a212-05ccc31e91b1" providerId="ADAL" clId="{782617B9-202C-466F-BD13-585A8436463E}" dt="2021-09-25T06:09:39.510" v="30" actId="20577"/>
        <pc:sldMkLst>
          <pc:docMk/>
          <pc:sldMk cId="619792647" sldId="803"/>
        </pc:sldMkLst>
        <pc:spChg chg="mod">
          <ac:chgData name="Swaroop, Kaushik" userId="03d01325-3590-47d1-a212-05ccc31e91b1" providerId="ADAL" clId="{782617B9-202C-466F-BD13-585A8436463E}" dt="2021-09-25T06:09:39.510" v="30" actId="20577"/>
          <ac:spMkLst>
            <pc:docMk/>
            <pc:sldMk cId="619792647" sldId="803"/>
            <ac:spMk id="5" creationId="{00000000-0000-0000-0000-000000000000}"/>
          </ac:spMkLst>
        </pc:spChg>
      </pc:sldChg>
      <pc:sldChg chg="modSp mod">
        <pc:chgData name="Swaroop, Kaushik" userId="03d01325-3590-47d1-a212-05ccc31e91b1" providerId="ADAL" clId="{782617B9-202C-466F-BD13-585A8436463E}" dt="2021-09-25T06:24:08.188" v="322" actId="207"/>
        <pc:sldMkLst>
          <pc:docMk/>
          <pc:sldMk cId="196043367" sldId="919"/>
        </pc:sldMkLst>
        <pc:spChg chg="mod">
          <ac:chgData name="Swaroop, Kaushik" userId="03d01325-3590-47d1-a212-05ccc31e91b1" providerId="ADAL" clId="{782617B9-202C-466F-BD13-585A8436463E}" dt="2021-09-25T06:24:08.188" v="322" actId="207"/>
          <ac:spMkLst>
            <pc:docMk/>
            <pc:sldMk cId="196043367" sldId="919"/>
            <ac:spMk id="6" creationId="{BA57F946-EE6D-4588-A1B1-2F974AB33A28}"/>
          </ac:spMkLst>
        </pc:spChg>
      </pc:sldChg>
      <pc:sldChg chg="modSp mod">
        <pc:chgData name="Swaroop, Kaushik" userId="03d01325-3590-47d1-a212-05ccc31e91b1" providerId="ADAL" clId="{782617B9-202C-466F-BD13-585A8436463E}" dt="2021-09-25T15:02:55.888" v="1327" actId="20577"/>
        <pc:sldMkLst>
          <pc:docMk/>
          <pc:sldMk cId="130452658" sldId="921"/>
        </pc:sldMkLst>
        <pc:spChg chg="mod">
          <ac:chgData name="Swaroop, Kaushik" userId="03d01325-3590-47d1-a212-05ccc31e91b1" providerId="ADAL" clId="{782617B9-202C-466F-BD13-585A8436463E}" dt="2021-09-25T15:02:55.888" v="1327" actId="20577"/>
          <ac:spMkLst>
            <pc:docMk/>
            <pc:sldMk cId="130452658" sldId="921"/>
            <ac:spMk id="2" creationId="{0B7625D7-763B-43A6-B4B4-077EB48CAD4A}"/>
          </ac:spMkLst>
        </pc:spChg>
        <pc:spChg chg="mod">
          <ac:chgData name="Swaroop, Kaushik" userId="03d01325-3590-47d1-a212-05ccc31e91b1" providerId="ADAL" clId="{782617B9-202C-466F-BD13-585A8436463E}" dt="2021-09-25T15:02:53.529" v="1323" actId="20577"/>
          <ac:spMkLst>
            <pc:docMk/>
            <pc:sldMk cId="130452658" sldId="921"/>
            <ac:spMk id="3" creationId="{9CDFAB1E-2DC9-4CCC-BFCD-BF05AB01B158}"/>
          </ac:spMkLst>
        </pc:spChg>
      </pc:sldChg>
      <pc:sldChg chg="modSp mod">
        <pc:chgData name="Swaroop, Kaushik" userId="03d01325-3590-47d1-a212-05ccc31e91b1" providerId="ADAL" clId="{782617B9-202C-466F-BD13-585A8436463E}" dt="2021-09-25T06:32:33.184" v="580" actId="20577"/>
        <pc:sldMkLst>
          <pc:docMk/>
          <pc:sldMk cId="2535944647" sldId="923"/>
        </pc:sldMkLst>
        <pc:spChg chg="mod">
          <ac:chgData name="Swaroop, Kaushik" userId="03d01325-3590-47d1-a212-05ccc31e91b1" providerId="ADAL" clId="{782617B9-202C-466F-BD13-585A8436463E}" dt="2021-09-25T06:32:27.612" v="571" actId="20577"/>
          <ac:spMkLst>
            <pc:docMk/>
            <pc:sldMk cId="2535944647" sldId="923"/>
            <ac:spMk id="2" creationId="{0B7625D7-763B-43A6-B4B4-077EB48CAD4A}"/>
          </ac:spMkLst>
        </pc:spChg>
        <pc:spChg chg="mod">
          <ac:chgData name="Swaroop, Kaushik" userId="03d01325-3590-47d1-a212-05ccc31e91b1" providerId="ADAL" clId="{782617B9-202C-466F-BD13-585A8436463E}" dt="2021-09-25T06:32:33.184" v="580" actId="20577"/>
          <ac:spMkLst>
            <pc:docMk/>
            <pc:sldMk cId="2535944647" sldId="923"/>
            <ac:spMk id="3" creationId="{9CDFAB1E-2DC9-4CCC-BFCD-BF05AB01B158}"/>
          </ac:spMkLst>
        </pc:spChg>
      </pc:sldChg>
      <pc:sldChg chg="modSp mod">
        <pc:chgData name="Swaroop, Kaushik" userId="03d01325-3590-47d1-a212-05ccc31e91b1" providerId="ADAL" clId="{782617B9-202C-466F-BD13-585A8436463E}" dt="2021-09-25T06:34:29.786" v="794" actId="20577"/>
        <pc:sldMkLst>
          <pc:docMk/>
          <pc:sldMk cId="3137695380" sldId="924"/>
        </pc:sldMkLst>
        <pc:spChg chg="mod">
          <ac:chgData name="Swaroop, Kaushik" userId="03d01325-3590-47d1-a212-05ccc31e91b1" providerId="ADAL" clId="{782617B9-202C-466F-BD13-585A8436463E}" dt="2021-09-25T06:34:29.786" v="794" actId="20577"/>
          <ac:spMkLst>
            <pc:docMk/>
            <pc:sldMk cId="3137695380" sldId="924"/>
            <ac:spMk id="2" creationId="{0B7625D7-763B-43A6-B4B4-077EB48CAD4A}"/>
          </ac:spMkLst>
        </pc:spChg>
        <pc:spChg chg="mod">
          <ac:chgData name="Swaroop, Kaushik" userId="03d01325-3590-47d1-a212-05ccc31e91b1" providerId="ADAL" clId="{782617B9-202C-466F-BD13-585A8436463E}" dt="2021-09-25T06:33:00.236" v="589" actId="20577"/>
          <ac:spMkLst>
            <pc:docMk/>
            <pc:sldMk cId="3137695380" sldId="924"/>
            <ac:spMk id="3" creationId="{9CDFAB1E-2DC9-4CCC-BFCD-BF05AB01B158}"/>
          </ac:spMkLst>
        </pc:spChg>
      </pc:sldChg>
      <pc:sldChg chg="modSp mod">
        <pc:chgData name="Swaroop, Kaushik" userId="03d01325-3590-47d1-a212-05ccc31e91b1" providerId="ADAL" clId="{782617B9-202C-466F-BD13-585A8436463E}" dt="2021-09-25T06:50:40.243" v="959" actId="20577"/>
        <pc:sldMkLst>
          <pc:docMk/>
          <pc:sldMk cId="242212203" sldId="925"/>
        </pc:sldMkLst>
        <pc:spChg chg="mod">
          <ac:chgData name="Swaroop, Kaushik" userId="03d01325-3590-47d1-a212-05ccc31e91b1" providerId="ADAL" clId="{782617B9-202C-466F-BD13-585A8436463E}" dt="2021-09-25T06:50:40.243" v="959" actId="20577"/>
          <ac:spMkLst>
            <pc:docMk/>
            <pc:sldMk cId="242212203" sldId="925"/>
            <ac:spMk id="2" creationId="{0B7625D7-763B-43A6-B4B4-077EB48CAD4A}"/>
          </ac:spMkLst>
        </pc:spChg>
        <pc:spChg chg="mod">
          <ac:chgData name="Swaroop, Kaushik" userId="03d01325-3590-47d1-a212-05ccc31e91b1" providerId="ADAL" clId="{782617B9-202C-466F-BD13-585A8436463E}" dt="2021-09-25T06:38:44.396" v="806" actId="20577"/>
          <ac:spMkLst>
            <pc:docMk/>
            <pc:sldMk cId="242212203" sldId="925"/>
            <ac:spMk id="3" creationId="{9CDFAB1E-2DC9-4CCC-BFCD-BF05AB01B158}"/>
          </ac:spMkLst>
        </pc:spChg>
      </pc:sldChg>
      <pc:sldChg chg="modSp mod">
        <pc:chgData name="Swaroop, Kaushik" userId="03d01325-3590-47d1-a212-05ccc31e91b1" providerId="ADAL" clId="{782617B9-202C-466F-BD13-585A8436463E}" dt="2021-09-25T09:14:26.890" v="1148" actId="20577"/>
        <pc:sldMkLst>
          <pc:docMk/>
          <pc:sldMk cId="50602007" sldId="926"/>
        </pc:sldMkLst>
        <pc:spChg chg="mod">
          <ac:chgData name="Swaroop, Kaushik" userId="03d01325-3590-47d1-a212-05ccc31e91b1" providerId="ADAL" clId="{782617B9-202C-466F-BD13-585A8436463E}" dt="2021-09-25T09:14:26.890" v="1148" actId="20577"/>
          <ac:spMkLst>
            <pc:docMk/>
            <pc:sldMk cId="50602007" sldId="926"/>
            <ac:spMk id="2" creationId="{0B7625D7-763B-43A6-B4B4-077EB48CAD4A}"/>
          </ac:spMkLst>
        </pc:spChg>
        <pc:spChg chg="mod">
          <ac:chgData name="Swaroop, Kaushik" userId="03d01325-3590-47d1-a212-05ccc31e91b1" providerId="ADAL" clId="{782617B9-202C-466F-BD13-585A8436463E}" dt="2021-09-25T09:12:37.645" v="968" actId="20577"/>
          <ac:spMkLst>
            <pc:docMk/>
            <pc:sldMk cId="50602007" sldId="926"/>
            <ac:spMk id="3" creationId="{9CDFAB1E-2DC9-4CCC-BFCD-BF05AB01B158}"/>
          </ac:spMkLst>
        </pc:spChg>
      </pc:sldChg>
      <pc:sldChg chg="modSp mod">
        <pc:chgData name="Swaroop, Kaushik" userId="03d01325-3590-47d1-a212-05ccc31e91b1" providerId="ADAL" clId="{782617B9-202C-466F-BD13-585A8436463E}" dt="2021-09-25T09:38:48.794" v="1269" actId="20577"/>
        <pc:sldMkLst>
          <pc:docMk/>
          <pc:sldMk cId="2714721432" sldId="927"/>
        </pc:sldMkLst>
        <pc:spChg chg="mod">
          <ac:chgData name="Swaroop, Kaushik" userId="03d01325-3590-47d1-a212-05ccc31e91b1" providerId="ADAL" clId="{782617B9-202C-466F-BD13-585A8436463E}" dt="2021-09-25T09:38:48.794" v="1269" actId="20577"/>
          <ac:spMkLst>
            <pc:docMk/>
            <pc:sldMk cId="2714721432" sldId="927"/>
            <ac:spMk id="2" creationId="{0B7625D7-763B-43A6-B4B4-077EB48CAD4A}"/>
          </ac:spMkLst>
        </pc:spChg>
        <pc:spChg chg="mod">
          <ac:chgData name="Swaroop, Kaushik" userId="03d01325-3590-47d1-a212-05ccc31e91b1" providerId="ADAL" clId="{782617B9-202C-466F-BD13-585A8436463E}" dt="2021-09-25T09:14:38.147" v="1155" actId="20577"/>
          <ac:spMkLst>
            <pc:docMk/>
            <pc:sldMk cId="2714721432" sldId="927"/>
            <ac:spMk id="3" creationId="{9CDFAB1E-2DC9-4CCC-BFCD-BF05AB01B158}"/>
          </ac:spMkLst>
        </pc:spChg>
      </pc:sldChg>
      <pc:sldChg chg="del">
        <pc:chgData name="Swaroop, Kaushik" userId="03d01325-3590-47d1-a212-05ccc31e91b1" providerId="ADAL" clId="{782617B9-202C-466F-BD13-585A8436463E}" dt="2021-09-25T09:38:52.528" v="1270" actId="47"/>
        <pc:sldMkLst>
          <pc:docMk/>
          <pc:sldMk cId="1885351762" sldId="928"/>
        </pc:sldMkLst>
      </pc:sldChg>
      <pc:sldChg chg="addSp delSp modSp new del mod modClrScheme modAnim chgLayout">
        <pc:chgData name="Swaroop, Kaushik" userId="03d01325-3590-47d1-a212-05ccc31e91b1" providerId="ADAL" clId="{782617B9-202C-466F-BD13-585A8436463E}" dt="2021-09-25T13:48:49.312" v="1319" actId="47"/>
        <pc:sldMkLst>
          <pc:docMk/>
          <pc:sldMk cId="2292011892" sldId="928"/>
        </pc:sldMkLst>
        <pc:spChg chg="del">
          <ac:chgData name="Swaroop, Kaushik" userId="03d01325-3590-47d1-a212-05ccc31e91b1" providerId="ADAL" clId="{782617B9-202C-466F-BD13-585A8436463E}" dt="2021-09-25T13:37:33.555" v="1305" actId="478"/>
          <ac:spMkLst>
            <pc:docMk/>
            <pc:sldMk cId="2292011892" sldId="928"/>
            <ac:spMk id="2" creationId="{A645E819-B20A-4A03-98DC-B43B39DD922B}"/>
          </ac:spMkLst>
        </pc:spChg>
        <pc:spChg chg="mod ord">
          <ac:chgData name="Swaroop, Kaushik" userId="03d01325-3590-47d1-a212-05ccc31e91b1" providerId="ADAL" clId="{782617B9-202C-466F-BD13-585A8436463E}" dt="2021-09-25T13:37:56.971" v="1313" actId="26606"/>
          <ac:spMkLst>
            <pc:docMk/>
            <pc:sldMk cId="2292011892" sldId="928"/>
            <ac:spMk id="3" creationId="{C1D35C45-0AEB-4E86-8BA1-E82CE8444F49}"/>
          </ac:spMkLst>
        </pc:spChg>
        <pc:picChg chg="add mod ord">
          <ac:chgData name="Swaroop, Kaushik" userId="03d01325-3590-47d1-a212-05ccc31e91b1" providerId="ADAL" clId="{782617B9-202C-466F-BD13-585A8436463E}" dt="2021-09-25T13:38:18.225" v="1316" actId="1076"/>
          <ac:picMkLst>
            <pc:docMk/>
            <pc:sldMk cId="2292011892" sldId="928"/>
            <ac:picMk id="5" creationId="{CFA05D43-B596-4948-9C43-BAD150ECA788}"/>
          </ac:picMkLst>
        </pc:picChg>
        <pc:picChg chg="add mod ord">
          <ac:chgData name="Swaroop, Kaushik" userId="03d01325-3590-47d1-a212-05ccc31e91b1" providerId="ADAL" clId="{782617B9-202C-466F-BD13-585A8436463E}" dt="2021-09-25T13:38:01.598" v="1315" actId="26606"/>
          <ac:picMkLst>
            <pc:docMk/>
            <pc:sldMk cId="2292011892" sldId="928"/>
            <ac:picMk id="7" creationId="{4D537795-F832-4752-86ED-166794513C71}"/>
          </ac:picMkLst>
        </pc:picChg>
      </pc:sldChg>
      <pc:sldChg chg="del">
        <pc:chgData name="Swaroop, Kaushik" userId="03d01325-3590-47d1-a212-05ccc31e91b1" providerId="ADAL" clId="{782617B9-202C-466F-BD13-585A8436463E}" dt="2021-09-25T09:38:52.528" v="1270" actId="47"/>
        <pc:sldMkLst>
          <pc:docMk/>
          <pc:sldMk cId="1110954513" sldId="929"/>
        </pc:sldMkLst>
      </pc:sldChg>
      <pc:sldChg chg="del">
        <pc:chgData name="Swaroop, Kaushik" userId="03d01325-3590-47d1-a212-05ccc31e91b1" providerId="ADAL" clId="{782617B9-202C-466F-BD13-585A8436463E}" dt="2021-09-25T09:38:52.528" v="1270" actId="47"/>
        <pc:sldMkLst>
          <pc:docMk/>
          <pc:sldMk cId="3597514688" sldId="930"/>
        </pc:sldMkLst>
      </pc:sldChg>
      <pc:sldChg chg="del">
        <pc:chgData name="Swaroop, Kaushik" userId="03d01325-3590-47d1-a212-05ccc31e91b1" providerId="ADAL" clId="{782617B9-202C-466F-BD13-585A8436463E}" dt="2021-09-25T09:38:52.528" v="1270" actId="47"/>
        <pc:sldMkLst>
          <pc:docMk/>
          <pc:sldMk cId="2925475849" sldId="931"/>
        </pc:sldMkLst>
      </pc:sldChg>
      <pc:sldChg chg="del">
        <pc:chgData name="Swaroop, Kaushik" userId="03d01325-3590-47d1-a212-05ccc31e91b1" providerId="ADAL" clId="{782617B9-202C-466F-BD13-585A8436463E}" dt="2021-09-25T09:38:52.528" v="1270" actId="47"/>
        <pc:sldMkLst>
          <pc:docMk/>
          <pc:sldMk cId="1221606976" sldId="932"/>
        </pc:sldMkLst>
      </pc:sldChg>
      <pc:sldMasterChg chg="delSldLayout">
        <pc:chgData name="Swaroop, Kaushik" userId="03d01325-3590-47d1-a212-05ccc31e91b1" providerId="ADAL" clId="{782617B9-202C-466F-BD13-585A8436463E}" dt="2021-09-25T09:38:52.528" v="1270" actId="47"/>
        <pc:sldMasterMkLst>
          <pc:docMk/>
          <pc:sldMasterMk cId="1125556851" sldId="2147483660"/>
        </pc:sldMasterMkLst>
        <pc:sldLayoutChg chg="del">
          <pc:chgData name="Swaroop, Kaushik" userId="03d01325-3590-47d1-a212-05ccc31e91b1" providerId="ADAL" clId="{782617B9-202C-466F-BD13-585A8436463E}" dt="2021-09-25T09:38:52.528" v="1270" actId="47"/>
          <pc:sldLayoutMkLst>
            <pc:docMk/>
            <pc:sldMasterMk cId="1125556851" sldId="2147483660"/>
            <pc:sldLayoutMk cId="2304823574" sldId="2147483682"/>
          </pc:sldLayoutMkLst>
        </pc:sldLayoutChg>
      </pc:sldMasterChg>
    </pc:docChg>
  </pc:docChgLst>
  <pc:docChgLst>
    <pc:chgData name="Swaroop, Kaushik" userId="03d01325-3590-47d1-a212-05ccc31e91b1" providerId="ADAL" clId="{5C34B3F9-4AAE-4406-B97B-F4C78E41BB8D}"/>
    <pc:docChg chg="undo custSel addSld delSld modSld">
      <pc:chgData name="Swaroop, Kaushik" userId="03d01325-3590-47d1-a212-05ccc31e91b1" providerId="ADAL" clId="{5C34B3F9-4AAE-4406-B97B-F4C78E41BB8D}" dt="2021-09-18T07:01:07.344" v="1264" actId="20577"/>
      <pc:docMkLst>
        <pc:docMk/>
      </pc:docMkLst>
      <pc:sldChg chg="modSp mod">
        <pc:chgData name="Swaroop, Kaushik" userId="03d01325-3590-47d1-a212-05ccc31e91b1" providerId="ADAL" clId="{5C34B3F9-4AAE-4406-B97B-F4C78E41BB8D}" dt="2021-09-17T16:19:47.110" v="32" actId="20577"/>
        <pc:sldMkLst>
          <pc:docMk/>
          <pc:sldMk cId="619792647" sldId="803"/>
        </pc:sldMkLst>
        <pc:spChg chg="mod">
          <ac:chgData name="Swaroop, Kaushik" userId="03d01325-3590-47d1-a212-05ccc31e91b1" providerId="ADAL" clId="{5C34B3F9-4AAE-4406-B97B-F4C78E41BB8D}" dt="2021-09-17T16:19:47.110" v="32" actId="20577"/>
          <ac:spMkLst>
            <pc:docMk/>
            <pc:sldMk cId="619792647" sldId="803"/>
            <ac:spMk id="5" creationId="{00000000-0000-0000-0000-000000000000}"/>
          </ac:spMkLst>
        </pc:spChg>
      </pc:sldChg>
      <pc:sldChg chg="addSp delSp modSp mod">
        <pc:chgData name="Swaroop, Kaushik" userId="03d01325-3590-47d1-a212-05ccc31e91b1" providerId="ADAL" clId="{5C34B3F9-4AAE-4406-B97B-F4C78E41BB8D}" dt="2021-09-18T06:32:13.667" v="1261" actId="20577"/>
        <pc:sldMkLst>
          <pc:docMk/>
          <pc:sldMk cId="196043367" sldId="919"/>
        </pc:sldMkLst>
        <pc:spChg chg="del mod">
          <ac:chgData name="Swaroop, Kaushik" userId="03d01325-3590-47d1-a212-05ccc31e91b1" providerId="ADAL" clId="{5C34B3F9-4AAE-4406-B97B-F4C78E41BB8D}" dt="2021-09-17T16:24:37.376" v="42" actId="478"/>
          <ac:spMkLst>
            <pc:docMk/>
            <pc:sldMk cId="196043367" sldId="919"/>
            <ac:spMk id="2" creationId="{0B7625D7-763B-43A6-B4B4-077EB48CAD4A}"/>
          </ac:spMkLst>
        </pc:spChg>
        <pc:spChg chg="mod">
          <ac:chgData name="Swaroop, Kaushik" userId="03d01325-3590-47d1-a212-05ccc31e91b1" providerId="ADAL" clId="{5C34B3F9-4AAE-4406-B97B-F4C78E41BB8D}" dt="2021-09-17T16:32:47.990" v="586" actId="20577"/>
          <ac:spMkLst>
            <pc:docMk/>
            <pc:sldMk cId="196043367" sldId="919"/>
            <ac:spMk id="3" creationId="{9CDFAB1E-2DC9-4CCC-BFCD-BF05AB01B158}"/>
          </ac:spMkLst>
        </pc:spChg>
        <pc:spChg chg="add mod">
          <ac:chgData name="Swaroop, Kaushik" userId="03d01325-3590-47d1-a212-05ccc31e91b1" providerId="ADAL" clId="{5C34B3F9-4AAE-4406-B97B-F4C78E41BB8D}" dt="2021-09-18T06:32:13.667" v="1261" actId="20577"/>
          <ac:spMkLst>
            <pc:docMk/>
            <pc:sldMk cId="196043367" sldId="919"/>
            <ac:spMk id="6" creationId="{BA57F946-EE6D-4588-A1B1-2F974AB33A28}"/>
          </ac:spMkLst>
        </pc:spChg>
      </pc:sldChg>
      <pc:sldChg chg="del">
        <pc:chgData name="Swaroop, Kaushik" userId="03d01325-3590-47d1-a212-05ccc31e91b1" providerId="ADAL" clId="{5C34B3F9-4AAE-4406-B97B-F4C78E41BB8D}" dt="2021-09-17T16:43:15.369" v="807" actId="47"/>
        <pc:sldMkLst>
          <pc:docMk/>
          <pc:sldMk cId="4254995080" sldId="920"/>
        </pc:sldMkLst>
      </pc:sldChg>
      <pc:sldChg chg="modSp add mod">
        <pc:chgData name="Swaroop, Kaushik" userId="03d01325-3590-47d1-a212-05ccc31e91b1" providerId="ADAL" clId="{5C34B3F9-4AAE-4406-B97B-F4C78E41BB8D}" dt="2021-09-17T16:37:48.149" v="729" actId="122"/>
        <pc:sldMkLst>
          <pc:docMk/>
          <pc:sldMk cId="130452658" sldId="921"/>
        </pc:sldMkLst>
        <pc:spChg chg="mod">
          <ac:chgData name="Swaroop, Kaushik" userId="03d01325-3590-47d1-a212-05ccc31e91b1" providerId="ADAL" clId="{5C34B3F9-4AAE-4406-B97B-F4C78E41BB8D}" dt="2021-09-17T16:37:48.149" v="729" actId="122"/>
          <ac:spMkLst>
            <pc:docMk/>
            <pc:sldMk cId="130452658" sldId="921"/>
            <ac:spMk id="2" creationId="{0B7625D7-763B-43A6-B4B4-077EB48CAD4A}"/>
          </ac:spMkLst>
        </pc:spChg>
        <pc:spChg chg="mod">
          <ac:chgData name="Swaroop, Kaushik" userId="03d01325-3590-47d1-a212-05ccc31e91b1" providerId="ADAL" clId="{5C34B3F9-4AAE-4406-B97B-F4C78E41BB8D}" dt="2021-09-17T16:37:32.695" v="724" actId="1076"/>
          <ac:spMkLst>
            <pc:docMk/>
            <pc:sldMk cId="130452658" sldId="921"/>
            <ac:spMk id="4" creationId="{2B24C130-F2BB-449B-96A9-9208111F8756}"/>
          </ac:spMkLst>
        </pc:spChg>
      </pc:sldChg>
      <pc:sldChg chg="modSp add del mod">
        <pc:chgData name="Swaroop, Kaushik" userId="03d01325-3590-47d1-a212-05ccc31e91b1" providerId="ADAL" clId="{5C34B3F9-4AAE-4406-B97B-F4C78E41BB8D}" dt="2021-09-18T05:28:52.945" v="891" actId="47"/>
        <pc:sldMkLst>
          <pc:docMk/>
          <pc:sldMk cId="2128022402" sldId="922"/>
        </pc:sldMkLst>
        <pc:spChg chg="mod">
          <ac:chgData name="Swaroop, Kaushik" userId="03d01325-3590-47d1-a212-05ccc31e91b1" providerId="ADAL" clId="{5C34B3F9-4AAE-4406-B97B-F4C78E41BB8D}" dt="2021-09-17T16:43:06.370" v="801" actId="20577"/>
          <ac:spMkLst>
            <pc:docMk/>
            <pc:sldMk cId="2128022402" sldId="922"/>
            <ac:spMk id="2" creationId="{0B7625D7-763B-43A6-B4B4-077EB48CAD4A}"/>
          </ac:spMkLst>
        </pc:spChg>
        <pc:spChg chg="mod">
          <ac:chgData name="Swaroop, Kaushik" userId="03d01325-3590-47d1-a212-05ccc31e91b1" providerId="ADAL" clId="{5C34B3F9-4AAE-4406-B97B-F4C78E41BB8D}" dt="2021-09-17T16:43:10.924" v="806" actId="20577"/>
          <ac:spMkLst>
            <pc:docMk/>
            <pc:sldMk cId="2128022402" sldId="922"/>
            <ac:spMk id="3" creationId="{9CDFAB1E-2DC9-4CCC-BFCD-BF05AB01B158}"/>
          </ac:spMkLst>
        </pc:spChg>
      </pc:sldChg>
      <pc:sldChg chg="modSp add mod">
        <pc:chgData name="Swaroop, Kaushik" userId="03d01325-3590-47d1-a212-05ccc31e91b1" providerId="ADAL" clId="{5C34B3F9-4AAE-4406-B97B-F4C78E41BB8D}" dt="2021-09-18T05:34:11.294" v="921" actId="20577"/>
        <pc:sldMkLst>
          <pc:docMk/>
          <pc:sldMk cId="2535944647" sldId="923"/>
        </pc:sldMkLst>
        <pc:spChg chg="mod">
          <ac:chgData name="Swaroop, Kaushik" userId="03d01325-3590-47d1-a212-05ccc31e91b1" providerId="ADAL" clId="{5C34B3F9-4AAE-4406-B97B-F4C78E41BB8D}" dt="2021-09-18T05:34:11.294" v="921" actId="20577"/>
          <ac:spMkLst>
            <pc:docMk/>
            <pc:sldMk cId="2535944647" sldId="923"/>
            <ac:spMk id="2" creationId="{0B7625D7-763B-43A6-B4B4-077EB48CAD4A}"/>
          </ac:spMkLst>
        </pc:spChg>
      </pc:sldChg>
      <pc:sldChg chg="modSp add mod">
        <pc:chgData name="Swaroop, Kaushik" userId="03d01325-3590-47d1-a212-05ccc31e91b1" providerId="ADAL" clId="{5C34B3F9-4AAE-4406-B97B-F4C78E41BB8D}" dt="2021-09-18T05:56:52.058" v="1102" actId="20577"/>
        <pc:sldMkLst>
          <pc:docMk/>
          <pc:sldMk cId="3137695380" sldId="924"/>
        </pc:sldMkLst>
        <pc:spChg chg="mod">
          <ac:chgData name="Swaroop, Kaushik" userId="03d01325-3590-47d1-a212-05ccc31e91b1" providerId="ADAL" clId="{5C34B3F9-4AAE-4406-B97B-F4C78E41BB8D}" dt="2021-09-18T05:53:20.335" v="1095" actId="20577"/>
          <ac:spMkLst>
            <pc:docMk/>
            <pc:sldMk cId="3137695380" sldId="924"/>
            <ac:spMk id="2" creationId="{0B7625D7-763B-43A6-B4B4-077EB48CAD4A}"/>
          </ac:spMkLst>
        </pc:spChg>
        <pc:spChg chg="mod">
          <ac:chgData name="Swaroop, Kaushik" userId="03d01325-3590-47d1-a212-05ccc31e91b1" providerId="ADAL" clId="{5C34B3F9-4AAE-4406-B97B-F4C78E41BB8D}" dt="2021-09-18T05:56:52.058" v="1102" actId="20577"/>
          <ac:spMkLst>
            <pc:docMk/>
            <pc:sldMk cId="3137695380" sldId="924"/>
            <ac:spMk id="3" creationId="{9CDFAB1E-2DC9-4CCC-BFCD-BF05AB01B158}"/>
          </ac:spMkLst>
        </pc:spChg>
      </pc:sldChg>
      <pc:sldChg chg="modSp add mod">
        <pc:chgData name="Swaroop, Kaushik" userId="03d01325-3590-47d1-a212-05ccc31e91b1" providerId="ADAL" clId="{5C34B3F9-4AAE-4406-B97B-F4C78E41BB8D}" dt="2021-09-18T06:28:53.502" v="1238" actId="20577"/>
        <pc:sldMkLst>
          <pc:docMk/>
          <pc:sldMk cId="242212203" sldId="925"/>
        </pc:sldMkLst>
        <pc:spChg chg="mod">
          <ac:chgData name="Swaroop, Kaushik" userId="03d01325-3590-47d1-a212-05ccc31e91b1" providerId="ADAL" clId="{5C34B3F9-4AAE-4406-B97B-F4C78E41BB8D}" dt="2021-09-18T06:28:53.502" v="1238" actId="20577"/>
          <ac:spMkLst>
            <pc:docMk/>
            <pc:sldMk cId="242212203" sldId="925"/>
            <ac:spMk id="2" creationId="{0B7625D7-763B-43A6-B4B4-077EB48CAD4A}"/>
          </ac:spMkLst>
        </pc:spChg>
        <pc:spChg chg="mod">
          <ac:chgData name="Swaroop, Kaushik" userId="03d01325-3590-47d1-a212-05ccc31e91b1" providerId="ADAL" clId="{5C34B3F9-4AAE-4406-B97B-F4C78E41BB8D}" dt="2021-09-18T05:59:19.597" v="1116" actId="20577"/>
          <ac:spMkLst>
            <pc:docMk/>
            <pc:sldMk cId="242212203" sldId="925"/>
            <ac:spMk id="3" creationId="{9CDFAB1E-2DC9-4CCC-BFCD-BF05AB01B158}"/>
          </ac:spMkLst>
        </pc:spChg>
      </pc:sldChg>
      <pc:sldChg chg="modSp add mod">
        <pc:chgData name="Swaroop, Kaushik" userId="03d01325-3590-47d1-a212-05ccc31e91b1" providerId="ADAL" clId="{5C34B3F9-4AAE-4406-B97B-F4C78E41BB8D}" dt="2021-09-18T07:01:07.344" v="1264" actId="20577"/>
        <pc:sldMkLst>
          <pc:docMk/>
          <pc:sldMk cId="50602007" sldId="926"/>
        </pc:sldMkLst>
        <pc:spChg chg="mod">
          <ac:chgData name="Swaroop, Kaushik" userId="03d01325-3590-47d1-a212-05ccc31e91b1" providerId="ADAL" clId="{5C34B3F9-4AAE-4406-B97B-F4C78E41BB8D}" dt="2021-09-18T07:01:07.344" v="1264" actId="20577"/>
          <ac:spMkLst>
            <pc:docMk/>
            <pc:sldMk cId="50602007" sldId="926"/>
            <ac:spMk id="2" creationId="{0B7625D7-763B-43A6-B4B4-077EB48CAD4A}"/>
          </ac:spMkLst>
        </pc:spChg>
        <pc:spChg chg="mod">
          <ac:chgData name="Swaroop, Kaushik" userId="03d01325-3590-47d1-a212-05ccc31e91b1" providerId="ADAL" clId="{5C34B3F9-4AAE-4406-B97B-F4C78E41BB8D}" dt="2021-09-18T06:31:54.322" v="1246" actId="20577"/>
          <ac:spMkLst>
            <pc:docMk/>
            <pc:sldMk cId="50602007" sldId="926"/>
            <ac:spMk id="3" creationId="{9CDFAB1E-2DC9-4CCC-BFCD-BF05AB01B158}"/>
          </ac:spMkLst>
        </pc:spChg>
      </pc:sldChg>
    </pc:docChg>
  </pc:docChgLst>
  <pc:docChgLst>
    <pc:chgData name="Swaroop, Kaushik" userId="03d01325-3590-47d1-a212-05ccc31e91b1" providerId="ADAL" clId="{BB987302-F750-4F57-AFF2-00ADC25F0BE1}"/>
    <pc:docChg chg="custSel addSld modSld sldOrd">
      <pc:chgData name="Swaroop, Kaushik" userId="03d01325-3590-47d1-a212-05ccc31e91b1" providerId="ADAL" clId="{BB987302-F750-4F57-AFF2-00ADC25F0BE1}" dt="2021-09-19T07:03:04.060" v="582" actId="20577"/>
      <pc:docMkLst>
        <pc:docMk/>
      </pc:docMkLst>
      <pc:sldChg chg="modSp add mod">
        <pc:chgData name="Swaroop, Kaushik" userId="03d01325-3590-47d1-a212-05ccc31e91b1" providerId="ADAL" clId="{BB987302-F750-4F57-AFF2-00ADC25F0BE1}" dt="2021-09-19T05:08:40.408" v="172" actId="20577"/>
        <pc:sldMkLst>
          <pc:docMk/>
          <pc:sldMk cId="2714721432" sldId="927"/>
        </pc:sldMkLst>
        <pc:spChg chg="mod">
          <ac:chgData name="Swaroop, Kaushik" userId="03d01325-3590-47d1-a212-05ccc31e91b1" providerId="ADAL" clId="{BB987302-F750-4F57-AFF2-00ADC25F0BE1}" dt="2021-09-19T05:08:40.408" v="172" actId="20577"/>
          <ac:spMkLst>
            <pc:docMk/>
            <pc:sldMk cId="2714721432" sldId="927"/>
            <ac:spMk id="2" creationId="{0B7625D7-763B-43A6-B4B4-077EB48CAD4A}"/>
          </ac:spMkLst>
        </pc:spChg>
        <pc:spChg chg="mod">
          <ac:chgData name="Swaroop, Kaushik" userId="03d01325-3590-47d1-a212-05ccc31e91b1" providerId="ADAL" clId="{BB987302-F750-4F57-AFF2-00ADC25F0BE1}" dt="2021-09-19T05:05:46.651" v="8" actId="20577"/>
          <ac:spMkLst>
            <pc:docMk/>
            <pc:sldMk cId="2714721432" sldId="927"/>
            <ac:spMk id="3" creationId="{9CDFAB1E-2DC9-4CCC-BFCD-BF05AB01B158}"/>
          </ac:spMkLst>
        </pc:spChg>
      </pc:sldChg>
      <pc:sldChg chg="modSp add mod">
        <pc:chgData name="Swaroop, Kaushik" userId="03d01325-3590-47d1-a212-05ccc31e91b1" providerId="ADAL" clId="{BB987302-F750-4F57-AFF2-00ADC25F0BE1}" dt="2021-09-19T05:10:12.648" v="186" actId="1076"/>
        <pc:sldMkLst>
          <pc:docMk/>
          <pc:sldMk cId="1885351762" sldId="928"/>
        </pc:sldMkLst>
        <pc:spChg chg="mod">
          <ac:chgData name="Swaroop, Kaushik" userId="03d01325-3590-47d1-a212-05ccc31e91b1" providerId="ADAL" clId="{BB987302-F750-4F57-AFF2-00ADC25F0BE1}" dt="2021-09-19T05:10:12.648" v="186" actId="1076"/>
          <ac:spMkLst>
            <pc:docMk/>
            <pc:sldMk cId="1885351762" sldId="928"/>
            <ac:spMk id="5" creationId="{00000000-0000-0000-0000-000000000000}"/>
          </ac:spMkLst>
        </pc:spChg>
      </pc:sldChg>
      <pc:sldChg chg="modSp add mod ord">
        <pc:chgData name="Swaroop, Kaushik" userId="03d01325-3590-47d1-a212-05ccc31e91b1" providerId="ADAL" clId="{BB987302-F750-4F57-AFF2-00ADC25F0BE1}" dt="2021-09-19T05:14:42.552" v="348" actId="20577"/>
        <pc:sldMkLst>
          <pc:docMk/>
          <pc:sldMk cId="1110954513" sldId="929"/>
        </pc:sldMkLst>
        <pc:spChg chg="mod">
          <ac:chgData name="Swaroop, Kaushik" userId="03d01325-3590-47d1-a212-05ccc31e91b1" providerId="ADAL" clId="{BB987302-F750-4F57-AFF2-00ADC25F0BE1}" dt="2021-09-19T05:14:42.552" v="348" actId="20577"/>
          <ac:spMkLst>
            <pc:docMk/>
            <pc:sldMk cId="1110954513" sldId="929"/>
            <ac:spMk id="2" creationId="{0B7625D7-763B-43A6-B4B4-077EB48CAD4A}"/>
          </ac:spMkLst>
        </pc:spChg>
        <pc:spChg chg="mod">
          <ac:chgData name="Swaroop, Kaushik" userId="03d01325-3590-47d1-a212-05ccc31e91b1" providerId="ADAL" clId="{BB987302-F750-4F57-AFF2-00ADC25F0BE1}" dt="2021-09-19T05:13:35.493" v="234" actId="20577"/>
          <ac:spMkLst>
            <pc:docMk/>
            <pc:sldMk cId="1110954513" sldId="929"/>
            <ac:spMk id="3" creationId="{9CDFAB1E-2DC9-4CCC-BFCD-BF05AB01B158}"/>
          </ac:spMkLst>
        </pc:spChg>
      </pc:sldChg>
      <pc:sldChg chg="modSp add mod">
        <pc:chgData name="Swaroop, Kaushik" userId="03d01325-3590-47d1-a212-05ccc31e91b1" providerId="ADAL" clId="{BB987302-F750-4F57-AFF2-00ADC25F0BE1}" dt="2021-09-19T05:14:07.448" v="302" actId="20577"/>
        <pc:sldMkLst>
          <pc:docMk/>
          <pc:sldMk cId="3597514688" sldId="930"/>
        </pc:sldMkLst>
        <pc:spChg chg="mod">
          <ac:chgData name="Swaroop, Kaushik" userId="03d01325-3590-47d1-a212-05ccc31e91b1" providerId="ADAL" clId="{BB987302-F750-4F57-AFF2-00ADC25F0BE1}" dt="2021-09-19T05:14:07.448" v="302" actId="20577"/>
          <ac:spMkLst>
            <pc:docMk/>
            <pc:sldMk cId="3597514688" sldId="930"/>
            <ac:spMk id="2" creationId="{0B7625D7-763B-43A6-B4B4-077EB48CAD4A}"/>
          </ac:spMkLst>
        </pc:spChg>
      </pc:sldChg>
      <pc:sldChg chg="modSp add mod">
        <pc:chgData name="Swaroop, Kaushik" userId="03d01325-3590-47d1-a212-05ccc31e91b1" providerId="ADAL" clId="{BB987302-F750-4F57-AFF2-00ADC25F0BE1}" dt="2021-09-19T07:03:04.060" v="582" actId="20577"/>
        <pc:sldMkLst>
          <pc:docMk/>
          <pc:sldMk cId="2925475849" sldId="931"/>
        </pc:sldMkLst>
        <pc:spChg chg="mod">
          <ac:chgData name="Swaroop, Kaushik" userId="03d01325-3590-47d1-a212-05ccc31e91b1" providerId="ADAL" clId="{BB987302-F750-4F57-AFF2-00ADC25F0BE1}" dt="2021-09-19T07:03:04.060" v="582" actId="20577"/>
          <ac:spMkLst>
            <pc:docMk/>
            <pc:sldMk cId="2925475849" sldId="931"/>
            <ac:spMk id="2" creationId="{0B7625D7-763B-43A6-B4B4-077EB48CAD4A}"/>
          </ac:spMkLst>
        </pc:spChg>
        <pc:spChg chg="mod">
          <ac:chgData name="Swaroop, Kaushik" userId="03d01325-3590-47d1-a212-05ccc31e91b1" providerId="ADAL" clId="{BB987302-F750-4F57-AFF2-00ADC25F0BE1}" dt="2021-09-19T05:21:17.087" v="558" actId="20577"/>
          <ac:spMkLst>
            <pc:docMk/>
            <pc:sldMk cId="2925475849" sldId="931"/>
            <ac:spMk id="3" creationId="{9CDFAB1E-2DC9-4CCC-BFCD-BF05AB01B158}"/>
          </ac:spMkLst>
        </pc:spChg>
      </pc:sldChg>
      <pc:sldChg chg="modSp add mod">
        <pc:chgData name="Swaroop, Kaushik" userId="03d01325-3590-47d1-a212-05ccc31e91b1" providerId="ADAL" clId="{BB987302-F750-4F57-AFF2-00ADC25F0BE1}" dt="2021-09-19T05:20:05.804" v="532" actId="27107"/>
        <pc:sldMkLst>
          <pc:docMk/>
          <pc:sldMk cId="1221606976" sldId="932"/>
        </pc:sldMkLst>
        <pc:spChg chg="mod">
          <ac:chgData name="Swaroop, Kaushik" userId="03d01325-3590-47d1-a212-05ccc31e91b1" providerId="ADAL" clId="{BB987302-F750-4F57-AFF2-00ADC25F0BE1}" dt="2021-09-19T05:20:05.804" v="532" actId="27107"/>
          <ac:spMkLst>
            <pc:docMk/>
            <pc:sldMk cId="1221606976" sldId="932"/>
            <ac:spMk id="2" creationId="{0B7625D7-763B-43A6-B4B4-077EB48CAD4A}"/>
          </ac:spMkLst>
        </pc:spChg>
        <pc:spChg chg="mod">
          <ac:chgData name="Swaroop, Kaushik" userId="03d01325-3590-47d1-a212-05ccc31e91b1" providerId="ADAL" clId="{BB987302-F750-4F57-AFF2-00ADC25F0BE1}" dt="2021-09-19T05:19:04.677" v="375" actId="20577"/>
          <ac:spMkLst>
            <pc:docMk/>
            <pc:sldMk cId="1221606976" sldId="932"/>
            <ac:spMk id="3" creationId="{9CDFAB1E-2DC9-4CCC-BFCD-BF05AB01B158}"/>
          </ac:spMkLst>
        </pc:spChg>
      </pc:sldChg>
    </pc:docChg>
  </pc:docChgLst>
  <pc:docChgLst>
    <pc:chgData name="Kaushik" userId="03d01325-3590-47d1-a212-05ccc31e91b1" providerId="ADAL" clId="{5C34B3F9-4AAE-4406-B97B-F4C78E41BB8D}"/>
    <pc:docChg chg="addSld modSld">
      <pc:chgData name="Kaushik" userId="03d01325-3590-47d1-a212-05ccc31e91b1" providerId="ADAL" clId="{5C34B3F9-4AAE-4406-B97B-F4C78E41BB8D}" dt="2021-09-05T04:58:47.632" v="0"/>
      <pc:docMkLst>
        <pc:docMk/>
      </pc:docMkLst>
      <pc:sldChg chg="add">
        <pc:chgData name="Kaushik" userId="03d01325-3590-47d1-a212-05ccc31e91b1" providerId="ADAL" clId="{5C34B3F9-4AAE-4406-B97B-F4C78E41BB8D}" dt="2021-09-05T04:58:47.632" v="0"/>
        <pc:sldMkLst>
          <pc:docMk/>
          <pc:sldMk cId="4254995080" sldId="9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9D928-084D-4637-BA2B-D65330CF049B}" type="datetimeFigureOut">
              <a:rPr lang="en-US" smtClean="0"/>
              <a:t>9/25/2021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7A72E-AAD0-4C8B-A198-1F4019D05BDF}" type="slidenum">
              <a:rPr lang="en-US" smtClean="0"/>
              <a:t>‹#›</a:t>
            </a:fld>
            <a:endParaRPr lang="en-US"/>
          </a:p>
        </p:txBody>
      </p:sp>
    </p:spTree>
    <p:extLst>
      <p:ext uri="{BB962C8B-B14F-4D97-AF65-F5344CB8AC3E}">
        <p14:creationId xmlns:p14="http://schemas.microsoft.com/office/powerpoint/2010/main" val="1672598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875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Right vertical dark image">
    <p:bg>
      <p:bgPr>
        <a:solidFill>
          <a:srgbClr val="0091D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4915" y="0"/>
            <a:ext cx="7707087" cy="6858000"/>
          </a:xfrm>
          <a:prstGeom prst="rect">
            <a:avLst/>
          </a:prstGeom>
        </p:spPr>
      </p:pic>
      <p:sp>
        <p:nvSpPr>
          <p:cNvPr id="4" name="Rectangle 3"/>
          <p:cNvSpPr/>
          <p:nvPr userDrawn="1"/>
        </p:nvSpPr>
        <p:spPr>
          <a:xfrm>
            <a:off x="0" y="0"/>
            <a:ext cx="4741333" cy="6858000"/>
          </a:xfrm>
          <a:prstGeom prst="rect">
            <a:avLst/>
          </a:prstGeom>
          <a:solidFill>
            <a:srgbClr val="00579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1" tIns="54611" rIns="54611" bIns="54611" rtlCol="0" anchor="ctr"/>
          <a:lstStyle/>
          <a:p>
            <a:pPr algn="l"/>
            <a:endParaRPr lang="en-US" sz="1500" dirty="0" err="1">
              <a:solidFill>
                <a:schemeClr val="bg1"/>
              </a:solidFill>
            </a:endParaRPr>
          </a:p>
        </p:txBody>
      </p:sp>
      <p:sp>
        <p:nvSpPr>
          <p:cNvPr id="2" name="Title 1"/>
          <p:cNvSpPr>
            <a:spLocks noGrp="1"/>
          </p:cNvSpPr>
          <p:nvPr>
            <p:ph type="ctrTitle" hasCustomPrompt="1"/>
          </p:nvPr>
        </p:nvSpPr>
        <p:spPr>
          <a:xfrm>
            <a:off x="969600" y="1339200"/>
            <a:ext cx="8256000" cy="3510000"/>
          </a:xfrm>
        </p:spPr>
        <p:txBody>
          <a:bodyPr anchor="t" anchorCtr="0"/>
          <a:lstStyle>
            <a:lvl1pPr algn="l">
              <a:defRPr sz="11000" baseline="0">
                <a:solidFill>
                  <a:schemeClr val="bg1"/>
                </a:solidFill>
              </a:defRPr>
            </a:lvl1pPr>
          </a:lstStyle>
          <a:p>
            <a:r>
              <a:rPr lang="en-GB" dirty="0"/>
              <a:t>Title slide – </a:t>
            </a:r>
            <a:br>
              <a:rPr lang="en-GB" dirty="0"/>
            </a:br>
            <a:r>
              <a:rPr lang="en-GB" dirty="0"/>
              <a:t>dark vertical image – </a:t>
            </a:r>
            <a:r>
              <a:rPr lang="en-GB" dirty="0" err="1"/>
              <a:t>rhs</a:t>
            </a:r>
            <a:r>
              <a:rPr lang="en-GB" dirty="0"/>
              <a:t> </a:t>
            </a:r>
            <a:endParaRPr lang="en-US" dirty="0"/>
          </a:p>
        </p:txBody>
      </p:sp>
      <p:sp>
        <p:nvSpPr>
          <p:cNvPr id="6" name="Text Placeholder 3"/>
          <p:cNvSpPr>
            <a:spLocks noGrp="1"/>
          </p:cNvSpPr>
          <p:nvPr>
            <p:ph type="body" sz="quarter" idx="11"/>
          </p:nvPr>
        </p:nvSpPr>
        <p:spPr>
          <a:xfrm>
            <a:off x="1008000" y="5036400"/>
            <a:ext cx="82176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a:t>Click to edit Master text styles</a:t>
            </a:r>
          </a:p>
        </p:txBody>
      </p:sp>
      <p:sp>
        <p:nvSpPr>
          <p:cNvPr id="7" name="Freeform 19"/>
          <p:cNvSpPr>
            <a:spLocks noChangeAspect="1" noEditPoints="1"/>
          </p:cNvSpPr>
          <p:nvPr userDrawn="1"/>
        </p:nvSpPr>
        <p:spPr bwMode="auto">
          <a:xfrm>
            <a:off x="1008002" y="525546"/>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solidFill>
                <a:schemeClr val="bg1"/>
              </a:solidFill>
            </a:endParaRPr>
          </a:p>
        </p:txBody>
      </p:sp>
      <p:pic>
        <p:nvPicPr>
          <p:cNvPr id="8" name="Picture 7" descr="A picture containing drawing&#10;&#10;Description automatically generated">
            <a:extLst>
              <a:ext uri="{FF2B5EF4-FFF2-40B4-BE49-F238E27FC236}">
                <a16:creationId xmlns:a16="http://schemas.microsoft.com/office/drawing/2014/main" id="{67F15A60-93F0-4376-9415-1361A4A079CD}"/>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6820269" y="431800"/>
            <a:ext cx="1993439" cy="523832"/>
          </a:xfrm>
          <a:prstGeom prst="rect">
            <a:avLst/>
          </a:prstGeom>
        </p:spPr>
      </p:pic>
    </p:spTree>
    <p:extLst>
      <p:ext uri="{BB962C8B-B14F-4D97-AF65-F5344CB8AC3E}">
        <p14:creationId xmlns:p14="http://schemas.microsoft.com/office/powerpoint/2010/main" val="1884761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a:t>Click icon to add picture</a:t>
            </a:r>
            <a:endParaRPr lang="en-GB" dirty="0"/>
          </a:p>
        </p:txBody>
      </p:sp>
    </p:spTree>
    <p:extLst>
      <p:ext uri="{BB962C8B-B14F-4D97-AF65-F5344CB8AC3E}">
        <p14:creationId xmlns:p14="http://schemas.microsoft.com/office/powerpoint/2010/main" val="113127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5"/>
            <a:ext cx="12192000" cy="5876925"/>
          </a:xfrm>
        </p:spPr>
        <p:txBody>
          <a:bodyPr anchor="ctr"/>
          <a:lstStyle>
            <a:lvl1pPr algn="ctr">
              <a:defRPr/>
            </a:lvl1pPr>
          </a:lstStyle>
          <a:p>
            <a:r>
              <a:rPr lang="en-US"/>
              <a:t>Click icon to add picture</a:t>
            </a:r>
            <a:endParaRPr lang="en-GB" dirty="0"/>
          </a:p>
        </p:txBody>
      </p:sp>
      <p:sp>
        <p:nvSpPr>
          <p:cNvPr id="6" name="Shape 8"/>
          <p:cNvSpPr txBox="1">
            <a:spLocks/>
          </p:cNvSpPr>
          <p:nvPr userDrawn="1"/>
        </p:nvSpPr>
        <p:spPr>
          <a:xfrm>
            <a:off x="10739441"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7" name="TextBox 6"/>
          <p:cNvSpPr txBox="1"/>
          <p:nvPr userDrawn="1"/>
        </p:nvSpPr>
        <p:spPr>
          <a:xfrm>
            <a:off x="2234935" y="6266997"/>
            <a:ext cx="7756800" cy="370800"/>
          </a:xfrm>
          <a:prstGeom prst="rect">
            <a:avLst/>
          </a:prstGeom>
          <a:noFill/>
        </p:spPr>
        <p:txBody>
          <a:bodyPr wrap="square" lIns="0" tIns="0" rIns="0" bIns="0" rtlCol="0">
            <a:no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GB" sz="600" kern="1200" noProof="0" dirty="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3" y="6267001"/>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800" dirty="0"/>
          </a:p>
        </p:txBody>
      </p:sp>
    </p:spTree>
    <p:extLst>
      <p:ext uri="{BB962C8B-B14F-4D97-AF65-F5344CB8AC3E}">
        <p14:creationId xmlns:p14="http://schemas.microsoft.com/office/powerpoint/2010/main" val="2587716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475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610423"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Tree>
    <p:extLst>
      <p:ext uri="{BB962C8B-B14F-4D97-AF65-F5344CB8AC3E}">
        <p14:creationId xmlns:p14="http://schemas.microsoft.com/office/powerpoint/2010/main" val="143722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6" name="Text Placeholder 10"/>
          <p:cNvSpPr>
            <a:spLocks noGrp="1" noChangeAspect="1"/>
          </p:cNvSpPr>
          <p:nvPr>
            <p:ph type="body" sz="quarter" idx="21"/>
          </p:nvPr>
        </p:nvSpPr>
        <p:spPr bwMode="gray">
          <a:xfrm>
            <a:off x="5306561"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17" name="Text Placeholder 20"/>
          <p:cNvSpPr>
            <a:spLocks noGrp="1"/>
          </p:cNvSpPr>
          <p:nvPr>
            <p:ph type="body" sz="quarter" idx="26"/>
          </p:nvPr>
        </p:nvSpPr>
        <p:spPr bwMode="gray">
          <a:xfrm>
            <a:off x="1003350"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354"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48"/>
          </p:nvPr>
        </p:nvSpPr>
        <p:spPr bwMode="gray">
          <a:xfrm>
            <a:off x="1003350"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354" rtl="0" eaLnBrk="1" latinLnBrk="0" hangingPunct="1">
              <a:lnSpc>
                <a:spcPct val="100000"/>
              </a:lnSpc>
              <a:spcBef>
                <a:spcPts val="600"/>
              </a:spcBef>
              <a:buFont typeface="Arial" pitchFamily="34" charset="0"/>
              <a:buNone/>
            </a:pPr>
            <a:r>
              <a:rPr lang="en-US"/>
              <a:t>Click to edit Master text styles</a:t>
            </a:r>
          </a:p>
        </p:txBody>
      </p:sp>
      <p:sp>
        <p:nvSpPr>
          <p:cNvPr id="27" name="Text Placeholder 20"/>
          <p:cNvSpPr>
            <a:spLocks noGrp="1"/>
          </p:cNvSpPr>
          <p:nvPr>
            <p:ph type="body" sz="quarter" idx="50"/>
          </p:nvPr>
        </p:nvSpPr>
        <p:spPr bwMode="gray">
          <a:xfrm>
            <a:off x="7344003"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354" rtl="0" eaLnBrk="1" latinLnBrk="0" hangingPunct="1">
              <a:lnSpc>
                <a:spcPct val="100000"/>
              </a:lnSpc>
              <a:spcBef>
                <a:spcPts val="600"/>
              </a:spcBef>
              <a:buFont typeface="Arial" pitchFamily="34" charset="0"/>
              <a:buNone/>
            </a:pPr>
            <a:r>
              <a:rPr lang="en-US"/>
              <a:t>Click to edit Master text styles</a:t>
            </a:r>
          </a:p>
        </p:txBody>
      </p:sp>
      <p:sp>
        <p:nvSpPr>
          <p:cNvPr id="28" name="Text Placeholder 20"/>
          <p:cNvSpPr>
            <a:spLocks noGrp="1"/>
          </p:cNvSpPr>
          <p:nvPr>
            <p:ph type="body" sz="quarter" idx="52"/>
          </p:nvPr>
        </p:nvSpPr>
        <p:spPr bwMode="gray">
          <a:xfrm>
            <a:off x="7344003"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354" rtl="0" eaLnBrk="1" latinLnBrk="0" hangingPunct="1">
              <a:lnSpc>
                <a:spcPct val="100000"/>
              </a:lnSpc>
              <a:spcBef>
                <a:spcPts val="600"/>
              </a:spcBef>
              <a:buFont typeface="Arial" pitchFamily="34" charset="0"/>
              <a:buNone/>
            </a:pPr>
            <a:r>
              <a:rPr lang="en-US"/>
              <a:t>Click to edit Master text styles</a:t>
            </a:r>
          </a:p>
        </p:txBody>
      </p:sp>
      <p:sp>
        <p:nvSpPr>
          <p:cNvPr id="29" name="AutoShape 20"/>
          <p:cNvSpPr>
            <a:spLocks noChangeArrowheads="1"/>
          </p:cNvSpPr>
          <p:nvPr userDrawn="1"/>
        </p:nvSpPr>
        <p:spPr bwMode="gray">
          <a:xfrm rot="2700000">
            <a:off x="5088627" y="2468536"/>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AutoShape 20"/>
          <p:cNvSpPr>
            <a:spLocks noChangeArrowheads="1"/>
          </p:cNvSpPr>
          <p:nvPr userDrawn="1"/>
        </p:nvSpPr>
        <p:spPr bwMode="gray">
          <a:xfrm rot="18900000" flipH="1">
            <a:off x="6742981"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1" name="AutoShape 20"/>
          <p:cNvSpPr>
            <a:spLocks noChangeArrowheads="1"/>
          </p:cNvSpPr>
          <p:nvPr userDrawn="1"/>
        </p:nvSpPr>
        <p:spPr bwMode="gray">
          <a:xfrm rot="18900000" flipV="1">
            <a:off x="508862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2" name="AutoShape 20"/>
          <p:cNvSpPr>
            <a:spLocks noChangeArrowheads="1"/>
          </p:cNvSpPr>
          <p:nvPr userDrawn="1"/>
        </p:nvSpPr>
        <p:spPr bwMode="gray">
          <a:xfrm rot="2700000" flipH="1" flipV="1">
            <a:off x="6742979" y="4310036"/>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Tree>
    <p:extLst>
      <p:ext uri="{BB962C8B-B14F-4D97-AF65-F5344CB8AC3E}">
        <p14:creationId xmlns:p14="http://schemas.microsoft.com/office/powerpoint/2010/main" val="1722802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9" name="Text Placeholder 8"/>
          <p:cNvSpPr>
            <a:spLocks noGrp="1"/>
          </p:cNvSpPr>
          <p:nvPr>
            <p:ph type="body" sz="quarter" idx="19"/>
          </p:nvPr>
        </p:nvSpPr>
        <p:spPr>
          <a:xfrm>
            <a:off x="1003200" y="1708153"/>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08153"/>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2342024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584759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5" y="1435300"/>
            <a:ext cx="8489951"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5" y="524433"/>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sp>
        <p:nvSpPr>
          <p:cNvPr id="10" name="object 3"/>
          <p:cNvSpPr/>
          <p:nvPr userDrawn="1"/>
        </p:nvSpPr>
        <p:spPr>
          <a:xfrm>
            <a:off x="1"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5" y="5390900"/>
            <a:ext cx="8450351"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199177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5" y="1435300"/>
            <a:ext cx="8489951"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6" name="Text Placeholder 3"/>
          <p:cNvSpPr>
            <a:spLocks noGrp="1"/>
          </p:cNvSpPr>
          <p:nvPr>
            <p:ph type="body" sz="quarter" idx="11"/>
          </p:nvPr>
        </p:nvSpPr>
        <p:spPr>
          <a:xfrm>
            <a:off x="2749465" y="5390900"/>
            <a:ext cx="8450351"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627023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5" y="1435300"/>
            <a:ext cx="8489951"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5" y="524433"/>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sp>
        <p:nvSpPr>
          <p:cNvPr id="10" name="object 3"/>
          <p:cNvSpPr/>
          <p:nvPr userDrawn="1"/>
        </p:nvSpPr>
        <p:spPr>
          <a:xfrm>
            <a:off x="1"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5" y="5390900"/>
            <a:ext cx="8450351"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0552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dirty="0"/>
              <a:t>Title slide – </a:t>
            </a:r>
            <a:br>
              <a:rPr lang="en-GB" dirty="0"/>
            </a:br>
            <a:r>
              <a:rPr lang="en-GB" dirty="0"/>
              <a:t>no image</a:t>
            </a:r>
            <a:endParaRPr lang="en-US" dirty="0"/>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7" name="Text Placeholder 3"/>
          <p:cNvSpPr>
            <a:spLocks noGrp="1"/>
          </p:cNvSpPr>
          <p:nvPr>
            <p:ph type="body" sz="quarter" idx="11"/>
          </p:nvPr>
        </p:nvSpPr>
        <p:spPr>
          <a:xfrm>
            <a:off x="2752133" y="5036400"/>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5" y="525546"/>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pic>
        <p:nvPicPr>
          <p:cNvPr id="8" name="Picture 7" descr="A picture containing drawing&#10;&#10;Description automatically generated">
            <a:extLst>
              <a:ext uri="{FF2B5EF4-FFF2-40B4-BE49-F238E27FC236}">
                <a16:creationId xmlns:a16="http://schemas.microsoft.com/office/drawing/2014/main" id="{09FFC657-0D3F-4D7C-ADFD-62914E494B4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694793" y="431804"/>
            <a:ext cx="1981119" cy="520595"/>
          </a:xfrm>
          <a:prstGeom prst="rect">
            <a:avLst/>
          </a:prstGeom>
        </p:spPr>
      </p:pic>
    </p:spTree>
    <p:extLst>
      <p:ext uri="{BB962C8B-B14F-4D97-AF65-F5344CB8AC3E}">
        <p14:creationId xmlns:p14="http://schemas.microsoft.com/office/powerpoint/2010/main" val="1251904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dirty="0"/>
              <a:t>Colors</a:t>
            </a:r>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en-GB" sz="1000" b="1" dirty="0">
                  <a:solidFill>
                    <a:schemeClr val="tx2"/>
                  </a:solidFill>
                </a:rPr>
                <a:t>Primary</a:t>
              </a: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en-GB" sz="1000" b="1" dirty="0">
                  <a:solidFill>
                    <a:schemeClr val="tx2"/>
                  </a:solidFill>
                </a:rPr>
                <a:t>Secondary</a:t>
              </a: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en-GB" sz="1000" b="1" dirty="0">
                  <a:solidFill>
                    <a:schemeClr val="tx2"/>
                  </a:solidFill>
                </a:rPr>
                <a:t>Tertiary</a:t>
              </a: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Blue</a:t>
              </a:r>
            </a:p>
            <a:p>
              <a:pPr algn="ctr"/>
              <a:r>
                <a:rPr lang="en-GB" sz="900" dirty="0">
                  <a:solidFill>
                    <a:schemeClr val="bg1"/>
                  </a:solidFill>
                </a:rPr>
                <a:t>0 / 145 / 218</a:t>
              </a: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Violet</a:t>
              </a:r>
            </a:p>
            <a:p>
              <a:pPr algn="ctr"/>
              <a:r>
                <a:rPr lang="en-GB" sz="900">
                  <a:solidFill>
                    <a:schemeClr val="bg1"/>
                  </a:solidFill>
                </a:rPr>
                <a:t>72 / 54 / 152</a:t>
              </a:r>
              <a:endParaRPr lang="en-GB" sz="900" dirty="0">
                <a:solidFill>
                  <a:schemeClr val="bg1"/>
                </a:solidFill>
              </a:endParaRP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Purple</a:t>
              </a:r>
            </a:p>
            <a:p>
              <a:pPr algn="ctr"/>
              <a:r>
                <a:rPr lang="en-GB" sz="900" dirty="0">
                  <a:solidFill>
                    <a:schemeClr val="bg1"/>
                  </a:solidFill>
                </a:rPr>
                <a:t>71 / 10 / 104</a:t>
              </a: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 Green</a:t>
              </a:r>
            </a:p>
            <a:p>
              <a:pPr algn="ctr"/>
              <a:r>
                <a:rPr lang="en-GB" sz="900" dirty="0">
                  <a:solidFill>
                    <a:schemeClr val="bg1"/>
                  </a:solidFill>
                </a:rPr>
                <a:t>0 / 154 / 68</a:t>
              </a: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endParaRPr lang="en-GB" sz="900" dirty="0">
                <a:solidFill>
                  <a:schemeClr val="bg1"/>
                </a:solidFill>
              </a:endParaRP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Orange</a:t>
              </a:r>
            </a:p>
            <a:p>
              <a:pPr algn="ctr"/>
              <a:r>
                <a:rPr lang="en-GB" sz="900" dirty="0">
                  <a:solidFill>
                    <a:schemeClr val="bg1"/>
                  </a:solidFill>
                </a:rPr>
                <a:t>246 / 141 / 46</a:t>
              </a: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Red</a:t>
              </a:r>
            </a:p>
            <a:p>
              <a:pPr algn="ctr"/>
              <a:r>
                <a:rPr lang="en-GB" sz="900">
                  <a:solidFill>
                    <a:schemeClr val="bg1"/>
                  </a:solidFill>
                </a:rPr>
                <a:t>188 / 32 / 75</a:t>
              </a:r>
              <a:endParaRPr lang="en-GB" sz="900" dirty="0">
                <a:solidFill>
                  <a:schemeClr val="bg1"/>
                </a:solidFill>
              </a:endParaRP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endParaRPr lang="en-GB" sz="900" dirty="0">
                <a:solidFill>
                  <a:schemeClr val="bg1"/>
                </a:solidFill>
              </a:endParaRP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Green</a:t>
              </a:r>
            </a:p>
            <a:p>
              <a:pPr algn="ctr"/>
              <a:r>
                <a:rPr lang="en-GB" sz="900" dirty="0">
                  <a:solidFill>
                    <a:schemeClr val="bg1"/>
                  </a:solidFill>
                </a:rPr>
                <a:t>67 / 176 / 42</a:t>
              </a: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a:t>
              </a:r>
              <a:r>
                <a:rPr lang="en-GB" sz="900" baseline="0" dirty="0">
                  <a:solidFill>
                    <a:schemeClr val="bg1"/>
                  </a:solidFill>
                </a:rPr>
                <a:t> Brown</a:t>
              </a:r>
            </a:p>
            <a:p>
              <a:pPr algn="ctr"/>
              <a:r>
                <a:rPr lang="en-GB" sz="900" baseline="0" dirty="0">
                  <a:solidFill>
                    <a:schemeClr val="bg1"/>
                  </a:solidFill>
                </a:rPr>
                <a:t>117 / 63 / 25</a:t>
              </a:r>
              <a:endParaRPr lang="en-GB" sz="900" dirty="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a:t>
              </a:r>
              <a:r>
                <a:rPr lang="en-GB" sz="900" baseline="0" dirty="0">
                  <a:solidFill>
                    <a:schemeClr val="bg1"/>
                  </a:solidFill>
                </a:rPr>
                <a:t>Brown</a:t>
              </a:r>
            </a:p>
            <a:p>
              <a:pPr algn="ctr"/>
              <a:r>
                <a:rPr lang="en-GB" sz="900" baseline="0" dirty="0">
                  <a:solidFill>
                    <a:schemeClr val="bg1"/>
                  </a:solidFill>
                </a:rPr>
                <a:t>155 / 100 / 46</a:t>
              </a:r>
              <a:endParaRPr lang="en-GB" sz="900" dirty="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Beige</a:t>
              </a:r>
            </a:p>
            <a:p>
              <a:pPr algn="ctr"/>
              <a:r>
                <a:rPr lang="en-GB" sz="900" dirty="0">
                  <a:solidFill>
                    <a:schemeClr val="bg1"/>
                  </a:solidFill>
                </a:rPr>
                <a:t>227 / 188 / 159</a:t>
              </a: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Olive</a:t>
              </a:r>
            </a:p>
            <a:p>
              <a:pPr algn="ctr"/>
              <a:r>
                <a:rPr lang="en-GB" sz="900" dirty="0">
                  <a:solidFill>
                    <a:schemeClr val="bg1"/>
                  </a:solidFill>
                </a:rPr>
                <a:t>157 / 147 / 117</a:t>
              </a: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Pink</a:t>
              </a:r>
            </a:p>
            <a:p>
              <a:pPr algn="ctr"/>
              <a:r>
                <a:rPr lang="en-GB" sz="900" dirty="0">
                  <a:solidFill>
                    <a:schemeClr val="bg1"/>
                  </a:solidFill>
                </a:rPr>
                <a:t>227 / 104 /</a:t>
              </a:r>
              <a:r>
                <a:rPr lang="en-GB" sz="900" baseline="0" dirty="0">
                  <a:solidFill>
                    <a:schemeClr val="bg1"/>
                  </a:solidFill>
                </a:rPr>
                <a:t> 119</a:t>
              </a:r>
              <a:endParaRPr lang="en-GB" sz="900" dirty="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en-GB" sz="1000" b="1" dirty="0">
                  <a:solidFill>
                    <a:schemeClr val="tx2"/>
                  </a:solidFill>
                </a:rPr>
                <a:t>Colour</a:t>
              </a:r>
              <a:r>
                <a:rPr lang="en-GB" sz="1000" b="1" baseline="0" dirty="0">
                  <a:solidFill>
                    <a:schemeClr val="tx2"/>
                  </a:solidFill>
                </a:rPr>
                <a:t> o</a:t>
              </a:r>
              <a:r>
                <a:rPr lang="en-GB" sz="1000" b="1" dirty="0">
                  <a:solidFill>
                    <a:schemeClr val="tx2"/>
                  </a:solidFill>
                </a:rPr>
                <a:t>rder for graphs</a:t>
              </a:r>
            </a:p>
          </p:txBody>
        </p:sp>
      </p:grpSp>
    </p:spTree>
    <p:extLst>
      <p:ext uri="{BB962C8B-B14F-4D97-AF65-F5344CB8AC3E}">
        <p14:creationId xmlns:p14="http://schemas.microsoft.com/office/powerpoint/2010/main" val="4230747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1"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Freeform 19"/>
          <p:cNvSpPr>
            <a:spLocks noChangeAspect="1" noEditPoints="1"/>
          </p:cNvSpPr>
          <p:nvPr userDrawn="1"/>
        </p:nvSpPr>
        <p:spPr bwMode="auto">
          <a:xfrm>
            <a:off x="2729165" y="524433"/>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800" dirty="0"/>
          </a:p>
        </p:txBody>
      </p:sp>
      <p:sp>
        <p:nvSpPr>
          <p:cNvPr id="13" name="Text Placeholder 2"/>
          <p:cNvSpPr>
            <a:spLocks noGrp="1"/>
          </p:cNvSpPr>
          <p:nvPr>
            <p:ph type="body" sz="quarter" idx="11"/>
          </p:nvPr>
        </p:nvSpPr>
        <p:spPr>
          <a:xfrm>
            <a:off x="2729164" y="5402171"/>
            <a:ext cx="84706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4" name="Text Placeholder 2"/>
          <p:cNvSpPr>
            <a:spLocks noGrp="1"/>
          </p:cNvSpPr>
          <p:nvPr>
            <p:ph type="body" sz="quarter" idx="12"/>
          </p:nvPr>
        </p:nvSpPr>
        <p:spPr>
          <a:xfrm>
            <a:off x="2729164" y="6164294"/>
            <a:ext cx="8470651"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a:t>Click to edit Master text styles</a:t>
            </a:r>
          </a:p>
        </p:txBody>
      </p:sp>
      <p:sp>
        <p:nvSpPr>
          <p:cNvPr id="15" name="Text Placeholder 2"/>
          <p:cNvSpPr>
            <a:spLocks noGrp="1"/>
          </p:cNvSpPr>
          <p:nvPr>
            <p:ph type="body" sz="quarter" idx="13"/>
          </p:nvPr>
        </p:nvSpPr>
        <p:spPr>
          <a:xfrm>
            <a:off x="2729164" y="4607901"/>
            <a:ext cx="84706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dirty="0"/>
              <a:t>Click to edit Master text styles</a:t>
            </a:r>
          </a:p>
          <a:p>
            <a:pPr lvl="1"/>
            <a:r>
              <a:rPr lang="en-US" dirty="0"/>
              <a:t>Second level</a:t>
            </a:r>
          </a:p>
        </p:txBody>
      </p:sp>
      <p:sp>
        <p:nvSpPr>
          <p:cNvPr id="23" name="Text Placeholder 2"/>
          <p:cNvSpPr>
            <a:spLocks noGrp="1"/>
          </p:cNvSpPr>
          <p:nvPr>
            <p:ph type="body" sz="quarter" idx="14"/>
          </p:nvPr>
        </p:nvSpPr>
        <p:spPr>
          <a:xfrm>
            <a:off x="2729164" y="4244358"/>
            <a:ext cx="2411739"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dirty="0"/>
              <a:t>Click to edit Master text styles</a:t>
            </a:r>
          </a:p>
        </p:txBody>
      </p:sp>
      <p:sp>
        <p:nvSpPr>
          <p:cNvPr id="24" name="Text Placeholder 2"/>
          <p:cNvSpPr>
            <a:spLocks noGrp="1"/>
          </p:cNvSpPr>
          <p:nvPr>
            <p:ph type="body" sz="quarter" idx="15"/>
          </p:nvPr>
        </p:nvSpPr>
        <p:spPr>
          <a:xfrm>
            <a:off x="5920503" y="4244358"/>
            <a:ext cx="236126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a:t>Click to edit Master text styles</a:t>
            </a:r>
          </a:p>
        </p:txBody>
      </p:sp>
      <p:sp>
        <p:nvSpPr>
          <p:cNvPr id="11" name="TextBox 10"/>
          <p:cNvSpPr txBox="1"/>
          <p:nvPr userDrawn="1"/>
        </p:nvSpPr>
        <p:spPr>
          <a:xfrm>
            <a:off x="2594344" y="6576618"/>
            <a:ext cx="6953693" cy="135362"/>
          </a:xfrm>
          <a:prstGeom prst="rect">
            <a:avLst/>
          </a:prstGeom>
          <a:noFill/>
        </p:spPr>
        <p:txBody>
          <a:bodyPr wrap="square" lIns="0" tIns="0" rIns="0" bIns="0" rtlCol="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grpSp>
        <p:nvGrpSpPr>
          <p:cNvPr id="27" name="Group 26">
            <a:extLst>
              <a:ext uri="{FF2B5EF4-FFF2-40B4-BE49-F238E27FC236}">
                <a16:creationId xmlns:a16="http://schemas.microsoft.com/office/drawing/2014/main" id="{B5713BCD-0E10-489E-8938-6ED8A6C6DF25}"/>
              </a:ext>
            </a:extLst>
          </p:cNvPr>
          <p:cNvGrpSpPr/>
          <p:nvPr userDrawn="1"/>
        </p:nvGrpSpPr>
        <p:grpSpPr>
          <a:xfrm>
            <a:off x="3161579" y="3552521"/>
            <a:ext cx="380492" cy="379419"/>
            <a:chOff x="434904" y="953"/>
            <a:chExt cx="382681" cy="382270"/>
          </a:xfrm>
        </p:grpSpPr>
        <p:sp>
          <p:nvSpPr>
            <p:cNvPr id="28" name="Freeform 36">
              <a:extLst>
                <a:ext uri="{FF2B5EF4-FFF2-40B4-BE49-F238E27FC236}">
                  <a16:creationId xmlns:a16="http://schemas.microsoft.com/office/drawing/2014/main" id="{9D20158B-D2BF-44D5-82FC-BF7C1AA3F5ED}"/>
                </a:ext>
              </a:extLst>
            </p:cNvPr>
            <p:cNvSpPr>
              <a:spLocks/>
            </p:cNvSpPr>
            <p:nvPr/>
          </p:nvSpPr>
          <p:spPr bwMode="auto">
            <a:xfrm>
              <a:off x="434904"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9" name="Freeform 37">
              <a:extLst>
                <a:ext uri="{FF2B5EF4-FFF2-40B4-BE49-F238E27FC236}">
                  <a16:creationId xmlns:a16="http://schemas.microsoft.com/office/drawing/2014/main" id="{12372697-06A4-41FF-96F1-C2BC5D5846D1}"/>
                </a:ext>
              </a:extLst>
            </p:cNvPr>
            <p:cNvSpPr>
              <a:spLocks noEditPoints="1"/>
            </p:cNvSpPr>
            <p:nvPr/>
          </p:nvSpPr>
          <p:spPr bwMode="auto">
            <a:xfrm>
              <a:off x="491931" y="51922"/>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38">
              <a:extLst>
                <a:ext uri="{FF2B5EF4-FFF2-40B4-BE49-F238E27FC236}">
                  <a16:creationId xmlns:a16="http://schemas.microsoft.com/office/drawing/2014/main" id="{1DEF0254-F832-44F3-B4E6-045AE741D3A7}"/>
                </a:ext>
              </a:extLst>
            </p:cNvPr>
            <p:cNvSpPr>
              <a:spLocks/>
            </p:cNvSpPr>
            <p:nvPr/>
          </p:nvSpPr>
          <p:spPr bwMode="auto">
            <a:xfrm>
              <a:off x="587976" y="138869"/>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40" name="Group 39">
            <a:extLst>
              <a:ext uri="{FF2B5EF4-FFF2-40B4-BE49-F238E27FC236}">
                <a16:creationId xmlns:a16="http://schemas.microsoft.com/office/drawing/2014/main" id="{4684BFB2-67F4-4964-912A-F24F11B56E03}"/>
              </a:ext>
            </a:extLst>
          </p:cNvPr>
          <p:cNvGrpSpPr/>
          <p:nvPr userDrawn="1"/>
        </p:nvGrpSpPr>
        <p:grpSpPr>
          <a:xfrm>
            <a:off x="3593995" y="3552521"/>
            <a:ext cx="380492" cy="379419"/>
            <a:chOff x="869808" y="953"/>
            <a:chExt cx="382681" cy="382270"/>
          </a:xfrm>
        </p:grpSpPr>
        <p:sp>
          <p:nvSpPr>
            <p:cNvPr id="41" name="Freeform 34">
              <a:extLst>
                <a:ext uri="{FF2B5EF4-FFF2-40B4-BE49-F238E27FC236}">
                  <a16:creationId xmlns:a16="http://schemas.microsoft.com/office/drawing/2014/main" id="{328AF4CB-66DC-4488-AD0C-0312E749CA28}"/>
                </a:ext>
              </a:extLst>
            </p:cNvPr>
            <p:cNvSpPr>
              <a:spLocks/>
            </p:cNvSpPr>
            <p:nvPr/>
          </p:nvSpPr>
          <p:spPr bwMode="auto">
            <a:xfrm>
              <a:off x="86980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35">
              <a:extLst>
                <a:ext uri="{FF2B5EF4-FFF2-40B4-BE49-F238E27FC236}">
                  <a16:creationId xmlns:a16="http://schemas.microsoft.com/office/drawing/2014/main" id="{3D762AF0-207C-4BB3-BA60-A9ABAD1249A6}"/>
                </a:ext>
              </a:extLst>
            </p:cNvPr>
            <p:cNvSpPr>
              <a:spLocks/>
            </p:cNvSpPr>
            <p:nvPr/>
          </p:nvSpPr>
          <p:spPr bwMode="auto">
            <a:xfrm>
              <a:off x="1024381" y="5791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43" name="Group 42">
            <a:extLst>
              <a:ext uri="{FF2B5EF4-FFF2-40B4-BE49-F238E27FC236}">
                <a16:creationId xmlns:a16="http://schemas.microsoft.com/office/drawing/2014/main" id="{41499D10-2E96-4D1F-9519-DC57D8FE73DA}"/>
              </a:ext>
            </a:extLst>
          </p:cNvPr>
          <p:cNvGrpSpPr/>
          <p:nvPr userDrawn="1"/>
        </p:nvGrpSpPr>
        <p:grpSpPr>
          <a:xfrm>
            <a:off x="4454351" y="3552521"/>
            <a:ext cx="380492" cy="379419"/>
            <a:chOff x="2170018" y="953"/>
            <a:chExt cx="382681" cy="382270"/>
          </a:xfrm>
        </p:grpSpPr>
        <p:sp>
          <p:nvSpPr>
            <p:cNvPr id="44" name="Freeform 32">
              <a:extLst>
                <a:ext uri="{FF2B5EF4-FFF2-40B4-BE49-F238E27FC236}">
                  <a16:creationId xmlns:a16="http://schemas.microsoft.com/office/drawing/2014/main" id="{C686E232-CBE6-4A2F-8334-B538D4929C1F}"/>
                </a:ext>
              </a:extLst>
            </p:cNvPr>
            <p:cNvSpPr>
              <a:spLocks/>
            </p:cNvSpPr>
            <p:nvPr/>
          </p:nvSpPr>
          <p:spPr bwMode="auto">
            <a:xfrm>
              <a:off x="217001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33">
              <a:extLst>
                <a:ext uri="{FF2B5EF4-FFF2-40B4-BE49-F238E27FC236}">
                  <a16:creationId xmlns:a16="http://schemas.microsoft.com/office/drawing/2014/main" id="{1EEFDA1A-6AE2-42AF-9552-4A6C389171CE}"/>
                </a:ext>
              </a:extLst>
            </p:cNvPr>
            <p:cNvSpPr>
              <a:spLocks noEditPoints="1"/>
            </p:cNvSpPr>
            <p:nvPr/>
          </p:nvSpPr>
          <p:spPr bwMode="auto">
            <a:xfrm>
              <a:off x="2233048" y="9539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46" name="Group 45">
            <a:extLst>
              <a:ext uri="{FF2B5EF4-FFF2-40B4-BE49-F238E27FC236}">
                <a16:creationId xmlns:a16="http://schemas.microsoft.com/office/drawing/2014/main" id="{97B04EB8-97B9-4004-969E-B6FA65957B28}"/>
              </a:ext>
            </a:extLst>
          </p:cNvPr>
          <p:cNvGrpSpPr/>
          <p:nvPr userDrawn="1"/>
        </p:nvGrpSpPr>
        <p:grpSpPr>
          <a:xfrm>
            <a:off x="2729163" y="3552521"/>
            <a:ext cx="380492" cy="379419"/>
            <a:chOff x="0" y="953"/>
            <a:chExt cx="382681" cy="382270"/>
          </a:xfrm>
        </p:grpSpPr>
        <p:sp>
          <p:nvSpPr>
            <p:cNvPr id="47" name="Freeform 30">
              <a:extLst>
                <a:ext uri="{FF2B5EF4-FFF2-40B4-BE49-F238E27FC236}">
                  <a16:creationId xmlns:a16="http://schemas.microsoft.com/office/drawing/2014/main" id="{B67E854F-B5B0-4643-9334-2F0AFC47D5FE}"/>
                </a:ext>
              </a:extLst>
            </p:cNvPr>
            <p:cNvSpPr>
              <a:spLocks/>
            </p:cNvSpPr>
            <p:nvPr/>
          </p:nvSpPr>
          <p:spPr bwMode="auto">
            <a:xfrm>
              <a:off x="0"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8" name="Freeform 31">
              <a:extLst>
                <a:ext uri="{FF2B5EF4-FFF2-40B4-BE49-F238E27FC236}">
                  <a16:creationId xmlns:a16="http://schemas.microsoft.com/office/drawing/2014/main" id="{1144CA93-4473-4915-BD47-AB70F426343A}"/>
                </a:ext>
              </a:extLst>
            </p:cNvPr>
            <p:cNvSpPr>
              <a:spLocks/>
            </p:cNvSpPr>
            <p:nvPr/>
          </p:nvSpPr>
          <p:spPr bwMode="auto">
            <a:xfrm>
              <a:off x="58528" y="81905"/>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pic>
        <p:nvPicPr>
          <p:cNvPr id="49" name="Picture 48">
            <a:extLst>
              <a:ext uri="{FF2B5EF4-FFF2-40B4-BE49-F238E27FC236}">
                <a16:creationId xmlns:a16="http://schemas.microsoft.com/office/drawing/2014/main" id="{4E1D4C00-5619-43BB-8A72-9BCD19DB89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26414" y="3551571"/>
            <a:ext cx="376015" cy="375358"/>
          </a:xfrm>
          <a:prstGeom prst="rect">
            <a:avLst/>
          </a:prstGeom>
        </p:spPr>
      </p:pic>
    </p:spTree>
    <p:extLst>
      <p:ext uri="{BB962C8B-B14F-4D97-AF65-F5344CB8AC3E}">
        <p14:creationId xmlns:p14="http://schemas.microsoft.com/office/powerpoint/2010/main" val="602028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 Right vertical dark image">
    <p:bg>
      <p:bgPr>
        <a:solidFill>
          <a:srgbClr val="0091D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4914" y="0"/>
            <a:ext cx="7707086" cy="6858000"/>
          </a:xfrm>
          <a:prstGeom prst="rect">
            <a:avLst/>
          </a:prstGeom>
        </p:spPr>
      </p:pic>
      <p:sp>
        <p:nvSpPr>
          <p:cNvPr id="4" name="Rectangle 3"/>
          <p:cNvSpPr/>
          <p:nvPr userDrawn="1"/>
        </p:nvSpPr>
        <p:spPr>
          <a:xfrm>
            <a:off x="0" y="0"/>
            <a:ext cx="4741333" cy="6858000"/>
          </a:xfrm>
          <a:prstGeom prst="rect">
            <a:avLst/>
          </a:prstGeom>
          <a:solidFill>
            <a:srgbClr val="00579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 name="Title 1"/>
          <p:cNvSpPr>
            <a:spLocks noGrp="1"/>
          </p:cNvSpPr>
          <p:nvPr>
            <p:ph type="ctrTitle" hasCustomPrompt="1"/>
          </p:nvPr>
        </p:nvSpPr>
        <p:spPr>
          <a:xfrm>
            <a:off x="969600" y="1339200"/>
            <a:ext cx="8256000" cy="3510000"/>
          </a:xfrm>
        </p:spPr>
        <p:txBody>
          <a:bodyPr anchor="t" anchorCtr="0"/>
          <a:lstStyle>
            <a:lvl1pPr algn="l">
              <a:defRPr sz="11000" baseline="0">
                <a:solidFill>
                  <a:schemeClr val="bg1"/>
                </a:solidFill>
              </a:defRPr>
            </a:lvl1pPr>
          </a:lstStyle>
          <a:p>
            <a:r>
              <a:rPr lang="en-GB" dirty="0"/>
              <a:t>Title slide – </a:t>
            </a:r>
            <a:br>
              <a:rPr lang="en-GB" dirty="0"/>
            </a:br>
            <a:r>
              <a:rPr lang="en-GB" dirty="0"/>
              <a:t>dark vertical image – </a:t>
            </a:r>
            <a:r>
              <a:rPr lang="en-GB" dirty="0" err="1"/>
              <a:t>rhs</a:t>
            </a:r>
            <a:r>
              <a:rPr lang="en-GB" dirty="0"/>
              <a:t> </a:t>
            </a:r>
            <a:endParaRPr lang="en-US" dirty="0"/>
          </a:p>
        </p:txBody>
      </p:sp>
      <p:sp>
        <p:nvSpPr>
          <p:cNvPr id="6" name="Text Placeholder 3"/>
          <p:cNvSpPr>
            <a:spLocks noGrp="1"/>
          </p:cNvSpPr>
          <p:nvPr>
            <p:ph type="body" sz="quarter" idx="11"/>
          </p:nvPr>
        </p:nvSpPr>
        <p:spPr>
          <a:xfrm>
            <a:off x="1008000" y="5036400"/>
            <a:ext cx="82176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a:t>Click to edit Master text styles</a:t>
            </a:r>
          </a:p>
        </p:txBody>
      </p:sp>
      <p:sp>
        <p:nvSpPr>
          <p:cNvPr id="7" name="Freeform 19"/>
          <p:cNvSpPr>
            <a:spLocks noChangeAspect="1" noEditPoints="1"/>
          </p:cNvSpPr>
          <p:nvPr userDrawn="1"/>
        </p:nvSpPr>
        <p:spPr bwMode="auto">
          <a:xfrm>
            <a:off x="1008000"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pic>
        <p:nvPicPr>
          <p:cNvPr id="8" name="Picture 7" descr="A picture containing drawing&#10;&#10;Description automatically generated">
            <a:extLst>
              <a:ext uri="{FF2B5EF4-FFF2-40B4-BE49-F238E27FC236}">
                <a16:creationId xmlns:a16="http://schemas.microsoft.com/office/drawing/2014/main" id="{67F15A60-93F0-4376-9415-1361A4A079CD}"/>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6820267" y="431800"/>
            <a:ext cx="1993438" cy="523832"/>
          </a:xfrm>
          <a:prstGeom prst="rect">
            <a:avLst/>
          </a:prstGeom>
        </p:spPr>
      </p:pic>
    </p:spTree>
    <p:extLst>
      <p:ext uri="{BB962C8B-B14F-4D97-AF65-F5344CB8AC3E}">
        <p14:creationId xmlns:p14="http://schemas.microsoft.com/office/powerpoint/2010/main" val="9496742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dirty="0"/>
              <a:t>Title slide – </a:t>
            </a:r>
            <a:br>
              <a:rPr lang="en-GB" dirty="0"/>
            </a:br>
            <a:r>
              <a:rPr lang="en-GB" dirty="0"/>
              <a:t>no image</a:t>
            </a:r>
            <a:endParaRPr lang="en-US" dirty="0"/>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7" name="Text Placeholder 3"/>
          <p:cNvSpPr>
            <a:spLocks noGrp="1"/>
          </p:cNvSpPr>
          <p:nvPr>
            <p:ph type="body" sz="quarter" idx="11"/>
          </p:nvPr>
        </p:nvSpPr>
        <p:spPr>
          <a:xfrm>
            <a:off x="2752133" y="5036400"/>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3"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8" name="Picture 7" descr="A picture containing drawing&#10;&#10;Description automatically generated">
            <a:extLst>
              <a:ext uri="{FF2B5EF4-FFF2-40B4-BE49-F238E27FC236}">
                <a16:creationId xmlns:a16="http://schemas.microsoft.com/office/drawing/2014/main" id="{09FFC657-0D3F-4D7C-ADFD-62914E494B4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694790" y="431800"/>
            <a:ext cx="1981119" cy="520595"/>
          </a:xfrm>
          <a:prstGeom prst="rect">
            <a:avLst/>
          </a:prstGeom>
        </p:spPr>
      </p:pic>
    </p:spTree>
    <p:extLst>
      <p:ext uri="{BB962C8B-B14F-4D97-AF65-F5344CB8AC3E}">
        <p14:creationId xmlns:p14="http://schemas.microsoft.com/office/powerpoint/2010/main" val="433556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963482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027741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458018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18438587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2344124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390423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833565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a:t>Click icon to add chart</a:t>
            </a:r>
            <a:endParaRPr lang="en-GB" dirty="0"/>
          </a:p>
        </p:txBody>
      </p:sp>
      <p:sp>
        <p:nvSpPr>
          <p:cNvPr id="7" name="Text Placeholder 8"/>
          <p:cNvSpPr>
            <a:spLocks noGrp="1"/>
          </p:cNvSpPr>
          <p:nvPr>
            <p:ph type="body" sz="quarter" idx="10"/>
          </p:nvPr>
        </p:nvSpPr>
        <p:spPr>
          <a:xfrm>
            <a:off x="10032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a:t>Click icon to add chart</a:t>
            </a:r>
            <a:endParaRPr lang="en-GB" dirty="0"/>
          </a:p>
        </p:txBody>
      </p:sp>
      <p:sp>
        <p:nvSpPr>
          <p:cNvPr id="9" name="Text Placeholder 8"/>
          <p:cNvSpPr>
            <a:spLocks noGrp="1"/>
          </p:cNvSpPr>
          <p:nvPr>
            <p:ph type="body" sz="quarter" idx="14"/>
          </p:nvPr>
        </p:nvSpPr>
        <p:spPr>
          <a:xfrm>
            <a:off x="45024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121705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a:t>Click icon to add picture</a:t>
            </a:r>
            <a:endParaRPr lang="en-GB" dirty="0"/>
          </a:p>
        </p:txBody>
      </p:sp>
    </p:spTree>
    <p:extLst>
      <p:ext uri="{BB962C8B-B14F-4D97-AF65-F5344CB8AC3E}">
        <p14:creationId xmlns:p14="http://schemas.microsoft.com/office/powerpoint/2010/main" val="40783276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92000" cy="5876925"/>
          </a:xfrm>
        </p:spPr>
        <p:txBody>
          <a:bodyPr anchor="ctr"/>
          <a:lstStyle>
            <a:lvl1pPr algn="ctr">
              <a:defRPr/>
            </a:lvl1pPr>
          </a:lstStyle>
          <a:p>
            <a:r>
              <a:rPr lang="en-US"/>
              <a:t>Click icon to add picture</a:t>
            </a:r>
            <a:endParaRPr lang="en-GB" dirty="0"/>
          </a:p>
        </p:txBody>
      </p:sp>
      <p:sp>
        <p:nvSpPr>
          <p:cNvPr id="6"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7" name="TextBox 6"/>
          <p:cNvSpPr txBox="1"/>
          <p:nvPr userDrawn="1"/>
        </p:nvSpPr>
        <p:spPr>
          <a:xfrm>
            <a:off x="2234934" y="626699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dirty="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309107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896171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Tree>
    <p:extLst>
      <p:ext uri="{BB962C8B-B14F-4D97-AF65-F5344CB8AC3E}">
        <p14:creationId xmlns:p14="http://schemas.microsoft.com/office/powerpoint/2010/main" val="42734584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Tree>
    <p:extLst>
      <p:ext uri="{BB962C8B-B14F-4D97-AF65-F5344CB8AC3E}">
        <p14:creationId xmlns:p14="http://schemas.microsoft.com/office/powerpoint/2010/main" val="36127968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6648746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9425669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7055862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8637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173318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770817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dirty="0"/>
              <a:t>Colors</a:t>
            </a:r>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en-GB" sz="1000" b="1" dirty="0">
                  <a:solidFill>
                    <a:schemeClr val="tx2"/>
                  </a:solidFill>
                </a:rPr>
                <a:t>Primary</a:t>
              </a: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en-GB" sz="1000" b="1" dirty="0">
                  <a:solidFill>
                    <a:schemeClr val="tx2"/>
                  </a:solidFill>
                </a:rPr>
                <a:t>Secondary</a:t>
              </a: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en-GB" sz="1000" b="1" dirty="0">
                  <a:solidFill>
                    <a:schemeClr val="tx2"/>
                  </a:solidFill>
                </a:rPr>
                <a:t>Tertiary</a:t>
              </a: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Blue</a:t>
              </a:r>
            </a:p>
            <a:p>
              <a:pPr algn="ctr"/>
              <a:r>
                <a:rPr lang="en-GB" sz="900" dirty="0">
                  <a:solidFill>
                    <a:schemeClr val="bg1"/>
                  </a:solidFill>
                </a:rPr>
                <a:t>0 / 145 / 218</a:t>
              </a: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Violet</a:t>
              </a:r>
            </a:p>
            <a:p>
              <a:pPr algn="ctr"/>
              <a:r>
                <a:rPr lang="en-GB" sz="900">
                  <a:solidFill>
                    <a:schemeClr val="bg1"/>
                  </a:solidFill>
                </a:rPr>
                <a:t>72 / 54 / 152</a:t>
              </a:r>
              <a:endParaRPr lang="en-GB" sz="900" dirty="0">
                <a:solidFill>
                  <a:schemeClr val="bg1"/>
                </a:solidFill>
              </a:endParaRP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Purple</a:t>
              </a:r>
            </a:p>
            <a:p>
              <a:pPr algn="ctr"/>
              <a:r>
                <a:rPr lang="en-GB" sz="900" dirty="0">
                  <a:solidFill>
                    <a:schemeClr val="bg1"/>
                  </a:solidFill>
                </a:rPr>
                <a:t>71 / 10 / 104</a:t>
              </a: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 Green</a:t>
              </a:r>
            </a:p>
            <a:p>
              <a:pPr algn="ctr"/>
              <a:r>
                <a:rPr lang="en-GB" sz="900" dirty="0">
                  <a:solidFill>
                    <a:schemeClr val="bg1"/>
                  </a:solidFill>
                </a:rPr>
                <a:t>0 / 154 / 68</a:t>
              </a: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endParaRPr lang="en-GB" sz="900" dirty="0">
                <a:solidFill>
                  <a:schemeClr val="bg1"/>
                </a:solidFill>
              </a:endParaRP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Orange</a:t>
              </a:r>
            </a:p>
            <a:p>
              <a:pPr algn="ctr"/>
              <a:r>
                <a:rPr lang="en-GB" sz="900" dirty="0">
                  <a:solidFill>
                    <a:schemeClr val="bg1"/>
                  </a:solidFill>
                </a:rPr>
                <a:t>246 / 141 / 46</a:t>
              </a: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Red</a:t>
              </a:r>
            </a:p>
            <a:p>
              <a:pPr algn="ctr"/>
              <a:r>
                <a:rPr lang="en-GB" sz="900">
                  <a:solidFill>
                    <a:schemeClr val="bg1"/>
                  </a:solidFill>
                </a:rPr>
                <a:t>188 / 32 / 75</a:t>
              </a:r>
              <a:endParaRPr lang="en-GB" sz="900" dirty="0">
                <a:solidFill>
                  <a:schemeClr val="bg1"/>
                </a:solidFill>
              </a:endParaRP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endParaRPr lang="en-GB" sz="900" dirty="0">
                <a:solidFill>
                  <a:schemeClr val="bg1"/>
                </a:solidFill>
              </a:endParaRP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Green</a:t>
              </a:r>
            </a:p>
            <a:p>
              <a:pPr algn="ctr"/>
              <a:r>
                <a:rPr lang="en-GB" sz="900" dirty="0">
                  <a:solidFill>
                    <a:schemeClr val="bg1"/>
                  </a:solidFill>
                </a:rPr>
                <a:t>67 / 176 / 42</a:t>
              </a: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a:t>
              </a:r>
              <a:r>
                <a:rPr lang="en-GB" sz="900" baseline="0" dirty="0">
                  <a:solidFill>
                    <a:schemeClr val="bg1"/>
                  </a:solidFill>
                </a:rPr>
                <a:t> Brown</a:t>
              </a:r>
            </a:p>
            <a:p>
              <a:pPr algn="ctr"/>
              <a:r>
                <a:rPr lang="en-GB" sz="900" baseline="0" dirty="0">
                  <a:solidFill>
                    <a:schemeClr val="bg1"/>
                  </a:solidFill>
                </a:rPr>
                <a:t>117 / 63 / 25</a:t>
              </a:r>
              <a:endParaRPr lang="en-GB" sz="900" dirty="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a:t>
              </a:r>
              <a:r>
                <a:rPr lang="en-GB" sz="900" baseline="0" dirty="0">
                  <a:solidFill>
                    <a:schemeClr val="bg1"/>
                  </a:solidFill>
                </a:rPr>
                <a:t>Brown</a:t>
              </a:r>
            </a:p>
            <a:p>
              <a:pPr algn="ctr"/>
              <a:r>
                <a:rPr lang="en-GB" sz="900" baseline="0" dirty="0">
                  <a:solidFill>
                    <a:schemeClr val="bg1"/>
                  </a:solidFill>
                </a:rPr>
                <a:t>155 / 100 / 46</a:t>
              </a:r>
              <a:endParaRPr lang="en-GB" sz="900" dirty="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Beige</a:t>
              </a:r>
            </a:p>
            <a:p>
              <a:pPr algn="ctr"/>
              <a:r>
                <a:rPr lang="en-GB" sz="900" dirty="0">
                  <a:solidFill>
                    <a:schemeClr val="bg1"/>
                  </a:solidFill>
                </a:rPr>
                <a:t>227 / 188 / 159</a:t>
              </a: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Olive</a:t>
              </a:r>
            </a:p>
            <a:p>
              <a:pPr algn="ctr"/>
              <a:r>
                <a:rPr lang="en-GB" sz="900" dirty="0">
                  <a:solidFill>
                    <a:schemeClr val="bg1"/>
                  </a:solidFill>
                </a:rPr>
                <a:t>157 / 147 / 117</a:t>
              </a: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Pink</a:t>
              </a:r>
            </a:p>
            <a:p>
              <a:pPr algn="ctr"/>
              <a:r>
                <a:rPr lang="en-GB" sz="900" dirty="0">
                  <a:solidFill>
                    <a:schemeClr val="bg1"/>
                  </a:solidFill>
                </a:rPr>
                <a:t>227 / 104 /</a:t>
              </a:r>
              <a:r>
                <a:rPr lang="en-GB" sz="900" baseline="0" dirty="0">
                  <a:solidFill>
                    <a:schemeClr val="bg1"/>
                  </a:solidFill>
                </a:rPr>
                <a:t> 119</a:t>
              </a:r>
              <a:endParaRPr lang="en-GB" sz="900" dirty="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en-GB" sz="1000" b="1" dirty="0">
                  <a:solidFill>
                    <a:schemeClr val="tx2"/>
                  </a:solidFill>
                </a:rPr>
                <a:t>Colour</a:t>
              </a:r>
              <a:r>
                <a:rPr lang="en-GB" sz="1000" b="1" baseline="0" dirty="0">
                  <a:solidFill>
                    <a:schemeClr val="tx2"/>
                  </a:solidFill>
                </a:rPr>
                <a:t> o</a:t>
              </a:r>
              <a:r>
                <a:rPr lang="en-GB" sz="1000" b="1" dirty="0">
                  <a:solidFill>
                    <a:schemeClr val="tx2"/>
                  </a:solidFill>
                </a:rPr>
                <a:t>rder for graphs</a:t>
              </a:r>
            </a:p>
          </p:txBody>
        </p:sp>
      </p:grpSp>
    </p:spTree>
    <p:extLst>
      <p:ext uri="{BB962C8B-B14F-4D97-AF65-F5344CB8AC3E}">
        <p14:creationId xmlns:p14="http://schemas.microsoft.com/office/powerpoint/2010/main" val="9086057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3" name="Text Placeholder 2"/>
          <p:cNvSpPr>
            <a:spLocks noGrp="1"/>
          </p:cNvSpPr>
          <p:nvPr>
            <p:ph type="body" sz="quarter" idx="11"/>
          </p:nvPr>
        </p:nvSpPr>
        <p:spPr>
          <a:xfrm>
            <a:off x="2729163" y="5402171"/>
            <a:ext cx="8470650"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4" name="Text Placeholder 2"/>
          <p:cNvSpPr>
            <a:spLocks noGrp="1"/>
          </p:cNvSpPr>
          <p:nvPr>
            <p:ph type="body" sz="quarter" idx="12"/>
          </p:nvPr>
        </p:nvSpPr>
        <p:spPr>
          <a:xfrm>
            <a:off x="2729163" y="6164290"/>
            <a:ext cx="8470650"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5" name="Text Placeholder 2"/>
          <p:cNvSpPr>
            <a:spLocks noGrp="1"/>
          </p:cNvSpPr>
          <p:nvPr>
            <p:ph type="body" sz="quarter" idx="13"/>
          </p:nvPr>
        </p:nvSpPr>
        <p:spPr>
          <a:xfrm>
            <a:off x="2729163" y="4607901"/>
            <a:ext cx="8470650"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dirty="0"/>
              <a:t>Click to edit Master text styles</a:t>
            </a:r>
          </a:p>
          <a:p>
            <a:pPr lvl="1"/>
            <a:r>
              <a:rPr lang="en-US" dirty="0"/>
              <a:t>Second level</a:t>
            </a:r>
          </a:p>
        </p:txBody>
      </p:sp>
      <p:sp>
        <p:nvSpPr>
          <p:cNvPr id="23" name="Text Placeholder 2"/>
          <p:cNvSpPr>
            <a:spLocks noGrp="1"/>
          </p:cNvSpPr>
          <p:nvPr>
            <p:ph type="body" sz="quarter" idx="14"/>
          </p:nvPr>
        </p:nvSpPr>
        <p:spPr>
          <a:xfrm>
            <a:off x="2729163" y="4244358"/>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dirty="0"/>
              <a:t>Click to edit Master text styles</a:t>
            </a:r>
          </a:p>
        </p:txBody>
      </p:sp>
      <p:sp>
        <p:nvSpPr>
          <p:cNvPr id="24" name="Text Placeholder 2"/>
          <p:cNvSpPr>
            <a:spLocks noGrp="1"/>
          </p:cNvSpPr>
          <p:nvPr>
            <p:ph type="body" sz="quarter" idx="15"/>
          </p:nvPr>
        </p:nvSpPr>
        <p:spPr>
          <a:xfrm>
            <a:off x="5920501" y="4244358"/>
            <a:ext cx="236126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1" name="TextBox 10"/>
          <p:cNvSpPr txBox="1"/>
          <p:nvPr userDrawn="1"/>
        </p:nvSpPr>
        <p:spPr>
          <a:xfrm>
            <a:off x="2594343" y="6576618"/>
            <a:ext cx="6953693" cy="13536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grpSp>
        <p:nvGrpSpPr>
          <p:cNvPr id="27" name="Group 26">
            <a:extLst>
              <a:ext uri="{FF2B5EF4-FFF2-40B4-BE49-F238E27FC236}">
                <a16:creationId xmlns:a16="http://schemas.microsoft.com/office/drawing/2014/main" id="{B5713BCD-0E10-489E-8938-6ED8A6C6DF25}"/>
              </a:ext>
            </a:extLst>
          </p:cNvPr>
          <p:cNvGrpSpPr/>
          <p:nvPr userDrawn="1"/>
        </p:nvGrpSpPr>
        <p:grpSpPr>
          <a:xfrm>
            <a:off x="3161579" y="3552517"/>
            <a:ext cx="380492" cy="379419"/>
            <a:chOff x="434904" y="953"/>
            <a:chExt cx="382681" cy="382270"/>
          </a:xfrm>
        </p:grpSpPr>
        <p:sp>
          <p:nvSpPr>
            <p:cNvPr id="28" name="Freeform 36">
              <a:extLst>
                <a:ext uri="{FF2B5EF4-FFF2-40B4-BE49-F238E27FC236}">
                  <a16:creationId xmlns:a16="http://schemas.microsoft.com/office/drawing/2014/main" id="{9D20158B-D2BF-44D5-82FC-BF7C1AA3F5ED}"/>
                </a:ext>
              </a:extLst>
            </p:cNvPr>
            <p:cNvSpPr>
              <a:spLocks/>
            </p:cNvSpPr>
            <p:nvPr/>
          </p:nvSpPr>
          <p:spPr bwMode="auto">
            <a:xfrm>
              <a:off x="434904"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7">
              <a:extLst>
                <a:ext uri="{FF2B5EF4-FFF2-40B4-BE49-F238E27FC236}">
                  <a16:creationId xmlns:a16="http://schemas.microsoft.com/office/drawing/2014/main" id="{12372697-06A4-41FF-96F1-C2BC5D5846D1}"/>
                </a:ext>
              </a:extLst>
            </p:cNvPr>
            <p:cNvSpPr>
              <a:spLocks noEditPoints="1"/>
            </p:cNvSpPr>
            <p:nvPr/>
          </p:nvSpPr>
          <p:spPr bwMode="auto">
            <a:xfrm>
              <a:off x="491931" y="51922"/>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8">
              <a:extLst>
                <a:ext uri="{FF2B5EF4-FFF2-40B4-BE49-F238E27FC236}">
                  <a16:creationId xmlns:a16="http://schemas.microsoft.com/office/drawing/2014/main" id="{1DEF0254-F832-44F3-B4E6-045AE741D3A7}"/>
                </a:ext>
              </a:extLst>
            </p:cNvPr>
            <p:cNvSpPr>
              <a:spLocks/>
            </p:cNvSpPr>
            <p:nvPr/>
          </p:nvSpPr>
          <p:spPr bwMode="auto">
            <a:xfrm>
              <a:off x="587976" y="138869"/>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4684BFB2-67F4-4964-912A-F24F11B56E03}"/>
              </a:ext>
            </a:extLst>
          </p:cNvPr>
          <p:cNvGrpSpPr/>
          <p:nvPr userDrawn="1"/>
        </p:nvGrpSpPr>
        <p:grpSpPr>
          <a:xfrm>
            <a:off x="3593995" y="3552517"/>
            <a:ext cx="380492" cy="379419"/>
            <a:chOff x="869808" y="953"/>
            <a:chExt cx="382681" cy="382270"/>
          </a:xfrm>
        </p:grpSpPr>
        <p:sp>
          <p:nvSpPr>
            <p:cNvPr id="41" name="Freeform 34">
              <a:extLst>
                <a:ext uri="{FF2B5EF4-FFF2-40B4-BE49-F238E27FC236}">
                  <a16:creationId xmlns:a16="http://schemas.microsoft.com/office/drawing/2014/main" id="{328AF4CB-66DC-4488-AD0C-0312E749CA28}"/>
                </a:ext>
              </a:extLst>
            </p:cNvPr>
            <p:cNvSpPr>
              <a:spLocks/>
            </p:cNvSpPr>
            <p:nvPr/>
          </p:nvSpPr>
          <p:spPr bwMode="auto">
            <a:xfrm>
              <a:off x="86980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5">
              <a:extLst>
                <a:ext uri="{FF2B5EF4-FFF2-40B4-BE49-F238E27FC236}">
                  <a16:creationId xmlns:a16="http://schemas.microsoft.com/office/drawing/2014/main" id="{3D762AF0-207C-4BB3-BA60-A9ABAD1249A6}"/>
                </a:ext>
              </a:extLst>
            </p:cNvPr>
            <p:cNvSpPr>
              <a:spLocks/>
            </p:cNvSpPr>
            <p:nvPr/>
          </p:nvSpPr>
          <p:spPr bwMode="auto">
            <a:xfrm>
              <a:off x="1024381" y="5791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41499D10-2E96-4D1F-9519-DC57D8FE73DA}"/>
              </a:ext>
            </a:extLst>
          </p:cNvPr>
          <p:cNvGrpSpPr/>
          <p:nvPr userDrawn="1"/>
        </p:nvGrpSpPr>
        <p:grpSpPr>
          <a:xfrm>
            <a:off x="4454351" y="3552517"/>
            <a:ext cx="380492" cy="379419"/>
            <a:chOff x="2170018" y="953"/>
            <a:chExt cx="382681" cy="382270"/>
          </a:xfrm>
        </p:grpSpPr>
        <p:sp>
          <p:nvSpPr>
            <p:cNvPr id="44" name="Freeform 32">
              <a:extLst>
                <a:ext uri="{FF2B5EF4-FFF2-40B4-BE49-F238E27FC236}">
                  <a16:creationId xmlns:a16="http://schemas.microsoft.com/office/drawing/2014/main" id="{C686E232-CBE6-4A2F-8334-B538D4929C1F}"/>
                </a:ext>
              </a:extLst>
            </p:cNvPr>
            <p:cNvSpPr>
              <a:spLocks/>
            </p:cNvSpPr>
            <p:nvPr/>
          </p:nvSpPr>
          <p:spPr bwMode="auto">
            <a:xfrm>
              <a:off x="217001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3">
              <a:extLst>
                <a:ext uri="{FF2B5EF4-FFF2-40B4-BE49-F238E27FC236}">
                  <a16:creationId xmlns:a16="http://schemas.microsoft.com/office/drawing/2014/main" id="{1EEFDA1A-6AE2-42AF-9552-4A6C389171CE}"/>
                </a:ext>
              </a:extLst>
            </p:cNvPr>
            <p:cNvSpPr>
              <a:spLocks noEditPoints="1"/>
            </p:cNvSpPr>
            <p:nvPr/>
          </p:nvSpPr>
          <p:spPr bwMode="auto">
            <a:xfrm>
              <a:off x="2233048" y="9539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45">
            <a:extLst>
              <a:ext uri="{FF2B5EF4-FFF2-40B4-BE49-F238E27FC236}">
                <a16:creationId xmlns:a16="http://schemas.microsoft.com/office/drawing/2014/main" id="{97B04EB8-97B9-4004-969E-B6FA65957B28}"/>
              </a:ext>
            </a:extLst>
          </p:cNvPr>
          <p:cNvGrpSpPr/>
          <p:nvPr userDrawn="1"/>
        </p:nvGrpSpPr>
        <p:grpSpPr>
          <a:xfrm>
            <a:off x="2729163" y="3552517"/>
            <a:ext cx="380492" cy="379419"/>
            <a:chOff x="0" y="953"/>
            <a:chExt cx="382681" cy="382270"/>
          </a:xfrm>
        </p:grpSpPr>
        <p:sp>
          <p:nvSpPr>
            <p:cNvPr id="47" name="Freeform 30">
              <a:extLst>
                <a:ext uri="{FF2B5EF4-FFF2-40B4-BE49-F238E27FC236}">
                  <a16:creationId xmlns:a16="http://schemas.microsoft.com/office/drawing/2014/main" id="{B67E854F-B5B0-4643-9334-2F0AFC47D5FE}"/>
                </a:ext>
              </a:extLst>
            </p:cNvPr>
            <p:cNvSpPr>
              <a:spLocks/>
            </p:cNvSpPr>
            <p:nvPr/>
          </p:nvSpPr>
          <p:spPr bwMode="auto">
            <a:xfrm>
              <a:off x="0"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1">
              <a:extLst>
                <a:ext uri="{FF2B5EF4-FFF2-40B4-BE49-F238E27FC236}">
                  <a16:creationId xmlns:a16="http://schemas.microsoft.com/office/drawing/2014/main" id="{1144CA93-4473-4915-BD47-AB70F426343A}"/>
                </a:ext>
              </a:extLst>
            </p:cNvPr>
            <p:cNvSpPr>
              <a:spLocks/>
            </p:cNvSpPr>
            <p:nvPr/>
          </p:nvSpPr>
          <p:spPr bwMode="auto">
            <a:xfrm>
              <a:off x="58528" y="81905"/>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9" name="Picture 48">
            <a:extLst>
              <a:ext uri="{FF2B5EF4-FFF2-40B4-BE49-F238E27FC236}">
                <a16:creationId xmlns:a16="http://schemas.microsoft.com/office/drawing/2014/main" id="{4E1D4C00-5619-43BB-8A72-9BCD19DB89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26411" y="3551571"/>
            <a:ext cx="376015" cy="375358"/>
          </a:xfrm>
          <a:prstGeom prst="rect">
            <a:avLst/>
          </a:prstGeom>
        </p:spPr>
      </p:pic>
    </p:spTree>
    <p:extLst>
      <p:ext uri="{BB962C8B-B14F-4D97-AF65-F5344CB8AC3E}">
        <p14:creationId xmlns:p14="http://schemas.microsoft.com/office/powerpoint/2010/main" val="462655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2_FULL IMAG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4B9AB1-F9EB-4202-9906-4D8F7C79F763}"/>
              </a:ext>
            </a:extLst>
          </p:cNvPr>
          <p:cNvSpPr txBox="1"/>
          <p:nvPr userDrawn="1"/>
        </p:nvSpPr>
        <p:spPr>
          <a:xfrm>
            <a:off x="2234934" y="6527249"/>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600" kern="1200" noProof="0" dirty="0">
                <a:solidFill>
                  <a:schemeClr val="bg1">
                    <a:lumMod val="65000"/>
                  </a:schemeClr>
                </a:solidFill>
                <a:latin typeface="+mn-lt"/>
                <a:ea typeface="+mn-ea"/>
                <a:cs typeface="+mn-cs"/>
              </a:rPr>
              <a:t>© 2020 KPMG, an Indian Registered Partnership and a member firm of the KPMG network of independent member firms affiliated with KPMG International Cooperative (“KPMG International”), a Swiss entity. All rights reserved.</a:t>
            </a:r>
          </a:p>
        </p:txBody>
      </p:sp>
    </p:spTree>
    <p:extLst>
      <p:ext uri="{BB962C8B-B14F-4D97-AF65-F5344CB8AC3E}">
        <p14:creationId xmlns:p14="http://schemas.microsoft.com/office/powerpoint/2010/main" val="2144140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3834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353390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416214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332221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a:t>Click icon to add chart</a:t>
            </a:r>
            <a:endParaRPr lang="en-GB" dirty="0"/>
          </a:p>
        </p:txBody>
      </p:sp>
      <p:sp>
        <p:nvSpPr>
          <p:cNvPr id="7" name="Text Placeholder 8"/>
          <p:cNvSpPr>
            <a:spLocks noGrp="1"/>
          </p:cNvSpPr>
          <p:nvPr>
            <p:ph type="body" sz="quarter" idx="10"/>
          </p:nvPr>
        </p:nvSpPr>
        <p:spPr>
          <a:xfrm>
            <a:off x="10032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a:t>Click icon to add chart</a:t>
            </a:r>
            <a:endParaRPr lang="en-GB" dirty="0"/>
          </a:p>
        </p:txBody>
      </p:sp>
      <p:sp>
        <p:nvSpPr>
          <p:cNvPr id="9" name="Text Placeholder 8"/>
          <p:cNvSpPr>
            <a:spLocks noGrp="1"/>
          </p:cNvSpPr>
          <p:nvPr>
            <p:ph type="body" sz="quarter" idx="14"/>
          </p:nvPr>
        </p:nvSpPr>
        <p:spPr>
          <a:xfrm>
            <a:off x="45024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8399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heme" Target="../theme/theme2.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003203" y="1331360"/>
            <a:ext cx="10194471" cy="454556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556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354"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354"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354"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7986" indent="-287986"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431979" indent="-143992"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719965" indent="-287986"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863957" indent="-143992"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1942" indent="-287986"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5936" indent="-143992"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p15:clr>
            <a:srgbClr val="F26B43"/>
          </p15:clr>
        </p15:guide>
        <p15:guide id="2" pos="627">
          <p15:clr>
            <a:srgbClr val="F26B43"/>
          </p15:clr>
        </p15:guide>
        <p15:guide id="3" pos="7055">
          <p15:clr>
            <a:srgbClr val="F26B43"/>
          </p15:clr>
        </p15:guide>
        <p15:guide id="4" orient="horz" pos="833">
          <p15:clr>
            <a:srgbClr val="F26B43"/>
          </p15:clr>
        </p15:guide>
        <p15:guide id="5" orient="horz" pos="608">
          <p15:clr>
            <a:srgbClr val="F26B43"/>
          </p15:clr>
        </p15:guide>
        <p15:guide id="6" orient="horz" pos="27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003201" y="1331360"/>
            <a:ext cx="10194470" cy="454556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493872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xStyles>
    <p:titleStyle>
      <a:lvl1pPr algn="l" defTabSz="914400"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8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432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720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864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2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6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p15:clr>
            <a:srgbClr val="F26B43"/>
          </p15:clr>
        </p15:guide>
        <p15:guide id="2" pos="627">
          <p15:clr>
            <a:srgbClr val="F26B43"/>
          </p15:clr>
        </p15:guide>
        <p15:guide id="3" pos="7055">
          <p15:clr>
            <a:srgbClr val="F26B43"/>
          </p15:clr>
        </p15:guide>
        <p15:guide id="4" orient="horz" pos="833">
          <p15:clr>
            <a:srgbClr val="F26B43"/>
          </p15:clr>
        </p15:guide>
        <p15:guide id="5" orient="horz" pos="608">
          <p15:clr>
            <a:srgbClr val="F26B43"/>
          </p15:clr>
        </p15:guide>
        <p15:guide id="6" orient="horz" pos="2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3.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Rectangle 371"/>
          <p:cNvSpPr/>
          <p:nvPr/>
        </p:nvSpPr>
        <p:spPr>
          <a:xfrm>
            <a:off x="-15498" y="977"/>
            <a:ext cx="12207498"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5" name="Title 2"/>
          <p:cNvSpPr txBox="1">
            <a:spLocks/>
          </p:cNvSpPr>
          <p:nvPr/>
        </p:nvSpPr>
        <p:spPr>
          <a:xfrm>
            <a:off x="1025294" y="311572"/>
            <a:ext cx="9828227" cy="844936"/>
          </a:xfrm>
          <a:prstGeom prst="rect">
            <a:avLst/>
          </a:prstGeom>
        </p:spPr>
        <p:txBody>
          <a:bodyPr/>
          <a:lstStyle>
            <a:lvl1pPr algn="l" defTabSz="914400" rtl="0" eaLnBrk="1" latinLnBrk="0" hangingPunct="1">
              <a:lnSpc>
                <a:spcPct val="70000"/>
              </a:lnSpc>
              <a:spcBef>
                <a:spcPct val="0"/>
              </a:spcBef>
              <a:buNone/>
              <a:defRPr sz="5400" kern="1200">
                <a:solidFill>
                  <a:schemeClr val="tx2"/>
                </a:solidFill>
                <a:latin typeface="+mj-lt"/>
                <a:ea typeface="+mj-ea"/>
                <a:cs typeface="+mj-cs"/>
              </a:defRPr>
            </a:lvl1pPr>
          </a:lstStyle>
          <a:p>
            <a:pPr marL="0" marR="0" lvl="0" indent="0" algn="ctr" defTabSz="914400" rtl="0" eaLnBrk="1" fontAlgn="auto" latinLnBrk="0" hangingPunct="1">
              <a:lnSpc>
                <a:spcPct val="7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KPMG Extralight"/>
                <a:ea typeface="+mj-ea"/>
                <a:cs typeface="+mj-cs"/>
              </a:rPr>
              <a:t>Data Visualization – Spotify case study</a:t>
            </a:r>
          </a:p>
        </p:txBody>
      </p:sp>
      <p:cxnSp>
        <p:nvCxnSpPr>
          <p:cNvPr id="374" name="Straight Connector 373">
            <a:extLst>
              <a:ext uri="{FF2B5EF4-FFF2-40B4-BE49-F238E27FC236}">
                <a16:creationId xmlns:a16="http://schemas.microsoft.com/office/drawing/2014/main" id="{98841BD2-A1F5-4DBA-B2FA-9DD9D4083589}"/>
              </a:ext>
            </a:extLst>
          </p:cNvPr>
          <p:cNvCxnSpPr>
            <a:cxnSpLocks/>
          </p:cNvCxnSpPr>
          <p:nvPr/>
        </p:nvCxnSpPr>
        <p:spPr>
          <a:xfrm>
            <a:off x="2246085" y="4587124"/>
            <a:ext cx="0" cy="79433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descr="Logo&#10;&#10;Description automatically generated">
            <a:extLst>
              <a:ext uri="{FF2B5EF4-FFF2-40B4-BE49-F238E27FC236}">
                <a16:creationId xmlns:a16="http://schemas.microsoft.com/office/drawing/2014/main" id="{D70EBE22-C476-4735-B387-2C2DB66959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6470" y="4578578"/>
            <a:ext cx="844936" cy="844936"/>
          </a:xfrm>
          <a:prstGeom prst="rect">
            <a:avLst/>
          </a:prstGeom>
        </p:spPr>
      </p:pic>
      <p:pic>
        <p:nvPicPr>
          <p:cNvPr id="376" name="Picture 375" descr="Text, logo&#10;&#10;Description automatically generated">
            <a:extLst>
              <a:ext uri="{FF2B5EF4-FFF2-40B4-BE49-F238E27FC236}">
                <a16:creationId xmlns:a16="http://schemas.microsoft.com/office/drawing/2014/main" id="{BCBA4984-8468-4D67-83C7-A598F593AC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233" y="4423091"/>
            <a:ext cx="1586329" cy="1171831"/>
          </a:xfrm>
          <a:prstGeom prst="rect">
            <a:avLst/>
          </a:prstGeom>
        </p:spPr>
      </p:pic>
      <p:pic>
        <p:nvPicPr>
          <p:cNvPr id="3" name="Picture 2" descr="A picture containing table, dining table&#10;&#10;Description automatically generated">
            <a:extLst>
              <a:ext uri="{FF2B5EF4-FFF2-40B4-BE49-F238E27FC236}">
                <a16:creationId xmlns:a16="http://schemas.microsoft.com/office/drawing/2014/main" id="{726DAE4F-4630-4F56-BBFF-BAB43FFDBC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3296" y="1793241"/>
            <a:ext cx="7157606" cy="4866603"/>
          </a:xfrm>
          <a:prstGeom prst="rect">
            <a:avLst/>
          </a:prstGeom>
        </p:spPr>
      </p:pic>
    </p:spTree>
    <p:extLst>
      <p:ext uri="{BB962C8B-B14F-4D97-AF65-F5344CB8AC3E}">
        <p14:creationId xmlns:p14="http://schemas.microsoft.com/office/powerpoint/2010/main" val="61979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Problem Statement</a:t>
            </a:r>
          </a:p>
        </p:txBody>
      </p:sp>
      <p:sp>
        <p:nvSpPr>
          <p:cNvPr id="6" name="Text Placeholder 5">
            <a:extLst>
              <a:ext uri="{FF2B5EF4-FFF2-40B4-BE49-F238E27FC236}">
                <a16:creationId xmlns:a16="http://schemas.microsoft.com/office/drawing/2014/main" id="{BA57F946-EE6D-4588-A1B1-2F974AB33A28}"/>
              </a:ext>
            </a:extLst>
          </p:cNvPr>
          <p:cNvSpPr>
            <a:spLocks noGrp="1"/>
          </p:cNvSpPr>
          <p:nvPr>
            <p:ph type="body" sz="quarter" idx="10"/>
          </p:nvPr>
        </p:nvSpPr>
        <p:spPr/>
        <p:txBody>
          <a:bodyPr anchor="ctr"/>
          <a:lstStyle/>
          <a:p>
            <a:r>
              <a:rPr lang="en-US" sz="2800" dirty="0">
                <a:solidFill>
                  <a:schemeClr val="accent5"/>
                </a:solidFill>
                <a:latin typeface="Tahoma" panose="020B0604030504040204" pitchFamily="34" charset="0"/>
                <a:ea typeface="Tahoma" panose="020B0604030504040204" pitchFamily="34" charset="0"/>
                <a:cs typeface="Tahoma" panose="020B0604030504040204" pitchFamily="34" charset="0"/>
              </a:rPr>
              <a:t>Ventri</a:t>
            </a: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 is a newly launched music production company. They are looking to launch many music videos. You work as a data scientist in Ventri. Your job is to analyze the music data of Spotify app and gather insights. </a:t>
            </a:r>
          </a:p>
        </p:txBody>
      </p:sp>
    </p:spTree>
    <p:extLst>
      <p:ext uri="{BB962C8B-B14F-4D97-AF65-F5344CB8AC3E}">
        <p14:creationId xmlns:p14="http://schemas.microsoft.com/office/powerpoint/2010/main" val="19604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0B7625D7-763B-43A6-B4B4-077EB48CAD4A}"/>
              </a:ext>
            </a:extLst>
          </p:cNvPr>
          <p:cNvSpPr>
            <a:spLocks noGrp="1"/>
          </p:cNvSpPr>
          <p:nvPr>
            <p:ph type="body" sz="quarter" idx="10"/>
          </p:nvPr>
        </p:nvSpPr>
        <p:spPr>
          <a:xfrm>
            <a:off x="1388216" y="1885072"/>
            <a:ext cx="9837802" cy="2942746"/>
          </a:xfrm>
          <a:ln>
            <a:solidFill>
              <a:srgbClr val="FFC000"/>
            </a:solidFill>
          </a:ln>
        </p:spPr>
        <p:txBody>
          <a:bodyPr anchor="ctr"/>
          <a:lstStyle/>
          <a:p>
            <a:pPr algn="ct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Does a bar plot work for beats per minute. If not, what other plot to use?</a:t>
            </a: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Bar Plot??</a:t>
            </a:r>
          </a:p>
        </p:txBody>
      </p:sp>
    </p:spTree>
    <p:extLst>
      <p:ext uri="{BB962C8B-B14F-4D97-AF65-F5344CB8AC3E}">
        <p14:creationId xmlns:p14="http://schemas.microsoft.com/office/powerpoint/2010/main" val="13045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0B7625D7-763B-43A6-B4B4-077EB48CAD4A}"/>
              </a:ext>
            </a:extLst>
          </p:cNvPr>
          <p:cNvSpPr>
            <a:spLocks noGrp="1"/>
          </p:cNvSpPr>
          <p:nvPr>
            <p:ph type="body" sz="quarter" idx="10"/>
          </p:nvPr>
        </p:nvSpPr>
        <p:spPr>
          <a:xfrm>
            <a:off x="1388216" y="1885071"/>
            <a:ext cx="9683058" cy="4206239"/>
          </a:xfrm>
          <a:ln>
            <a:solidFill>
              <a:srgbClr val="FFC000"/>
            </a:solidFill>
          </a:ln>
        </p:spPr>
        <p:txBody>
          <a:bodyPr anchor="ctr"/>
          <a:lstStyle/>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Plot a histogram for the Energy column.</a:t>
            </a:r>
          </a:p>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Plot a histogram for the Liveness column.</a:t>
            </a:r>
          </a:p>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Plot a histogram for the Valence column.</a:t>
            </a: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Histogram</a:t>
            </a:r>
          </a:p>
        </p:txBody>
      </p:sp>
    </p:spTree>
    <p:extLst>
      <p:ext uri="{BB962C8B-B14F-4D97-AF65-F5344CB8AC3E}">
        <p14:creationId xmlns:p14="http://schemas.microsoft.com/office/powerpoint/2010/main" val="253594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0B7625D7-763B-43A6-B4B4-077EB48CAD4A}"/>
              </a:ext>
            </a:extLst>
          </p:cNvPr>
          <p:cNvSpPr>
            <a:spLocks noGrp="1"/>
          </p:cNvSpPr>
          <p:nvPr>
            <p:ph type="body" sz="quarter" idx="10"/>
          </p:nvPr>
        </p:nvSpPr>
        <p:spPr>
          <a:xfrm>
            <a:off x="1388216" y="1885071"/>
            <a:ext cx="9683058" cy="4206239"/>
          </a:xfrm>
          <a:ln>
            <a:solidFill>
              <a:srgbClr val="FFC000"/>
            </a:solidFill>
          </a:ln>
        </p:spPr>
        <p:txBody>
          <a:bodyPr anchor="ctr"/>
          <a:lstStyle/>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Use a boxplot for the Length column. Are there any outliers?</a:t>
            </a:r>
          </a:p>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Use a boxplot for the Beats per minute column. Are there any outliers?</a:t>
            </a: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Boxplot</a:t>
            </a:r>
          </a:p>
        </p:txBody>
      </p:sp>
    </p:spTree>
    <p:extLst>
      <p:ext uri="{BB962C8B-B14F-4D97-AF65-F5344CB8AC3E}">
        <p14:creationId xmlns:p14="http://schemas.microsoft.com/office/powerpoint/2010/main" val="313769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0B7625D7-763B-43A6-B4B4-077EB48CAD4A}"/>
              </a:ext>
            </a:extLst>
          </p:cNvPr>
          <p:cNvSpPr>
            <a:spLocks noGrp="1"/>
          </p:cNvSpPr>
          <p:nvPr>
            <p:ph type="body" sz="quarter" idx="10"/>
          </p:nvPr>
        </p:nvSpPr>
        <p:spPr>
          <a:xfrm>
            <a:off x="1388216" y="1885071"/>
            <a:ext cx="9683058" cy="4206239"/>
          </a:xfrm>
          <a:ln>
            <a:solidFill>
              <a:srgbClr val="FFC000"/>
            </a:solidFill>
          </a:ln>
        </p:spPr>
        <p:txBody>
          <a:bodyPr anchor="ctr"/>
          <a:lstStyle/>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Draw a scatter plot between speechiness and popularity.</a:t>
            </a:r>
          </a:p>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Draw a scatter plot between Loudness and danceability.</a:t>
            </a: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Scatter Plot</a:t>
            </a:r>
          </a:p>
        </p:txBody>
      </p:sp>
    </p:spTree>
    <p:extLst>
      <p:ext uri="{BB962C8B-B14F-4D97-AF65-F5344CB8AC3E}">
        <p14:creationId xmlns:p14="http://schemas.microsoft.com/office/powerpoint/2010/main" val="24221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0B7625D7-763B-43A6-B4B4-077EB48CAD4A}"/>
              </a:ext>
            </a:extLst>
          </p:cNvPr>
          <p:cNvSpPr>
            <a:spLocks noGrp="1"/>
          </p:cNvSpPr>
          <p:nvPr>
            <p:ph type="body" sz="quarter" idx="10"/>
          </p:nvPr>
        </p:nvSpPr>
        <p:spPr>
          <a:xfrm>
            <a:off x="1388216" y="1885071"/>
            <a:ext cx="9683058" cy="4206239"/>
          </a:xfrm>
          <a:ln>
            <a:solidFill>
              <a:srgbClr val="FFC000"/>
            </a:solidFill>
          </a:ln>
        </p:spPr>
        <p:txBody>
          <a:bodyPr anchor="ctr"/>
          <a:lstStyle/>
          <a:p>
            <a:pPr algn="ct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Find the top 3 genre based on average liveness. Plot a pie chart between these two columns.</a:t>
            </a: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Pie Chart</a:t>
            </a:r>
          </a:p>
        </p:txBody>
      </p:sp>
    </p:spTree>
    <p:extLst>
      <p:ext uri="{BB962C8B-B14F-4D97-AF65-F5344CB8AC3E}">
        <p14:creationId xmlns:p14="http://schemas.microsoft.com/office/powerpoint/2010/main" val="5060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0B7625D7-763B-43A6-B4B4-077EB48CAD4A}"/>
              </a:ext>
            </a:extLst>
          </p:cNvPr>
          <p:cNvSpPr>
            <a:spLocks noGrp="1"/>
          </p:cNvSpPr>
          <p:nvPr>
            <p:ph type="body" sz="quarter" idx="10"/>
          </p:nvPr>
        </p:nvSpPr>
        <p:spPr>
          <a:xfrm>
            <a:off x="1388216" y="1885071"/>
            <a:ext cx="9683058" cy="4206239"/>
          </a:xfrm>
          <a:ln>
            <a:solidFill>
              <a:srgbClr val="FFC000"/>
            </a:solidFill>
          </a:ln>
        </p:spPr>
        <p:txBody>
          <a:bodyPr anchor="ctr"/>
          <a:lstStyle/>
          <a:p>
            <a:pPr algn="ct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Find the correlation matrix between all the numeric values. For the correlation matrix plot a heatmap.</a:t>
            </a: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Heatmap</a:t>
            </a:r>
          </a:p>
        </p:txBody>
      </p:sp>
    </p:spTree>
    <p:extLst>
      <p:ext uri="{BB962C8B-B14F-4D97-AF65-F5344CB8AC3E}">
        <p14:creationId xmlns:p14="http://schemas.microsoft.com/office/powerpoint/2010/main" val="2714721432"/>
      </p:ext>
    </p:extLst>
  </p:cSld>
  <p:clrMapOvr>
    <a:masterClrMapping/>
  </p:clrMapOvr>
</p:sld>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0091DA"/>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lgn="l">
          <a:defRPr dirty="0">
            <a:latin typeface="Arial" panose="020B0604020202020204" pitchFamily="34" charset="0"/>
          </a:defRPr>
        </a:defPPr>
      </a:lst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C73AE79B-2CEF-4426-A99A-369AC5D8AEFC}" vid="{DDE9EEF4-DA18-4F0F-81B0-593B7DF991DE}"/>
    </a:ext>
  </a:extLst>
</a:theme>
</file>

<file path=ppt/theme/theme2.xml><?xml version="1.0" encoding="utf-8"?>
<a:theme xmlns:a="http://schemas.openxmlformats.org/drawingml/2006/main" name="1_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0091DA"/>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lgn="l">
          <a:defRPr dirty="0">
            <a:latin typeface="Arial" panose="020B0604020202020204" pitchFamily="34" charset="0"/>
          </a:defRPr>
        </a:defPPr>
      </a:lst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C73AE79B-2CEF-4426-A99A-369AC5D8AEFC}" vid="{DDE9EEF4-DA18-4F0F-81B0-593B7DF991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186</Words>
  <Application>Microsoft Office PowerPoint</Application>
  <PresentationFormat>Widescreen</PresentationFormat>
  <Paragraphs>19</Paragraphs>
  <Slides>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KPMG Extralight</vt:lpstr>
      <vt:lpstr>Tahoma</vt:lpstr>
      <vt:lpstr>Wingdings</vt:lpstr>
      <vt:lpstr>KPMG_Widescreen_16:9 02/02/2016</vt:lpstr>
      <vt:lpstr>1_KPMG_Widescreen_16:9 02/02/2016</vt:lpstr>
      <vt:lpstr>PowerPoint Presentation</vt:lpstr>
      <vt:lpstr>Problem Statement</vt:lpstr>
      <vt:lpstr>Bar Plot??</vt:lpstr>
      <vt:lpstr>Histogram</vt:lpstr>
      <vt:lpstr>Boxplot</vt:lpstr>
      <vt:lpstr>Scatter Plot</vt:lpstr>
      <vt:lpstr>Pie Chart</vt:lpstr>
      <vt:lpstr>Heatmap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 Books Analysis</dc:title>
  <dc:creator>Kaushik</dc:creator>
  <cp:lastModifiedBy>Swaroop, Kaushik</cp:lastModifiedBy>
  <cp:revision>1</cp:revision>
  <dcterms:created xsi:type="dcterms:W3CDTF">2021-09-05T04:53:14Z</dcterms:created>
  <dcterms:modified xsi:type="dcterms:W3CDTF">2021-09-25T15:03:03Z</dcterms:modified>
</cp:coreProperties>
</file>