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9" r:id="rId3"/>
    <p:sldId id="278" r:id="rId4"/>
    <p:sldId id="281" r:id="rId5"/>
    <p:sldId id="283" r:id="rId6"/>
    <p:sldId id="284" r:id="rId7"/>
    <p:sldId id="285" r:id="rId8"/>
    <p:sldId id="286" r:id="rId9"/>
    <p:sldId id="282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C3FB98-7F86-4A3F-8331-922E618B0600}">
          <p14:sldIdLst>
            <p14:sldId id="268"/>
            <p14:sldId id="279"/>
            <p14:sldId id="278"/>
            <p14:sldId id="281"/>
            <p14:sldId id="283"/>
            <p14:sldId id="284"/>
            <p14:sldId id="285"/>
            <p14:sldId id="286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7"/>
    <a:srgbClr val="FFF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09" autoAdjust="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667763" y="473202"/>
            <a:ext cx="3926681" cy="3921919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823791"/>
            <a:ext cx="7738814" cy="3296241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4484398"/>
            <a:ext cx="6034030" cy="55670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4781759"/>
            <a:ext cx="1747292" cy="261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943FC78-D3BC-402E-8A52-0667398C05BA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4781759"/>
            <a:ext cx="1747292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F5F307F-FE83-47C8-A087-B53CD9F13E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233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FC78-D3BC-402E-8A52-0667398C05BA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307F-FE83-47C8-A087-B53CD9F13E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62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9741" y="286790"/>
            <a:ext cx="1119099" cy="42003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286789"/>
            <a:ext cx="6294439" cy="42003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FC78-D3BC-402E-8A52-0667398C05BA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307F-FE83-47C8-A087-B53CD9F13E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8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FC78-D3BC-402E-8A52-0667398C05BA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307F-FE83-47C8-A087-B53CD9F13E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0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805417"/>
            <a:ext cx="6140303" cy="3048470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3869836"/>
            <a:ext cx="5263116" cy="7133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4781759"/>
            <a:ext cx="1120460" cy="261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943FC78-D3BC-402E-8A52-0667398C05BA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4781759"/>
            <a:ext cx="1115675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F5F307F-FE83-47C8-A087-B53CD9F13E3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51435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80936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714500"/>
            <a:ext cx="3600450" cy="271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7" y="1714500"/>
            <a:ext cx="3600450" cy="271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FC78-D3BC-402E-8A52-0667398C05BA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307F-FE83-47C8-A087-B53CD9F13E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347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546" y="285750"/>
            <a:ext cx="7629525" cy="1120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9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975" y="2181826"/>
            <a:ext cx="3600450" cy="2247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181826"/>
            <a:ext cx="3600450" cy="2247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FC78-D3BC-402E-8A52-0667398C05BA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307F-FE83-47C8-A087-B53CD9F13E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04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FC78-D3BC-402E-8A52-0667398C05BA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307F-FE83-47C8-A087-B53CD9F13E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8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FC78-D3BC-402E-8A52-0667398C05BA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307F-FE83-47C8-A087-B53CD9F13E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342900"/>
            <a:ext cx="2319086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690283"/>
            <a:ext cx="4618814" cy="373884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306002"/>
            <a:ext cx="2319086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4781759"/>
            <a:ext cx="925016" cy="261347"/>
          </a:xfrm>
        </p:spPr>
        <p:txBody>
          <a:bodyPr/>
          <a:lstStyle/>
          <a:p>
            <a:fld id="{C943FC78-D3BC-402E-8A52-0667398C05BA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4781759"/>
            <a:ext cx="924342" cy="259347"/>
          </a:xfrm>
        </p:spPr>
        <p:txBody>
          <a:bodyPr/>
          <a:lstStyle/>
          <a:p>
            <a:fld id="{5F5F307F-FE83-47C8-A087-B53CD9F13E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5193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51434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342900"/>
            <a:ext cx="2319088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306002"/>
            <a:ext cx="2319088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4781759"/>
            <a:ext cx="924342" cy="261347"/>
          </a:xfrm>
        </p:spPr>
        <p:txBody>
          <a:bodyPr/>
          <a:lstStyle/>
          <a:p>
            <a:fld id="{C943FC78-D3BC-402E-8A52-0667398C05BA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5676" y="4781759"/>
            <a:ext cx="925830" cy="259347"/>
          </a:xfrm>
        </p:spPr>
        <p:txBody>
          <a:bodyPr/>
          <a:lstStyle/>
          <a:p>
            <a:fld id="{5F5F307F-FE83-47C8-A087-B53CD9F13E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0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286789"/>
            <a:ext cx="7633742" cy="1119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1714501"/>
            <a:ext cx="7633742" cy="2695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943FC78-D3BC-402E-8A52-0667398C05BA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4781759"/>
            <a:ext cx="2114549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F5F307F-FE83-47C8-A087-B53CD9F13E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664369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229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825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Algerian" panose="04020705040A02060702" pitchFamily="82" charset="0"/>
                <a:cs typeface="Andalus" pitchFamily="18" charset="-78"/>
              </a:rPr>
            </a:br>
            <a:r>
              <a:rPr lang="en-US" dirty="0">
                <a:latin typeface="Algerian" panose="04020705040A02060702" pitchFamily="82" charset="0"/>
                <a:cs typeface="Andalus" pitchFamily="18" charset="-78"/>
              </a:rPr>
              <a:t>             DISCLAIMER ALERT!!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504951"/>
            <a:ext cx="7633742" cy="29047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video is designed for information, education and demonstration purpose and it is not a medical advice .Self diagnosis and self treatment is not recommended, consult a healthcare professional before doing anything described in the video. Dr. Pooja Dhamija PT is not liable for any advice, treatment or any other information obtained through this video</a:t>
            </a:r>
            <a:r>
              <a:rPr lang="en-US" sz="2400" dirty="0">
                <a:latin typeface="Algerian" panose="04020705040A02060702" pitchFamily="82" charset="0"/>
                <a:cs typeface="Andalus" pitchFamily="18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475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B46A-995A-43A0-8E77-2CD965C03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36433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POSTURE RELATED NECK PAIN</a:t>
            </a:r>
            <a:br>
              <a:rPr lang="en-US" dirty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E3E41-B7AD-4275-820F-4EC60A6BF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647950"/>
            <a:ext cx="6400800" cy="1619250"/>
          </a:xfrm>
        </p:spPr>
        <p:txBody>
          <a:bodyPr>
            <a:normAutofit fontScale="77500" lnSpcReduction="20000"/>
          </a:bodyPr>
          <a:lstStyle/>
          <a:p>
            <a:endParaRPr lang="en-US" sz="4000" dirty="0">
              <a:latin typeface="Algerian" panose="04020705040A02060702" pitchFamily="82" charset="0"/>
            </a:endParaRPr>
          </a:p>
          <a:p>
            <a:endParaRPr lang="en-US" sz="4000" dirty="0">
              <a:latin typeface="Algerian" panose="04020705040A02060702" pitchFamily="82" charset="0"/>
            </a:endParaRPr>
          </a:p>
          <a:p>
            <a:r>
              <a:rPr lang="en-US" sz="4000" dirty="0">
                <a:latin typeface="Algerian" panose="04020705040A02060702" pitchFamily="82" charset="0"/>
              </a:rPr>
              <a:t>NECK PAIN WITH HEADACHE</a:t>
            </a:r>
            <a:endParaRPr lang="en-IN" sz="4000" dirty="0">
              <a:latin typeface="Algerian" panose="04020705040A02060702" pitchFamily="8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0BE0EC-2A40-4009-B48E-A988066DA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1666875"/>
            <a:ext cx="240030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40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A163403-0455-4BB2-AB74-43ED36AE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POSTURE RELATED NECK PAIN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B81FB5-3C18-40A8-822A-5AD5A8524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362" y="1019174"/>
            <a:ext cx="4038600" cy="3381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Poor posture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strain in muscles, ligaments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results in injury over the time                 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0E95C1-99B1-4BF8-96D3-68EC23C511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0595F38D-EE5F-4129-9EDC-2A9829E68936}"/>
              </a:ext>
            </a:extLst>
          </p:cNvPr>
          <p:cNvSpPr/>
          <p:nvPr/>
        </p:nvSpPr>
        <p:spPr>
          <a:xfrm>
            <a:off x="2133600" y="1795285"/>
            <a:ext cx="228600" cy="3505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8A246F-4635-41A3-B5B9-93CC88473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428750"/>
            <a:ext cx="2667000" cy="272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1AC62C96-D410-426F-BE58-651D6205D025}"/>
              </a:ext>
            </a:extLst>
          </p:cNvPr>
          <p:cNvSpPr/>
          <p:nvPr/>
        </p:nvSpPr>
        <p:spPr>
          <a:xfrm>
            <a:off x="2133600" y="2651851"/>
            <a:ext cx="228600" cy="3505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5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CACC-B074-4AAF-8B22-C88CA1059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HEAD AND SHOULDER FORWARD POSTURE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6DDD5-12EB-4D7D-841E-DE6BCA2910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400" dirty="0"/>
              <a:t>Starts with rounded shoulders</a:t>
            </a:r>
          </a:p>
          <a:p>
            <a:pPr marL="0" indent="0">
              <a:buNone/>
            </a:pPr>
            <a:r>
              <a:rPr lang="en-US" sz="4400" dirty="0"/>
              <a:t>                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     </a:t>
            </a:r>
          </a:p>
          <a:p>
            <a:pPr marL="0" indent="0">
              <a:buNone/>
            </a:pPr>
            <a:r>
              <a:rPr lang="en-US" sz="7400" dirty="0"/>
              <a:t>Increases stress on shoulder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sz="7400" dirty="0"/>
          </a:p>
          <a:p>
            <a:pPr marL="0" indent="0">
              <a:buNone/>
            </a:pPr>
            <a:r>
              <a:rPr lang="en-US" sz="7400" dirty="0"/>
              <a:t>Pain around the head, neck, upper back </a:t>
            </a:r>
          </a:p>
          <a:p>
            <a:pPr marL="0" indent="0">
              <a:buNone/>
            </a:pPr>
            <a:r>
              <a:rPr lang="en-US" sz="5100" dirty="0"/>
              <a:t>                                        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45FF92C-753A-45CF-AB4B-4D7AE9EEA38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45510" y="1714500"/>
            <a:ext cx="3082106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BAB696D6-BD9A-466A-B4DF-ECFEC254FAA5}"/>
              </a:ext>
            </a:extLst>
          </p:cNvPr>
          <p:cNvSpPr/>
          <p:nvPr/>
        </p:nvSpPr>
        <p:spPr>
          <a:xfrm flipH="1">
            <a:off x="2126508" y="2190748"/>
            <a:ext cx="152399" cy="2743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9927092-8F17-4404-A4F0-72E9B4F1A488}"/>
              </a:ext>
            </a:extLst>
          </p:cNvPr>
          <p:cNvSpPr/>
          <p:nvPr/>
        </p:nvSpPr>
        <p:spPr>
          <a:xfrm flipH="1">
            <a:off x="2126509" y="3172777"/>
            <a:ext cx="152399" cy="2743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087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EE0FF-C5FA-46F8-87C5-65CFCD5D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514349"/>
            <a:ext cx="7633742" cy="891539"/>
          </a:xfrm>
        </p:spPr>
        <p:txBody>
          <a:bodyPr>
            <a:normAutofit/>
          </a:bodyPr>
          <a:lstStyle/>
          <a:p>
            <a:r>
              <a:rPr lang="en-US" dirty="0"/>
              <a:t>PREVENTION AND MODIFICATIONS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D8D40-8913-490A-80D3-80928460C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405889"/>
            <a:ext cx="7633742" cy="3003806"/>
          </a:xfrm>
        </p:spPr>
        <p:txBody>
          <a:bodyPr>
            <a:noAutofit/>
          </a:bodyPr>
          <a:lstStyle/>
          <a:p>
            <a:r>
              <a:rPr lang="en-US" sz="2400" dirty="0"/>
              <a:t>Maintain good posture while using mobile and laptops.</a:t>
            </a:r>
          </a:p>
          <a:p>
            <a:r>
              <a:rPr lang="en-US" sz="2400" dirty="0"/>
              <a:t>Do not cradle mobile phone between your ear and shoulder.</a:t>
            </a:r>
          </a:p>
          <a:p>
            <a:r>
              <a:rPr lang="en-US" sz="2400" dirty="0"/>
              <a:t>Do not use mobile phones for long duration at a stretch. Limit its use to 20 min sessions. </a:t>
            </a:r>
          </a:p>
          <a:p>
            <a:r>
              <a:rPr lang="en-US" sz="2400" dirty="0"/>
              <a:t>Take frequent microbreaks when you work for a long duration in a particular position.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1668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00D3-CF14-4AD7-BD62-95008EC1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Maintain good posture while using mobile ,computer, laptops.</a:t>
            </a:r>
            <a:br>
              <a:rPr lang="en-US" dirty="0"/>
            </a:br>
            <a:endParaRPr lang="en-IN" dirty="0"/>
          </a:p>
        </p:txBody>
      </p:sp>
      <p:pic>
        <p:nvPicPr>
          <p:cNvPr id="1026" name="Picture 2" descr="Pin on Latest News">
            <a:extLst>
              <a:ext uri="{FF2B5EF4-FFF2-40B4-BE49-F238E27FC236}">
                <a16:creationId xmlns:a16="http://schemas.microsoft.com/office/drawing/2014/main" id="{7A579016-0758-4BD6-94F3-3A821BE723E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47" y="1731556"/>
            <a:ext cx="2924132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longed use of Mobile Phones for texting or calling can put lot ...">
            <a:extLst>
              <a:ext uri="{FF2B5EF4-FFF2-40B4-BE49-F238E27FC236}">
                <a16:creationId xmlns:a16="http://schemas.microsoft.com/office/drawing/2014/main" id="{6395E5D1-0FF5-4F7A-A7A4-7F1CEA2B7B7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388" y="1809750"/>
            <a:ext cx="3880765" cy="296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68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2D771-68BE-47B4-800B-433B2442C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Do not cradle mobile phone between your ear and shoulder.</a:t>
            </a:r>
            <a:br>
              <a:rPr lang="en-US" dirty="0"/>
            </a:br>
            <a:endParaRPr lang="en-IN" dirty="0"/>
          </a:p>
        </p:txBody>
      </p:sp>
      <p:pic>
        <p:nvPicPr>
          <p:cNvPr id="1026" name="Picture 2" descr="Common posture mistakes and fixes - NHS">
            <a:extLst>
              <a:ext uri="{FF2B5EF4-FFF2-40B4-BE49-F238E27FC236}">
                <a16:creationId xmlns:a16="http://schemas.microsoft.com/office/drawing/2014/main" id="{6DA081DB-A4D6-4CDF-9D1C-5D6CB511AD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1733550"/>
            <a:ext cx="6457508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189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0C3B51-492F-4FE8-A280-CFD72D9C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    PREVENTION AND MODIFICATIONS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7B7A5-C201-4074-9114-EDF88BF08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Do not use mobile phones for long duration at a stretch. Limit its use to 20 min sessions. </a:t>
            </a:r>
          </a:p>
          <a:p>
            <a:endParaRPr lang="en-US" sz="2400" dirty="0"/>
          </a:p>
          <a:p>
            <a:r>
              <a:rPr lang="en-US" sz="2400" dirty="0"/>
              <a:t>Take frequent microbreaks when you work for a long duration in a particular position.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5643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4ACBE-34B5-4EF4-99EB-27C8E5EF3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133351"/>
            <a:ext cx="7633742" cy="1143000"/>
          </a:xfrm>
        </p:spPr>
        <p:txBody>
          <a:bodyPr>
            <a:normAutofit/>
          </a:bodyPr>
          <a:lstStyle/>
          <a:p>
            <a:r>
              <a:rPr lang="en-US" dirty="0"/>
              <a:t>          </a:t>
            </a:r>
            <a:br>
              <a:rPr lang="en-US" dirty="0"/>
            </a:br>
            <a:r>
              <a:rPr lang="en-US" dirty="0"/>
              <a:t>              EXERCISES ,STRETCHES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5B347-E69E-4A2E-85AE-F65F760A4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405888"/>
            <a:ext cx="7633742" cy="3003806"/>
          </a:xfrm>
        </p:spPr>
        <p:txBody>
          <a:bodyPr>
            <a:normAutofit/>
          </a:bodyPr>
          <a:lstStyle/>
          <a:p>
            <a:r>
              <a:rPr lang="en-US" sz="2800" dirty="0"/>
              <a:t>Chin Tuck In</a:t>
            </a:r>
          </a:p>
          <a:p>
            <a:r>
              <a:rPr lang="en-US" sz="2800" dirty="0"/>
              <a:t>Neck Isometrics</a:t>
            </a:r>
          </a:p>
          <a:p>
            <a:r>
              <a:rPr lang="en-US" sz="2800" dirty="0"/>
              <a:t>Upper trapezius stretch</a:t>
            </a:r>
          </a:p>
          <a:p>
            <a:r>
              <a:rPr lang="en-US" sz="2800" dirty="0" err="1"/>
              <a:t>Levator</a:t>
            </a:r>
            <a:r>
              <a:rPr lang="en-US" sz="2800" dirty="0"/>
              <a:t> scapulae stretch</a:t>
            </a:r>
          </a:p>
          <a:p>
            <a:r>
              <a:rPr lang="en-US" sz="2800" dirty="0"/>
              <a:t>Shoulder blade squeeze (Brugger’s Relief Pose)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7514087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6566</TotalTime>
  <Words>274</Words>
  <Application>Microsoft Office PowerPoint</Application>
  <PresentationFormat>On-screen Show (16:9)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Gill Sans MT</vt:lpstr>
      <vt:lpstr>Impact</vt:lpstr>
      <vt:lpstr>Badge</vt:lpstr>
      <vt:lpstr>              DISCLAIMER ALERT!!</vt:lpstr>
      <vt:lpstr>POSTURE RELATED NECK PAIN </vt:lpstr>
      <vt:lpstr>POSTURE RELATED NECK PAIN</vt:lpstr>
      <vt:lpstr>HEAD AND SHOULDER FORWARD POSTURE</vt:lpstr>
      <vt:lpstr>PREVENTION AND MODIFICATIONS</vt:lpstr>
      <vt:lpstr> Maintain good posture while using mobile ,computer, laptops. </vt:lpstr>
      <vt:lpstr> Do not cradle mobile phone between your ear and shoulder. </vt:lpstr>
      <vt:lpstr>      PREVENTION AND MODIFICATIONS</vt:lpstr>
      <vt:lpstr>                         EXERCISES ,STRETCHES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Microsoft</dc:creator>
  <cp:lastModifiedBy>myraa bhatia</cp:lastModifiedBy>
  <cp:revision>146</cp:revision>
  <dcterms:created xsi:type="dcterms:W3CDTF">2019-08-05T10:05:09Z</dcterms:created>
  <dcterms:modified xsi:type="dcterms:W3CDTF">2020-04-08T09:38:12Z</dcterms:modified>
</cp:coreProperties>
</file>