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9" r:id="rId7"/>
    <p:sldId id="258" r:id="rId8"/>
    <p:sldId id="263" r:id="rId9"/>
    <p:sldId id="260" r:id="rId10"/>
    <p:sldId id="262" r:id="rId11"/>
    <p:sldId id="26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5:02:15.3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342 776 5376,'-2'0'1143,"2"0"-1002,0 0 0,0 0 0,0 0-1,0 0 1,0 0 0,0 0 0,0 0 0,0 0-1,0 0 1,0 0 0,0 1 0,0-1 0,0 0 0,0 0-1,0 0 1,0 0 0,0 0 0,0 0 0,0 0 0,0 0-1,0 0 1,0 0 0,0 0 0,0 0 0,0 0-1,0 0 1,0 0 0,-1 0 0,1 0 0,0 0 0,0 0-1,0 0 1,0 0 0,0 0 0,0 1 0,0-1-1,0 0 1,0 0 0,0 0 0,0 0 0,0 0 0,0 0-1,0 0 1,0 0 0,0 0 0,0 0 0,0 0-1,0 0 1,0 0 0,0 0 0,-1 0 0,1 0 0,0 0-1,0 0 1,0 0 0,0 0 0,0 0-141,4 9 1107,-2-5-979,-1 1 1,1-2 0,0 1-1,0 0 1,0 0 0,1-1-1,-1 1 1,1-1-1,0 1 1,0-1 0,0 0-1,0-1 1,1 1-1,-1 0 1,3 1-129,9 4 250,-1 0-1,1-1 1,8 2-250,-14-5 111,16 5 42,0 0-1,1-2 0,-1-1 1,1-1-1,26 1-152,29-2 267,23-3-267,-58-1 70,2-2 20,0-2 1,-1-1 0,0-3 0,2-2-91,19-7 119,0-3 1,27-15-120,-35 16-36,-36 12 84,-1-1-1,8-4-47,30-15 248,-13 7 53,12-9-301,-26 10 130,0-1-1,-2-2 0,0-1 1,16-15-130,-40 30 39,3-1 22,-1-1 0,0 0-1,2-3-60,-10 9 17,1 1-1,0-1 0,-1 0 0,0 0 0,0 0 0,0-1 1,-1 1-1,1 0 0,-1-1 0,0 1 0,0-1 1,0 0-17,-1-6 25,0 0 1,0-1 0,-1 1-1,0 0 1,-1-1-1,-1 1 1,0 0 0,0 0-1,-1 1 1,0-1 0,-1 1-1,0 0 1,-1 0-1,0 0 1,0 1 0,-6-6-26,-5-5 56,0 1 0,-2 1 0,0 0 0,-1 1 0,0 2 0,-16-10-56,3 4-28,9 4 79,-1 2 1,-17-8-52,0 6 56,-2 1 0,1 2 0,-2 2 0,-22-3-56,36 11 11,0 2-1,-1 0 1,1 2 0,-1 2 0,-18 3-11,24-3-1,-41 5 1,1 2 0,0 4 0,-22 8 0,47-8 0,0 1 0,-34 19 0,46-20 0,-52 25-14,1 4-1,2 3 0,2 4 1,-2 7 14,60-43 20,1 1 0,0 1 0,1 0 0,0 1 0,2 1 1,0 0-1,1 1 0,0 0 0,-4 11-20,1 1-39,2 0 1,0 1-1,-3 15 39,14-36-4,0 0 0,1 0 0,0 0-1,1 0 1,0 0 0,0 1 0,1-1-1,0 0 1,1 0 0,0 1 0,1-1 0,0 0-1,2 4 5,-1-6 27,0-1-1,1 1 0,0-1 0,1 0 0,0-1 1,0 1-1,0-1 0,1 0 0,0 0 0,0 0 1,0-1-1,1 0 0,0-1 0,0 1 1,0-1-1,2 0-26,10 5 120,0-1-1,0-1 1,1 0 0,0-2 0,20 4-120,-5-4 175,1-2 1,-1-1-1,1-1 0,1-3-175,138-14 455,-31 1-166,-144 15-299,6-1-364,0 0 1,-1 1 0,1 0-1,0 0 1,-1 1 0,1-1-1,-1 1 1,1 0 0,3 2 373,-9-3-143,1 0-1,-1 0 1,0 0 0,0 1 0,1-1 0,-1 0 0,0 0 0,1 0 0,-1 1 0,0-1 0,0 0-1,0 1 1,1-1 0,-1 0 0,0 0 0,0 1 0,0-1 0,0 0 0,1 1 0,-1-1-1,0 0 1,0 1 0,0-1 0,0 1 143,-3 6-5498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5:02:26.6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 8960,'0'-5'3328,"5"5"-2592,3 0 640,-8 0 96,14 0-577,-1 0-95,4 0-352,5 5-32,0-2-256,-1 1-32,1 0 0,-2-1-352,-2 4-160,4 2-1439,-1 3-641,6 2-2048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5:02:27.0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73 1 10752,'-8'7'611,"1"1"0,0 1 1,1-1-1,0 1 1,1 0-1,-1 1 0,2 0 1,-1-1-1,1 1 0,1 1 1,-2 5-612,3-5 117,0 0 0,1 0 0,0 1 0,1-1 0,0 0 0,0 1 0,2 5-117,-1-13-4,-1-1-1,1 1 1,0-1 0,0 1-1,1-1 1,-1 1 0,1-1-1,-1 0 1,1 1-1,0-1 1,0 0 0,0 0-1,1 0 1,-1-1 0,1 1-1,0-1 1,0 1 0,-1-1-1,1 0 1,1 0 0,-1 0-1,0 0 1,0-1-1,4 2 5,-4-3 22,0 1-1,0 0 0,0-1 0,0 0 0,1 0 0,-1 0 0,0 0 0,0 0 0,0 0 0,0-1 0,1 0 0,-1 1 1,0-1-1,0-1 0,0 1 0,0 0 0,-1-1 0,1 1 0,0-1 0,-1 0 0,1 0 0,-1 0 0,2-1-21,3-4 132,0 0 0,-1 0 0,0-1 0,0 1 0,-1-1 0,0-1-1,0 0-131,7-13 560,-1 0-1,3-12-559,-11 27 69,-1 1 0,0-1 0,0 0 0,-1 0 0,0 0 0,0 0 0,-1-1 0,0 1 0,0 0 0,0 0 0,-1-1-69,0 6-12,1 1 0,0-1 0,-1 0 0,0 1 0,1-1 0,-1 1 0,0-1 0,0 1-1,1-1 1,-1 1 0,0-1 0,-1 1 0,1 0 0,0-1 0,0 1 0,0 0 0,-1 0 0,1 0 0,-1 0 0,1 0 0,-1 0 0,1 0 0,-1 1 0,0-1 0,1 1 0,-1-1 0,0 1 0,1-1 0,-1 1 0,0 0 0,1 0 0,-1 0 12,-3 0-492,1 0 1,0 0-1,-1 1 0,1-1 0,-4 2 492,-18 7-6799,25-9 6668,1 0 0,0 0 0,0 1 0,0-1 0,0 0 0,0 0 0,0 0 0,0 0 0,-1 0 0,1 0 0,0 0 0,0 0 0,0 0 0,0 0 0,0 0 1,0 0-1,-1 0 0,1 0 0,0 0 0,0 0 0,0 0 0,0 0 0,0 0 0,0 0 0,-1 0 0,1 0 0,0 0 0,0 0 0,0 0 0,0 0 0,0 0 0,0 0 0,-1 0 0,1-1 0,0 1 0,0 0 0,0 0 0,0 0 0,0 0 0,0 0 0,0 0 131,-1-9-4000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5:02:27.3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40 7552,'1'-18'1095,"2"-3"4593,-3 21-5647,0 0 1,0 0-1,0 0 0,0 0 1,0 0-1,0 0 0,0 0 1,0 0-1,0 0 1,0 0-1,0 0 0,0 0 1,0 1-1,0-1 0,0 0 1,0 0-1,0 0 0,0 0 1,0 0-1,0 0 1,0 0-1,0 0 0,0 0 1,0 0-1,0 0 0,0 0 1,0 0-1,0 0 0,1 0 1,-1 0-1,0 0 1,0 0-1,0 0 0,0 0 1,0 0-1,0 0 0,0 0 1,0 0-1,0 0 1,0 0-1,0 0 0,0 0 1,0 0-1,0 0 0,0 0 1,0 0-1,0 0 0,0 0 1,0 0-1,0-1 1,0 1-1,0 0 0,0 0 1,0 0-1,1 0 0,-1 0-41,3 14 602,0 17-275,-1 1 1,-1 0 0,-2 12-328,0 7 238,1 18 82,2 121 691,1-150-1119,1-1 1,2 0-1,9 30 108,-13-62-265,1 1 0,-1-1-1,1 0 1,0 0 0,1 0 0,-1 0-1,1 0 1,4 3 265,-6-7-223,0-1 0,1 1-1,0-1 1,-1 0 0,1 1 0,0-1 0,0-1-1,0 1 1,0 0 0,0-1 0,0 0-1,1 1 1,-1-1 0,0-1 0,1 1 0,-1 0-1,1-1 1,-1 0 0,1 1 0,0-1 223,5-1-329,0 1-1,0-1 1,1-1 0,-1 0 0,0 0 0,0-1 0,-1 0 0,1 0 0,0-1 0,-1-1 329,5-2-130,-1 0 0,0-1 0,-1-1 0,0 0 0,0 0 0,3-6 130,3-4 440,0-2 0,-1 0 0,-2-1-1,0 0 1,-1-1 0,-1-1 0,-1-1-440,-6 13 392,3-6 722,-1 0 1,1-7-1115,-7 21 264,0 0 0,0-1 0,0 1 1,0 0-1,-1-1 0,0 1 0,0 0 1,0 0-1,0-1 0,-1 1 0,0 0 0,-1-5-264,2 9 35,0-1-1,0 1 0,0-1 0,0 1 0,-1-1 0,1 0 0,0 1 0,0-1 0,-1 1 1,1-1-1,0 1 0,-1-1 0,1 1 0,0-1 0,-1 1 0,1 0 0,-1-1 0,1 1 1,0-1-1,-1 1 0,1 0 0,-1 0 0,1-1 0,-1 1 0,0 0 0,1 0 0,-1-1 1,1 1-1,-1 0 0,1 0 0,-1 0 0,0 0 0,1 0 0,-1 0 0,1 0 0,-1 0 1,1 0-1,-1 0 0,0 0 0,1 1 0,-1-1 0,1 0 0,-1 0 0,1 0 0,-1 1 1,1-1-1,-1 0 0,1 1-34,-4 1 72,0 1-1,1 0 1,0 0 0,0 1 0,0-1-1,0 1-71,1-2 7,-14 18 3,2 1 0,1 0 0,0 1 0,2 1 0,0-1-1,2 2 1,-7 21-10,14-37-65,0 0-1,0 1 0,1-1 0,0 1 0,1 0 0,-1-1 1,2 1-1,-1 0 66,0-7-37,1 0-1,-1 0 1,0 0 0,0 0 0,1 0-1,-1-1 1,1 1 0,0 0 0,-1 0 0,1-1-1,0 1 1,0 0 0,0-1 0,0 1-1,1-1 1,-1 1 0,0-1 0,0 0 0,1 1-1,-1-1 1,1 0 0,-1 0 0,1 0-1,0 0 1,-1 0 0,1 0 0,0-1-1,0 1 1,0-1 0,-1 1 0,1-1 0,0 1-1,0-1 1,0 0 0,0 0 0,0 0-1,0 0 1,0 0 37,3-1-41,-1 0 1,0 0-1,0 0 0,0-1 0,0 1 1,0-1-1,0 0 0,0 0 1,0 0-1,-1-1 0,1 1 0,-1-1 1,1-1 40,8-8-102,1 0 1,6-10 101,-11 12-47,8-9 176,-2 0-1,12-20-128,-20 29 331,0 0 1,-1-1-1,0 0 1,-1 0-1,0-1 1,2-9-332,-6 13 558,-2 8-110,-4 15-249,-2 26-194,1 0 1,3 0-1,1 1 0,3 22-5,0-33-286,1 0-1,1 1 0,2-1 1,3 8 286,1-18-1440,-8-21 1382,0 1 1,0-1-1,0 0 1,0 0-1,0 1 0,0-1 1,1 0-1,-1 0 1,0 1-1,0-1 1,0 0-1,1 0 0,-1 0 1,0 1-1,0-1 1,1 0-1,-1 0 1,0 0-1,0 0 0,1 0 1,-1 0-1,0 1 1,0-1-1,1 0 1,-1 0-1,0 0 0,1 0 1,-1 0-1,0 0 1,0 0-1,1 0 1,-1 0-1,0 0 1,1 0-1,-1-1 0,0 1 1,0 0-1,1 0 1,-1 0-1,0 0 1,0 0-1,1 0 0,-1-1 1,0 1-1,0 0 1,0 0-1,1 0 1,-1-1 57,9-12-1979,-7 10 1308,15-29-3180,-1-10 294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5:02:27.7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1 143 8064,'0'-4'603,"1"-1"0,0 0 1,-1 1-1,2 0 1,-1-1-1,0 1 0,1 0 1,2-4-604,-3 6 227,1 0 0,-1 1 0,0-1 0,1 1 1,0-1-1,-1 1 0,1-1 0,0 1 0,0 0 0,0 0 1,0 0-1,0 0 0,0 0 0,0 1 0,0-1 0,0 1 1,0-1-1,0 1 0,0 0 0,2-1-227,12 1 273,0 1-1,0 0 1,0 0 0,0 2 0,1 0-273,-2 0 236,15 1-203,0 2 0,-1 1 0,0 1 0,0 2 0,17 8-33,-35-10-1463,-7-5-4226,-7-11 1519,-24-38 1470,-22-22 10392,47 65-7071,-19-20 2840,21 23-3416,-1-1 0,1 1 0,0-1 0,0 1-1,-1 0 1,1-1 0,-1 1 0,1 0 0,0-1 0,-1 1 0,1 0-1,-1 0 1,1 0 0,-1-1 0,1 1 0,0 0 0,-1 0 0,1 0-1,-1 0 1,1 0 0,-1 0 0,1 0 0,-1 0 0,1 0-1,-1 0 1,1 0 0,-1 0 0,1 0 0,-1 0 0,1 0 0,-1 0-1,1 1 1,0-1 0,-1 0 0,1 0 0,-1 1 0,1-1 0,0 0-1,-1 0 1,1 1 0,-1-1 0,1 1 0,0-1 0,0 0 0,-1 1-1,1-1 1,0 1 0,0-1 0,-1 0 0,1 1 0,0-1-1,0 1 1,0-1 0,0 1 0,0-1-45,-6 26 651,1 1 1,1-1-1,1 1 0,2 6-651,-2 8 387,-15 332-1448,18-366 663,0-1-142,0 0 0,1 0 0,-1 1 0,2 3 540,-2-9-267,0 0 0,0 0 0,1 1 0,-1-1 0,1 0 0,-1 0 0,1 0 0,-1 0 0,1 0 0,0 0 0,-1 0 0,1 0 0,0 0 1,0 0-1,0 0 0,-1 0 0,1-1 0,0 1 0,0 0 0,1-1 0,-1 1 0,0 0 0,0-1 0,0 0 0,1 1 267,15 0-4341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5:02:28.1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0 285 8064,'1'1'204,"0"0"1,0 0 0,-1 0-1,1 0 1,0 0 0,0 0 0,0 0-1,0 0 1,1 0 0,-1-1-1,0 1 1,0-1 0,0 1-1,1-1 1,-1 1 0,0-1-1,0 0 1,1 1 0,-1-1-1,0 0 1,1 0 0,-1 0-1,0 0 1,1 0 0,-1 0 0,0-1-1,1 1 1,0 0-205,6-2 309,0-1 0,-1 1 1,1-1-1,3-3-309,3 0 200,3-1 6,-1-1 0,0 0 0,0-2 0,0 0 0,-1-1 1,-1 0-1,12-12-206,-16 13 233,0 0 0,-1-1 1,0-1-1,0 1 0,-2-1 0,1-1 1,-1 1-1,-1-1 0,-1 0 0,2-6-233,-6 17 104,0-1-1,-1 1 0,1 0 0,-1 0 0,0-1 0,0 1 0,0 0 0,0-1 0,0 1 0,0 0 0,-1 0 0,1-1 1,-1 1-1,0 0 0,0-2-103,0 3 45,1 0 0,-1 0 0,1 0 0,-1 0 1,0 0-1,0 1 0,0-1 0,1 0 0,-1 1 1,0-1-1,0 0 0,0 1 0,0-1 0,0 1 1,0-1-1,0 1 0,0-1 0,0 1 0,0 0 0,0 0 1,0 0-1,-1-1 0,1 1 0,0 0 0,0 0 1,0 0-1,0 1 0,0-1 0,0 0 0,0 0 0,0 1 1,0-1-1,0 0 0,-1 1-45,-8 4 170,-1 0 0,0 1 0,1 0 0,0 1 0,1 0 0,-1 0 1,1 1-1,-1 2-170,-1 0 180,0 0-8,1 0-1,0 0 0,1 1 0,0 1 1,1-1-1,0 1 0,1 1 0,0-1 1,-3 10-172,8-16-3,0 0 1,0 0 0,1 0 0,0 0 0,0 0 0,0 0 0,1 0 0,0 1-1,0-1 1,1 5 2,0-6-135,0-1-1,0 1 1,1-1-1,-1 1 1,1-1 0,0 1-1,0-1 1,1 0-1,-1 0 1,1 0-1,0-1 1,0 1-1,0-1 1,1 1-1,1 0 136,-1-1-550,1 0 0,0 0 0,0 0 0,0-1 0,0 1 0,1-1 0,-1-1 0,0 1 0,1-1 0,0 0 0,-1 0 0,1 0 0,-1-1 0,1 0 0,2 0 550,37-3-4821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5:02:28.6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222 533 10112,'0'-7'1384,"-1"1"0,1-1 0,-1 1 0,-1 0 0,1-1 0,-1 1 0,-2-5-1384,2 6 252,0 0 0,-1 0 0,0 0 0,1 1 0,-2-1 0,1 1 0,0 0 0,-1 0 0,0 0 0,0 0-1,0 1 1,0-1 0,-1 1 0,-1-1-252,4 3 42,0 0 1,1 1-1,-1-1 0,0 0 0,0 1 0,1-1 1,-1 1-1,0 0 0,0 0 0,0-1 0,0 1 1,1 1-1,-1-1 0,0 0 0,0 0 0,0 1 0,0-1-42,-2 1 31,1 1 0,0-1 0,-1 1 0,1 0 0,0-1 0,0 1-1,0 1 1,-2 1-31,-2 3 3,-1 1-1,2-1 0,-1 1 1,1 1-1,-4 7-2,2-3-100,1 1 0,1 0 0,0 0 0,1 1 0,0-1 0,1 1 0,1 1 0,-1 14 100,3-24-156,1 1-1,0 0 1,0-1-1,1 1 1,0 3 156,-1-8-60,1 0 0,-1 1 0,1-1 1,0 0-1,0 1 0,0-1 0,0 0 1,0 0-1,0 0 0,0 0 0,1 0 1,-1 0-1,1 0 0,-1 0 0,1-1 1,1 2 59,-1-2-59,1 0 1,0 1 0,0-1-1,-1 0 1,1 0 0,0-1-1,0 1 1,0-1 0,0 1-1,0-1 1,0 0 0,0 0-1,0 0 1,0-1 0,1 1 58,5-2-128,-1 0 0,1 0 0,-1 0 0,6-3 128,-5 1-43,0 0-1,-1-1 1,1 0 0,-1-1-1,0 1 1,0-2 0,-1 1-1,4-5 44,-2 1 38,1 0-1,-1-1 0,-1 0 1,0-1-1,-1 0 0,0 0 1,1-6-38,-4 11 26,10-21 282,-2-2-1,-1 0 0,-1 0 0,5-32-307,-8 36 206,5-35 574,-2 1 0,-3-2 0,-3 1 0,-2-32-780,-2 90 187,0 6 47,28 124 801,-22-98-912,12 65-38,26 124-757,-12-77-6880,-22-101 1910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5:02:29.0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1 14464,'-9'8'5343,"9"-8"-4127,0 12 320,0-12-32,5 3-1120,-1 1-288,3 3-2048,-2-2-864,3-2-3359,-3 1-1473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5:15:00.2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 28 4480,'-23'-20'1445,"22"19"-1331,1 1 0,-1-1 1,0 0-1,1 1 0,-1-1 0,0 1 0,0-1 0,0 1 0,1 0 0,-1-1 0,0 1 1,0 0-1,0-1 0,0 1 0,0 0 0,0 0 0,0 0 0,0 0 0,0 0-114,1 0 101,-1 0-1,0 1 1,1-1-1,-1 0 1,1 0-1,-1 1 1,1-1-1,-1 1 1,1-1-1,-1 0 1,1 1-1,-1-1 1,1 1-1,-1-1 1,1 1-1,0-1 0,-1 1 1,1 0-1,0-1 1,-1 1-101,0 3 260,0 0 0,0 0 0,0 0 0,0 0 1,0 0-1,1 4-260,-2 33 550,3 1 1,1 0 0,2 7-551,23 127 1331,-12-87-885,18 99 605,12 10-1051,-34-152 85,-1 1 0,2 43-85,-11-86-198,-1 0 0,0 0 0,0 0 0,0-1 0,0 1 0,0 0 0,-1 0-1,1 0 1,-1-1 0,0 1 0,0 0 0,-1-1 0,1 1 0,-2 1 198,3-5-96,0 1 0,0-1 1,-1 0-1,1 0 0,0 1 0,0-1 1,-1 0-1,1 0 0,0 1 0,-1-1 1,1 0-1,0 0 0,-1 0 0,1 0 1,0 1-1,-1-1 0,1 0 0,0 0 1,-1 0-1,1 0 0,0 0 0,-1 0 1,1 0-1,-1 0 0,1 0 0,0 0 1,-1 0-1,1 0 0,0 0 0,-1 0 1,1 0-1,0-1 0,-1 1 0,1 0 1,0 0-1,-1 0 0,1-1 0,0 1 0,-1 0 1,1 0-1,0-1 0,0 1 0,-1 0 1,1 0-1,0-1 0,0 1 96,-9-16-3893,4-5 794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5:15:00.5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 27 4224,'-6'-20'1365,"6"20"-1337,0 0 0,0-1 0,0 1-1,0 0 1,0 0 0,0-1 0,0 1 0,0 0 0,0 0-1,0-1 1,0 1 0,0 0 0,0 0 0,0 0 0,0-1-1,0 1 1,1 0 0,-1 0 0,0 0 0,0-1 0,0 1-1,0 0 1,0 0 0,1 0 0,-1 0 0,0 0 0,0-1-1,0 1 1,1 0 0,-1 0 0,0 0 0,0 0-1,0 0 1,1 0 0,-1 0 0,0 0 0,0 0 0,1 0-1,-1 0-27,12-1 1099,-8 2-536,53-1 610,-1 3 0,36 7-1173,-70-7 67,1 2 1,-1 0-1,-1 2 0,1 0 1,-1 2-1,0 0 1,-1 1-1,1 2-67,-16-9 140,0 0 1,0 1-1,0 0 1,0 0-1,-1 0 0,0 0 1,1 1-1,-1 0 0,0 2-140,-2-5 88,-1 0 0,0 1-1,1-1 1,-1 1 0,0 0-1,-1-1 1,1 1 0,0 0-1,-1 0 1,1 0-1,-1-1 1,0 1 0,0 0-1,0 0 1,-1 0 0,1-1-1,-1 1 1,1 0 0,-1 0-1,0-1 1,0 2-88,-3 4 87,0-1 0,0 1-1,-1-1 1,0 0 0,0 0 0,-1-1 0,0 1-1,0-1 1,0 0 0,-1-1 0,0 0 0,-2 2-87,-14 8-42,-1-1 1,-1-1-1,-4 0 42,15-6-265,2-1-1257,-1-1-1,1 0 1,-11 3 1522,20-8-2501,10 0-288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5:15:01.2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25 3072,'3'13'760,"0"0"1,2 1-1,0-1 1,5 9-761,11 34 2840,-2 8-2100,-2 0-1,-4 2 1,-1 10-740,-12-60-68,-1-11-74,-2-8-155,-5-24-103,0 0 0,2-1 0,-2-25 400,-9-116 1605,8 70 278,9 98-1851,0-1 0,-1 1-1,1-1 1,0 1-1,0-1 1,0 0 0,0 1-1,1-1 1,-1 1 0,0-1-1,1 1 1,-1-1-1,1 1 1,-1 0 0,1-1-1,0 1 1,-1-1 0,1 1-1,0 0 1,0 0 0,0-1-1,0 1-31,1 0 24,0 0 0,-1 0 0,1 0 0,0 1-1,0-1 1,0 1 0,0-1 0,0 1 0,0-1 0,0 1-1,0 0 1,0 0 0,0 0 0,0 0 0,0 0 0,2 1-24,72 10 315,-24-4-15,15 0-300,-50-6-41,1-1 0,-1-1 0,1 0 0,-1-2 0,15-3 41,-11 3-792,-16 2-114,1 0 0,-1 0 0,0 0 0,0 0 0,2-2 906,-2 0-2821,-4 3 2842,-1 0 0,1-1 0,-1 1 0,0 0 0,1 0 0,-1-1 0,1 1 0,-1 0 1,1 0-1,-1 0 0,1 0 0,-1 0 0,0 0 0,1-1 0,-1 1 0,1 0 0,-1 0 0,1 0 0,-1 1 0,1-1 0,-1 0 0,1 0 0,-1 0 1,1 0-1,-1 0 0,1 0 0,-1 1 0,0-1 0,1 0 0,-1 0 0,1 1 0,-1-1 0,0 0 0,1 1 0,-1-1 0,0 0 0,1 1 0,-1-1 1,0 1-1,0-1 0,1 0 0,-1 1-21,8 8 551,0 0 1,-1 1-1,0-1 1,-1 2-1,1 2-551,13 22 1108,7 23-1108,-20-41-142,-1-1 0,-1 1-1,0 1 1,2 16 142,-7-33-161,0 0-1,0 0 1,0 0 0,1 0 0,-1 0 0,0 1 0,0-1 0,-1 0 0,1 0 0,0 0-1,0 0 1,0 0 0,-1 0 0,1 0 0,-1 0 0,1 1 0,-1-1 0,1 0-1,-1 0 162,-3 0-2362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5:02:21.3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315 169 7552,'-7'-65'4474,"5"55"-3805,0 1 1,-1 0-1,0 1 0,-1-1 0,1 0 0,-2 1 0,-2-5-669,5 10 86,1 1-1,-1 0 1,0 0-1,0 0 1,0 0-1,0 1 1,0-1-1,0 0 1,-1 1-1,1-1 0,0 1 1,-1 0-1,1 0 1,-1 0-1,1 0 1,-1 0-1,0 1 1,0-1-1,1 1 1,-1 0-1,0-1 1,1 1-1,-1 0 1,0 1-1,0-1 1,1 1-1,-2-1-85,-2 2 59,0 0-1,1 0 1,-1 0-1,0 1 1,1 0-1,0 0 1,-1 0-1,1 1 1,1 0-1,-1 0 1,0 0-1,1 0 1,0 1-1,0 0 1,0-1 0,-2 5-59,-8 13 33,2 1 0,0 0 0,-3 9-33,9-18 15,-9 19-4,2 0-1,2 2 1,0 1-11,7-17-23,-1 1 0,2 0 0,1-1-1,1 1 1,0 0 0,2 6 23,-1-23-8,0 0 1,0 0-1,1 0 1,-1-1-1,1 1 0,0 0 1,0 0-1,0 0 0,0-1 1,1 1-1,-1 0 1,1-1-1,-1 1 0,1-1 1,0 0-1,0 1 8,0-2-9,0 1 0,0-1 1,0 0-1,0 0 0,0 1 0,0-1 0,1-1 0,-1 1 1,0 0-1,1 0 0,-1-1 0,0 0 0,1 1 0,-1-1 1,0 0-1,1 0 0,-1 0 0,1 0 0,-1-1 0,1 1 9,6-2-7,0 0 0,-1-1 0,1 0 0,0 0 0,-1-1 0,0 0 0,1-1 0,-2 1 0,1-1 0,-1-1 0,1 0 0,4-5 7,3-4 3,-1 0 0,-1 0 0,-1-2 0,0 1 0,2-8-3,4-4 82,-2-1 0,-1-1-1,-2-1 1,-1 0 0,-1 0 0,4-26-82,-8 36 318,-6 17-191,0 0 0,1 0 1,-1 0-1,-1 0 0,1-4-127,4 11 86,-3 3-35,0 0 1,0 0 0,0 0 0,-1 1-1,0-1 1,0 0 0,-1 1 0,1-1-1,-2 1 1,1-1 0,-1 5-52,0 27 401,2-22-241,2 29-55,2 0 0,1-1 0,4 5-105,-8-42-601,0 0 1,1 0-1,0-1 0,0 1 1,0 0-1,1-1 0,0 0 1,2 3 600,11 10-4069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5:15:01.5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11 6272,'-4'-10'2368,"4"10"-1856,0 0 288,0 0 64,9 0-160,0 3-32,4 4-224,0 9-32,4 3-256,1 4-96,3 5-32,1 2-384,-2 4-96,-2 5-1344,-1-1-480,1-4-672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5:15:01.9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 1 4864,'-1'0'107,"0"1"0,0-1 0,0 0 0,1 1 0,-1-1 0,0 1 1,0 0-1,1-1 0,-1 1 0,0 0 0,1-1 0,-1 1 0,1 0 0,-1 0 0,1-1 0,-1 1 0,1 0 1,-1 0-1,1 0 0,0 0 0,0 0 0,-1-1 0,1 1 0,0 0 0,0 0 0,0 0 0,0 1-107,0 34 2474,1-19-1322,-1 35 1185,4 13-2337,-2-48 50,0 0 0,1 0 0,1 0 0,1 0 0,5 12-50,-8-26 10,-1 1 1,1-1 0,-1 0 0,1 1-1,0-1 1,1 0 0,-1 0 0,0 0 0,1-1-1,0 1 1,1 1-11,-2-3 4,-1 0-1,1-1 1,-1 1 0,1 0-1,-1-1 1,1 1 0,-1-1-1,1 1 1,-1-1 0,1 0-1,0 0 1,-1 0 0,1 0-1,0 0 1,-1 0-1,1 0 1,0 0 0,-1-1-1,1 1 1,-1-1 0,1 1-1,-1-1 1,1 1 0,-1-1-1,1 0 1,0 0-4,2-2 26,0 0-1,0 0 1,0 0 0,0-1 0,0 0-1,-1 0 1,0 1 0,0-2 0,0 1-1,0 0 1,0-1 0,-1 1-1,0-1 1,0 0 0,0 0 0,-1 0-1,1 0 1,-1 0 0,0-3-26,1-6 155,-1 1 0,0-1 0,-1 0 0,0 0 0,-1 0 0,-3-9-155,3 13 108,-1 0 0,0 0 0,-1 1 0,0-1 0,0 1 0,-1-1 0,0 1 0,-1 0 1,0 1-1,0-1 0,-7-7-108,11 15-14,0 0 0,0 0 1,0 0-1,0 0 0,0 0 1,-1 0-1,1 0 0,0 0 1,0 1-1,-1-1 0,1 0 1,-1 1-1,1-1 0,0 1 1,-1-1-1,1 1 0,-1 0 1,1 0-1,-1-1 0,1 1 1,-1 0-1,1 0 0,-1 0 1,1 1-1,-1-1 0,1 0 1,-1 1-1,1-1 0,-1 1 1,1-1-1,0 1 0,-1 0 1,1-1-1,0 1 0,-1 0 1,1 0-1,0 0 0,0 0 1,0 0 13,-2 2-307,1-1 1,0 1 0,0 0-1,0 0 1,0 0 0,0 0-1,0 0 1,1 0 0,0 0-1,-1 1 1,1-1 0,0 0-1,1 1 1,-1-1 0,1 1-1,-1 1 307,5 10-2789,4-3-240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5:15:02.2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4992,'12'31'3242,"6"27"-3242,16 60 2966,-21-66-2263,-1-2 343,6 50-1046,-17-97 3,-1 12 97,0-15-101,0 0 1,0 0-1,0-1 0,0 1 0,0 0 0,0 0 0,0 0 1,0 0-1,0 0 0,0 0 0,0-1 0,0 1 0,-1 0 0,1 0 1,0 0-1,0 0 0,0 0 0,0 0 0,0 0 0,0 0 1,0 0-1,-1 0 0,1 0 0,0 0 0,0 0 0,0 0 1,0-1-1,0 1 0,-1 0 0,1 0 0,0 0 0,0 0 1,0 1-1,0-1 0,0 0 0,-1 0 0,1 0 0,0 0 1,0 0-1,0 0 0,0 0 0,0 0 0,0 0 0,-1 0 1,1 0-1,0 0 0,0 0 0,0 0 0,0 1 0,0-1 0,0 0 1,0 0-1,0 0 0,-1 0 0,1 0 0,0 0 0,0 1 1,0-1-1,0 0 0,0 0 0,0 0 0,0 0 0,0 0 1,0 0-1,0 1 0,0-1 1,-6-9-100,-1 0 0,2-1-1,-1 1 1,1-1 0,1 0 0,0-1 0,0 1 100,-10-25-158,3 11 181,1-1-1,-1-8-22,8 25 113,1 0-1,0 0 0,1-1 1,0 1-1,0-1 0,1 1 1,0 0-1,0-1 0,1-2-112,0 8 46,0-1-1,-1 1 1,1 0-1,1-1 1,-1 1-1,0 0 1,1 0-1,0 0 1,-1 0-1,1 0 1,0 1-1,1-1 1,-1 0-1,0 1 1,1 0-1,-1-1 1,1 1-1,0 0 1,0 0-1,0 1 1,0-1-1,0 1 1,0-1-1,0 1 1,0 0 0,1 0-1,0 0-45,12-2 94,-1 1 0,1 1 0,-1 0 0,1 1 0,10 2-94,8-1 45,-22-1-46,2 0-30,1 0 1,-1 0 0,0-1 0,1-1-1,-1-1 1,0 0 0,7-3 30,-13 3-953,1 0 0,-1 0 0,1 1 0,-1 0 1,1 1-1,5-1 953,-5 2-2896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5:15:02.6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39 400 4224,'8'11'1568,"0"-4"-1216,10 9 896,-9-8 352,-1 3-352,5 1-160,-4 4-352,4 3-128,-4 0-352,0-1-96,-5-2 32,-4-1-512,-4-3-256,-5-8-1280,0-11-544,-4-14-448</inkml:trace>
  <inkml:trace contextRef="#ctx0" brushRef="#br0" timeOffset="1">5 12 5632,'-5'-7'2176,"5"2"-1664,5 10 320,-1-5 32,5 4-224,-1-1-32,5 6-352,-1 2-160,1 4-64,0 1-1088,0-2-416,5 5-1440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5:15:02.9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77 6656,'5'0'2528,"3"0"-1952,8-4-32,-7 1-64,8-1-352,5-1 0,4-2-64,5 0-64,4-1 32,-2 0-384,2 0-160,0 1-384,-9-2-160,-9 2-416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5:15:03.3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 1 5120,'-15'0'1669,"15"0"-1597,0 0 0,-1 0-1,1 0 1,0 0 0,-1 0-1,1 1 1,-1-1 0,1 0-1,0 0 1,0 0 0,-1 0 0,1 1-1,0-1 1,-1 0 0,1 0-1,0 1 1,0-1 0,-1 0-1,1 1 1,0-1 0,0 0 0,0 1-1,0-1 1,-1 0 0,1 1-1,0-1 1,0 0 0,0 1 0,0-1-1,0 0 1,0 1 0,0-1-1,0 1-71,0 14 1475,0-11-1001,4 58 1087,2-1 0,3 0 1,6 14-1562,-13-68 78,9 40 114,2 0 0,6 8-192,-15-42-109,1 0 0,0-1-1,1 0 1,7 11 109,-11-21-140,-1 1 0,1-1 1,-1 0-1,1 0 0,0 1 0,0-1 0,0-1 0,0 1 0,0 0 1,0 0-1,0-1 0,1 1 0,-1-1 0,1 0 0,-1 0 0,1 0 1,-1 0-1,1 0 0,0 0 0,-1-1 0,1 1 0,0-1 0,-1 0 1,1 0-1,0 0 0,0 0 0,1-1 140,3-1-693,0 0 1,-1-1-1,1 0 0,0 0 0,-1 0 1,0-1-1,0 0 0,0-1 0,0 0 693,29-24-3370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5:15:03.6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425 77 3968,'3'-9'1138,"-1"9"1279,0 15 2130,-1-4-4724,3 28 2049,7 22-1872,-8-48 57,1 0 0,0 0 0,1 0 0,0 0-1,1-1 1,3 5-57,-8-15-28,1 1 0,-1-1 0,1 0 0,-1 0 0,1 0 0,0 0 0,0-1 0,0 1 0,0 0 0,0-1 0,0 1 0,0-1 0,0 0 0,1 0 0,0 1 28,-1-2-54,-1 1 0,1-1 1,0 0-1,0 0 1,0 0-1,0 0 0,0 0 1,0 0-1,0-1 0,0 1 1,0-1-1,-1 1 0,1-1 1,0 0-1,0 0 0,-1 1 1,1-1-1,0 0 1,-1-1-1,2 1 54,3-5-119,0 1 1,0-1 0,0 0-1,-1 0 1,1 0-1,-2-1 1,1 0-1,-1 0 1,0 0-1,1-2 119,7-19-116,0-1-1,-1-3 117,-5 14-17,5-15 1249,-1-1 0,4-27-1232,-14 77 940,0 0-1,2 0 1,1 6-940,1 18 242,6 77 293,21 311 34,-30-410-382,-1-1 0,-1 0 0,0 1-1,-2-1 1,0 0 0,-2 8-187,3-19 75,0 1 1,-1-1 0,0 0-1,0 0 1,0 0-1,0 0 1,-1 0-1,0-1 1,-1 1 0,1-1-1,-1 0 1,0-1-1,0 1 1,0-1 0,-1 0-1,1 0 1,-6 2-76,-2 0 55,1-1-1,-1-1 1,0 0 0,0-1 0,0 0 0,0-1-1,0-1 1,0 0 0,-1 0 0,-8-2-55,-24-3 19,0-1 1,-17-6-20,61 10-1,-36-6-228,-1-2 0,2-2-1,-16-8 230,34 12-726,1-1 0,0-1 0,1-1 0,-1-1 0,2 0 0,0-1 0,-8-7 726,19 13-1437,-1 0 1,1 0 0,-3-6 1436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41:22.6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51 7 8192,'-29'-7'3072,"20"7"-2400,-4 7-448,13-7-416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41:23.1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12 6560,'22'-11'-3616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5:02:21.9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221 24 8192,'-1'-1'203,"1"0"-1,0 0 1,-1-1 0,1 1 0,-1 0 0,1 0 0,-1 0-1,1 0 1,-1 0 0,0-1 0,0 1 0,1 0-1,-1 1 1,0-1 0,0 0 0,0 0 0,0 0 0,-1 0-203,0 0 176,0 1 1,0-1 0,0 1-1,0-1 1,0 1-1,0 0 1,0 0 0,0 0-1,0 0 1,-1 0 0,1 0-1,0 1-176,-4 0 104,-1 0 1,1 1-1,0 0 0,0 1 0,0-1 0,0 1 0,1 0 1,-1 0-1,1 1 0,0 0 0,0 0 0,-1 0-104,-5 6 21,1 1 0,-1-1 0,2 2 0,-6 6-21,10-11-61,1 0 1,-1 0-1,1 1 1,0-1-1,1 1 1,0 0-1,0 0 1,1 0-1,0 0 1,0 4 60,1-7-56,1-1 0,0 0 0,0 0 0,0 0 0,0 0 0,1 0 0,0 0 1,0 0-1,0 0 0,0 0 0,1 0 0,-1 0 0,1-1 0,0 1 0,0-1 0,1 1 0,-1-1 1,0 0-1,1 1 0,0-1 0,0-1 0,0 1 56,7 5-37,0-1 0,0 0 0,1-1-1,1 1 38,-2-2 170,-1 0 0,0 0-1,-1 1 1,0 0 0,0 1-1,2 2-169,-9-8 76,0 0-1,0 0 0,0 1 1,-1-1-1,1 0 0,0 1 1,-1-1-1,1 1 0,-1-1 1,1 1-1,-1-1 0,0 1 1,1 0-1,-1-1 0,0 1 1,0-1-1,0 1 0,0-1 1,-1 1-1,1 0 0,0-1 1,-1 1-1,1-1 0,-1 1 1,1-1-1,-1 1 0,0-1 1,1 0-1,-1 1 0,0-1 1,-1 1-76,-4 6 154,1-1 0,-2 0 0,1 0 0,-7 5-154,8-8 13,-32 28-687,-14 8 674,40-32-648,-1 3-577,12-11 1057,-1 0-1,1 1 0,0-1 1,-1 0-1,1 0 0,0 0 0,0 1 1,-1-1-1,1 0 0,0 1 1,-1-1-1,1 0 0,0 1 1,0-1-1,0 0 0,-1 1 1,1-1-1,0 0 0,0 1 1,0-1-1,0 0 0,0 1 1,0-1-1,0 1 0,0-1 1,0 0-1,0 1 0,0-1 0,0 1 1,0-1-1,0 0 0,0 1 1,0-1-1,0 1 169,8 0-3221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5:02:22.3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185 25 6784,'-1'-1'221,"1"-1"0,0 1 0,-1-1 0,1 1 0,-1 0 0,0-1 0,1 1 0,-1 0 0,0 0 1,0 0-1,0-1 0,0 1 0,0 0 0,0 0 0,0 0 0,0 0 0,0 1 0,-1-1 0,1 0-221,0 0 163,0 1 0,-1 0 0,1 0 0,0-1 0,0 1 0,0 0 0,-1 0 0,1 0 0,0 0 0,0 1 0,-1-1 0,1 0 0,0 0 0,0 1 0,0-1 0,0 1 0,-1-1 0,1 1-163,-4 1 184,1 1 1,-1 0-1,1 1 1,0-1-1,0 1 1,0 0-1,0 0 1,1 0-1,-3 4-184,0 1-19,0 0 0,1 0 0,0 1 0,1-1 0,0 1 0,0 0-1,1 0 1,0 1 0,1-1 0,0 1 0,1-1 0,0 1 0,1 0 0,0-1 0,0 1-1,1 0 1,1-1 0,0 1 0,0-1 0,1 0 0,0 0 0,1 0 0,0 0 0,3 5 19,-4-10 142,0-1 1,-1 1 0,0 0 0,0 0 0,-1 0 0,1 0 0,-1 0-1,0 6-142,0-8 85,-1 0-1,0 1 1,-1-1-1,1 1 1,0-1-1,-1 1 1,0-1-1,0 0 0,0 0 1,0 1-1,-1-1 1,1 0-1,-1 0 1,-1 2-85,-35 50-747,-4 0 747,35-43-4153,8-12 3850,-1 0 0,1 0 1,-1 0-1,1 0 0,0 0 0,-1 0 0,1 0 1,0-1-1,-1 1 0,1 0 0,-1 0 1,1-1-1,-1 1 0,1-1 0,-1 1 0,1 0 1,-1-1-1,1 1 0,-1-1 0,1 1 0,-1-1 303,21-16-3754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5:02:23.6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29 152 6016,'8'-9'1369,"5"-7"1432,-12 15-1318,-4 11 1141,2-7-2288,-10 26 57,2 0 1,1 1 0,1 0-1,1 1 1,1 10-394,5-37 2,0 1 1,0-1 0,0 0-1,0 0 1,1 1-1,-1-1 1,1 0 0,1 0-1,-1 0 1,1 1-3,-2-4-4,1 0 1,-1 0-1,1 0 1,-1 0-1,1 0 1,0 0-1,0 0 1,0 0-1,-1 0 1,1 0-1,0-1 1,0 1-1,0 0 1,0-1-1,0 1 1,0-1-1,0 1 1,1-1-1,-1 1 1,0-1-1,0 0 1,0 1 0,0-1-1,1 0 1,-1 0-1,0 0 1,0 0-1,0 0 1,1 0-1,-1 0 1,0-1-1,0 1 1,0 0-1,0-1 1,0 1-1,1 0 1,-1-1-1,1 0 4,5-2-51,-1-1 1,1 0-1,-1 0 0,1 0 0,-1-1 1,0 0-1,-1 0 0,1-1 0,-1 0 1,5-6 50,6-10-124,-1-2 0,5-11 124,3-4-77,12-26 611,-36 86 119,2-8-560,-7 27 169,3-19 7,0 0 0,1 15-269,2-30 28,0 0 0,1 0-1,-1 0 1,1-1-1,1 1 1,-1 0 0,1 0-1,0-1 1,0 1 0,0-1-1,4 5-27,-6-9 6,1 0-1,0 0 1,-1 0 0,1 0-1,0 0 1,0 0 0,0 0-1,0 0 1,0-1 0,0 1-1,0 0 1,0 0 0,1-1-1,-1 1 1,0-1 0,0 1-1,0-1 1,1 0 0,-1 1-1,0-1 1,1 0-6,0 0-4,0 0 0,0 0 0,0 0-1,0-1 1,0 1 0,0-1 0,0 1 0,0-1 0,0 0 0,0 0 0,0 0-1,0 0 5,6-4-50,-1 0 0,0 0 0,-1-1 0,1 0 0,4-6 50,26-28-198,14-14-442,-3-3 1,9-18 639,-39 51 106,16-17-106,-29 35 108,-4 4-1,0 1 0,0 0 0,0-1 1,0 1-1,0 0 0,0-1 0,1 1 1,-1 0-1,1 0-107,-2 1 17,1 0 1,-1 0-1,1 0 0,-1 0 1,1 0-1,-1 0 1,1 0-1,-1 0 0,1 0 1,-1 0-1,1 0 0,-1 0 1,0 0-1,1 0 1,-1 0-1,1 1 0,-1-1 1,1 0-1,-1 0 1,1 0-1,-1 1 0,0-1 1,1 0-1,-1 1 0,0-1 1,1 0-1,-1 1 1,0-1-1,1 1 0,-1-1 1,0 0-1,0 1 0,0-1 1,1 1-1,-1-1 1,0 1-1,0-1 0,0 1-17,1 2 45,1 0 0,-1 0 0,0 1 0,-1-1 0,1 1 0,-1-1 0,1 0 0,-1 1 0,0-1 0,0 1 0,-1 1-45,-6 41 484,4-29-193,-5 29 522,3 0 0,0 35-813,5-80 3,0 1-1,0-1 0,0 1 1,1-1-1,-1 1 0,0-1 0,1 1 1,-1-1-1,1 1 0,-1-1 1,1 0-1,0 1-2,-1-1 0,0-1 0,1 1 0,-1-1 0,0 0 0,1 1 0,-1-1 0,0 0 0,1 0 0,-1 1 0,0-1 0,1 0 0,-1 0 0,1 1 0,-1-1 0,1 0 0,-1 0 0,1 0 0,-1 0 0,1 0-1,-1 0 1,0 0 0,1 0 0,-1 0 0,1 0 0,-1 0 0,3 0-1,-1-1-1,0 0 0,0 0 0,-1 0 0,1 0 1,0 0-1,0 0 0,0-1 0,-1 1 0,1 0 1,-1-1-1,1 0 0,-1 1 0,1-1 0,-1 0 2,53-77-411,-13 18-36,-41 60 445,1 0 1,-1-1 0,1 1 0,0 0 0,0 0-1,0 0 1,0 0 0,0 0 0,0 0-1,0 0 1,0 1 0,0-1 0,0 0-1,0 1 1,0-1 0,1 0 0,-1 1 0,0-1-1,0 1 1,2 0 1,-3 0 5,0 0 1,1 0-1,-1 0 0,1 0 1,-1 0-1,0 1 0,1-1 1,-1 0-1,0 0 0,1 1 1,-1-1-1,0 0 0,0 1 1,1-1-1,-1 0 0,0 0 1,0 1-1,1-1 0,-1 1 1,0-1-1,0 0 0,0 1 1,0-1-6,3 18 286,-3-9-143,2 55 715,-1-58-816,0 1 1,0-1 0,1 0 0,-1 1 0,1-1 0,1 0 0,-1 0 0,3 4-43,-4-9 1,-1 0 0,1 0 1,0 0-1,-1 0 1,1 0-1,0-1 0,0 1 1,-1 0-1,1 0 1,0-1-1,0 1 0,0 0 1,0-1-1,0 1 1,0-1-1,0 1 0,0-1 1,0 0-1,0 1 0,0-1 1,0 0-1,1 0 1,-1 0-2,1 0-2,0 0 1,-1 0-1,1-1 1,0 1-1,0-1 1,0 1-1,0-1 1,-1 0 0,1 0-1,0 0 1,0 0-1,0-1 2,6-3-39,-1-1 0,-1-1 0,1 1 0,-1-1-1,1-2 40,7-8-142,-8 8 61,2 0-1,-1 1 1,1 0-1,0 0 1,1 0 81,-8 8 0,-1-1 1,0 1-1,1 0 1,-1-1-1,0 1 1,1 0-1,-1 0 1,1-1-1,-1 1 1,0 0-1,1 0 1,-1 0-1,1 0 0,-1-1 1,1 1-1,-1 0 1,1 0-1,-1 0 1,1 0-1,-1 0 1,1 0-1,-1 0 1,1 1-1,-1-1 0,1 0 1,-1 0-1,0 0 1,1 0-1,-1 0 1,1 1-1,-1-1 1,0 0-1,1 0 1,-1 1-1,1-1 1,-1 0-1,0 1 0,1-1 1,-1 0-1,0 1 1,0-1-1,1 1 1,-1-1-1,0 0 1,1 1-1,5 23 115,-5-21-96,2 13 77,-1-3-21,0 0 0,1 0 1,1-1-1,0 1 0,3 6-75,-5-16-7,0 1 0,0-1 0,0 0 0,0 0 0,0 0 0,0-1 1,1 1-1,-1-1 0,1 1 0,0-1 0,0 0 0,0 0 0,0 0 0,0 0 0,0 0 0,0-1 0,1 0 0,-1 1 0,0-1 1,1 0-1,0-1 0,2 1 7,0 0-36,0-1 1,-1 0 0,1 0 0,0 0-1,0-1 1,0 0 0,-1 0 0,1 0-1,0-1 1,-1 0 0,2-1 35,1-1-54,0 0 1,0 0-1,0-1 0,-1 0 1,0-1-1,6-6 54,7-8-94,-2-2 0,0 0 0,-1-1-1,1-5 95,-12 19-12,12-19 85,-2 0 0,-1-1 0,-1 0 0,-2-1-1,0-1 1,2-15-73,-19 73 138,2 0-1,1 10-137,-1 1 35,-5 142-112,7 16 77,2-97 45,3 58-704,8 0 0,22 99 659,-32-244-295,6 32-2033,2 4 2328,-6-34-1760,0 0 0,1 0 0,2 1 1760,-7-15-52,0 0 1,0 0-1,0 0 1,0 0-1,0 1 1,0-1-1,0 0 0,0 0 1,0 0-1,0 0 1,0 0-1,0 0 1,0 1-1,0-1 1,0 0-1,0 0 1,0 0-1,0 0 1,0 0-1,0 0 1,0 0-1,1 0 1,-1 0-1,0 0 1,0 1-1,0-1 1,0 0-1,0 0 1,0 0-1,0 0 1,1 0-1,-1 0 1,0 0-1,0 0 0,0 0 1,0 0-1,0 0 1,0 0-1,1 0 1,-1 0-1,0 0 1,0 0-1,0 0 1,0 0-1,0 0 1,0 0-1,0 0 1,1 0-1,-1 0 1,0 0 51,4-10-3184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5:02:24.0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48 36 7808,'5'-4'512,"-1"0"1,1 0 0,0 1 0,0 0-1,0 0 1,0 0 0,0 0-1,1 1-512,-3 1 267,0 0 0,0 0 0,0 0 0,0 0 0,0 0 0,1 1 0,-1 0 0,0 0 0,1 0 0,-1 0 0,0 0 0,0 0 0,1 1 0,-1 0 0,0-1 0,1 2-267,1 0 234,0 0 0,0 0 1,0 1-1,0 0 0,-1 0 0,1 0 0,-1 0 1,0 1-1,0 0 0,0 0 0,0 0 1,-1 0-1,1 0 0,-1 1 0,0 0 1,-1-1-1,1 1 0,-1 0 0,0 0 1,0 1-1,-1-1 0,1 0 0,-1 1 0,0-1 1,0 6-235,-1 1 127,-1 0 1,0 0-1,0 0 1,-2-1-1,1 1 0,-1 0 1,-1-1-1,0 0 1,-1 0-1,-1 2-127,-17 33-10,-20 27 10,31-54-555,0-1-1,-2 0 0,0-2 0,-1 1 0,-5 2 556,18-17-299,0 0 0,-1 0 0,1-1-1,0 1 1,-1-1 0,0 1 0,1-1 0,-1 0 0,0 0 0,1 0-1,-1 0 1,-1 0 299,4-1-136,-1 0-1,1 0 0,-1 0 1,1 0-1,-1 0 0,0 0 0,1-1 1,-1 1-1,1 0 0,-1 0 1,1 0-1,0 0 0,-1-1 1,1 1-1,-1 0 0,1 0 1,-1-1-1,1 1 0,-1 0 1,1-1-1,0 1 0,-1 0 1,1-1-1,0 1 0,-1-1 137,1 0-254,-1 0-1,1 0 0,0-1 1,-1 1-1,1 0 0,0 0 1,0-1-1,0 1 1,0 0-1,0-1 0,0 1 1,0 0-1,0-1 0,0 1 1,1 0 254,8-30-4256,11-9 960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5:02:25.3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1 114 6912,'40'-16'2282,"-26"12"-1151,2 3-386,41-4 5326,-26 6-5351,0 2 0,0 2 0,0 1-720,-1 0-569,1-2 0,0-1 0,1-1 569,-29-2-341,0 0 0,0 0 0,1 0 0,-1-1 0,0 1 0,0-1 0,0 0 0,0 0 0,-1 0 0,1 0 0,0 0 0,0-1 1,0 1-1,-1-1 0,1 0 0,0 0 341,-2 0-114,0 1 1,1-1 0,-1 0 0,0 1 0,0-1 0,0 0 0,0 0 0,0 0 0,-1 0-1,1 0 1,0 0 0,-1 0 0,1 0 0,-1 0 0,0 0 0,0 0 0,0-1-1,0 1 1,0 0 0,0 0 0,-1 0 0,1 0 0,-1 0 0,0-1 113,0-2 176,-1-1 1,-1 1-1,1 0 1,-1 0-1,0 0 1,0-1-177,2 4 143,0 1 0,0 0 0,0 0 0,0-1 0,0 1 0,-1 0 0,1 0 1,0 0-1,-1 0 0,1 1 0,0-1 0,-1 0-143,1 1 88,1 0 0,-1-1 0,0 1 0,1 0 0,-1 0 0,0 0 0,1 0 0,-1 0 1,0 0-1,1 0 0,-1 0 0,0 1 0,1-1 0,-1 0 0,1 0 0,-1 0 0,0 1 0,1-1 0,-1 0 1,1 1-1,-1-1 0,0 1 0,1-1 0,-1 0 0,1 1 0,0-1 0,-1 1 0,1 0-88,-3 3 249,0 0-1,0 0 0,0 1 0,1-1 1,0 1-1,0-1 0,0 1 1,0 3-249,-10 48 1090,8-33-870,1 0-1,2 1 1,0 0-1,3 19-219,-1-34-63,0 0-1,0 0 0,1 0 0,0 0 0,1-1 0,0 1 0,0-1 1,1 0-1,0 0 0,0 0 0,1 0 0,0-1 0,1 1 0,3 3 64,-7-9-88,0 0 0,0 0 0,0-1-1,0 1 1,0 0 0,0-1-1,1 0 1,-1 1 0,0-1 0,1 0-1,-1 0 1,1 0 0,0-1-1,-1 1 1,1-1 0,0 1-1,-1-1 1,1 0 0,0 0 0,-1 0-1,1 0 1,0 0 0,-1-1-1,1 1 1,0-1 0,-1 0 0,2 0 88,7-4-367,0 1 1,0-2 0,-1 1 0,0-1 0,0-1 0,1-1 366,24-20-541,-1-3 541,8-5 1522,-41 35-1425,-1 0 1,1 0 0,0 0 0,0 1 0,0-1 0,1 0 0,-1 1 0,0-1 0,0 0 0,0 1 0,0 0 0,1-1 0,-1 1 0,0 0-1,0-1 1,1 1 0,-1 0 0,0 0 0,1 0-98,-1 0 56,-1 1-1,1-1 1,0 0 0,-1 1-1,1-1 1,0 1-1,-1-1 1,1 1 0,0-1-1,-1 1 1,1 0-1,-1-1 1,1 1-1,-1 0 1,0-1 0,1 1-1,-1 0 1,1-1-1,-1 1 1,0 0 0,0 0-1,1 0-55,0 7 258,1 0 0,-1 1 0,-1-1 0,0 1 0,0 3-258,0-3 160,0 13 96,1-5-480,-1 0 0,-1 0 0,-3 15 224,3-28-618,1-2-143,0-4-141,1-13-2065,-1-144-2276,0-3 11878,-1 159-6355,1-1-1,1 1 1,-1-1 0,0 1-1,1-1 1,0 1 0,1-3-280,-2 5 42,0 0 0,1 0 0,-1 1-1,1-1 1,-1 0 0,1 0 0,-1 1 0,1-1 0,0 0 0,-1 1 0,1-1-1,0 0 1,-1 1 0,1-1 0,0 1 0,0 0 0,0-1 0,0 1 0,-1 0-1,1-1 1,0 1 0,0 0 0,0 0 0,0-1 0,0 1 0,0 0 0,0 0-1,0 0-41,26 1-293,-1 1 0,21 4 293,-7-2-1821,-30-4 1087,0 0 1,0 1 0,0 1-1,-1 0 1,1 0 0,-1 1-1,1 0 1,-1 0 0,6 4 733,-13-6 86,0 1 0,1 0 1,-1 0-1,0 0 0,0 0 1,0 0-1,-1 0 0,1 1 0,0-1 1,-1 1-1,0-1 0,1 1 1,-1-1-1,0 1 0,0 0 0,-1 0 1,1-1-1,0 4-86,0 5 795,0 1 0,0 0 1,-1 0-1,-1 1-795,0 9 540,0 15 587,0-14-511,1 1 1,2 4-617,-2-22 60,1 0 1,0 0-1,0-1 1,0 1 0,1 0-1,0-1 1,0 1-1,1-1 1,-1 0-1,4 5-60,-5-9 50,0 1-1,1-1 1,-1 1-1,0-1 1,1 0-1,-1 1 1,0-1-1,1 0 1,1 1-50,-2-2 28,0 0 1,-1 1-1,1-1 1,0 0 0,0 0-1,-1 1 1,1-1-1,0 0 1,0 0-1,0 0 1,-1 0-1,1 0 1,0 0-1,0-1 1,0 1 0,-1 0-1,1 0 1,0 0-1,0-1 1,0 1-1,-1 0 1,1-1-1,0 1 1,-1-1-1,1 1 1,0-1-1,-1 1-28,5-5 178,0 0-1,-1 0 0,0 0 0,0-1 0,0 0 0,-1 1 0,0-1 0,3-6-177,-1 0 246,-1 0 0,1 0 0,-2-1-1,1-5-245,-3 14 3,-1 0 0,1-1 0,-1 1-1,0 0 1,0 0 0,-1 0 0,1 0 0,-1 0-1,0 0 1,0 0 0,-1 0 0,1 0-1,-1 0 1,1 0 0,-1 1 0,-1-1-1,1 1 1,0-1 0,-1 1 0,1 0-1,-1 0 1,0 0 0,0 0 0,-1 1 0,1-1-1,0 1 1,-3-2-3,4 3-105,1 1 0,-1-1 1,1 0-1,-1 0 0,1 0 0,0-1 0,0 1 0,-1 0 0,1 0 1,0-2 104,0 3-37,1 0 1,0-1-1,0 1 1,0 0 0,0 0-1,0 0 1,0-1-1,1 1 1,-1 0 0,0 0-1,0 0 1,0 0-1,0-1 1,0 1 0,0 0-1,0 0 1,0 0-1,0 0 1,0-1 0,1 1-1,-1 0 1,0 0-1,0 0 1,0 0 0,0 0-1,0 0 1,1-1-1,-1 1 1,0 0 0,0 0-1,0 0 1,0 0-1,1 0 1,-1 0 0,0 0-1,0 0 1,0 0-1,0 0 1,1 0 0,-1 0-1,0 0 1,0 0-1,0 0 1,1 0 0,-1 0 36,5 0-343,0 0 0,0 1 1,1-1-1,-1 1 0,4 1 343,8 2-149,1 1 1,-1 1-1,0 0 0,8 5 149,-17-6 223,-1-1 0,1 1 1,-1 1-1,0-1 0,0 1 0,0 0 0,-1 1 0,0-1 0,5 8-223,0 1 704,-1 1 0,-1 0 0,-1 1 0,3 7-704,-11-24 16,0 1-1,0-1 1,0 1-1,1 0 0,-1-1 1,0 1-1,1-1 1,-1 1-1,0-1 0,1 1 1,-1-1-1,0 1 1,1-1-1,-1 1 0,1-1 1,-1 1-1,1-1 0,-1 0 1,1 1-1,-1-1 1,1 0-1,0 0 0,-1 1 1,1-1-1,-1 0 1,1 0-1,0 0 0,-1 0 1,1 0-16,1 0 18,-1 0 1,0-1 0,0 1-1,0 0 1,1-1 0,-1 0-1,0 1 1,0-1 0,0 0-1,0 1 1,0-1 0,0 0-1,0 0 1,0 0-19,4-4 48,0-1 1,-1 0-1,1 0 1,1-4-49,4-6-33,0 0 0,1 1 0,0 0 1,2 1-1,-1 1 0,2 0 0,9-7 33,-20 17 2,0 1 0,0 0-1,0 1 1,0-1-1,0 1 1,1-1 0,-1 1-1,0 0 1,1 0-1,2 0-1,-4 1 20,0-1-1,0 1 1,0 0-1,0 1 1,0-1-1,0 0 1,0 1-1,0-1 1,0 1-1,0-1 0,0 1 1,0 0-1,0 0 1,-1 0-1,1 0 1,0 0-1,-1 0 1,1 1-1,0-1 1,0 1-20,8 10 166,-1 0 0,0 1 1,-1 0-1,0 0 1,-1 1-1,-1 0 1,3 7-167,16 34 221,16 15-1763,-10-25-5145,-22-30 2005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5:02:25.9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83 6400,'-2'-4'819,"-1"1"0,1-1 0,0 0 0,1 0 0,-1 0 0,0 0 0,1-1-819,-1 0 2529,2 5-13,-1 79-1887,2 97 182,1-154-706,0 0 0,3 10-105,-3-23 62,0 0 0,1 0 0,0-1 0,0 1 0,1 0-1,5 6-61,-9-13 16,1-1 0,0 0-1,0 1 1,0-1-1,0 0 1,0 0 0,0 0-1,0 0 1,0 0-1,0 0 1,1 0 0,-1 0-1,0-1 1,1 1-1,-1 0 1,0-1 0,1 1-1,-1-1 1,1 1-1,-1-1 1,1 0-16,0 0 25,0 0 0,1 0 1,-1 0-1,0-1 0,0 1 0,1-1 0,-1 0 0,0 1 1,0-1-1,0 0 0,0 0 0,0 0 0,0-1-25,7-4 92,-1 0 0,-1-1 0,1 0 0,-1 0 0,5-7-92,2-4 157,0 0 1,-2-1-1,0-1 0,-2 0 0,0 0 1,5-16-158,3-16 301,-2 0 1,0-13-302,-14 54-2,-1 0 0,1-1 0,-2 1 0,0-11 2,0 12-104,-1-1-1131,0 14-1900,1-1 2453,0 1 0,0-1 0,0 0 1,0 0-1,0 0 0,1 1 0,-1-1 0,1 0 0,0 1 682,7 11-4869,1-2 1024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5:02:26.3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1 8320,'-4'18'2670,"1"0"0,2 1-1,-1 5-2669,2 7 2561,2 16-2561,-1-39 76,0 0 0,0 0 0,1-1 0,1 1 0,-1 0 0,1-1 0,3 6-76,-5-10 16,1-1-1,0 1 0,-1 0 0,1-1 1,0 0-1,0 1 0,1-1 0,-1 0 0,3 2-15,-4-3 10,0 0 0,1-1 0,-1 1 0,1 0 0,-1-1 0,1 1 0,-1-1 0,1 1 0,-1-1 0,1 0 0,-1 0 0,1 0 0,0 1 0,-1-2 0,1 1 0,-1 0 0,1 0 0,0 0 0,-1-1-10,1 0 0,0 1-1,0-1 1,0 0 0,0 0 0,-1-1 0,1 1-1,0 0 1,-1-1 0,1 1 0,-1-1 0,1 1 0,-1-1-1,0 1 1,0-1 0,0 0 0,0 0 0,0 0-1,0 0 1,0 0 0,-1 0 0,2-2 0,0-4-239,0 0 0,0-1 0,-1 1 0,0-7 239,0 2-844,-1 1 1,0-1 0,-1 1-1,0 0 1,-1-1-1,0 1 1,-2-1 843,-8-25-3925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529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EB1556C-5067-452D-9B94-F5B7339769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962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2456" y="5141973"/>
            <a:ext cx="11298200" cy="127470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buClr>
                <a:schemeClr val="accent4"/>
              </a:buClr>
              <a:defRPr sz="2000">
                <a:solidFill>
                  <a:schemeClr val="tx1"/>
                </a:solidFill>
              </a:defRPr>
            </a:lvl1pPr>
            <a:lvl2pPr>
              <a:buClr>
                <a:schemeClr val="accent4"/>
              </a:buClr>
              <a:defRPr sz="1800">
                <a:solidFill>
                  <a:schemeClr val="tx1"/>
                </a:solidFill>
              </a:defRPr>
            </a:lvl2pPr>
            <a:lvl3pPr>
              <a:buClr>
                <a:schemeClr val="accent4"/>
              </a:buClr>
              <a:defRPr sz="1600">
                <a:solidFill>
                  <a:schemeClr val="tx1"/>
                </a:solidFill>
              </a:defRPr>
            </a:lvl3pPr>
            <a:lvl4pPr>
              <a:buClr>
                <a:schemeClr val="accent4"/>
              </a:buClr>
              <a:defRPr sz="1400">
                <a:solidFill>
                  <a:schemeClr val="tx1"/>
                </a:solidFill>
              </a:defRPr>
            </a:lvl4pPr>
            <a:lvl5pPr>
              <a:buClr>
                <a:schemeClr val="accent4"/>
              </a:buClr>
              <a:defRPr sz="14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accent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EB1556C-5067-452D-9B94-F5B7339769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741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EB1556C-5067-452D-9B94-F5B7339769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958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FEB1556C-5067-452D-9B94-F5B7339769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313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2545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1556C-5067-452D-9B94-F5B7339769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92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2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EB1556C-5067-452D-9B94-F5B7339769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925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1556C-5067-452D-9B94-F5B7339769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499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1556C-5067-452D-9B94-F5B7339769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150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>
            <a:lvl1pPr>
              <a:buClr>
                <a:schemeClr val="accent4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4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4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4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4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EB1556C-5067-452D-9B94-F5B7339769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496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49218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/>
                </a:solidFill>
              </a:defRPr>
            </a:lvl1pPr>
          </a:lstStyle>
          <a:p>
            <a:fld id="{FEB1556C-5067-452D-9B94-F5B7339769B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49303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26" Type="http://schemas.openxmlformats.org/officeDocument/2006/relationships/image" Target="../media/image32.png"/><Relationship Id="rId39" Type="http://schemas.openxmlformats.org/officeDocument/2006/relationships/customXml" Target="../ink/ink9.xml"/><Relationship Id="rId21" Type="http://schemas.openxmlformats.org/officeDocument/2006/relationships/image" Target="../media/image29.png"/><Relationship Id="rId34" Type="http://schemas.openxmlformats.org/officeDocument/2006/relationships/image" Target="../media/image36.png"/><Relationship Id="rId42" Type="http://schemas.openxmlformats.org/officeDocument/2006/relationships/image" Target="../media/image40.png"/><Relationship Id="rId47" Type="http://schemas.openxmlformats.org/officeDocument/2006/relationships/customXml" Target="../ink/ink13.xml"/><Relationship Id="rId50" Type="http://schemas.openxmlformats.org/officeDocument/2006/relationships/image" Target="../media/image44.png"/><Relationship Id="rId55" Type="http://schemas.openxmlformats.org/officeDocument/2006/relationships/customXml" Target="../ink/ink17.xml"/><Relationship Id="rId63" Type="http://schemas.openxmlformats.org/officeDocument/2006/relationships/customXml" Target="../ink/ink21.xml"/><Relationship Id="rId68" Type="http://schemas.openxmlformats.org/officeDocument/2006/relationships/image" Target="../media/image53.png"/><Relationship Id="rId7" Type="http://schemas.openxmlformats.org/officeDocument/2006/relationships/image" Target="../media/image15.png"/><Relationship Id="rId71" Type="http://schemas.openxmlformats.org/officeDocument/2006/relationships/customXml" Target="../ink/ink25.xml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29" Type="http://schemas.openxmlformats.org/officeDocument/2006/relationships/customXml" Target="../ink/ink4.xml"/><Relationship Id="rId11" Type="http://schemas.openxmlformats.org/officeDocument/2006/relationships/image" Target="../media/image19.png"/><Relationship Id="rId24" Type="http://schemas.openxmlformats.org/officeDocument/2006/relationships/image" Target="../media/image31.png"/><Relationship Id="rId32" Type="http://schemas.openxmlformats.org/officeDocument/2006/relationships/image" Target="../media/image35.png"/><Relationship Id="rId37" Type="http://schemas.openxmlformats.org/officeDocument/2006/relationships/customXml" Target="../ink/ink8.xml"/><Relationship Id="rId40" Type="http://schemas.openxmlformats.org/officeDocument/2006/relationships/image" Target="../media/image39.png"/><Relationship Id="rId45" Type="http://schemas.openxmlformats.org/officeDocument/2006/relationships/customXml" Target="../ink/ink12.xml"/><Relationship Id="rId53" Type="http://schemas.openxmlformats.org/officeDocument/2006/relationships/customXml" Target="../ink/ink16.xml"/><Relationship Id="rId58" Type="http://schemas.openxmlformats.org/officeDocument/2006/relationships/image" Target="../media/image48.png"/><Relationship Id="rId66" Type="http://schemas.openxmlformats.org/officeDocument/2006/relationships/image" Target="../media/image52.png"/><Relationship Id="rId74" Type="http://schemas.openxmlformats.org/officeDocument/2006/relationships/image" Target="../media/image56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customXml" Target="../ink/ink1.xml"/><Relationship Id="rId28" Type="http://schemas.openxmlformats.org/officeDocument/2006/relationships/image" Target="../media/image33.png"/><Relationship Id="rId36" Type="http://schemas.openxmlformats.org/officeDocument/2006/relationships/image" Target="../media/image37.png"/><Relationship Id="rId49" Type="http://schemas.openxmlformats.org/officeDocument/2006/relationships/customXml" Target="../ink/ink14.xml"/><Relationship Id="rId57" Type="http://schemas.openxmlformats.org/officeDocument/2006/relationships/customXml" Target="../ink/ink18.xml"/><Relationship Id="rId61" Type="http://schemas.openxmlformats.org/officeDocument/2006/relationships/customXml" Target="../ink/ink20.xml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31" Type="http://schemas.openxmlformats.org/officeDocument/2006/relationships/customXml" Target="../ink/ink5.xml"/><Relationship Id="rId44" Type="http://schemas.openxmlformats.org/officeDocument/2006/relationships/image" Target="../media/image41.png"/><Relationship Id="rId52" Type="http://schemas.openxmlformats.org/officeDocument/2006/relationships/image" Target="../media/image45.png"/><Relationship Id="rId60" Type="http://schemas.openxmlformats.org/officeDocument/2006/relationships/image" Target="../media/image49.png"/><Relationship Id="rId65" Type="http://schemas.openxmlformats.org/officeDocument/2006/relationships/customXml" Target="../ink/ink22.xml"/><Relationship Id="rId73" Type="http://schemas.openxmlformats.org/officeDocument/2006/relationships/customXml" Target="../ink/ink26.xml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Relationship Id="rId27" Type="http://schemas.openxmlformats.org/officeDocument/2006/relationships/customXml" Target="../ink/ink3.xml"/><Relationship Id="rId30" Type="http://schemas.openxmlformats.org/officeDocument/2006/relationships/image" Target="../media/image34.png"/><Relationship Id="rId35" Type="http://schemas.openxmlformats.org/officeDocument/2006/relationships/customXml" Target="../ink/ink7.xml"/><Relationship Id="rId43" Type="http://schemas.openxmlformats.org/officeDocument/2006/relationships/customXml" Target="../ink/ink11.xml"/><Relationship Id="rId48" Type="http://schemas.openxmlformats.org/officeDocument/2006/relationships/image" Target="../media/image43.png"/><Relationship Id="rId56" Type="http://schemas.openxmlformats.org/officeDocument/2006/relationships/image" Target="../media/image47.png"/><Relationship Id="rId64" Type="http://schemas.openxmlformats.org/officeDocument/2006/relationships/image" Target="../media/image51.png"/><Relationship Id="rId69" Type="http://schemas.openxmlformats.org/officeDocument/2006/relationships/customXml" Target="../ink/ink24.xml"/><Relationship Id="rId8" Type="http://schemas.openxmlformats.org/officeDocument/2006/relationships/image" Target="../media/image16.png"/><Relationship Id="rId51" Type="http://schemas.openxmlformats.org/officeDocument/2006/relationships/customXml" Target="../ink/ink15.xml"/><Relationship Id="rId72" Type="http://schemas.openxmlformats.org/officeDocument/2006/relationships/image" Target="../media/image55.png"/><Relationship Id="rId3" Type="http://schemas.openxmlformats.org/officeDocument/2006/relationships/image" Target="../media/image11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5" Type="http://schemas.openxmlformats.org/officeDocument/2006/relationships/customXml" Target="../ink/ink2.xml"/><Relationship Id="rId33" Type="http://schemas.openxmlformats.org/officeDocument/2006/relationships/customXml" Target="../ink/ink6.xml"/><Relationship Id="rId38" Type="http://schemas.openxmlformats.org/officeDocument/2006/relationships/image" Target="../media/image38.png"/><Relationship Id="rId46" Type="http://schemas.openxmlformats.org/officeDocument/2006/relationships/image" Target="../media/image42.png"/><Relationship Id="rId59" Type="http://schemas.openxmlformats.org/officeDocument/2006/relationships/customXml" Target="../ink/ink19.xml"/><Relationship Id="rId67" Type="http://schemas.openxmlformats.org/officeDocument/2006/relationships/customXml" Target="../ink/ink23.xml"/><Relationship Id="rId20" Type="http://schemas.openxmlformats.org/officeDocument/2006/relationships/image" Target="../media/image28.png"/><Relationship Id="rId41" Type="http://schemas.openxmlformats.org/officeDocument/2006/relationships/customXml" Target="../ink/ink10.xml"/><Relationship Id="rId54" Type="http://schemas.openxmlformats.org/officeDocument/2006/relationships/image" Target="../media/image46.png"/><Relationship Id="rId62" Type="http://schemas.openxmlformats.org/officeDocument/2006/relationships/image" Target="../media/image50.png"/><Relationship Id="rId70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26" Type="http://schemas.openxmlformats.org/officeDocument/2006/relationships/image" Target="../media/image58.png"/><Relationship Id="rId34" Type="http://schemas.openxmlformats.org/officeDocument/2006/relationships/image" Target="../media/image67.png"/><Relationship Id="rId47" Type="http://schemas.openxmlformats.org/officeDocument/2006/relationships/image" Target="../media/image78.png"/><Relationship Id="rId42" Type="http://schemas.openxmlformats.org/officeDocument/2006/relationships/image" Target="../media/image73.png"/><Relationship Id="rId50" Type="http://schemas.openxmlformats.org/officeDocument/2006/relationships/image" Target="../media/image79.png"/><Relationship Id="rId46" Type="http://schemas.openxmlformats.org/officeDocument/2006/relationships/image" Target="../media/image77.png"/><Relationship Id="rId33" Type="http://schemas.openxmlformats.org/officeDocument/2006/relationships/image" Target="../media/image66.png"/><Relationship Id="rId38" Type="http://schemas.openxmlformats.org/officeDocument/2006/relationships/image" Target="../media/image71.png"/><Relationship Id="rId59" Type="http://schemas.openxmlformats.org/officeDocument/2006/relationships/customXml" Target="../ink/ink28.xml"/><Relationship Id="rId29" Type="http://schemas.openxmlformats.org/officeDocument/2006/relationships/image" Target="../media/image62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32" Type="http://schemas.openxmlformats.org/officeDocument/2006/relationships/image" Target="../media/image65.png"/><Relationship Id="rId37" Type="http://schemas.openxmlformats.org/officeDocument/2006/relationships/image" Target="../media/image70.png"/><Relationship Id="rId58" Type="http://schemas.openxmlformats.org/officeDocument/2006/relationships/customXml" Target="../ink/ink27.xml"/><Relationship Id="rId24" Type="http://schemas.openxmlformats.org/officeDocument/2006/relationships/image" Target="../media/image570.png"/><Relationship Id="rId57" Type="http://schemas.openxmlformats.org/officeDocument/2006/relationships/image" Target="../media/image82.png"/><Relationship Id="rId15" Type="http://schemas.openxmlformats.org/officeDocument/2006/relationships/image" Target="../media/image23.png"/><Relationship Id="rId36" Type="http://schemas.openxmlformats.org/officeDocument/2006/relationships/image" Target="../media/image69.png"/><Relationship Id="rId31" Type="http://schemas.openxmlformats.org/officeDocument/2006/relationships/image" Target="../media/image64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60" Type="http://schemas.openxmlformats.org/officeDocument/2006/relationships/image" Target="../media/image57.png"/><Relationship Id="rId44" Type="http://schemas.openxmlformats.org/officeDocument/2006/relationships/image" Target="../media/image75.png"/><Relationship Id="rId30" Type="http://schemas.openxmlformats.org/officeDocument/2006/relationships/image" Target="../media/image63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Relationship Id="rId43" Type="http://schemas.openxmlformats.org/officeDocument/2006/relationships/image" Target="../media/image7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42" Type="http://schemas.openxmlformats.org/officeDocument/2006/relationships/image" Target="../media/image73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44" Type="http://schemas.openxmlformats.org/officeDocument/2006/relationships/image" Target="../media/image75.png"/><Relationship Id="rId43" Type="http://schemas.openxmlformats.org/officeDocument/2006/relationships/image" Target="../media/image7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AE35C0CB-FF21-4B2D-9E70-426AE4E2D84C}"/>
              </a:ext>
            </a:extLst>
          </p:cNvPr>
          <p:cNvSpPr/>
          <p:nvPr/>
        </p:nvSpPr>
        <p:spPr>
          <a:xfrm>
            <a:off x="1205218" y="1027631"/>
            <a:ext cx="97815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Elementary ERG is used to generate MP models: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every vertex contains only at most one state variable change.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every edge condition consists of only two arithmetic expressions connected by a relational operator.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3F1A9DB-816A-4B16-8942-1C74572177D3}"/>
                  </a:ext>
                </a:extLst>
              </p:cNvPr>
              <p:cNvSpPr txBox="1"/>
              <p:nvPr/>
            </p:nvSpPr>
            <p:spPr>
              <a:xfrm>
                <a:off x="1205219" y="2404549"/>
                <a:ext cx="9781563" cy="2235647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chemeClr val="accent4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An event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b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will be scheduled right after the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-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th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execution of event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iif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time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altLang="zh-CN" i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trike="sngStrike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trike="sngStrike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  <m:r>
                        <a:rPr lang="en-US" altLang="zh-CN" i="1" strike="sngStrik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CN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b="0" i="1" strike="sngStrik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strike="sngStrik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altLang="zh-CN" b="0" i="1" strike="sngStrik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a:rPr lang="en-US" altLang="zh-CN" b="0" i="1" strike="sngStrike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  <m:r>
                        <a:rPr lang="en-US" altLang="zh-CN" i="1" strike="sngStrik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i="1" strike="sngStrik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i="1" strike="sngStrik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 strike="sngStrik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strike="sngStrik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altLang="zh-CN" i="1" strike="sngStrik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altLang="zh-CN" i="1" strike="sngStrik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altLang="zh-CN" i="1" strike="sngStrike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i="1" dirty="0">
                  <a:solidFill>
                    <a:schemeClr val="accent2"/>
                  </a:solidFill>
                </a:endParaRPr>
              </a:p>
              <a:p>
                <a:r>
                  <a:rPr lang="en-US" altLang="zh-CN" b="1" dirty="0">
                    <a:solidFill>
                      <a:schemeClr val="accent2"/>
                    </a:solidFill>
                  </a:rPr>
                  <a:t>The key issue is to decide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US" altLang="zh-CN" b="1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chemeClr val="accent2"/>
                    </a:solidFill>
                  </a:rPr>
                  <a:t> </a:t>
                </a:r>
                <a:r>
                  <a:rPr lang="en-US" altLang="zh-CN" b="1" dirty="0">
                    <a:solidFill>
                      <a:schemeClr val="accent2"/>
                    </a:solidFill>
                  </a:rPr>
                  <a:t>in different situations.</a:t>
                </a: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3F1A9DB-816A-4B16-8942-1C7457217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219" y="2404549"/>
                <a:ext cx="9781563" cy="2235647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3872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A2989DE-3C77-483F-8D0B-8879C83CC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093" y="3101951"/>
            <a:ext cx="3419500" cy="9144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34F148C-FA63-4BF8-A9B1-88124B937435}"/>
                  </a:ext>
                </a:extLst>
              </p:cNvPr>
              <p:cNvSpPr txBox="1"/>
              <p:nvPr/>
            </p:nvSpPr>
            <p:spPr>
              <a:xfrm>
                <a:off x="5205370" y="3204057"/>
                <a:ext cx="5305538" cy="710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sSubSup>
                                <m:sSub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 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bSup>
                  </m:oMath>
                </a14:m>
                <a:r>
                  <a:rPr lang="en-US" altLang="zh-CN" dirty="0"/>
                  <a:t> 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34F148C-FA63-4BF8-A9B1-88124B937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370" y="3204057"/>
                <a:ext cx="5305538" cy="7101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083C7C03-9416-45EF-BB1D-4A374A24EC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1093" y="4186797"/>
            <a:ext cx="3419500" cy="9605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AA28332-1FA7-4897-9B06-6E02E031B340}"/>
                  </a:ext>
                </a:extLst>
              </p:cNvPr>
              <p:cNvSpPr txBox="1"/>
              <p:nvPr/>
            </p:nvSpPr>
            <p:spPr>
              <a:xfrm>
                <a:off x="5205369" y="4260736"/>
                <a:ext cx="5972463" cy="710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/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/>
                          </m:mr>
                        </m:m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 →</m:t>
                    </m:r>
                  </m:oMath>
                </a14:m>
                <a:r>
                  <a:rPr lang="en-US" altLang="zh-CN" dirty="0"/>
                  <a:t> 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AA28332-1FA7-4897-9B06-6E02E031B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369" y="4260736"/>
                <a:ext cx="5972463" cy="7101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EE62732E-E13C-4C83-A512-14F44D1DED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1093" y="2007579"/>
            <a:ext cx="3524276" cy="9239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5054FF7-9A8E-467E-AD07-8AAB1117020A}"/>
                  </a:ext>
                </a:extLst>
              </p:cNvPr>
              <p:cNvSpPr txBox="1"/>
              <p:nvPr/>
            </p:nvSpPr>
            <p:spPr>
              <a:xfrm>
                <a:off x="5210960" y="2114448"/>
                <a:ext cx="5966872" cy="710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/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/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→  </m:t>
                    </m:r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5054FF7-9A8E-467E-AD07-8AAB11170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960" y="2114448"/>
                <a:ext cx="5966872" cy="7101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B822B34F-8679-472F-A01B-B3CFD4F46AB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63172"/>
          <a:stretch/>
        </p:blipFill>
        <p:spPr>
          <a:xfrm>
            <a:off x="1681093" y="885016"/>
            <a:ext cx="3041346" cy="942982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2F20D32-E956-434D-8A67-84D167D52D0A}"/>
                  </a:ext>
                </a:extLst>
              </p:cNvPr>
              <p:cNvSpPr txBox="1"/>
              <p:nvPr/>
            </p:nvSpPr>
            <p:spPr>
              <a:xfrm>
                <a:off x="5210960" y="1001410"/>
                <a:ext cx="6508460" cy="710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p>
                                </m:sSub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𝑀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≥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2F20D32-E956-434D-8A67-84D167D52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960" y="1001410"/>
                <a:ext cx="6508460" cy="71019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7538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92BF1CF2-CB7D-40D8-A0CB-10466BA98C8F}"/>
              </a:ext>
            </a:extLst>
          </p:cNvPr>
          <p:cNvSpPr/>
          <p:nvPr/>
        </p:nvSpPr>
        <p:spPr>
          <a:xfrm>
            <a:off x="2960869" y="1133213"/>
            <a:ext cx="1287709" cy="3775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Finish 1</a:t>
            </a:r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B96402B-746C-462B-8D9C-E6530B38B5A7}"/>
              </a:ext>
            </a:extLst>
          </p:cNvPr>
          <p:cNvSpPr/>
          <p:nvPr/>
        </p:nvSpPr>
        <p:spPr>
          <a:xfrm>
            <a:off x="5420228" y="1133212"/>
            <a:ext cx="1445702" cy="3775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Depart 1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EDCA692E-3308-4686-AA20-22571FF434C1}"/>
              </a:ext>
            </a:extLst>
          </p:cNvPr>
          <p:cNvSpPr/>
          <p:nvPr/>
        </p:nvSpPr>
        <p:spPr>
          <a:xfrm>
            <a:off x="2960869" y="3047301"/>
            <a:ext cx="1287709" cy="3775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Finish 2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9BFEE90-4183-48B9-93EF-063112F671B6}"/>
              </a:ext>
            </a:extLst>
          </p:cNvPr>
          <p:cNvSpPr/>
          <p:nvPr/>
        </p:nvSpPr>
        <p:spPr>
          <a:xfrm>
            <a:off x="5420228" y="3047301"/>
            <a:ext cx="1445702" cy="3775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Depart 2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46B06E8-2A9F-4F72-B902-90C5161A196D}"/>
              </a:ext>
            </a:extLst>
          </p:cNvPr>
          <p:cNvSpPr/>
          <p:nvPr/>
        </p:nvSpPr>
        <p:spPr>
          <a:xfrm>
            <a:off x="7546839" y="2090256"/>
            <a:ext cx="1445702" cy="3775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Start 3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D05FD0B-771F-4610-9959-B45C247DCFE9}"/>
              </a:ext>
            </a:extLst>
          </p:cNvPr>
          <p:cNvSpPr/>
          <p:nvPr/>
        </p:nvSpPr>
        <p:spPr>
          <a:xfrm>
            <a:off x="9817469" y="2090255"/>
            <a:ext cx="1445702" cy="3775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Finish 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E002B37-B986-41AD-97F4-6264D7C41104}"/>
                  </a:ext>
                </a:extLst>
              </p:cNvPr>
              <p:cNvSpPr txBox="1"/>
              <p:nvPr/>
            </p:nvSpPr>
            <p:spPr>
              <a:xfrm>
                <a:off x="213918" y="4825765"/>
                <a:ext cx="6417579" cy="1605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there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finished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part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machine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machine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processing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part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machine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3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working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machine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3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idle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#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available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spaces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in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buffer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in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front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machine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 3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E002B37-B986-41AD-97F4-6264D7C41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18" y="4825765"/>
                <a:ext cx="6417579" cy="1605055"/>
              </a:xfrm>
              <a:prstGeom prst="rect">
                <a:avLst/>
              </a:prstGeom>
              <a:blipFill>
                <a:blip r:embed="rId2"/>
                <a:stretch>
                  <a:fillRect b="-1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5419320-9AE2-44B6-8DBA-4A7F09596664}"/>
                  </a:ext>
                </a:extLst>
              </p:cNvPr>
              <p:cNvSpPr txBox="1"/>
              <p:nvPr/>
            </p:nvSpPr>
            <p:spPr>
              <a:xfrm>
                <a:off x="3086702" y="1514347"/>
                <a:ext cx="10360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5419320-9AE2-44B6-8DBA-4A7F09596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702" y="1514347"/>
                <a:ext cx="1036042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6DBEE09-7701-47E3-A75D-490E16F290D9}"/>
                  </a:ext>
                </a:extLst>
              </p:cNvPr>
              <p:cNvSpPr txBox="1"/>
              <p:nvPr/>
            </p:nvSpPr>
            <p:spPr>
              <a:xfrm>
                <a:off x="5646028" y="1519937"/>
                <a:ext cx="10360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−−</m:t>
                      </m:r>
                    </m:oMath>
                  </m:oMathPara>
                </a14:m>
                <a:endParaRPr lang="en-US" altLang="zh-CN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−−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6DBEE09-7701-47E3-A75D-490E16F29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028" y="1519937"/>
                <a:ext cx="103604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C3F9557-A4D8-4CBF-A308-56BD2C0FCA48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 flipV="1">
            <a:off x="4248578" y="1321965"/>
            <a:ext cx="11716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8C34D85-0205-4E09-8E69-4CB211501421}"/>
              </a:ext>
            </a:extLst>
          </p:cNvPr>
          <p:cNvCxnSpPr/>
          <p:nvPr/>
        </p:nvCxnSpPr>
        <p:spPr>
          <a:xfrm>
            <a:off x="4834991" y="1233180"/>
            <a:ext cx="0" cy="188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4D695FB-4B04-46C9-8AB5-A19ED203295A}"/>
                  </a:ext>
                </a:extLst>
              </p:cNvPr>
              <p:cNvSpPr txBox="1"/>
              <p:nvPr/>
            </p:nvSpPr>
            <p:spPr>
              <a:xfrm>
                <a:off x="4316382" y="1384255"/>
                <a:ext cx="10360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≥1)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4D695FB-4B04-46C9-8AB5-A19ED2032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6382" y="1384255"/>
                <a:ext cx="1036042" cy="276999"/>
              </a:xfrm>
              <a:prstGeom prst="rect">
                <a:avLst/>
              </a:prstGeom>
              <a:blipFill>
                <a:blip r:embed="rId5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1999D41-9739-4D63-BBE1-1EBF5443AB24}"/>
                  </a:ext>
                </a:extLst>
              </p:cNvPr>
              <p:cNvSpPr txBox="1"/>
              <p:nvPr/>
            </p:nvSpPr>
            <p:spPr>
              <a:xfrm>
                <a:off x="3069926" y="3435518"/>
                <a:ext cx="10360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1999D41-9739-4D63-BBE1-1EBF5443A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926" y="3435518"/>
                <a:ext cx="1036042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09C2F4D-4231-4E6C-A6BD-D1693111FCA6}"/>
                  </a:ext>
                </a:extLst>
              </p:cNvPr>
              <p:cNvSpPr txBox="1"/>
              <p:nvPr/>
            </p:nvSpPr>
            <p:spPr>
              <a:xfrm>
                <a:off x="5662806" y="3422931"/>
                <a:ext cx="10360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−−</m:t>
                      </m:r>
                    </m:oMath>
                  </m:oMathPara>
                </a14:m>
                <a:endParaRPr lang="en-US" altLang="zh-CN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−−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09C2F4D-4231-4E6C-A6BD-D1693111F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2806" y="3422931"/>
                <a:ext cx="1036042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5E5527F-FFFA-4E5F-8693-2E8A21A5DA40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248578" y="3236054"/>
            <a:ext cx="1171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64CF35C-22B1-4FC3-BA7B-EAC24A3C2D6B}"/>
              </a:ext>
            </a:extLst>
          </p:cNvPr>
          <p:cNvCxnSpPr/>
          <p:nvPr/>
        </p:nvCxnSpPr>
        <p:spPr>
          <a:xfrm>
            <a:off x="4849889" y="3141677"/>
            <a:ext cx="0" cy="188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A687A187-697E-42F2-802D-71E61F8BBFFF}"/>
                  </a:ext>
                </a:extLst>
              </p:cNvPr>
              <p:cNvSpPr txBox="1"/>
              <p:nvPr/>
            </p:nvSpPr>
            <p:spPr>
              <a:xfrm>
                <a:off x="4198941" y="3294738"/>
                <a:ext cx="12199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≥1 &amp;</m:t>
                      </m:r>
                    </m:oMath>
                  </m:oMathPara>
                </a14:m>
                <a:endParaRPr lang="en-US" altLang="zh-CN" sz="1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≤0)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A687A187-697E-42F2-802D-71E61F8BB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941" y="3294738"/>
                <a:ext cx="1219905" cy="461665"/>
              </a:xfrm>
              <a:prstGeom prst="rect">
                <a:avLst/>
              </a:prstGeom>
              <a:blipFill>
                <a:blip r:embed="rId8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E2E94E32-6BE0-491F-A7D9-79A1339626E6}"/>
              </a:ext>
            </a:extLst>
          </p:cNvPr>
          <p:cNvCxnSpPr>
            <a:cxnSpLocks/>
            <a:stCxn id="3" idx="1"/>
            <a:endCxn id="2" idx="7"/>
          </p:cNvCxnSpPr>
          <p:nvPr/>
        </p:nvCxnSpPr>
        <p:spPr>
          <a:xfrm rot="16200000" flipH="1" flipV="1">
            <a:off x="4845971" y="402521"/>
            <a:ext cx="1" cy="1571949"/>
          </a:xfrm>
          <a:prstGeom prst="curvedConnector3">
            <a:avLst>
              <a:gd name="adj1" fmla="val -283884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394FD4AF-56E2-439C-A999-57011A10E3E3}"/>
                  </a:ext>
                </a:extLst>
              </p:cNvPr>
              <p:cNvSpPr/>
              <p:nvPr/>
            </p:nvSpPr>
            <p:spPr>
              <a:xfrm>
                <a:off x="4716757" y="640023"/>
                <a:ext cx="34714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394FD4AF-56E2-439C-A999-57011A10E3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757" y="640023"/>
                <a:ext cx="347146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F9C88252-D4F9-4AE3-A80C-954E046A1EAC}"/>
              </a:ext>
            </a:extLst>
          </p:cNvPr>
          <p:cNvCxnSpPr>
            <a:stCxn id="5" idx="3"/>
            <a:endCxn id="4" idx="5"/>
          </p:cNvCxnSpPr>
          <p:nvPr/>
        </p:nvCxnSpPr>
        <p:spPr>
          <a:xfrm rot="5400000">
            <a:off x="4845972" y="2583548"/>
            <a:ext cx="12700" cy="1571949"/>
          </a:xfrm>
          <a:prstGeom prst="curvedConnector3">
            <a:avLst>
              <a:gd name="adj1" fmla="val 505305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65789332-9E17-4589-80D0-B113D341B178}"/>
                  </a:ext>
                </a:extLst>
              </p:cNvPr>
              <p:cNvSpPr/>
              <p:nvPr/>
            </p:nvSpPr>
            <p:spPr>
              <a:xfrm>
                <a:off x="4713166" y="4004622"/>
                <a:ext cx="3507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65789332-9E17-4589-80D0-B113D341B1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3166" y="4004622"/>
                <a:ext cx="350737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224C696-DD39-4A35-8998-7C496909AED7}"/>
                  </a:ext>
                </a:extLst>
              </p:cNvPr>
              <p:cNvSpPr txBox="1"/>
              <p:nvPr/>
            </p:nvSpPr>
            <p:spPr>
              <a:xfrm>
                <a:off x="8216336" y="2419087"/>
                <a:ext cx="6715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++</m:t>
                      </m:r>
                    </m:oMath>
                  </m:oMathPara>
                </a14:m>
                <a:endParaRPr lang="en-US" altLang="zh-CN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224C696-DD39-4A35-8998-7C496909A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6336" y="2419087"/>
                <a:ext cx="671529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16A66B1-299A-4DEC-AB9E-0A3F1628AFF7}"/>
                  </a:ext>
                </a:extLst>
              </p:cNvPr>
              <p:cNvSpPr txBox="1"/>
              <p:nvPr/>
            </p:nvSpPr>
            <p:spPr>
              <a:xfrm>
                <a:off x="10238039" y="2463566"/>
                <a:ext cx="67152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−−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16A66B1-299A-4DEC-AB9E-0A3F1628A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8039" y="2463566"/>
                <a:ext cx="671529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1389AE3-2F13-43AC-A54D-A91016370B50}"/>
              </a:ext>
            </a:extLst>
          </p:cNvPr>
          <p:cNvCxnSpPr>
            <a:stCxn id="6" idx="6"/>
            <a:endCxn id="7" idx="2"/>
          </p:cNvCxnSpPr>
          <p:nvPr/>
        </p:nvCxnSpPr>
        <p:spPr>
          <a:xfrm flipV="1">
            <a:off x="8992541" y="2279008"/>
            <a:ext cx="8249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06CB8C2A-6E6C-4202-A9CA-F62BC41CB6E3}"/>
                  </a:ext>
                </a:extLst>
              </p:cNvPr>
              <p:cNvSpPr txBox="1"/>
              <p:nvPr/>
            </p:nvSpPr>
            <p:spPr>
              <a:xfrm>
                <a:off x="9235418" y="2279007"/>
                <a:ext cx="3507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06CB8C2A-6E6C-4202-A9CA-F62BC41CB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5418" y="2279007"/>
                <a:ext cx="350737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id="{1DE50B7D-CB79-42C8-831B-3F369F3DE8D2}"/>
              </a:ext>
            </a:extLst>
          </p:cNvPr>
          <p:cNvCxnSpPr>
            <a:stCxn id="7" idx="0"/>
            <a:endCxn id="6" idx="0"/>
          </p:cNvCxnSpPr>
          <p:nvPr/>
        </p:nvCxnSpPr>
        <p:spPr>
          <a:xfrm rot="16200000" flipH="1" flipV="1">
            <a:off x="9405004" y="954940"/>
            <a:ext cx="1" cy="2270630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8091F35A-3ACB-4616-AEB5-4B65AE7EC495}"/>
              </a:ext>
            </a:extLst>
          </p:cNvPr>
          <p:cNvCxnSpPr/>
          <p:nvPr/>
        </p:nvCxnSpPr>
        <p:spPr>
          <a:xfrm>
            <a:off x="9512657" y="1762995"/>
            <a:ext cx="0" cy="188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E943E0BF-F231-45A3-8A1E-C00004C71F51}"/>
                  </a:ext>
                </a:extLst>
              </p:cNvPr>
              <p:cNvSpPr txBox="1"/>
              <p:nvPr/>
            </p:nvSpPr>
            <p:spPr>
              <a:xfrm>
                <a:off x="8789806" y="1526811"/>
                <a:ext cx="14457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E943E0BF-F231-45A3-8A1E-C00004C71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9806" y="1526811"/>
                <a:ext cx="1445701" cy="276999"/>
              </a:xfrm>
              <a:prstGeom prst="rect">
                <a:avLst/>
              </a:prstGeom>
              <a:blipFill>
                <a:blip r:embed="rId1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0E174049-AF52-43E9-9DB0-8AEE2D5877BC}"/>
              </a:ext>
            </a:extLst>
          </p:cNvPr>
          <p:cNvCxnSpPr>
            <a:stCxn id="3" idx="5"/>
            <a:endCxn id="6" idx="1"/>
          </p:cNvCxnSpPr>
          <p:nvPr/>
        </p:nvCxnSpPr>
        <p:spPr>
          <a:xfrm>
            <a:off x="6654212" y="1455433"/>
            <a:ext cx="1104345" cy="690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145EE61C-3CB4-4A87-B5A9-05A5E861DCC8}"/>
              </a:ext>
            </a:extLst>
          </p:cNvPr>
          <p:cNvCxnSpPr>
            <a:stCxn id="5" idx="7"/>
            <a:endCxn id="6" idx="3"/>
          </p:cNvCxnSpPr>
          <p:nvPr/>
        </p:nvCxnSpPr>
        <p:spPr>
          <a:xfrm flipV="1">
            <a:off x="6654212" y="2412477"/>
            <a:ext cx="1104345" cy="690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031989BD-BEC7-4FC2-AFCE-05D953806341}"/>
              </a:ext>
            </a:extLst>
          </p:cNvPr>
          <p:cNvCxnSpPr/>
          <p:nvPr/>
        </p:nvCxnSpPr>
        <p:spPr>
          <a:xfrm>
            <a:off x="7203576" y="1709355"/>
            <a:ext cx="0" cy="188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573D20BE-8852-4304-BB7C-EEDA3F0268EA}"/>
                  </a:ext>
                </a:extLst>
              </p:cNvPr>
              <p:cNvSpPr txBox="1"/>
              <p:nvPr/>
            </p:nvSpPr>
            <p:spPr>
              <a:xfrm>
                <a:off x="6320644" y="1870390"/>
                <a:ext cx="14457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573D20BE-8852-4304-BB7C-EEDA3F0268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0644" y="1870390"/>
                <a:ext cx="1445701" cy="276999"/>
              </a:xfrm>
              <a:prstGeom prst="rect">
                <a:avLst/>
              </a:prstGeom>
              <a:blipFill>
                <a:blip r:embed="rId15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6A8273A4-3859-4CA1-8F5A-19E2C5B6BD28}"/>
              </a:ext>
            </a:extLst>
          </p:cNvPr>
          <p:cNvCxnSpPr/>
          <p:nvPr/>
        </p:nvCxnSpPr>
        <p:spPr>
          <a:xfrm>
            <a:off x="7203576" y="2665068"/>
            <a:ext cx="0" cy="188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839BDEDD-EA6B-43A0-9E06-57F853F9F30B}"/>
                  </a:ext>
                </a:extLst>
              </p:cNvPr>
              <p:cNvSpPr txBox="1"/>
              <p:nvPr/>
            </p:nvSpPr>
            <p:spPr>
              <a:xfrm>
                <a:off x="6728904" y="2781815"/>
                <a:ext cx="14457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839BDEDD-EA6B-43A0-9E06-57F853F9F3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8904" y="2781815"/>
                <a:ext cx="1445701" cy="276999"/>
              </a:xfrm>
              <a:prstGeom prst="rect">
                <a:avLst/>
              </a:prstGeom>
              <a:blipFill>
                <a:blip r:embed="rId1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连接符: 曲线 50">
            <a:extLst>
              <a:ext uri="{FF2B5EF4-FFF2-40B4-BE49-F238E27FC236}">
                <a16:creationId xmlns:a16="http://schemas.microsoft.com/office/drawing/2014/main" id="{424B4F29-2840-4B5C-9590-B12A33F0CB1D}"/>
              </a:ext>
            </a:extLst>
          </p:cNvPr>
          <p:cNvCxnSpPr>
            <a:stCxn id="6" idx="0"/>
            <a:endCxn id="3" idx="6"/>
          </p:cNvCxnSpPr>
          <p:nvPr/>
        </p:nvCxnSpPr>
        <p:spPr>
          <a:xfrm rot="16200000" flipV="1">
            <a:off x="7183665" y="1004231"/>
            <a:ext cx="768291" cy="140376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4F6A2837-4140-4E28-A1FC-DE3AA2722151}"/>
              </a:ext>
            </a:extLst>
          </p:cNvPr>
          <p:cNvCxnSpPr/>
          <p:nvPr/>
        </p:nvCxnSpPr>
        <p:spPr>
          <a:xfrm>
            <a:off x="7649591" y="1384255"/>
            <a:ext cx="0" cy="188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30373DC7-F161-416E-8B0C-33F34B806C75}"/>
                  </a:ext>
                </a:extLst>
              </p:cNvPr>
              <p:cNvSpPr txBox="1"/>
              <p:nvPr/>
            </p:nvSpPr>
            <p:spPr>
              <a:xfrm>
                <a:off x="7262995" y="1270084"/>
                <a:ext cx="14457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≥1)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30373DC7-F161-416E-8B0C-33F34B806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2995" y="1270084"/>
                <a:ext cx="1445701" cy="276999"/>
              </a:xfrm>
              <a:prstGeom prst="rect">
                <a:avLst/>
              </a:prstGeom>
              <a:blipFill>
                <a:blip r:embed="rId17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连接符: 曲线 55">
            <a:extLst>
              <a:ext uri="{FF2B5EF4-FFF2-40B4-BE49-F238E27FC236}">
                <a16:creationId xmlns:a16="http://schemas.microsoft.com/office/drawing/2014/main" id="{A6CA7866-90F9-4DE9-88C9-4D017E300C55}"/>
              </a:ext>
            </a:extLst>
          </p:cNvPr>
          <p:cNvCxnSpPr>
            <a:cxnSpLocks/>
            <a:stCxn id="6" idx="4"/>
            <a:endCxn id="5" idx="5"/>
          </p:cNvCxnSpPr>
          <p:nvPr/>
        </p:nvCxnSpPr>
        <p:spPr>
          <a:xfrm rot="5400000">
            <a:off x="7011071" y="2110902"/>
            <a:ext cx="901761" cy="1615478"/>
          </a:xfrm>
          <a:prstGeom prst="curvedConnector3">
            <a:avLst>
              <a:gd name="adj1" fmla="val 10589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F190379-87A6-4505-BE44-50A2054DDE07}"/>
              </a:ext>
            </a:extLst>
          </p:cNvPr>
          <p:cNvCxnSpPr/>
          <p:nvPr/>
        </p:nvCxnSpPr>
        <p:spPr>
          <a:xfrm>
            <a:off x="7461951" y="3341142"/>
            <a:ext cx="0" cy="188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9AC5E466-2D25-46A2-A271-0DF7ABA2B4AD}"/>
                  </a:ext>
                </a:extLst>
              </p:cNvPr>
              <p:cNvSpPr txBox="1"/>
              <p:nvPr/>
            </p:nvSpPr>
            <p:spPr>
              <a:xfrm>
                <a:off x="6739100" y="3494253"/>
                <a:ext cx="14457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≤0&amp;</m:t>
                      </m:r>
                    </m:oMath>
                  </m:oMathPara>
                </a14:m>
                <a:endParaRPr lang="en-US" altLang="zh-CN" sz="1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≥1)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9AC5E466-2D25-46A2-A271-0DF7ABA2B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100" y="3494253"/>
                <a:ext cx="1445701" cy="461665"/>
              </a:xfrm>
              <a:prstGeom prst="rect">
                <a:avLst/>
              </a:prstGeom>
              <a:blipFill>
                <a:blip r:embed="rId18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椭圆 68">
            <a:extLst>
              <a:ext uri="{FF2B5EF4-FFF2-40B4-BE49-F238E27FC236}">
                <a16:creationId xmlns:a16="http://schemas.microsoft.com/office/drawing/2014/main" id="{3F9D8025-5147-41AC-96F5-A3E14FDDF1CF}"/>
              </a:ext>
            </a:extLst>
          </p:cNvPr>
          <p:cNvSpPr/>
          <p:nvPr/>
        </p:nvSpPr>
        <p:spPr>
          <a:xfrm>
            <a:off x="2081431" y="2090254"/>
            <a:ext cx="791352" cy="3775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Run</a:t>
            </a:r>
            <a:endParaRPr lang="zh-CN" altLang="en-US" dirty="0"/>
          </a:p>
        </p:txBody>
      </p:sp>
      <p:cxnSp>
        <p:nvCxnSpPr>
          <p:cNvPr id="73" name="连接符: 曲线 72">
            <a:extLst>
              <a:ext uri="{FF2B5EF4-FFF2-40B4-BE49-F238E27FC236}">
                <a16:creationId xmlns:a16="http://schemas.microsoft.com/office/drawing/2014/main" id="{1AC8AF0C-E28B-4054-917F-9C5721D62556}"/>
              </a:ext>
            </a:extLst>
          </p:cNvPr>
          <p:cNvCxnSpPr>
            <a:stCxn id="69" idx="0"/>
            <a:endCxn id="2" idx="2"/>
          </p:cNvCxnSpPr>
          <p:nvPr/>
        </p:nvCxnSpPr>
        <p:spPr>
          <a:xfrm rot="5400000" flipH="1" flipV="1">
            <a:off x="2334844" y="1464229"/>
            <a:ext cx="768288" cy="48376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连接符: 曲线 74">
            <a:extLst>
              <a:ext uri="{FF2B5EF4-FFF2-40B4-BE49-F238E27FC236}">
                <a16:creationId xmlns:a16="http://schemas.microsoft.com/office/drawing/2014/main" id="{E33F3153-21C6-46B9-BD79-47576EC9F2A1}"/>
              </a:ext>
            </a:extLst>
          </p:cNvPr>
          <p:cNvCxnSpPr>
            <a:stCxn id="69" idx="4"/>
            <a:endCxn id="4" idx="2"/>
          </p:cNvCxnSpPr>
          <p:nvPr/>
        </p:nvCxnSpPr>
        <p:spPr>
          <a:xfrm rot="16200000" flipH="1">
            <a:off x="2334841" y="2610025"/>
            <a:ext cx="768295" cy="48376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99850760-B54C-4143-B7DC-52F2BE5F4376}"/>
                  </a:ext>
                </a:extLst>
              </p:cNvPr>
              <p:cNvSpPr/>
              <p:nvPr/>
            </p:nvSpPr>
            <p:spPr>
              <a:xfrm>
                <a:off x="2262235" y="1704603"/>
                <a:ext cx="34714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99850760-B54C-4143-B7DC-52F2BE5F43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235" y="1704603"/>
                <a:ext cx="347146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46DDCD05-FC7D-43D5-955E-E33A33479B45}"/>
                  </a:ext>
                </a:extLst>
              </p:cNvPr>
              <p:cNvSpPr/>
              <p:nvPr/>
            </p:nvSpPr>
            <p:spPr>
              <a:xfrm>
                <a:off x="2303534" y="2720042"/>
                <a:ext cx="3507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46DDCD05-FC7D-43D5-955E-E33A33479B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534" y="2720042"/>
                <a:ext cx="350737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932240F7-6530-4164-8806-9256BF4235BF}"/>
                  </a:ext>
                </a:extLst>
              </p:cNvPr>
              <p:cNvSpPr txBox="1"/>
              <p:nvPr/>
            </p:nvSpPr>
            <p:spPr>
              <a:xfrm>
                <a:off x="1273761" y="1955520"/>
                <a:ext cx="791352" cy="646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932240F7-6530-4164-8806-9256BF423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761" y="1955520"/>
                <a:ext cx="791352" cy="64697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287474D0-2424-43E4-BA76-10EF3BEB0113}"/>
              </a:ext>
            </a:extLst>
          </p:cNvPr>
          <p:cNvCxnSpPr>
            <a:cxnSpLocks/>
          </p:cNvCxnSpPr>
          <p:nvPr/>
        </p:nvCxnSpPr>
        <p:spPr>
          <a:xfrm flipH="1">
            <a:off x="5551001" y="2320053"/>
            <a:ext cx="155364" cy="0"/>
          </a:xfrm>
          <a:prstGeom prst="line">
            <a:avLst/>
          </a:prstGeom>
          <a:ln>
            <a:solidFill>
              <a:schemeClr val="bg2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E90B8A7E-A642-4B39-8A3A-AB138DDB1282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5631946" y="1455433"/>
            <a:ext cx="0" cy="1647152"/>
          </a:xfrm>
          <a:prstGeom prst="straightConnector1">
            <a:avLst/>
          </a:prstGeom>
          <a:ln>
            <a:solidFill>
              <a:schemeClr val="bg2">
                <a:lumMod val="8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8448E3C5-BBB5-4BB2-9A1C-F7B4E290C6A3}"/>
                  </a:ext>
                </a:extLst>
              </p:cNvPr>
              <p:cNvSpPr txBox="1"/>
              <p:nvPr/>
            </p:nvSpPr>
            <p:spPr>
              <a:xfrm>
                <a:off x="4794568" y="2048173"/>
                <a:ext cx="7913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bg2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bg2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bg2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200" b="0" i="1" smtClean="0">
                          <a:solidFill>
                            <a:schemeClr val="bg2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altLang="zh-CN" sz="1200" dirty="0">
                  <a:solidFill>
                    <a:schemeClr val="bg2">
                      <a:lumMod val="8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bg2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1200" b="0" i="1" smtClean="0">
                          <a:solidFill>
                            <a:schemeClr val="bg2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zh-CN" altLang="en-US" sz="1200" dirty="0">
                  <a:solidFill>
                    <a:schemeClr val="bg2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8448E3C5-BBB5-4BB2-9A1C-F7B4E290C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568" y="2048173"/>
                <a:ext cx="791352" cy="46166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FD7E6292-C510-4BCD-BCD9-D89E20247763}"/>
                  </a:ext>
                </a:extLst>
              </p14:cNvPr>
              <p14:cNvContentPartPr/>
              <p14:nvPr/>
            </p14:nvContentPartPr>
            <p14:xfrm>
              <a:off x="7105586" y="3470901"/>
              <a:ext cx="685080" cy="350640"/>
            </p14:xfrm>
          </p:contentPart>
        </mc:Choice>
        <mc:Fallback xmlns=""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FD7E6292-C510-4BCD-BCD9-D89E20247763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096946" y="3461901"/>
                <a:ext cx="702720" cy="368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34" name="组合 233">
            <a:extLst>
              <a:ext uri="{FF2B5EF4-FFF2-40B4-BE49-F238E27FC236}">
                <a16:creationId xmlns:a16="http://schemas.microsoft.com/office/drawing/2014/main" id="{425A3DB1-F840-412D-B042-FD5A589FAACD}"/>
              </a:ext>
            </a:extLst>
          </p:cNvPr>
          <p:cNvGrpSpPr/>
          <p:nvPr/>
        </p:nvGrpSpPr>
        <p:grpSpPr>
          <a:xfrm>
            <a:off x="8307626" y="3178941"/>
            <a:ext cx="1754640" cy="725040"/>
            <a:chOff x="8307626" y="3178941"/>
            <a:chExt cx="1754640" cy="72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296E0FED-2F4E-46D6-BCAD-64C2614D21D7}"/>
                    </a:ext>
                  </a:extLst>
                </p14:cNvPr>
                <p14:cNvContentPartPr/>
                <p14:nvPr/>
              </p14:nvContentPartPr>
              <p14:xfrm>
                <a:off x="8307626" y="3221061"/>
                <a:ext cx="164880" cy="187200"/>
              </p14:xfrm>
            </p:contentPart>
          </mc:Choice>
          <mc:Fallback xmlns=""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296E0FED-2F4E-46D6-BCAD-64C2614D21D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298626" y="3212061"/>
                  <a:ext cx="1825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F9834826-2CC2-41CE-8701-EB3DA8B45E39}"/>
                    </a:ext>
                  </a:extLst>
                </p14:cNvPr>
                <p14:cNvContentPartPr/>
                <p14:nvPr/>
              </p14:nvContentPartPr>
              <p14:xfrm>
                <a:off x="8571506" y="3214221"/>
                <a:ext cx="79560" cy="196560"/>
              </p14:xfrm>
            </p:contentPart>
          </mc:Choice>
          <mc:Fallback xmlns=""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F9834826-2CC2-41CE-8701-EB3DA8B45E3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562866" y="3205581"/>
                  <a:ext cx="972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457E5C31-99A7-49E5-85AD-C3146FCF1263}"/>
                    </a:ext>
                  </a:extLst>
                </p14:cNvPr>
                <p14:cNvContentPartPr/>
                <p14:nvPr/>
              </p14:nvContentPartPr>
              <p14:xfrm>
                <a:off x="8707226" y="3219261"/>
                <a:ext cx="66600" cy="189000"/>
              </p14:xfrm>
            </p:contentPart>
          </mc:Choice>
          <mc:Fallback xmlns=""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457E5C31-99A7-49E5-85AD-C3146FCF126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698586" y="3210261"/>
                  <a:ext cx="8424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245DE4D6-A1EF-4C9F-9EB6-4EDF4757A082}"/>
                    </a:ext>
                  </a:extLst>
                </p14:cNvPr>
                <p14:cNvContentPartPr/>
                <p14:nvPr/>
              </p14:nvContentPartPr>
              <p14:xfrm>
                <a:off x="8835746" y="3203781"/>
                <a:ext cx="518760" cy="482040"/>
              </p14:xfrm>
            </p:contentPart>
          </mc:Choice>
          <mc:Fallback xmlns=""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245DE4D6-A1EF-4C9F-9EB6-4EDF4757A08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827106" y="3195141"/>
                  <a:ext cx="536400" cy="49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B0EDDC41-E94F-462E-BBA4-6FDC2970C579}"/>
                    </a:ext>
                  </a:extLst>
                </p14:cNvPr>
                <p14:cNvContentPartPr/>
                <p14:nvPr/>
              </p14:nvContentPartPr>
              <p14:xfrm>
                <a:off x="9336866" y="3187581"/>
                <a:ext cx="83520" cy="176400"/>
              </p14:xfrm>
            </p:contentPart>
          </mc:Choice>
          <mc:Fallback xmlns=""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B0EDDC41-E94F-462E-BBA4-6FDC2970C57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328226" y="3178941"/>
                  <a:ext cx="1011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74001D6A-B2E4-41D2-B757-B9D7BECE37A4}"/>
                    </a:ext>
                  </a:extLst>
                </p14:cNvPr>
                <p14:cNvContentPartPr/>
                <p14:nvPr/>
              </p14:nvContentPartPr>
              <p14:xfrm>
                <a:off x="9448466" y="3178941"/>
                <a:ext cx="613800" cy="176760"/>
              </p14:xfrm>
            </p:contentPart>
          </mc:Choice>
          <mc:Fallback xmlns=""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74001D6A-B2E4-41D2-B757-B9D7BECE37A4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439826" y="3169941"/>
                  <a:ext cx="6314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8F07AE34-58CA-413E-8300-828FB901B2F5}"/>
                    </a:ext>
                  </a:extLst>
                </p14:cNvPr>
                <p14:cNvContentPartPr/>
                <p14:nvPr/>
              </p14:nvContentPartPr>
              <p14:xfrm>
                <a:off x="8465666" y="3706341"/>
                <a:ext cx="109440" cy="167400"/>
              </p14:xfrm>
            </p:contentPart>
          </mc:Choice>
          <mc:Fallback xmlns=""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8F07AE34-58CA-413E-8300-828FB901B2F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456666" y="3697341"/>
                  <a:ext cx="12708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A173BD98-1C2B-453A-A1CA-BEFADE2BD6B2}"/>
                    </a:ext>
                  </a:extLst>
                </p14:cNvPr>
                <p14:cNvContentPartPr/>
                <p14:nvPr/>
              </p14:nvContentPartPr>
              <p14:xfrm>
                <a:off x="8648546" y="3755301"/>
                <a:ext cx="41400" cy="92880"/>
              </p14:xfrm>
            </p:contentPart>
          </mc:Choice>
          <mc:Fallback xmlns=""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A173BD98-1C2B-453A-A1CA-BEFADE2BD6B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639906" y="3746661"/>
                  <a:ext cx="5904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25" name="墨迹 224">
                  <a:extLst>
                    <a:ext uri="{FF2B5EF4-FFF2-40B4-BE49-F238E27FC236}">
                      <a16:creationId xmlns:a16="http://schemas.microsoft.com/office/drawing/2014/main" id="{A3C6DA05-7BFE-47AB-A0F5-7671E96F7B0A}"/>
                    </a:ext>
                  </a:extLst>
                </p14:cNvPr>
                <p14:cNvContentPartPr/>
                <p14:nvPr/>
              </p14:nvContentPartPr>
              <p14:xfrm>
                <a:off x="8619386" y="3645141"/>
                <a:ext cx="90720" cy="22320"/>
              </p14:xfrm>
            </p:contentPart>
          </mc:Choice>
          <mc:Fallback xmlns="">
            <p:pic>
              <p:nvPicPr>
                <p:cNvPr id="225" name="墨迹 224">
                  <a:extLst>
                    <a:ext uri="{FF2B5EF4-FFF2-40B4-BE49-F238E27FC236}">
                      <a16:creationId xmlns:a16="http://schemas.microsoft.com/office/drawing/2014/main" id="{A3C6DA05-7BFE-47AB-A0F5-7671E96F7B0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610386" y="3636141"/>
                  <a:ext cx="1083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28" name="墨迹 227">
                  <a:extLst>
                    <a:ext uri="{FF2B5EF4-FFF2-40B4-BE49-F238E27FC236}">
                      <a16:creationId xmlns:a16="http://schemas.microsoft.com/office/drawing/2014/main" id="{C9CD32E3-5962-4036-B4B9-0D9CE78CA4C6}"/>
                    </a:ext>
                  </a:extLst>
                </p14:cNvPr>
                <p14:cNvContentPartPr/>
                <p14:nvPr/>
              </p14:nvContentPartPr>
              <p14:xfrm>
                <a:off x="8789306" y="3755301"/>
                <a:ext cx="82440" cy="103320"/>
              </p14:xfrm>
            </p:contentPart>
          </mc:Choice>
          <mc:Fallback xmlns="">
            <p:pic>
              <p:nvPicPr>
                <p:cNvPr id="228" name="墨迹 227">
                  <a:extLst>
                    <a:ext uri="{FF2B5EF4-FFF2-40B4-BE49-F238E27FC236}">
                      <a16:creationId xmlns:a16="http://schemas.microsoft.com/office/drawing/2014/main" id="{C9CD32E3-5962-4036-B4B9-0D9CE78CA4C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780666" y="3746661"/>
                  <a:ext cx="1000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29" name="墨迹 228">
                  <a:extLst>
                    <a:ext uri="{FF2B5EF4-FFF2-40B4-BE49-F238E27FC236}">
                      <a16:creationId xmlns:a16="http://schemas.microsoft.com/office/drawing/2014/main" id="{6337E6B5-301C-45F1-94C3-6046D51EE3DA}"/>
                    </a:ext>
                  </a:extLst>
                </p14:cNvPr>
                <p14:cNvContentPartPr/>
                <p14:nvPr/>
              </p14:nvContentPartPr>
              <p14:xfrm>
                <a:off x="8953106" y="3593661"/>
                <a:ext cx="217800" cy="310320"/>
              </p14:xfrm>
            </p:contentPart>
          </mc:Choice>
          <mc:Fallback xmlns="">
            <p:pic>
              <p:nvPicPr>
                <p:cNvPr id="229" name="墨迹 228">
                  <a:extLst>
                    <a:ext uri="{FF2B5EF4-FFF2-40B4-BE49-F238E27FC236}">
                      <a16:creationId xmlns:a16="http://schemas.microsoft.com/office/drawing/2014/main" id="{6337E6B5-301C-45F1-94C3-6046D51EE3D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944466" y="3585021"/>
                  <a:ext cx="23544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30" name="墨迹 229">
                  <a:extLst>
                    <a:ext uri="{FF2B5EF4-FFF2-40B4-BE49-F238E27FC236}">
                      <a16:creationId xmlns:a16="http://schemas.microsoft.com/office/drawing/2014/main" id="{50D83714-CC11-45C3-8426-B7E2E260E457}"/>
                    </a:ext>
                  </a:extLst>
                </p14:cNvPr>
                <p14:cNvContentPartPr/>
                <p14:nvPr/>
              </p14:nvContentPartPr>
              <p14:xfrm>
                <a:off x="9206546" y="3671061"/>
                <a:ext cx="134640" cy="226800"/>
              </p14:xfrm>
            </p:contentPart>
          </mc:Choice>
          <mc:Fallback xmlns="">
            <p:pic>
              <p:nvPicPr>
                <p:cNvPr id="230" name="墨迹 229">
                  <a:extLst>
                    <a:ext uri="{FF2B5EF4-FFF2-40B4-BE49-F238E27FC236}">
                      <a16:creationId xmlns:a16="http://schemas.microsoft.com/office/drawing/2014/main" id="{50D83714-CC11-45C3-8426-B7E2E260E45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197906" y="3662421"/>
                  <a:ext cx="15228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31" name="墨迹 230">
                  <a:extLst>
                    <a:ext uri="{FF2B5EF4-FFF2-40B4-BE49-F238E27FC236}">
                      <a16:creationId xmlns:a16="http://schemas.microsoft.com/office/drawing/2014/main" id="{8ADA1B94-067E-4E87-BB95-2DF96C771F7A}"/>
                    </a:ext>
                  </a:extLst>
                </p14:cNvPr>
                <p14:cNvContentPartPr/>
                <p14:nvPr/>
              </p14:nvContentPartPr>
              <p14:xfrm>
                <a:off x="9366746" y="3735861"/>
                <a:ext cx="114480" cy="130320"/>
              </p14:xfrm>
            </p:contentPart>
          </mc:Choice>
          <mc:Fallback xmlns="">
            <p:pic>
              <p:nvPicPr>
                <p:cNvPr id="231" name="墨迹 230">
                  <a:extLst>
                    <a:ext uri="{FF2B5EF4-FFF2-40B4-BE49-F238E27FC236}">
                      <a16:creationId xmlns:a16="http://schemas.microsoft.com/office/drawing/2014/main" id="{8ADA1B94-067E-4E87-BB95-2DF96C771F7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357746" y="3726861"/>
                  <a:ext cx="1321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32" name="墨迹 231">
                  <a:extLst>
                    <a:ext uri="{FF2B5EF4-FFF2-40B4-BE49-F238E27FC236}">
                      <a16:creationId xmlns:a16="http://schemas.microsoft.com/office/drawing/2014/main" id="{EFA7DDBA-2610-45D5-9517-28BCF0F64C2A}"/>
                    </a:ext>
                  </a:extLst>
                </p14:cNvPr>
                <p14:cNvContentPartPr/>
                <p14:nvPr/>
              </p14:nvContentPartPr>
              <p14:xfrm>
                <a:off x="9550706" y="3594021"/>
                <a:ext cx="182520" cy="258120"/>
              </p14:xfrm>
            </p:contentPart>
          </mc:Choice>
          <mc:Fallback xmlns="">
            <p:pic>
              <p:nvPicPr>
                <p:cNvPr id="232" name="墨迹 231">
                  <a:extLst>
                    <a:ext uri="{FF2B5EF4-FFF2-40B4-BE49-F238E27FC236}">
                      <a16:creationId xmlns:a16="http://schemas.microsoft.com/office/drawing/2014/main" id="{EFA7DDBA-2610-45D5-9517-28BCF0F64C2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542066" y="3585021"/>
                  <a:ext cx="20016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33" name="墨迹 232">
                  <a:extLst>
                    <a:ext uri="{FF2B5EF4-FFF2-40B4-BE49-F238E27FC236}">
                      <a16:creationId xmlns:a16="http://schemas.microsoft.com/office/drawing/2014/main" id="{3CF5C61F-B2AC-4D4E-9571-32218B7C0F63}"/>
                    </a:ext>
                  </a:extLst>
                </p14:cNvPr>
                <p14:cNvContentPartPr/>
                <p14:nvPr/>
              </p14:nvContentPartPr>
              <p14:xfrm>
                <a:off x="9876146" y="3862941"/>
                <a:ext cx="12240" cy="16920"/>
              </p14:xfrm>
            </p:contentPart>
          </mc:Choice>
          <mc:Fallback xmlns="">
            <p:pic>
              <p:nvPicPr>
                <p:cNvPr id="233" name="墨迹 232">
                  <a:extLst>
                    <a:ext uri="{FF2B5EF4-FFF2-40B4-BE49-F238E27FC236}">
                      <a16:creationId xmlns:a16="http://schemas.microsoft.com/office/drawing/2014/main" id="{3CF5C61F-B2AC-4D4E-9571-32218B7C0F6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867146" y="3854301"/>
                  <a:ext cx="29880" cy="3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5" name="组合 244">
            <a:extLst>
              <a:ext uri="{FF2B5EF4-FFF2-40B4-BE49-F238E27FC236}">
                <a16:creationId xmlns:a16="http://schemas.microsoft.com/office/drawing/2014/main" id="{08E8F77E-0E0B-4FDD-B36A-FD584C1E39F8}"/>
              </a:ext>
            </a:extLst>
          </p:cNvPr>
          <p:cNvGrpSpPr/>
          <p:nvPr/>
        </p:nvGrpSpPr>
        <p:grpSpPr>
          <a:xfrm>
            <a:off x="5816066" y="644181"/>
            <a:ext cx="1325160" cy="450000"/>
            <a:chOff x="5816066" y="644181"/>
            <a:chExt cx="1325160" cy="45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35" name="墨迹 234">
                  <a:extLst>
                    <a:ext uri="{FF2B5EF4-FFF2-40B4-BE49-F238E27FC236}">
                      <a16:creationId xmlns:a16="http://schemas.microsoft.com/office/drawing/2014/main" id="{DEC2FA6A-A970-4F82-BA20-D62E3D4D71C5}"/>
                    </a:ext>
                  </a:extLst>
                </p14:cNvPr>
                <p14:cNvContentPartPr/>
                <p14:nvPr/>
              </p14:nvContentPartPr>
              <p14:xfrm>
                <a:off x="5827226" y="693861"/>
                <a:ext cx="58320" cy="400320"/>
              </p14:xfrm>
            </p:contentPart>
          </mc:Choice>
          <mc:Fallback xmlns="">
            <p:pic>
              <p:nvPicPr>
                <p:cNvPr id="235" name="墨迹 234">
                  <a:extLst>
                    <a:ext uri="{FF2B5EF4-FFF2-40B4-BE49-F238E27FC236}">
                      <a16:creationId xmlns:a16="http://schemas.microsoft.com/office/drawing/2014/main" id="{DEC2FA6A-A970-4F82-BA20-D62E3D4D71C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818226" y="685221"/>
                  <a:ext cx="7596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36" name="墨迹 235">
                  <a:extLst>
                    <a:ext uri="{FF2B5EF4-FFF2-40B4-BE49-F238E27FC236}">
                      <a16:creationId xmlns:a16="http://schemas.microsoft.com/office/drawing/2014/main" id="{39D18FD7-4957-4343-A244-8BEC586E4C7B}"/>
                    </a:ext>
                  </a:extLst>
                </p14:cNvPr>
                <p14:cNvContentPartPr/>
                <p14:nvPr/>
              </p14:nvContentPartPr>
              <p14:xfrm>
                <a:off x="5816066" y="759021"/>
                <a:ext cx="171720" cy="128520"/>
              </p14:xfrm>
            </p:contentPart>
          </mc:Choice>
          <mc:Fallback xmlns="">
            <p:pic>
              <p:nvPicPr>
                <p:cNvPr id="236" name="墨迹 235">
                  <a:extLst>
                    <a:ext uri="{FF2B5EF4-FFF2-40B4-BE49-F238E27FC236}">
                      <a16:creationId xmlns:a16="http://schemas.microsoft.com/office/drawing/2014/main" id="{39D18FD7-4957-4343-A244-8BEC586E4C7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807426" y="750021"/>
                  <a:ext cx="1893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37" name="墨迹 236">
                  <a:extLst>
                    <a:ext uri="{FF2B5EF4-FFF2-40B4-BE49-F238E27FC236}">
                      <a16:creationId xmlns:a16="http://schemas.microsoft.com/office/drawing/2014/main" id="{E047BE25-5C68-4D41-8501-733485DD6AFF}"/>
                    </a:ext>
                  </a:extLst>
                </p14:cNvPr>
                <p14:cNvContentPartPr/>
                <p14:nvPr/>
              </p14:nvContentPartPr>
              <p14:xfrm>
                <a:off x="6047906" y="779181"/>
                <a:ext cx="217800" cy="161280"/>
              </p14:xfrm>
            </p:contentPart>
          </mc:Choice>
          <mc:Fallback xmlns="">
            <p:pic>
              <p:nvPicPr>
                <p:cNvPr id="237" name="墨迹 236">
                  <a:extLst>
                    <a:ext uri="{FF2B5EF4-FFF2-40B4-BE49-F238E27FC236}">
                      <a16:creationId xmlns:a16="http://schemas.microsoft.com/office/drawing/2014/main" id="{E047BE25-5C68-4D41-8501-733485DD6AF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039266" y="770181"/>
                  <a:ext cx="23544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38" name="墨迹 237">
                  <a:extLst>
                    <a:ext uri="{FF2B5EF4-FFF2-40B4-BE49-F238E27FC236}">
                      <a16:creationId xmlns:a16="http://schemas.microsoft.com/office/drawing/2014/main" id="{7E4927C4-C0BA-48D6-A600-6E82E58E4BB1}"/>
                    </a:ext>
                  </a:extLst>
                </p14:cNvPr>
                <p14:cNvContentPartPr/>
                <p14:nvPr/>
              </p14:nvContentPartPr>
              <p14:xfrm>
                <a:off x="6214226" y="659661"/>
                <a:ext cx="70560" cy="97920"/>
              </p14:xfrm>
            </p:contentPart>
          </mc:Choice>
          <mc:Fallback xmlns="">
            <p:pic>
              <p:nvPicPr>
                <p:cNvPr id="238" name="墨迹 237">
                  <a:extLst>
                    <a:ext uri="{FF2B5EF4-FFF2-40B4-BE49-F238E27FC236}">
                      <a16:creationId xmlns:a16="http://schemas.microsoft.com/office/drawing/2014/main" id="{7E4927C4-C0BA-48D6-A600-6E82E58E4BB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205226" y="651021"/>
                  <a:ext cx="882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39" name="墨迹 238">
                  <a:extLst>
                    <a:ext uri="{FF2B5EF4-FFF2-40B4-BE49-F238E27FC236}">
                      <a16:creationId xmlns:a16="http://schemas.microsoft.com/office/drawing/2014/main" id="{9AFDD710-0BC0-4886-BFEB-CEAFF63BF64E}"/>
                    </a:ext>
                  </a:extLst>
                </p14:cNvPr>
                <p14:cNvContentPartPr/>
                <p14:nvPr/>
              </p14:nvContentPartPr>
              <p14:xfrm>
                <a:off x="6384506" y="774141"/>
                <a:ext cx="57960" cy="126360"/>
              </p14:xfrm>
            </p:contentPart>
          </mc:Choice>
          <mc:Fallback xmlns="">
            <p:pic>
              <p:nvPicPr>
                <p:cNvPr id="239" name="墨迹 238">
                  <a:extLst>
                    <a:ext uri="{FF2B5EF4-FFF2-40B4-BE49-F238E27FC236}">
                      <a16:creationId xmlns:a16="http://schemas.microsoft.com/office/drawing/2014/main" id="{9AFDD710-0BC0-4886-BFEB-CEAFF63BF64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375866" y="765501"/>
                  <a:ext cx="756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40" name="墨迹 239">
                  <a:extLst>
                    <a:ext uri="{FF2B5EF4-FFF2-40B4-BE49-F238E27FC236}">
                      <a16:creationId xmlns:a16="http://schemas.microsoft.com/office/drawing/2014/main" id="{D3F65123-2FD0-47D5-8739-C47BE141B04C}"/>
                    </a:ext>
                  </a:extLst>
                </p14:cNvPr>
                <p14:cNvContentPartPr/>
                <p14:nvPr/>
              </p14:nvContentPartPr>
              <p14:xfrm>
                <a:off x="6528146" y="740661"/>
                <a:ext cx="149400" cy="154440"/>
              </p14:xfrm>
            </p:contentPart>
          </mc:Choice>
          <mc:Fallback xmlns="">
            <p:pic>
              <p:nvPicPr>
                <p:cNvPr id="240" name="墨迹 239">
                  <a:extLst>
                    <a:ext uri="{FF2B5EF4-FFF2-40B4-BE49-F238E27FC236}">
                      <a16:creationId xmlns:a16="http://schemas.microsoft.com/office/drawing/2014/main" id="{D3F65123-2FD0-47D5-8739-C47BE141B04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519146" y="732021"/>
                  <a:ext cx="1670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41" name="墨迹 240">
                  <a:extLst>
                    <a:ext uri="{FF2B5EF4-FFF2-40B4-BE49-F238E27FC236}">
                      <a16:creationId xmlns:a16="http://schemas.microsoft.com/office/drawing/2014/main" id="{7F3F15B0-1C68-41B5-A856-1B5E0FDF04A4}"/>
                    </a:ext>
                  </a:extLst>
                </p14:cNvPr>
                <p14:cNvContentPartPr/>
                <p14:nvPr/>
              </p14:nvContentPartPr>
              <p14:xfrm>
                <a:off x="6686546" y="644181"/>
                <a:ext cx="53280" cy="210240"/>
              </p14:xfrm>
            </p:contentPart>
          </mc:Choice>
          <mc:Fallback xmlns="">
            <p:pic>
              <p:nvPicPr>
                <p:cNvPr id="241" name="墨迹 240">
                  <a:extLst>
                    <a:ext uri="{FF2B5EF4-FFF2-40B4-BE49-F238E27FC236}">
                      <a16:creationId xmlns:a16="http://schemas.microsoft.com/office/drawing/2014/main" id="{7F3F15B0-1C68-41B5-A856-1B5E0FDF04A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677546" y="635181"/>
                  <a:ext cx="709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242" name="墨迹 241">
                  <a:extLst>
                    <a:ext uri="{FF2B5EF4-FFF2-40B4-BE49-F238E27FC236}">
                      <a16:creationId xmlns:a16="http://schemas.microsoft.com/office/drawing/2014/main" id="{00987735-A168-45A7-9055-6306D234A9E0}"/>
                    </a:ext>
                  </a:extLst>
                </p14:cNvPr>
                <p14:cNvContentPartPr/>
                <p14:nvPr/>
              </p14:nvContentPartPr>
              <p14:xfrm>
                <a:off x="6804626" y="699621"/>
                <a:ext cx="113760" cy="28080"/>
              </p14:xfrm>
            </p:contentPart>
          </mc:Choice>
          <mc:Fallback xmlns="">
            <p:pic>
              <p:nvPicPr>
                <p:cNvPr id="242" name="墨迹 241">
                  <a:extLst>
                    <a:ext uri="{FF2B5EF4-FFF2-40B4-BE49-F238E27FC236}">
                      <a16:creationId xmlns:a16="http://schemas.microsoft.com/office/drawing/2014/main" id="{00987735-A168-45A7-9055-6306D234A9E0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795626" y="690621"/>
                  <a:ext cx="1314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243" name="墨迹 242">
                  <a:extLst>
                    <a:ext uri="{FF2B5EF4-FFF2-40B4-BE49-F238E27FC236}">
                      <a16:creationId xmlns:a16="http://schemas.microsoft.com/office/drawing/2014/main" id="{1F01A3F7-B121-428B-8502-1B4B9EF58105}"/>
                    </a:ext>
                  </a:extLst>
                </p14:cNvPr>
                <p14:cNvContentPartPr/>
                <p14:nvPr/>
              </p14:nvContentPartPr>
              <p14:xfrm>
                <a:off x="6872306" y="666501"/>
                <a:ext cx="100080" cy="198360"/>
              </p14:xfrm>
            </p:contentPart>
          </mc:Choice>
          <mc:Fallback xmlns="">
            <p:pic>
              <p:nvPicPr>
                <p:cNvPr id="243" name="墨迹 242">
                  <a:extLst>
                    <a:ext uri="{FF2B5EF4-FFF2-40B4-BE49-F238E27FC236}">
                      <a16:creationId xmlns:a16="http://schemas.microsoft.com/office/drawing/2014/main" id="{1F01A3F7-B121-428B-8502-1B4B9EF5810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863666" y="657861"/>
                  <a:ext cx="1177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244" name="墨迹 243">
                  <a:extLst>
                    <a:ext uri="{FF2B5EF4-FFF2-40B4-BE49-F238E27FC236}">
                      <a16:creationId xmlns:a16="http://schemas.microsoft.com/office/drawing/2014/main" id="{C89CE501-FA89-4936-AE26-B983F754E404}"/>
                    </a:ext>
                  </a:extLst>
                </p14:cNvPr>
                <p14:cNvContentPartPr/>
                <p14:nvPr/>
              </p14:nvContentPartPr>
              <p14:xfrm>
                <a:off x="6875546" y="728421"/>
                <a:ext cx="265680" cy="327960"/>
              </p14:xfrm>
            </p:contentPart>
          </mc:Choice>
          <mc:Fallback xmlns="">
            <p:pic>
              <p:nvPicPr>
                <p:cNvPr id="244" name="墨迹 243">
                  <a:extLst>
                    <a:ext uri="{FF2B5EF4-FFF2-40B4-BE49-F238E27FC236}">
                      <a16:creationId xmlns:a16="http://schemas.microsoft.com/office/drawing/2014/main" id="{C89CE501-FA89-4936-AE26-B983F754E404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866906" y="719421"/>
                  <a:ext cx="283320" cy="345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20364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92BF1CF2-CB7D-40D8-A0CB-10466BA98C8F}"/>
              </a:ext>
            </a:extLst>
          </p:cNvPr>
          <p:cNvSpPr/>
          <p:nvPr/>
        </p:nvSpPr>
        <p:spPr>
          <a:xfrm>
            <a:off x="2960869" y="1133213"/>
            <a:ext cx="1287709" cy="3775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Finish 1</a:t>
            </a:r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B96402B-746C-462B-8D9C-E6530B38B5A7}"/>
              </a:ext>
            </a:extLst>
          </p:cNvPr>
          <p:cNvSpPr/>
          <p:nvPr/>
        </p:nvSpPr>
        <p:spPr>
          <a:xfrm>
            <a:off x="5420228" y="1133212"/>
            <a:ext cx="1445702" cy="3775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Depart 1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EDCA692E-3308-4686-AA20-22571FF434C1}"/>
              </a:ext>
            </a:extLst>
          </p:cNvPr>
          <p:cNvSpPr/>
          <p:nvPr/>
        </p:nvSpPr>
        <p:spPr>
          <a:xfrm>
            <a:off x="2960869" y="3047301"/>
            <a:ext cx="1287709" cy="3775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Finish 2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9BFEE90-4183-48B9-93EF-063112F671B6}"/>
              </a:ext>
            </a:extLst>
          </p:cNvPr>
          <p:cNvSpPr/>
          <p:nvPr/>
        </p:nvSpPr>
        <p:spPr>
          <a:xfrm>
            <a:off x="5420228" y="3047301"/>
            <a:ext cx="1445702" cy="3775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Depart 2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46B06E8-2A9F-4F72-B902-90C5161A196D}"/>
              </a:ext>
            </a:extLst>
          </p:cNvPr>
          <p:cNvSpPr/>
          <p:nvPr/>
        </p:nvSpPr>
        <p:spPr>
          <a:xfrm>
            <a:off x="7546839" y="2090256"/>
            <a:ext cx="1445702" cy="3775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Start 3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D05FD0B-771F-4610-9959-B45C247DCFE9}"/>
              </a:ext>
            </a:extLst>
          </p:cNvPr>
          <p:cNvSpPr/>
          <p:nvPr/>
        </p:nvSpPr>
        <p:spPr>
          <a:xfrm>
            <a:off x="9817469" y="2090255"/>
            <a:ext cx="1445702" cy="3775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Finish 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E002B37-B986-41AD-97F4-6264D7C41104}"/>
                  </a:ext>
                </a:extLst>
              </p:cNvPr>
              <p:cNvSpPr txBox="1"/>
              <p:nvPr/>
            </p:nvSpPr>
            <p:spPr>
              <a:xfrm>
                <a:off x="5309798" y="4139699"/>
                <a:ext cx="6417579" cy="2148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machine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empty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machine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processing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part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machine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occupied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by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finished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part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=1,2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machine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3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working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machine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3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idle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#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available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spaces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in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buffer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in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front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machine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 3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CN" dirty="0"/>
                  <a:t>: # departure from system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E002B37-B986-41AD-97F4-6264D7C41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9798" y="4139699"/>
                <a:ext cx="6417579" cy="2148473"/>
              </a:xfrm>
              <a:prstGeom prst="rect">
                <a:avLst/>
              </a:prstGeom>
              <a:blipFill>
                <a:blip r:embed="rId57"/>
                <a:stretch>
                  <a:fillRect b="-33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5419320-9AE2-44B6-8DBA-4A7F09596664}"/>
                  </a:ext>
                </a:extLst>
              </p:cNvPr>
              <p:cNvSpPr txBox="1"/>
              <p:nvPr/>
            </p:nvSpPr>
            <p:spPr>
              <a:xfrm>
                <a:off x="3086702" y="1514347"/>
                <a:ext cx="10360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5419320-9AE2-44B6-8DBA-4A7F09596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702" y="1514347"/>
                <a:ext cx="1036042" cy="276999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6DBEE09-7701-47E3-A75D-490E16F290D9}"/>
                  </a:ext>
                </a:extLst>
              </p:cNvPr>
              <p:cNvSpPr txBox="1"/>
              <p:nvPr/>
            </p:nvSpPr>
            <p:spPr>
              <a:xfrm>
                <a:off x="5646028" y="1519937"/>
                <a:ext cx="10360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−−</m:t>
                      </m:r>
                    </m:oMath>
                  </m:oMathPara>
                </a14:m>
                <a:endParaRPr lang="en-US" altLang="zh-CN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−−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6DBEE09-7701-47E3-A75D-490E16F29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028" y="1519937"/>
                <a:ext cx="1036042" cy="461665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C3F9557-A4D8-4CBF-A308-56BD2C0FCA48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 flipV="1">
            <a:off x="4248578" y="1321965"/>
            <a:ext cx="11716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8C34D85-0205-4E09-8E69-4CB211501421}"/>
              </a:ext>
            </a:extLst>
          </p:cNvPr>
          <p:cNvCxnSpPr/>
          <p:nvPr/>
        </p:nvCxnSpPr>
        <p:spPr>
          <a:xfrm>
            <a:off x="4834991" y="1233180"/>
            <a:ext cx="0" cy="188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4D695FB-4B04-46C9-8AB5-A19ED203295A}"/>
                  </a:ext>
                </a:extLst>
              </p:cNvPr>
              <p:cNvSpPr txBox="1"/>
              <p:nvPr/>
            </p:nvSpPr>
            <p:spPr>
              <a:xfrm>
                <a:off x="4316382" y="1384255"/>
                <a:ext cx="10360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≥1)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4D695FB-4B04-46C9-8AB5-A19ED2032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6382" y="1384255"/>
                <a:ext cx="1036042" cy="276999"/>
              </a:xfrm>
              <a:prstGeom prst="rect">
                <a:avLst/>
              </a:prstGeom>
              <a:blipFill>
                <a:blip r:embed="rId4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1999D41-9739-4D63-BBE1-1EBF5443AB24}"/>
                  </a:ext>
                </a:extLst>
              </p:cNvPr>
              <p:cNvSpPr txBox="1"/>
              <p:nvPr/>
            </p:nvSpPr>
            <p:spPr>
              <a:xfrm>
                <a:off x="3069926" y="3435518"/>
                <a:ext cx="10360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1999D41-9739-4D63-BBE1-1EBF5443A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926" y="3435518"/>
                <a:ext cx="1036042" cy="276999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09C2F4D-4231-4E6C-A6BD-D1693111FCA6}"/>
                  </a:ext>
                </a:extLst>
              </p:cNvPr>
              <p:cNvSpPr txBox="1"/>
              <p:nvPr/>
            </p:nvSpPr>
            <p:spPr>
              <a:xfrm>
                <a:off x="5662806" y="3422931"/>
                <a:ext cx="10360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−−</m:t>
                      </m:r>
                    </m:oMath>
                  </m:oMathPara>
                </a14:m>
                <a:endParaRPr lang="en-US" altLang="zh-CN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−−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09C2F4D-4231-4E6C-A6BD-D1693111F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2806" y="3422931"/>
                <a:ext cx="1036042" cy="461665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5E5527F-FFFA-4E5F-8693-2E8A21A5DA40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248578" y="3236054"/>
            <a:ext cx="1171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64CF35C-22B1-4FC3-BA7B-EAC24A3C2D6B}"/>
              </a:ext>
            </a:extLst>
          </p:cNvPr>
          <p:cNvCxnSpPr/>
          <p:nvPr/>
        </p:nvCxnSpPr>
        <p:spPr>
          <a:xfrm>
            <a:off x="4849889" y="3141677"/>
            <a:ext cx="0" cy="188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A687A187-697E-42F2-802D-71E61F8BBFFF}"/>
                  </a:ext>
                </a:extLst>
              </p:cNvPr>
              <p:cNvSpPr txBox="1"/>
              <p:nvPr/>
            </p:nvSpPr>
            <p:spPr>
              <a:xfrm>
                <a:off x="4198941" y="3294738"/>
                <a:ext cx="12199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≥1 &amp;</m:t>
                      </m:r>
                    </m:oMath>
                  </m:oMathPara>
                </a14:m>
                <a:endParaRPr lang="en-US" altLang="zh-CN" sz="1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≤0)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A687A187-697E-42F2-802D-71E61F8BB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941" y="3294738"/>
                <a:ext cx="1219905" cy="461665"/>
              </a:xfrm>
              <a:prstGeom prst="rect">
                <a:avLst/>
              </a:prstGeom>
              <a:blipFill>
                <a:blip r:embed="rId33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E2E94E32-6BE0-491F-A7D9-79A1339626E6}"/>
              </a:ext>
            </a:extLst>
          </p:cNvPr>
          <p:cNvCxnSpPr>
            <a:cxnSpLocks/>
            <a:stCxn id="3" idx="1"/>
            <a:endCxn id="2" idx="7"/>
          </p:cNvCxnSpPr>
          <p:nvPr/>
        </p:nvCxnSpPr>
        <p:spPr>
          <a:xfrm rot="16200000" flipH="1" flipV="1">
            <a:off x="4845971" y="402521"/>
            <a:ext cx="1" cy="1571949"/>
          </a:xfrm>
          <a:prstGeom prst="curvedConnector3">
            <a:avLst>
              <a:gd name="adj1" fmla="val -283884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394FD4AF-56E2-439C-A999-57011A10E3E3}"/>
                  </a:ext>
                </a:extLst>
              </p:cNvPr>
              <p:cNvSpPr/>
              <p:nvPr/>
            </p:nvSpPr>
            <p:spPr>
              <a:xfrm>
                <a:off x="4716757" y="640023"/>
                <a:ext cx="34714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394FD4AF-56E2-439C-A999-57011A10E3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757" y="640023"/>
                <a:ext cx="347146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F9C88252-D4F9-4AE3-A80C-954E046A1EAC}"/>
              </a:ext>
            </a:extLst>
          </p:cNvPr>
          <p:cNvCxnSpPr>
            <a:stCxn id="5" idx="3"/>
            <a:endCxn id="4" idx="5"/>
          </p:cNvCxnSpPr>
          <p:nvPr/>
        </p:nvCxnSpPr>
        <p:spPr>
          <a:xfrm rot="5400000">
            <a:off x="4845972" y="2583548"/>
            <a:ext cx="12700" cy="1571949"/>
          </a:xfrm>
          <a:prstGeom prst="curvedConnector3">
            <a:avLst>
              <a:gd name="adj1" fmla="val 505305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65789332-9E17-4589-80D0-B113D341B178}"/>
                  </a:ext>
                </a:extLst>
              </p:cNvPr>
              <p:cNvSpPr/>
              <p:nvPr/>
            </p:nvSpPr>
            <p:spPr>
              <a:xfrm>
                <a:off x="4713166" y="4004622"/>
                <a:ext cx="3507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65789332-9E17-4589-80D0-B113D341B1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3166" y="4004622"/>
                <a:ext cx="350737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224C696-DD39-4A35-8998-7C496909AED7}"/>
                  </a:ext>
                </a:extLst>
              </p:cNvPr>
              <p:cNvSpPr txBox="1"/>
              <p:nvPr/>
            </p:nvSpPr>
            <p:spPr>
              <a:xfrm>
                <a:off x="8216336" y="2419087"/>
                <a:ext cx="7323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++</m:t>
                      </m:r>
                    </m:oMath>
                  </m:oMathPara>
                </a14:m>
                <a:endParaRPr lang="en-US" altLang="zh-CN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224C696-DD39-4A35-8998-7C496909A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6336" y="2419087"/>
                <a:ext cx="732316" cy="461665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16A66B1-299A-4DEC-AB9E-0A3F1628AFF7}"/>
                  </a:ext>
                </a:extLst>
              </p:cNvPr>
              <p:cNvSpPr txBox="1"/>
              <p:nvPr/>
            </p:nvSpPr>
            <p:spPr>
              <a:xfrm>
                <a:off x="11177823" y="2048173"/>
                <a:ext cx="7469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−−</m:t>
                      </m:r>
                    </m:oMath>
                  </m:oMathPara>
                </a14:m>
                <a:endParaRPr lang="en-US" altLang="zh-CN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 dirty="0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1200" i="1" dirty="0" smtClean="0">
                          <a:latin typeface="Cambria Math" panose="02040503050406030204" pitchFamily="18" charset="0"/>
                        </a:rPr>
                        <m:t>++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16A66B1-299A-4DEC-AB9E-0A3F1628A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7823" y="2048173"/>
                <a:ext cx="746999" cy="461665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1389AE3-2F13-43AC-A54D-A91016370B50}"/>
              </a:ext>
            </a:extLst>
          </p:cNvPr>
          <p:cNvCxnSpPr>
            <a:cxnSpLocks/>
          </p:cNvCxnSpPr>
          <p:nvPr/>
        </p:nvCxnSpPr>
        <p:spPr>
          <a:xfrm flipV="1">
            <a:off x="8981419" y="2279005"/>
            <a:ext cx="8249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06CB8C2A-6E6C-4202-A9CA-F62BC41CB6E3}"/>
                  </a:ext>
                </a:extLst>
              </p:cNvPr>
              <p:cNvSpPr txBox="1"/>
              <p:nvPr/>
            </p:nvSpPr>
            <p:spPr>
              <a:xfrm>
                <a:off x="9235418" y="2279007"/>
                <a:ext cx="3507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06CB8C2A-6E6C-4202-A9CA-F62BC41CB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5418" y="2279007"/>
                <a:ext cx="350737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id="{1DE50B7D-CB79-42C8-831B-3F369F3DE8D2}"/>
              </a:ext>
            </a:extLst>
          </p:cNvPr>
          <p:cNvCxnSpPr>
            <a:stCxn id="7" idx="0"/>
            <a:endCxn id="6" idx="0"/>
          </p:cNvCxnSpPr>
          <p:nvPr/>
        </p:nvCxnSpPr>
        <p:spPr>
          <a:xfrm rot="16200000" flipH="1" flipV="1">
            <a:off x="9405004" y="954940"/>
            <a:ext cx="1" cy="2270630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8091F35A-3ACB-4616-AEB5-4B65AE7EC495}"/>
              </a:ext>
            </a:extLst>
          </p:cNvPr>
          <p:cNvCxnSpPr/>
          <p:nvPr/>
        </p:nvCxnSpPr>
        <p:spPr>
          <a:xfrm>
            <a:off x="9512657" y="1762995"/>
            <a:ext cx="0" cy="188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E943E0BF-F231-45A3-8A1E-C00004C71F51}"/>
                  </a:ext>
                </a:extLst>
              </p:cNvPr>
              <p:cNvSpPr txBox="1"/>
              <p:nvPr/>
            </p:nvSpPr>
            <p:spPr>
              <a:xfrm>
                <a:off x="8789806" y="1526811"/>
                <a:ext cx="14457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E943E0BF-F231-45A3-8A1E-C00004C71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9806" y="1526811"/>
                <a:ext cx="1445701" cy="276999"/>
              </a:xfrm>
              <a:prstGeom prst="rect">
                <a:avLst/>
              </a:prstGeom>
              <a:blipFill>
                <a:blip r:embed="rId1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0E174049-AF52-43E9-9DB0-8AEE2D5877BC}"/>
              </a:ext>
            </a:extLst>
          </p:cNvPr>
          <p:cNvCxnSpPr>
            <a:stCxn id="3" idx="5"/>
            <a:endCxn id="6" idx="1"/>
          </p:cNvCxnSpPr>
          <p:nvPr/>
        </p:nvCxnSpPr>
        <p:spPr>
          <a:xfrm>
            <a:off x="6654212" y="1455433"/>
            <a:ext cx="1104345" cy="690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145EE61C-3CB4-4A87-B5A9-05A5E861DCC8}"/>
              </a:ext>
            </a:extLst>
          </p:cNvPr>
          <p:cNvCxnSpPr>
            <a:stCxn id="5" idx="7"/>
            <a:endCxn id="6" idx="3"/>
          </p:cNvCxnSpPr>
          <p:nvPr/>
        </p:nvCxnSpPr>
        <p:spPr>
          <a:xfrm flipV="1">
            <a:off x="6654212" y="2412477"/>
            <a:ext cx="1104345" cy="690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031989BD-BEC7-4FC2-AFCE-05D953806341}"/>
              </a:ext>
            </a:extLst>
          </p:cNvPr>
          <p:cNvCxnSpPr/>
          <p:nvPr/>
        </p:nvCxnSpPr>
        <p:spPr>
          <a:xfrm>
            <a:off x="7203576" y="1709355"/>
            <a:ext cx="0" cy="188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573D20BE-8852-4304-BB7C-EEDA3F0268EA}"/>
                  </a:ext>
                </a:extLst>
              </p:cNvPr>
              <p:cNvSpPr txBox="1"/>
              <p:nvPr/>
            </p:nvSpPr>
            <p:spPr>
              <a:xfrm>
                <a:off x="6320644" y="1870390"/>
                <a:ext cx="14457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573D20BE-8852-4304-BB7C-EEDA3F0268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0644" y="1870390"/>
                <a:ext cx="1445701" cy="276999"/>
              </a:xfrm>
              <a:prstGeom prst="rect">
                <a:avLst/>
              </a:prstGeom>
              <a:blipFill>
                <a:blip r:embed="rId15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6A8273A4-3859-4CA1-8F5A-19E2C5B6BD28}"/>
              </a:ext>
            </a:extLst>
          </p:cNvPr>
          <p:cNvCxnSpPr/>
          <p:nvPr/>
        </p:nvCxnSpPr>
        <p:spPr>
          <a:xfrm>
            <a:off x="7203576" y="2665068"/>
            <a:ext cx="0" cy="188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839BDEDD-EA6B-43A0-9E06-57F853F9F30B}"/>
                  </a:ext>
                </a:extLst>
              </p:cNvPr>
              <p:cNvSpPr txBox="1"/>
              <p:nvPr/>
            </p:nvSpPr>
            <p:spPr>
              <a:xfrm>
                <a:off x="6728904" y="2781815"/>
                <a:ext cx="14457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839BDEDD-EA6B-43A0-9E06-57F853F9F3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8904" y="2781815"/>
                <a:ext cx="1445701" cy="276999"/>
              </a:xfrm>
              <a:prstGeom prst="rect">
                <a:avLst/>
              </a:prstGeom>
              <a:blipFill>
                <a:blip r:embed="rId1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连接符: 曲线 50">
            <a:extLst>
              <a:ext uri="{FF2B5EF4-FFF2-40B4-BE49-F238E27FC236}">
                <a16:creationId xmlns:a16="http://schemas.microsoft.com/office/drawing/2014/main" id="{424B4F29-2840-4B5C-9590-B12A33F0CB1D}"/>
              </a:ext>
            </a:extLst>
          </p:cNvPr>
          <p:cNvCxnSpPr>
            <a:stCxn id="6" idx="0"/>
            <a:endCxn id="3" idx="6"/>
          </p:cNvCxnSpPr>
          <p:nvPr/>
        </p:nvCxnSpPr>
        <p:spPr>
          <a:xfrm rot="16200000" flipV="1">
            <a:off x="7183665" y="1004231"/>
            <a:ext cx="768291" cy="140376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4F6A2837-4140-4E28-A1FC-DE3AA2722151}"/>
              </a:ext>
            </a:extLst>
          </p:cNvPr>
          <p:cNvCxnSpPr/>
          <p:nvPr/>
        </p:nvCxnSpPr>
        <p:spPr>
          <a:xfrm>
            <a:off x="7649591" y="1384255"/>
            <a:ext cx="0" cy="188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30373DC7-F161-416E-8B0C-33F34B806C75}"/>
                  </a:ext>
                </a:extLst>
              </p:cNvPr>
              <p:cNvSpPr txBox="1"/>
              <p:nvPr/>
            </p:nvSpPr>
            <p:spPr>
              <a:xfrm>
                <a:off x="7262995" y="1270084"/>
                <a:ext cx="14457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≥1)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30373DC7-F161-416E-8B0C-33F34B806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2995" y="1270084"/>
                <a:ext cx="1445701" cy="276999"/>
              </a:xfrm>
              <a:prstGeom prst="rect">
                <a:avLst/>
              </a:prstGeom>
              <a:blipFill>
                <a:blip r:embed="rId3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连接符: 曲线 55">
            <a:extLst>
              <a:ext uri="{FF2B5EF4-FFF2-40B4-BE49-F238E27FC236}">
                <a16:creationId xmlns:a16="http://schemas.microsoft.com/office/drawing/2014/main" id="{A6CA7866-90F9-4DE9-88C9-4D017E300C55}"/>
              </a:ext>
            </a:extLst>
          </p:cNvPr>
          <p:cNvCxnSpPr>
            <a:cxnSpLocks/>
            <a:stCxn id="6" idx="4"/>
            <a:endCxn id="5" idx="5"/>
          </p:cNvCxnSpPr>
          <p:nvPr/>
        </p:nvCxnSpPr>
        <p:spPr>
          <a:xfrm rot="5400000">
            <a:off x="7011071" y="2110902"/>
            <a:ext cx="901761" cy="1615478"/>
          </a:xfrm>
          <a:prstGeom prst="curvedConnector3">
            <a:avLst>
              <a:gd name="adj1" fmla="val 10589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F190379-87A6-4505-BE44-50A2054DDE07}"/>
              </a:ext>
            </a:extLst>
          </p:cNvPr>
          <p:cNvCxnSpPr/>
          <p:nvPr/>
        </p:nvCxnSpPr>
        <p:spPr>
          <a:xfrm>
            <a:off x="7461951" y="3341142"/>
            <a:ext cx="0" cy="188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9AC5E466-2D25-46A2-A271-0DF7ABA2B4AD}"/>
                  </a:ext>
                </a:extLst>
              </p:cNvPr>
              <p:cNvSpPr txBox="1"/>
              <p:nvPr/>
            </p:nvSpPr>
            <p:spPr>
              <a:xfrm>
                <a:off x="6739100" y="3494253"/>
                <a:ext cx="14457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≤0&amp;</m:t>
                      </m:r>
                    </m:oMath>
                  </m:oMathPara>
                </a14:m>
                <a:endParaRPr lang="en-US" altLang="zh-CN" sz="1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≥1)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9AC5E466-2D25-46A2-A271-0DF7ABA2B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100" y="3494253"/>
                <a:ext cx="1445701" cy="461665"/>
              </a:xfrm>
              <a:prstGeom prst="rect">
                <a:avLst/>
              </a:prstGeom>
              <a:blipFill>
                <a:blip r:embed="rId37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椭圆 68">
            <a:extLst>
              <a:ext uri="{FF2B5EF4-FFF2-40B4-BE49-F238E27FC236}">
                <a16:creationId xmlns:a16="http://schemas.microsoft.com/office/drawing/2014/main" id="{3F9D8025-5147-41AC-96F5-A3E14FDDF1CF}"/>
              </a:ext>
            </a:extLst>
          </p:cNvPr>
          <p:cNvSpPr/>
          <p:nvPr/>
        </p:nvSpPr>
        <p:spPr>
          <a:xfrm>
            <a:off x="2081431" y="2090254"/>
            <a:ext cx="791352" cy="3775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Run</a:t>
            </a:r>
            <a:endParaRPr lang="zh-CN" altLang="en-US" dirty="0"/>
          </a:p>
        </p:txBody>
      </p:sp>
      <p:cxnSp>
        <p:nvCxnSpPr>
          <p:cNvPr id="73" name="连接符: 曲线 72">
            <a:extLst>
              <a:ext uri="{FF2B5EF4-FFF2-40B4-BE49-F238E27FC236}">
                <a16:creationId xmlns:a16="http://schemas.microsoft.com/office/drawing/2014/main" id="{1AC8AF0C-E28B-4054-917F-9C5721D62556}"/>
              </a:ext>
            </a:extLst>
          </p:cNvPr>
          <p:cNvCxnSpPr>
            <a:cxnSpLocks/>
            <a:stCxn id="69" idx="0"/>
            <a:endCxn id="2" idx="2"/>
          </p:cNvCxnSpPr>
          <p:nvPr/>
        </p:nvCxnSpPr>
        <p:spPr>
          <a:xfrm rot="5400000" flipH="1" flipV="1">
            <a:off x="2334844" y="1464229"/>
            <a:ext cx="768288" cy="48376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连接符: 曲线 74">
            <a:extLst>
              <a:ext uri="{FF2B5EF4-FFF2-40B4-BE49-F238E27FC236}">
                <a16:creationId xmlns:a16="http://schemas.microsoft.com/office/drawing/2014/main" id="{E33F3153-21C6-46B9-BD79-47576EC9F2A1}"/>
              </a:ext>
            </a:extLst>
          </p:cNvPr>
          <p:cNvCxnSpPr>
            <a:cxnSpLocks/>
            <a:stCxn id="69" idx="4"/>
            <a:endCxn id="4" idx="2"/>
          </p:cNvCxnSpPr>
          <p:nvPr/>
        </p:nvCxnSpPr>
        <p:spPr>
          <a:xfrm rot="16200000" flipH="1">
            <a:off x="2334841" y="2610025"/>
            <a:ext cx="768295" cy="48376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99850760-B54C-4143-B7DC-52F2BE5F4376}"/>
                  </a:ext>
                </a:extLst>
              </p:cNvPr>
              <p:cNvSpPr/>
              <p:nvPr/>
            </p:nvSpPr>
            <p:spPr>
              <a:xfrm>
                <a:off x="2262235" y="1704603"/>
                <a:ext cx="34714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99850760-B54C-4143-B7DC-52F2BE5F43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235" y="1704603"/>
                <a:ext cx="347146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46DDCD05-FC7D-43D5-955E-E33A33479B45}"/>
                  </a:ext>
                </a:extLst>
              </p:cNvPr>
              <p:cNvSpPr/>
              <p:nvPr/>
            </p:nvSpPr>
            <p:spPr>
              <a:xfrm>
                <a:off x="2303534" y="2720042"/>
                <a:ext cx="3507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46DDCD05-FC7D-43D5-955E-E33A33479B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534" y="2720042"/>
                <a:ext cx="350737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932240F7-6530-4164-8806-9256BF4235BF}"/>
                  </a:ext>
                </a:extLst>
              </p:cNvPr>
              <p:cNvSpPr txBox="1"/>
              <p:nvPr/>
            </p:nvSpPr>
            <p:spPr>
              <a:xfrm>
                <a:off x="1225416" y="1925893"/>
                <a:ext cx="791352" cy="831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932240F7-6530-4164-8806-9256BF423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416" y="1925893"/>
                <a:ext cx="791352" cy="831638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287474D0-2424-43E4-BA76-10EF3BEB0113}"/>
              </a:ext>
            </a:extLst>
          </p:cNvPr>
          <p:cNvCxnSpPr>
            <a:cxnSpLocks/>
          </p:cNvCxnSpPr>
          <p:nvPr/>
        </p:nvCxnSpPr>
        <p:spPr>
          <a:xfrm flipH="1">
            <a:off x="5551001" y="2320053"/>
            <a:ext cx="155364" cy="0"/>
          </a:xfrm>
          <a:prstGeom prst="line">
            <a:avLst/>
          </a:prstGeom>
          <a:ln>
            <a:solidFill>
              <a:schemeClr val="bg2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E90B8A7E-A642-4B39-8A3A-AB138DDB1282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5631946" y="1455433"/>
            <a:ext cx="0" cy="1647152"/>
          </a:xfrm>
          <a:prstGeom prst="straightConnector1">
            <a:avLst/>
          </a:prstGeom>
          <a:ln>
            <a:solidFill>
              <a:schemeClr val="bg2">
                <a:lumMod val="8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8448E3C5-BBB5-4BB2-9A1C-F7B4E290C6A3}"/>
                  </a:ext>
                </a:extLst>
              </p:cNvPr>
              <p:cNvSpPr txBox="1"/>
              <p:nvPr/>
            </p:nvSpPr>
            <p:spPr>
              <a:xfrm>
                <a:off x="4794568" y="2048173"/>
                <a:ext cx="7913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bg2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bg2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bg2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200" b="0" i="1" smtClean="0">
                          <a:solidFill>
                            <a:schemeClr val="bg2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altLang="zh-CN" sz="1200" dirty="0">
                  <a:solidFill>
                    <a:schemeClr val="bg2">
                      <a:lumMod val="8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bg2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1200" b="0" i="1" smtClean="0">
                          <a:solidFill>
                            <a:schemeClr val="bg2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zh-CN" altLang="en-US" sz="1200" dirty="0">
                  <a:solidFill>
                    <a:schemeClr val="bg2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8448E3C5-BBB5-4BB2-9A1C-F7B4E290C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568" y="2048173"/>
                <a:ext cx="791352" cy="46166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8" name="组合 317">
            <a:extLst>
              <a:ext uri="{FF2B5EF4-FFF2-40B4-BE49-F238E27FC236}">
                <a16:creationId xmlns:a16="http://schemas.microsoft.com/office/drawing/2014/main" id="{1A2D4DE4-F3F1-4454-B9F1-685F05BEE49E}"/>
              </a:ext>
            </a:extLst>
          </p:cNvPr>
          <p:cNvGrpSpPr/>
          <p:nvPr/>
        </p:nvGrpSpPr>
        <p:grpSpPr>
          <a:xfrm>
            <a:off x="10630706" y="1048461"/>
            <a:ext cx="18720" cy="4680"/>
            <a:chOff x="10630706" y="1048461"/>
            <a:chExt cx="18720" cy="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16" name="墨迹 315">
                  <a:extLst>
                    <a:ext uri="{FF2B5EF4-FFF2-40B4-BE49-F238E27FC236}">
                      <a16:creationId xmlns:a16="http://schemas.microsoft.com/office/drawing/2014/main" id="{3E9840E0-409E-41CA-A40D-095B66FA788F}"/>
                    </a:ext>
                  </a:extLst>
                </p14:cNvPr>
                <p14:cNvContentPartPr/>
                <p14:nvPr/>
              </p14:nvContentPartPr>
              <p14:xfrm>
                <a:off x="10630706" y="1050261"/>
                <a:ext cx="18720" cy="2880"/>
              </p14:xfrm>
            </p:contentPart>
          </mc:Choice>
          <mc:Fallback xmlns="">
            <p:pic>
              <p:nvPicPr>
                <p:cNvPr id="316" name="墨迹 315">
                  <a:extLst>
                    <a:ext uri="{FF2B5EF4-FFF2-40B4-BE49-F238E27FC236}">
                      <a16:creationId xmlns:a16="http://schemas.microsoft.com/office/drawing/2014/main" id="{3E9840E0-409E-41CA-A40D-095B66FA788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621706" y="1041261"/>
                  <a:ext cx="363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17" name="墨迹 316">
                  <a:extLst>
                    <a:ext uri="{FF2B5EF4-FFF2-40B4-BE49-F238E27FC236}">
                      <a16:creationId xmlns:a16="http://schemas.microsoft.com/office/drawing/2014/main" id="{8352677F-F8C7-4243-B0F4-EDD3107B0711}"/>
                    </a:ext>
                  </a:extLst>
                </p14:cNvPr>
                <p14:cNvContentPartPr/>
                <p14:nvPr/>
              </p14:nvContentPartPr>
              <p14:xfrm>
                <a:off x="10635386" y="1048461"/>
                <a:ext cx="8280" cy="4680"/>
              </p14:xfrm>
            </p:contentPart>
          </mc:Choice>
          <mc:Fallback xmlns="">
            <p:pic>
              <p:nvPicPr>
                <p:cNvPr id="317" name="墨迹 316">
                  <a:extLst>
                    <a:ext uri="{FF2B5EF4-FFF2-40B4-BE49-F238E27FC236}">
                      <a16:creationId xmlns:a16="http://schemas.microsoft.com/office/drawing/2014/main" id="{8352677F-F8C7-4243-B0F4-EDD3107B071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626386" y="1039821"/>
                  <a:ext cx="25920" cy="2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DC32E3FE-3B7E-4FCB-9859-1A3EC97D6E48}"/>
              </a:ext>
            </a:extLst>
          </p:cNvPr>
          <p:cNvGrpSpPr/>
          <p:nvPr/>
        </p:nvGrpSpPr>
        <p:grpSpPr>
          <a:xfrm>
            <a:off x="267477" y="3784937"/>
            <a:ext cx="4193662" cy="3007122"/>
            <a:chOff x="491412" y="3722839"/>
            <a:chExt cx="4193662" cy="3007122"/>
          </a:xfrm>
        </p:grpSpPr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0FCD7D7B-42B9-4F88-8A3A-1C4B01B9096A}"/>
                </a:ext>
              </a:extLst>
            </p:cNvPr>
            <p:cNvSpPr/>
            <p:nvPr/>
          </p:nvSpPr>
          <p:spPr>
            <a:xfrm>
              <a:off x="491412" y="3756403"/>
              <a:ext cx="4181502" cy="2973558"/>
            </a:xfrm>
            <a:prstGeom prst="roundRect">
              <a:avLst/>
            </a:prstGeom>
            <a:solidFill>
              <a:schemeClr val="bg2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01C1CF7F-DCB5-4C83-9582-B2AB11F3548F}"/>
                </a:ext>
              </a:extLst>
            </p:cNvPr>
            <p:cNvSpPr/>
            <p:nvPr/>
          </p:nvSpPr>
          <p:spPr>
            <a:xfrm>
              <a:off x="1512534" y="4149749"/>
              <a:ext cx="399660" cy="399660"/>
            </a:xfrm>
            <a:prstGeom prst="ellipse">
              <a:avLst/>
            </a:prstGeom>
            <a:noFill/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273AD558-609C-4BF8-97D8-9270240634C9}"/>
                </a:ext>
              </a:extLst>
            </p:cNvPr>
            <p:cNvSpPr/>
            <p:nvPr/>
          </p:nvSpPr>
          <p:spPr>
            <a:xfrm>
              <a:off x="1512534" y="5415171"/>
              <a:ext cx="399660" cy="399660"/>
            </a:xfrm>
            <a:prstGeom prst="ellipse">
              <a:avLst/>
            </a:prstGeom>
            <a:noFill/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46B652EB-D2FA-48D0-9DC3-BF813A108DF3}"/>
                </a:ext>
              </a:extLst>
            </p:cNvPr>
            <p:cNvSpPr/>
            <p:nvPr/>
          </p:nvSpPr>
          <p:spPr>
            <a:xfrm>
              <a:off x="3309219" y="4829451"/>
              <a:ext cx="399660" cy="399660"/>
            </a:xfrm>
            <a:prstGeom prst="ellipse">
              <a:avLst/>
            </a:prstGeom>
            <a:noFill/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23" name="图片 22" descr="图片包含 游戏机&#10;&#10;描述已自动生成">
              <a:extLst>
                <a:ext uri="{FF2B5EF4-FFF2-40B4-BE49-F238E27FC236}">
                  <a16:creationId xmlns:a16="http://schemas.microsoft.com/office/drawing/2014/main" id="{2D1531D0-A93B-4B45-98E8-AB843B2229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038"/>
            <a:stretch/>
          </p:blipFill>
          <p:spPr>
            <a:xfrm>
              <a:off x="2487406" y="4697066"/>
              <a:ext cx="791352" cy="664430"/>
            </a:xfrm>
            <a:prstGeom prst="rect">
              <a:avLst/>
            </a:prstGeom>
          </p:spPr>
        </p:pic>
        <p:pic>
          <p:nvPicPr>
            <p:cNvPr id="63" name="图片 62" descr="图片包含 游戏机&#10;&#10;描述已自动生成">
              <a:extLst>
                <a:ext uri="{FF2B5EF4-FFF2-40B4-BE49-F238E27FC236}">
                  <a16:creationId xmlns:a16="http://schemas.microsoft.com/office/drawing/2014/main" id="{E8EBE36C-EED5-4AFB-ACB2-A7C3A737C7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038"/>
            <a:stretch/>
          </p:blipFill>
          <p:spPr>
            <a:xfrm>
              <a:off x="713952" y="4017364"/>
              <a:ext cx="791352" cy="664430"/>
            </a:xfrm>
            <a:prstGeom prst="rect">
              <a:avLst/>
            </a:prstGeom>
          </p:spPr>
        </p:pic>
        <p:pic>
          <p:nvPicPr>
            <p:cNvPr id="64" name="图片 63" descr="图片包含 游戏机&#10;&#10;描述已自动生成">
              <a:extLst>
                <a:ext uri="{FF2B5EF4-FFF2-40B4-BE49-F238E27FC236}">
                  <a16:creationId xmlns:a16="http://schemas.microsoft.com/office/drawing/2014/main" id="{4194B2A4-A2F6-4CE8-BD4B-8A6DF49DBC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038"/>
            <a:stretch/>
          </p:blipFill>
          <p:spPr>
            <a:xfrm>
              <a:off x="713952" y="5282786"/>
              <a:ext cx="791352" cy="66443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434AF6DE-2A00-4A7F-827F-F0C9D41D2346}"/>
                    </a:ext>
                  </a:extLst>
                </p:cNvPr>
                <p:cNvSpPr txBox="1"/>
                <p:nvPr/>
              </p:nvSpPr>
              <p:spPr>
                <a:xfrm>
                  <a:off x="2683252" y="4378387"/>
                  <a:ext cx="399660" cy="3702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434AF6DE-2A00-4A7F-827F-F0C9D41D23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3252" y="4378387"/>
                  <a:ext cx="399660" cy="370294"/>
                </a:xfrm>
                <a:prstGeom prst="rect">
                  <a:avLst/>
                </a:prstGeom>
                <a:blipFill>
                  <a:blip r:embed="rId42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本框 64">
                  <a:extLst>
                    <a:ext uri="{FF2B5EF4-FFF2-40B4-BE49-F238E27FC236}">
                      <a16:creationId xmlns:a16="http://schemas.microsoft.com/office/drawing/2014/main" id="{A79D99F1-83A6-4704-A8A8-40A819004D98}"/>
                    </a:ext>
                  </a:extLst>
                </p:cNvPr>
                <p:cNvSpPr txBox="1"/>
                <p:nvPr/>
              </p:nvSpPr>
              <p:spPr>
                <a:xfrm>
                  <a:off x="906505" y="3722839"/>
                  <a:ext cx="399660" cy="3702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5" name="文本框 64">
                  <a:extLst>
                    <a:ext uri="{FF2B5EF4-FFF2-40B4-BE49-F238E27FC236}">
                      <a16:creationId xmlns:a16="http://schemas.microsoft.com/office/drawing/2014/main" id="{A79D99F1-83A6-4704-A8A8-40A819004D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505" y="3722839"/>
                  <a:ext cx="399660" cy="370294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DFDFD799-653E-4746-9434-6CC06C8FD275}"/>
                    </a:ext>
                  </a:extLst>
                </p:cNvPr>
                <p:cNvSpPr txBox="1"/>
                <p:nvPr/>
              </p:nvSpPr>
              <p:spPr>
                <a:xfrm>
                  <a:off x="909798" y="4981764"/>
                  <a:ext cx="399660" cy="3702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DFDFD799-653E-4746-9434-6CC06C8FD2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798" y="4981764"/>
                  <a:ext cx="399660" cy="370294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连接符: 肘形 28">
              <a:extLst>
                <a:ext uri="{FF2B5EF4-FFF2-40B4-BE49-F238E27FC236}">
                  <a16:creationId xmlns:a16="http://schemas.microsoft.com/office/drawing/2014/main" id="{224872DC-61F5-4510-8C3E-6DE19756FBA2}"/>
                </a:ext>
              </a:extLst>
            </p:cNvPr>
            <p:cNvCxnSpPr>
              <a:stCxn id="11" idx="6"/>
              <a:endCxn id="23" idx="1"/>
            </p:cNvCxnSpPr>
            <p:nvPr/>
          </p:nvCxnSpPr>
          <p:spPr>
            <a:xfrm>
              <a:off x="1912194" y="4349579"/>
              <a:ext cx="575212" cy="679702"/>
            </a:xfrm>
            <a:prstGeom prst="bentConnector3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连接符: 肘形 34">
              <a:extLst>
                <a:ext uri="{FF2B5EF4-FFF2-40B4-BE49-F238E27FC236}">
                  <a16:creationId xmlns:a16="http://schemas.microsoft.com/office/drawing/2014/main" id="{FD18E6DE-8FDE-40B8-93BF-B9D134400091}"/>
                </a:ext>
              </a:extLst>
            </p:cNvPr>
            <p:cNvCxnSpPr>
              <a:stCxn id="55" idx="6"/>
              <a:endCxn id="23" idx="1"/>
            </p:cNvCxnSpPr>
            <p:nvPr/>
          </p:nvCxnSpPr>
          <p:spPr>
            <a:xfrm flipV="1">
              <a:off x="1912194" y="5029281"/>
              <a:ext cx="575212" cy="585720"/>
            </a:xfrm>
            <a:prstGeom prst="bentConnector3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227BF1E7-D676-4FC9-AE9B-B0F1594E1870}"/>
                </a:ext>
              </a:extLst>
            </p:cNvPr>
            <p:cNvSpPr txBox="1"/>
            <p:nvPr/>
          </p:nvSpPr>
          <p:spPr>
            <a:xfrm>
              <a:off x="623468" y="6022879"/>
              <a:ext cx="40616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Machine 1 has higher priority in releasing  a job compared with machine 2.</a:t>
              </a:r>
              <a:endParaRPr lang="zh-CN" altLang="en-US" dirty="0"/>
            </a:p>
          </p:txBody>
        </p:sp>
      </p:grpSp>
      <p:sp>
        <p:nvSpPr>
          <p:cNvPr id="74" name="椭圆 73">
            <a:extLst>
              <a:ext uri="{FF2B5EF4-FFF2-40B4-BE49-F238E27FC236}">
                <a16:creationId xmlns:a16="http://schemas.microsoft.com/office/drawing/2014/main" id="{84E3C2D1-2253-48EF-9BB8-3957AF662BB7}"/>
              </a:ext>
            </a:extLst>
          </p:cNvPr>
          <p:cNvSpPr/>
          <p:nvPr/>
        </p:nvSpPr>
        <p:spPr>
          <a:xfrm>
            <a:off x="10146195" y="3199478"/>
            <a:ext cx="788249" cy="3775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End</a:t>
            </a:r>
            <a:endParaRPr lang="zh-CN" altLang="en-US" dirty="0"/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299755A5-ADED-4E4E-88BD-D6A4C6731585}"/>
              </a:ext>
            </a:extLst>
          </p:cNvPr>
          <p:cNvCxnSpPr>
            <a:cxnSpLocks/>
            <a:stCxn id="7" idx="4"/>
            <a:endCxn id="74" idx="0"/>
          </p:cNvCxnSpPr>
          <p:nvPr/>
        </p:nvCxnSpPr>
        <p:spPr>
          <a:xfrm>
            <a:off x="10540320" y="2467760"/>
            <a:ext cx="0" cy="731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4CE9DBAB-16D1-4E3E-AC70-92C8E9D9CEE6}"/>
              </a:ext>
            </a:extLst>
          </p:cNvPr>
          <p:cNvCxnSpPr>
            <a:cxnSpLocks/>
          </p:cNvCxnSpPr>
          <p:nvPr/>
        </p:nvCxnSpPr>
        <p:spPr>
          <a:xfrm rot="5400000">
            <a:off x="10531723" y="2697328"/>
            <a:ext cx="0" cy="188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FDD3710B-8237-4EC4-BA72-852B9754A531}"/>
                  </a:ext>
                </a:extLst>
              </p:cNvPr>
              <p:cNvSpPr txBox="1"/>
              <p:nvPr/>
            </p:nvSpPr>
            <p:spPr>
              <a:xfrm>
                <a:off x="9719371" y="2656509"/>
                <a:ext cx="7882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FDD3710B-8237-4EC4-BA72-852B9754A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9371" y="2656509"/>
                <a:ext cx="788250" cy="276999"/>
              </a:xfrm>
              <a:prstGeom prst="rect">
                <a:avLst/>
              </a:prstGeom>
              <a:blipFill>
                <a:blip r:embed="rId50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013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E002B37-B986-41AD-97F4-6264D7C41104}"/>
                  </a:ext>
                </a:extLst>
              </p:cNvPr>
              <p:cNvSpPr txBox="1"/>
              <p:nvPr/>
            </p:nvSpPr>
            <p:spPr>
              <a:xfrm>
                <a:off x="5359442" y="1132577"/>
                <a:ext cx="6417579" cy="2148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machine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empty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machine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processing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part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machine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occupied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by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finished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part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=1,2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machine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3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working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machine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3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idle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#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available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spaces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in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buffer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in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front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machine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 3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CN" dirty="0"/>
                  <a:t>: # departure from system</a:t>
                </a:r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E002B37-B986-41AD-97F4-6264D7C41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442" y="1132577"/>
                <a:ext cx="6417579" cy="2148473"/>
              </a:xfrm>
              <a:prstGeom prst="rect">
                <a:avLst/>
              </a:prstGeom>
              <a:blipFill>
                <a:blip r:embed="rId2"/>
                <a:stretch>
                  <a:fillRect b="-36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组合 43">
            <a:extLst>
              <a:ext uri="{FF2B5EF4-FFF2-40B4-BE49-F238E27FC236}">
                <a16:creationId xmlns:a16="http://schemas.microsoft.com/office/drawing/2014/main" id="{DC32E3FE-3B7E-4FCB-9859-1A3EC97D6E48}"/>
              </a:ext>
            </a:extLst>
          </p:cNvPr>
          <p:cNvGrpSpPr/>
          <p:nvPr/>
        </p:nvGrpSpPr>
        <p:grpSpPr>
          <a:xfrm>
            <a:off x="778280" y="1132577"/>
            <a:ext cx="4193662" cy="3007122"/>
            <a:chOff x="491412" y="3722839"/>
            <a:chExt cx="4193662" cy="3007122"/>
          </a:xfrm>
        </p:grpSpPr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0FCD7D7B-42B9-4F88-8A3A-1C4B01B9096A}"/>
                </a:ext>
              </a:extLst>
            </p:cNvPr>
            <p:cNvSpPr/>
            <p:nvPr/>
          </p:nvSpPr>
          <p:spPr>
            <a:xfrm>
              <a:off x="491412" y="3756403"/>
              <a:ext cx="4181502" cy="2973558"/>
            </a:xfrm>
            <a:prstGeom prst="roundRect">
              <a:avLst/>
            </a:prstGeom>
            <a:solidFill>
              <a:schemeClr val="bg2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01C1CF7F-DCB5-4C83-9582-B2AB11F3548F}"/>
                </a:ext>
              </a:extLst>
            </p:cNvPr>
            <p:cNvSpPr/>
            <p:nvPr/>
          </p:nvSpPr>
          <p:spPr>
            <a:xfrm>
              <a:off x="1512534" y="4149749"/>
              <a:ext cx="399660" cy="399660"/>
            </a:xfrm>
            <a:prstGeom prst="ellipse">
              <a:avLst/>
            </a:prstGeom>
            <a:noFill/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273AD558-609C-4BF8-97D8-9270240634C9}"/>
                </a:ext>
              </a:extLst>
            </p:cNvPr>
            <p:cNvSpPr/>
            <p:nvPr/>
          </p:nvSpPr>
          <p:spPr>
            <a:xfrm>
              <a:off x="1512534" y="5415171"/>
              <a:ext cx="399660" cy="399660"/>
            </a:xfrm>
            <a:prstGeom prst="ellipse">
              <a:avLst/>
            </a:prstGeom>
            <a:noFill/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46B652EB-D2FA-48D0-9DC3-BF813A108DF3}"/>
                </a:ext>
              </a:extLst>
            </p:cNvPr>
            <p:cNvSpPr/>
            <p:nvPr/>
          </p:nvSpPr>
          <p:spPr>
            <a:xfrm>
              <a:off x="3376346" y="4489600"/>
              <a:ext cx="399660" cy="399660"/>
            </a:xfrm>
            <a:prstGeom prst="ellipse">
              <a:avLst/>
            </a:prstGeom>
            <a:noFill/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23" name="图片 22" descr="图片包含 游戏机&#10;&#10;描述已自动生成">
              <a:extLst>
                <a:ext uri="{FF2B5EF4-FFF2-40B4-BE49-F238E27FC236}">
                  <a16:creationId xmlns:a16="http://schemas.microsoft.com/office/drawing/2014/main" id="{2D1531D0-A93B-4B45-98E8-AB843B2229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038"/>
            <a:stretch/>
          </p:blipFill>
          <p:spPr>
            <a:xfrm>
              <a:off x="2487406" y="4697066"/>
              <a:ext cx="791352" cy="664430"/>
            </a:xfrm>
            <a:prstGeom prst="rect">
              <a:avLst/>
            </a:prstGeom>
          </p:spPr>
        </p:pic>
        <p:pic>
          <p:nvPicPr>
            <p:cNvPr id="63" name="图片 62" descr="图片包含 游戏机&#10;&#10;描述已自动生成">
              <a:extLst>
                <a:ext uri="{FF2B5EF4-FFF2-40B4-BE49-F238E27FC236}">
                  <a16:creationId xmlns:a16="http://schemas.microsoft.com/office/drawing/2014/main" id="{E8EBE36C-EED5-4AFB-ACB2-A7C3A737C7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038"/>
            <a:stretch/>
          </p:blipFill>
          <p:spPr>
            <a:xfrm>
              <a:off x="713952" y="4017364"/>
              <a:ext cx="791352" cy="664430"/>
            </a:xfrm>
            <a:prstGeom prst="rect">
              <a:avLst/>
            </a:prstGeom>
          </p:spPr>
        </p:pic>
        <p:pic>
          <p:nvPicPr>
            <p:cNvPr id="64" name="图片 63" descr="图片包含 游戏机&#10;&#10;描述已自动生成">
              <a:extLst>
                <a:ext uri="{FF2B5EF4-FFF2-40B4-BE49-F238E27FC236}">
                  <a16:creationId xmlns:a16="http://schemas.microsoft.com/office/drawing/2014/main" id="{4194B2A4-A2F6-4CE8-BD4B-8A6DF49DBC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038"/>
            <a:stretch/>
          </p:blipFill>
          <p:spPr>
            <a:xfrm>
              <a:off x="713952" y="5282786"/>
              <a:ext cx="791352" cy="66443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434AF6DE-2A00-4A7F-827F-F0C9D41D2346}"/>
                    </a:ext>
                  </a:extLst>
                </p:cNvPr>
                <p:cNvSpPr txBox="1"/>
                <p:nvPr/>
              </p:nvSpPr>
              <p:spPr>
                <a:xfrm>
                  <a:off x="2683252" y="4378387"/>
                  <a:ext cx="399660" cy="3702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434AF6DE-2A00-4A7F-827F-F0C9D41D23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3252" y="4378387"/>
                  <a:ext cx="399660" cy="370294"/>
                </a:xfrm>
                <a:prstGeom prst="rect">
                  <a:avLst/>
                </a:prstGeom>
                <a:blipFill>
                  <a:blip r:embed="rId42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本框 64">
                  <a:extLst>
                    <a:ext uri="{FF2B5EF4-FFF2-40B4-BE49-F238E27FC236}">
                      <a16:creationId xmlns:a16="http://schemas.microsoft.com/office/drawing/2014/main" id="{A79D99F1-83A6-4704-A8A8-40A819004D98}"/>
                    </a:ext>
                  </a:extLst>
                </p:cNvPr>
                <p:cNvSpPr txBox="1"/>
                <p:nvPr/>
              </p:nvSpPr>
              <p:spPr>
                <a:xfrm>
                  <a:off x="906505" y="3722839"/>
                  <a:ext cx="399660" cy="3702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5" name="文本框 64">
                  <a:extLst>
                    <a:ext uri="{FF2B5EF4-FFF2-40B4-BE49-F238E27FC236}">
                      <a16:creationId xmlns:a16="http://schemas.microsoft.com/office/drawing/2014/main" id="{A79D99F1-83A6-4704-A8A8-40A819004D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505" y="3722839"/>
                  <a:ext cx="399660" cy="370294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DFDFD799-653E-4746-9434-6CC06C8FD275}"/>
                    </a:ext>
                  </a:extLst>
                </p:cNvPr>
                <p:cNvSpPr txBox="1"/>
                <p:nvPr/>
              </p:nvSpPr>
              <p:spPr>
                <a:xfrm>
                  <a:off x="909798" y="4981764"/>
                  <a:ext cx="399660" cy="3702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DFDFD799-653E-4746-9434-6CC06C8FD2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798" y="4981764"/>
                  <a:ext cx="399660" cy="370294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连接符: 肘形 28">
              <a:extLst>
                <a:ext uri="{FF2B5EF4-FFF2-40B4-BE49-F238E27FC236}">
                  <a16:creationId xmlns:a16="http://schemas.microsoft.com/office/drawing/2014/main" id="{224872DC-61F5-4510-8C3E-6DE19756FBA2}"/>
                </a:ext>
              </a:extLst>
            </p:cNvPr>
            <p:cNvCxnSpPr>
              <a:stCxn id="11" idx="6"/>
              <a:endCxn id="23" idx="1"/>
            </p:cNvCxnSpPr>
            <p:nvPr/>
          </p:nvCxnSpPr>
          <p:spPr>
            <a:xfrm>
              <a:off x="1912194" y="4349579"/>
              <a:ext cx="575212" cy="679702"/>
            </a:xfrm>
            <a:prstGeom prst="bentConnector3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连接符: 肘形 34">
              <a:extLst>
                <a:ext uri="{FF2B5EF4-FFF2-40B4-BE49-F238E27FC236}">
                  <a16:creationId xmlns:a16="http://schemas.microsoft.com/office/drawing/2014/main" id="{FD18E6DE-8FDE-40B8-93BF-B9D134400091}"/>
                </a:ext>
              </a:extLst>
            </p:cNvPr>
            <p:cNvCxnSpPr>
              <a:stCxn id="55" idx="6"/>
              <a:endCxn id="23" idx="1"/>
            </p:cNvCxnSpPr>
            <p:nvPr/>
          </p:nvCxnSpPr>
          <p:spPr>
            <a:xfrm flipV="1">
              <a:off x="1912194" y="5029281"/>
              <a:ext cx="575212" cy="585720"/>
            </a:xfrm>
            <a:prstGeom prst="bentConnector3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227BF1E7-D676-4FC9-AE9B-B0F1594E1870}"/>
                </a:ext>
              </a:extLst>
            </p:cNvPr>
            <p:cNvSpPr txBox="1"/>
            <p:nvPr/>
          </p:nvSpPr>
          <p:spPr>
            <a:xfrm>
              <a:off x="623468" y="6022879"/>
              <a:ext cx="40616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Machine 1 has higher priority in releasing  a job compared with machine 2.</a:t>
              </a:r>
              <a:endParaRPr lang="zh-CN" altLang="en-US" dirty="0"/>
            </a:p>
          </p:txBody>
        </p:sp>
      </p:grpSp>
      <p:sp>
        <p:nvSpPr>
          <p:cNvPr id="72" name="椭圆 71">
            <a:extLst>
              <a:ext uri="{FF2B5EF4-FFF2-40B4-BE49-F238E27FC236}">
                <a16:creationId xmlns:a16="http://schemas.microsoft.com/office/drawing/2014/main" id="{12209462-6DCD-47EF-A5AB-FC333877CDC6}"/>
              </a:ext>
            </a:extLst>
          </p:cNvPr>
          <p:cNvSpPr/>
          <p:nvPr/>
        </p:nvSpPr>
        <p:spPr>
          <a:xfrm>
            <a:off x="3663214" y="2532049"/>
            <a:ext cx="399660" cy="399660"/>
          </a:xfrm>
          <a:prstGeom prst="ellipse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828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A08836A-6798-40F6-9EFB-B6FF7F2E40BB}"/>
              </a:ext>
            </a:extLst>
          </p:cNvPr>
          <p:cNvSpPr txBox="1"/>
          <p:nvPr/>
        </p:nvSpPr>
        <p:spPr>
          <a:xfrm>
            <a:off x="3401668" y="899490"/>
            <a:ext cx="4621695" cy="40862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b="0" i="1">
                <a:latin typeface="Cambria Math" panose="02040503050406030204" pitchFamily="18" charset="0"/>
              </a:defRPr>
            </a:lvl1pPr>
          </a:lstStyle>
          <a:p>
            <a:r>
              <a:rPr lang="en-US" altLang="zh-CN" i="0" dirty="0">
                <a:latin typeface="+mj-lt"/>
              </a:rPr>
              <a:t>Initialize state variables, global clock, event list</a:t>
            </a:r>
            <a:endParaRPr lang="zh-CN" altLang="en-US" i="0" dirty="0">
              <a:latin typeface="+mj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945620E-035A-4C29-A122-288FC8F19A21}"/>
              </a:ext>
            </a:extLst>
          </p:cNvPr>
          <p:cNvSpPr txBox="1"/>
          <p:nvPr/>
        </p:nvSpPr>
        <p:spPr>
          <a:xfrm>
            <a:off x="4017892" y="4465018"/>
            <a:ext cx="3389244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b="0" i="1">
                <a:latin typeface="Cambria Math" panose="02040503050406030204" pitchFamily="18" charset="0"/>
              </a:defRPr>
            </a:lvl1pPr>
          </a:lstStyle>
          <a:p>
            <a:r>
              <a:rPr lang="en-US" altLang="zh-CN" i="0" dirty="0">
                <a:latin typeface="+mj-lt"/>
              </a:rPr>
              <a:t>Schedule new events</a:t>
            </a:r>
            <a:endParaRPr lang="zh-CN" altLang="en-US" i="0" dirty="0">
              <a:latin typeface="+mj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B7EA25-AC1A-44C0-9679-634C1ECB9839}"/>
              </a:ext>
            </a:extLst>
          </p:cNvPr>
          <p:cNvSpPr txBox="1"/>
          <p:nvPr/>
        </p:nvSpPr>
        <p:spPr>
          <a:xfrm>
            <a:off x="3913507" y="3705584"/>
            <a:ext cx="3598017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b="0" i="1">
                <a:latin typeface="Cambria Math" panose="02040503050406030204" pitchFamily="18" charset="0"/>
              </a:defRPr>
            </a:lvl1pPr>
          </a:lstStyle>
          <a:p>
            <a:r>
              <a:rPr lang="en-US" altLang="zh-CN" i="0" dirty="0">
                <a:latin typeface="+mj-lt"/>
              </a:rPr>
              <a:t>Execute an event and change state</a:t>
            </a:r>
            <a:endParaRPr lang="zh-CN" altLang="en-US" i="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0078CB7-738B-45DB-BF15-0AEA999E500C}"/>
                  </a:ext>
                </a:extLst>
              </p:cNvPr>
              <p:cNvSpPr txBox="1"/>
              <p:nvPr/>
            </p:nvSpPr>
            <p:spPr>
              <a:xfrm>
                <a:off x="2340251" y="2623624"/>
                <a:ext cx="6744529" cy="733663"/>
              </a:xfrm>
              <a:prstGeom prst="flowChartDecision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event execution at current time?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0078CB7-738B-45DB-BF15-0AEA999E5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251" y="2623624"/>
                <a:ext cx="6744529" cy="733663"/>
              </a:xfrm>
              <a:prstGeom prst="flowChartDecision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9916844E-68E5-438A-8D58-DAC27D716947}"/>
              </a:ext>
            </a:extLst>
          </p:cNvPr>
          <p:cNvSpPr txBox="1"/>
          <p:nvPr/>
        </p:nvSpPr>
        <p:spPr>
          <a:xfrm>
            <a:off x="3061252" y="1637409"/>
            <a:ext cx="5302526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b="0" i="1">
                <a:latin typeface="Cambria Math" panose="02040503050406030204" pitchFamily="18" charset="0"/>
              </a:defRPr>
            </a:lvl1pPr>
          </a:lstStyle>
          <a:p>
            <a:r>
              <a:rPr lang="en-US" altLang="zh-CN" i="0" dirty="0">
                <a:latin typeface="+mj-lt"/>
              </a:rPr>
              <a:t>Advance global clock as the execution time of the earliest event in the event list</a:t>
            </a:r>
            <a:endParaRPr lang="zh-CN" altLang="en-US" i="0" dirty="0">
              <a:latin typeface="+mj-lt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0E0F88C-9B36-4965-88CE-31178E692623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>
            <a:off x="5712516" y="3357287"/>
            <a:ext cx="0" cy="348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C4ABDC4-F438-407F-A1FE-577770B8C577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 flipH="1">
            <a:off x="5712514" y="4074916"/>
            <a:ext cx="2" cy="390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04AA747B-25E6-406A-BFC2-DD2451487AF3}"/>
              </a:ext>
            </a:extLst>
          </p:cNvPr>
          <p:cNvCxnSpPr>
            <a:cxnSpLocks/>
            <a:stCxn id="3" idx="3"/>
            <a:endCxn id="6" idx="3"/>
          </p:cNvCxnSpPr>
          <p:nvPr/>
        </p:nvCxnSpPr>
        <p:spPr>
          <a:xfrm flipV="1">
            <a:off x="7407136" y="2990456"/>
            <a:ext cx="1677644" cy="1659228"/>
          </a:xfrm>
          <a:prstGeom prst="bentConnector3">
            <a:avLst>
              <a:gd name="adj1" fmla="val 11362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93005489-4170-4CA3-9387-E394129A14FF}"/>
              </a:ext>
            </a:extLst>
          </p:cNvPr>
          <p:cNvSpPr txBox="1"/>
          <p:nvPr/>
        </p:nvSpPr>
        <p:spPr>
          <a:xfrm>
            <a:off x="4193277" y="4982109"/>
            <a:ext cx="3038476" cy="733663"/>
          </a:xfrm>
          <a:prstGeom prst="flowChartDecision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Exit condition?</a:t>
            </a:r>
            <a:endParaRPr lang="zh-CN" altLang="en-US" dirty="0"/>
          </a:p>
        </p:txBody>
      </p: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998A4E1B-2208-480F-A35B-51950BBD2BA8}"/>
              </a:ext>
            </a:extLst>
          </p:cNvPr>
          <p:cNvCxnSpPr>
            <a:cxnSpLocks/>
            <a:stCxn id="6" idx="1"/>
            <a:endCxn id="24" idx="1"/>
          </p:cNvCxnSpPr>
          <p:nvPr/>
        </p:nvCxnSpPr>
        <p:spPr>
          <a:xfrm rot="10800000" flipH="1" flipV="1">
            <a:off x="2340251" y="2990455"/>
            <a:ext cx="1853026" cy="2358485"/>
          </a:xfrm>
          <a:prstGeom prst="bentConnector3">
            <a:avLst>
              <a:gd name="adj1" fmla="val -1233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DC35A51A-A5B6-4390-9B68-561D119311D4}"/>
              </a:ext>
            </a:extLst>
          </p:cNvPr>
          <p:cNvCxnSpPr>
            <a:endCxn id="7" idx="0"/>
          </p:cNvCxnSpPr>
          <p:nvPr/>
        </p:nvCxnSpPr>
        <p:spPr>
          <a:xfrm flipH="1">
            <a:off x="5712515" y="1323023"/>
            <a:ext cx="1" cy="314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5F69CB9-474F-4DDB-8663-F3B74CCA2615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5712515" y="2283740"/>
            <a:ext cx="1" cy="339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9BB88D10-03C5-4B3E-8ED4-934D39597AF4}"/>
              </a:ext>
            </a:extLst>
          </p:cNvPr>
          <p:cNvCxnSpPr>
            <a:stCxn id="24" idx="3"/>
            <a:endCxn id="7" idx="3"/>
          </p:cNvCxnSpPr>
          <p:nvPr/>
        </p:nvCxnSpPr>
        <p:spPr>
          <a:xfrm flipV="1">
            <a:off x="7231753" y="1960575"/>
            <a:ext cx="1132025" cy="3388366"/>
          </a:xfrm>
          <a:prstGeom prst="bentConnector3">
            <a:avLst>
              <a:gd name="adj1" fmla="val 22028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95FBD714-1C7D-456B-AC0A-B75545AC37EE}"/>
              </a:ext>
            </a:extLst>
          </p:cNvPr>
          <p:cNvSpPr txBox="1"/>
          <p:nvPr/>
        </p:nvSpPr>
        <p:spPr>
          <a:xfrm>
            <a:off x="5394463" y="6011290"/>
            <a:ext cx="636104" cy="40862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Exit</a:t>
            </a:r>
            <a:endParaRPr lang="zh-CN" altLang="en-US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A31D13A9-A1DE-4C02-BA1E-FEC2AF9760B6}"/>
              </a:ext>
            </a:extLst>
          </p:cNvPr>
          <p:cNvCxnSpPr>
            <a:stCxn id="24" idx="2"/>
            <a:endCxn id="36" idx="0"/>
          </p:cNvCxnSpPr>
          <p:nvPr/>
        </p:nvCxnSpPr>
        <p:spPr>
          <a:xfrm>
            <a:off x="5712515" y="5715772"/>
            <a:ext cx="0" cy="295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53DD0467-10FA-42CA-988A-EF2EC44C5C47}"/>
              </a:ext>
            </a:extLst>
          </p:cNvPr>
          <p:cNvSpPr txBox="1"/>
          <p:nvPr/>
        </p:nvSpPr>
        <p:spPr>
          <a:xfrm>
            <a:off x="5712514" y="3357656"/>
            <a:ext cx="562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Yes</a:t>
            </a:r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53B88E99-E338-436C-91C5-15972174503D}"/>
              </a:ext>
            </a:extLst>
          </p:cNvPr>
          <p:cNvSpPr txBox="1"/>
          <p:nvPr/>
        </p:nvSpPr>
        <p:spPr>
          <a:xfrm>
            <a:off x="2058956" y="2990455"/>
            <a:ext cx="562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</a:t>
            </a:r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B6708C73-EF49-4DC9-AE3D-C70DAEF38730}"/>
              </a:ext>
            </a:extLst>
          </p:cNvPr>
          <p:cNvSpPr txBox="1"/>
          <p:nvPr/>
        </p:nvSpPr>
        <p:spPr>
          <a:xfrm>
            <a:off x="5661162" y="5678481"/>
            <a:ext cx="562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Yes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3B78C74-5837-4A73-96F4-F3117BEF5CC7}"/>
              </a:ext>
            </a:extLst>
          </p:cNvPr>
          <p:cNvSpPr txBox="1"/>
          <p:nvPr/>
        </p:nvSpPr>
        <p:spPr>
          <a:xfrm>
            <a:off x="7200476" y="5027017"/>
            <a:ext cx="562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</a:t>
            </a:r>
            <a:endParaRPr lang="zh-CN" altLang="en-US" dirty="0"/>
          </a:p>
        </p:txBody>
      </p:sp>
      <p:sp>
        <p:nvSpPr>
          <p:cNvPr id="12" name="箭头: 左弧形 11">
            <a:extLst>
              <a:ext uri="{FF2B5EF4-FFF2-40B4-BE49-F238E27FC236}">
                <a16:creationId xmlns:a16="http://schemas.microsoft.com/office/drawing/2014/main" id="{40AB2628-B525-490F-875F-DC8C465D3DF5}"/>
              </a:ext>
            </a:extLst>
          </p:cNvPr>
          <p:cNvSpPr/>
          <p:nvPr/>
        </p:nvSpPr>
        <p:spPr>
          <a:xfrm rot="10800000">
            <a:off x="8363778" y="3284324"/>
            <a:ext cx="721001" cy="1036018"/>
          </a:xfrm>
          <a:prstGeom prst="curvedRightArrow">
            <a:avLst>
              <a:gd name="adj1" fmla="val 11983"/>
              <a:gd name="adj2" fmla="val 19206"/>
              <a:gd name="adj3" fmla="val 16033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7D24BA6-DABC-4E98-BB86-87A9F69B9BC0}"/>
              </a:ext>
            </a:extLst>
          </p:cNvPr>
          <p:cNvSpPr txBox="1"/>
          <p:nvPr/>
        </p:nvSpPr>
        <p:spPr>
          <a:xfrm>
            <a:off x="8028822" y="3542322"/>
            <a:ext cx="878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/>
              <a:t>Internal loop</a:t>
            </a:r>
            <a:endParaRPr lang="zh-CN" altLang="en-US" sz="1600" dirty="0"/>
          </a:p>
        </p:txBody>
      </p:sp>
      <p:sp>
        <p:nvSpPr>
          <p:cNvPr id="27" name="箭头: 左弧形 26">
            <a:extLst>
              <a:ext uri="{FF2B5EF4-FFF2-40B4-BE49-F238E27FC236}">
                <a16:creationId xmlns:a16="http://schemas.microsoft.com/office/drawing/2014/main" id="{01868F57-2BE6-4F55-9875-A6E3F6897A8B}"/>
              </a:ext>
            </a:extLst>
          </p:cNvPr>
          <p:cNvSpPr/>
          <p:nvPr/>
        </p:nvSpPr>
        <p:spPr>
          <a:xfrm rot="10800000">
            <a:off x="9241065" y="2018243"/>
            <a:ext cx="408431" cy="733663"/>
          </a:xfrm>
          <a:prstGeom prst="curvedRightArrow">
            <a:avLst>
              <a:gd name="adj1" fmla="val 16610"/>
              <a:gd name="adj2" fmla="val 35015"/>
              <a:gd name="adj3" fmla="val 2960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355F7CC-7F4E-4EEC-857D-5E6B5062C133}"/>
              </a:ext>
            </a:extLst>
          </p:cNvPr>
          <p:cNvSpPr txBox="1"/>
          <p:nvPr/>
        </p:nvSpPr>
        <p:spPr>
          <a:xfrm>
            <a:off x="8644736" y="2136037"/>
            <a:ext cx="878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/>
              <a:t>External loop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25217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594EA69F-70E9-4909-BFE4-1D14BCBBBD58}"/>
              </a:ext>
            </a:extLst>
          </p:cNvPr>
          <p:cNvSpPr/>
          <p:nvPr/>
        </p:nvSpPr>
        <p:spPr>
          <a:xfrm>
            <a:off x="1391817" y="5704893"/>
            <a:ext cx="399660" cy="399660"/>
          </a:xfrm>
          <a:prstGeom prst="ellipse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2D5A6FB1-A5CA-412C-AC99-142C01235AAA}"/>
              </a:ext>
            </a:extLst>
          </p:cNvPr>
          <p:cNvSpPr/>
          <p:nvPr/>
        </p:nvSpPr>
        <p:spPr>
          <a:xfrm>
            <a:off x="3668487" y="5704893"/>
            <a:ext cx="399660" cy="399660"/>
          </a:xfrm>
          <a:prstGeom prst="ellipse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4" name="图片 3" descr="图片包含 游戏机&#10;&#10;描述已自动生成">
            <a:extLst>
              <a:ext uri="{FF2B5EF4-FFF2-40B4-BE49-F238E27FC236}">
                <a16:creationId xmlns:a16="http://schemas.microsoft.com/office/drawing/2014/main" id="{AA228480-1472-487B-BDC8-50AE7B22D8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38"/>
          <a:stretch/>
        </p:blipFill>
        <p:spPr>
          <a:xfrm>
            <a:off x="593235" y="5572508"/>
            <a:ext cx="791352" cy="664430"/>
          </a:xfrm>
          <a:prstGeom prst="rect">
            <a:avLst/>
          </a:prstGeom>
        </p:spPr>
      </p:pic>
      <p:pic>
        <p:nvPicPr>
          <p:cNvPr id="5" name="图片 4" descr="图片包含 游戏机&#10;&#10;描述已自动生成">
            <a:extLst>
              <a:ext uri="{FF2B5EF4-FFF2-40B4-BE49-F238E27FC236}">
                <a16:creationId xmlns:a16="http://schemas.microsoft.com/office/drawing/2014/main" id="{56B8B6DC-4960-41F8-B334-2AAB20147B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38"/>
          <a:stretch/>
        </p:blipFill>
        <p:spPr>
          <a:xfrm>
            <a:off x="2869905" y="5572508"/>
            <a:ext cx="791352" cy="6644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ED0296F-E235-44EC-BE85-4143EE8E62EC}"/>
                  </a:ext>
                </a:extLst>
              </p:cNvPr>
              <p:cNvSpPr txBox="1"/>
              <p:nvPr/>
            </p:nvSpPr>
            <p:spPr>
              <a:xfrm>
                <a:off x="785788" y="5277983"/>
                <a:ext cx="399660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ED0296F-E235-44EC-BE85-4143EE8E6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88" y="5277983"/>
                <a:ext cx="399660" cy="3702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37FB7E0-26CE-4A73-9AF9-95773BBB0FBA}"/>
                  </a:ext>
                </a:extLst>
              </p:cNvPr>
              <p:cNvSpPr txBox="1"/>
              <p:nvPr/>
            </p:nvSpPr>
            <p:spPr>
              <a:xfrm>
                <a:off x="3065751" y="5271486"/>
                <a:ext cx="399660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37FB7E0-26CE-4A73-9AF9-95773BBB0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5751" y="5271486"/>
                <a:ext cx="399660" cy="3702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63F2B52-01FE-496D-B00E-1B01341BD5A7}"/>
              </a:ext>
            </a:extLst>
          </p:cNvPr>
          <p:cNvCxnSpPr>
            <a:stCxn id="2" idx="6"/>
            <a:endCxn id="5" idx="1"/>
          </p:cNvCxnSpPr>
          <p:nvPr/>
        </p:nvCxnSpPr>
        <p:spPr>
          <a:xfrm>
            <a:off x="1791477" y="5904723"/>
            <a:ext cx="10784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F59A15BA-D5E7-47CF-9CED-D227AAA70108}"/>
              </a:ext>
            </a:extLst>
          </p:cNvPr>
          <p:cNvSpPr/>
          <p:nvPr/>
        </p:nvSpPr>
        <p:spPr>
          <a:xfrm>
            <a:off x="2092851" y="1711711"/>
            <a:ext cx="1287709" cy="3775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Finish 1</a:t>
            </a:r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BCB03C61-39BB-4A67-9C2B-D4D929B0568D}"/>
              </a:ext>
            </a:extLst>
          </p:cNvPr>
          <p:cNvSpPr/>
          <p:nvPr/>
        </p:nvSpPr>
        <p:spPr>
          <a:xfrm>
            <a:off x="4372814" y="1711710"/>
            <a:ext cx="1445702" cy="3775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Depart 1</a:t>
            </a:r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CB0D9FE7-230D-43DA-A795-83B061523839}"/>
              </a:ext>
            </a:extLst>
          </p:cNvPr>
          <p:cNvSpPr/>
          <p:nvPr/>
        </p:nvSpPr>
        <p:spPr>
          <a:xfrm>
            <a:off x="7513937" y="1711710"/>
            <a:ext cx="1287709" cy="3775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Start 2</a:t>
            </a:r>
            <a:endParaRPr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D630E3C7-F128-4CBE-A43C-8B129E3310D7}"/>
              </a:ext>
            </a:extLst>
          </p:cNvPr>
          <p:cNvSpPr/>
          <p:nvPr/>
        </p:nvSpPr>
        <p:spPr>
          <a:xfrm>
            <a:off x="9588443" y="1711709"/>
            <a:ext cx="1445702" cy="3775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Depart 2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5A5FD6D-2031-4820-AD59-1BB026C35202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 flipV="1">
            <a:off x="3380560" y="1900463"/>
            <a:ext cx="9922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50D89E4-B163-4678-BE92-CE11084FAE85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>
            <a:off x="5818516" y="1900463"/>
            <a:ext cx="16954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86653296-F437-4227-83DD-7C0BAE5F026D}"/>
              </a:ext>
            </a:extLst>
          </p:cNvPr>
          <p:cNvCxnSpPr>
            <a:stCxn id="16" idx="6"/>
            <a:endCxn id="17" idx="2"/>
          </p:cNvCxnSpPr>
          <p:nvPr/>
        </p:nvCxnSpPr>
        <p:spPr>
          <a:xfrm flipV="1">
            <a:off x="8801646" y="1900462"/>
            <a:ext cx="7867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F8E0E47D-1128-4F47-8F04-6F6F1CD61858}"/>
              </a:ext>
            </a:extLst>
          </p:cNvPr>
          <p:cNvCxnSpPr>
            <a:stCxn id="17" idx="0"/>
            <a:endCxn id="16" idx="0"/>
          </p:cNvCxnSpPr>
          <p:nvPr/>
        </p:nvCxnSpPr>
        <p:spPr>
          <a:xfrm rot="16200000" flipH="1" flipV="1">
            <a:off x="9234542" y="634958"/>
            <a:ext cx="1" cy="2153502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7796F874-05CE-49CE-87A4-DFD14B162F5F}"/>
              </a:ext>
            </a:extLst>
          </p:cNvPr>
          <p:cNvCxnSpPr>
            <a:stCxn id="16" idx="0"/>
            <a:endCxn id="15" idx="0"/>
          </p:cNvCxnSpPr>
          <p:nvPr/>
        </p:nvCxnSpPr>
        <p:spPr>
          <a:xfrm rot="16200000" flipV="1">
            <a:off x="6626729" y="180646"/>
            <a:ext cx="12700" cy="306212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5752F281-2970-41D7-9EFD-237C091038DD}"/>
              </a:ext>
            </a:extLst>
          </p:cNvPr>
          <p:cNvCxnSpPr>
            <a:stCxn id="15" idx="0"/>
            <a:endCxn id="14" idx="0"/>
          </p:cNvCxnSpPr>
          <p:nvPr/>
        </p:nvCxnSpPr>
        <p:spPr>
          <a:xfrm rot="16200000" flipH="1" flipV="1">
            <a:off x="3916185" y="532230"/>
            <a:ext cx="1" cy="2358959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721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14509B23-11BC-4494-9126-FD36AB15E8C0}"/>
              </a:ext>
            </a:extLst>
          </p:cNvPr>
          <p:cNvSpPr/>
          <p:nvPr/>
        </p:nvSpPr>
        <p:spPr>
          <a:xfrm>
            <a:off x="3223146" y="3229170"/>
            <a:ext cx="399660" cy="399660"/>
          </a:xfrm>
          <a:prstGeom prst="ellipse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4E3D4B7-0C7D-48B8-A687-80E63A2F0970}"/>
              </a:ext>
            </a:extLst>
          </p:cNvPr>
          <p:cNvSpPr/>
          <p:nvPr/>
        </p:nvSpPr>
        <p:spPr>
          <a:xfrm>
            <a:off x="6712792" y="3225481"/>
            <a:ext cx="399660" cy="399660"/>
          </a:xfrm>
          <a:prstGeom prst="ellipse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8" name="图片 7" descr="图片包含 游戏机&#10;&#10;描述已自动生成">
            <a:extLst>
              <a:ext uri="{FF2B5EF4-FFF2-40B4-BE49-F238E27FC236}">
                <a16:creationId xmlns:a16="http://schemas.microsoft.com/office/drawing/2014/main" id="{8E540692-C467-4A2D-919D-7767B02015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38"/>
          <a:stretch/>
        </p:blipFill>
        <p:spPr>
          <a:xfrm>
            <a:off x="2424564" y="3096785"/>
            <a:ext cx="791352" cy="664430"/>
          </a:xfrm>
          <a:prstGeom prst="rect">
            <a:avLst/>
          </a:prstGeom>
        </p:spPr>
      </p:pic>
      <p:pic>
        <p:nvPicPr>
          <p:cNvPr id="9" name="图片 8" descr="图片包含 游戏机&#10;&#10;描述已自动生成">
            <a:extLst>
              <a:ext uri="{FF2B5EF4-FFF2-40B4-BE49-F238E27FC236}">
                <a16:creationId xmlns:a16="http://schemas.microsoft.com/office/drawing/2014/main" id="{F4B4F2C9-1627-4788-98D5-F3F306AE35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38"/>
          <a:stretch/>
        </p:blipFill>
        <p:spPr>
          <a:xfrm>
            <a:off x="5914210" y="3093096"/>
            <a:ext cx="791352" cy="6644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7FAFC35-D1A7-4C8A-AF81-E1077E8F5530}"/>
                  </a:ext>
                </a:extLst>
              </p:cNvPr>
              <p:cNvSpPr txBox="1"/>
              <p:nvPr/>
            </p:nvSpPr>
            <p:spPr>
              <a:xfrm>
                <a:off x="2617117" y="2802260"/>
                <a:ext cx="399660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7FAFC35-D1A7-4C8A-AF81-E1077E8F5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117" y="2802260"/>
                <a:ext cx="399660" cy="3702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42E6F72-CBFC-4A07-ABE2-8E64C7F1435B}"/>
                  </a:ext>
                </a:extLst>
              </p:cNvPr>
              <p:cNvSpPr txBox="1"/>
              <p:nvPr/>
            </p:nvSpPr>
            <p:spPr>
              <a:xfrm>
                <a:off x="6110056" y="2792074"/>
                <a:ext cx="399660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42E6F72-CBFC-4A07-ABE2-8E64C7F14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0056" y="2792074"/>
                <a:ext cx="399660" cy="3702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CCB867E9-DA28-4AD0-88AD-62D5F2BC5B63}"/>
              </a:ext>
            </a:extLst>
          </p:cNvPr>
          <p:cNvCxnSpPr>
            <a:stCxn id="5" idx="6"/>
            <a:endCxn id="8" idx="1"/>
          </p:cNvCxnSpPr>
          <p:nvPr/>
        </p:nvCxnSpPr>
        <p:spPr>
          <a:xfrm flipH="1">
            <a:off x="2424564" y="3425311"/>
            <a:ext cx="4687888" cy="3689"/>
          </a:xfrm>
          <a:prstGeom prst="bentConnector5">
            <a:avLst>
              <a:gd name="adj1" fmla="val -4876"/>
              <a:gd name="adj2" fmla="val -41522743"/>
              <a:gd name="adj3" fmla="val 1048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CE3EC17-0B6E-4079-9634-40A461F460A4}"/>
              </a:ext>
            </a:extLst>
          </p:cNvPr>
          <p:cNvCxnSpPr>
            <a:stCxn id="4" idx="6"/>
            <a:endCxn id="9" idx="1"/>
          </p:cNvCxnSpPr>
          <p:nvPr/>
        </p:nvCxnSpPr>
        <p:spPr>
          <a:xfrm flipV="1">
            <a:off x="3622806" y="3425311"/>
            <a:ext cx="2291404" cy="3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44AC38E4-E667-4B25-AB0B-4A93AB248517}"/>
              </a:ext>
            </a:extLst>
          </p:cNvPr>
          <p:cNvCxnSpPr>
            <a:cxnSpLocks/>
          </p:cNvCxnSpPr>
          <p:nvPr/>
        </p:nvCxnSpPr>
        <p:spPr>
          <a:xfrm flipV="1">
            <a:off x="4903428" y="3429000"/>
            <a:ext cx="1007167" cy="9874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95869D3C-FF73-4642-8F76-D939DEE38A3B}"/>
              </a:ext>
            </a:extLst>
          </p:cNvPr>
          <p:cNvCxnSpPr/>
          <p:nvPr/>
        </p:nvCxnSpPr>
        <p:spPr>
          <a:xfrm flipV="1">
            <a:off x="7110645" y="3427553"/>
            <a:ext cx="885594" cy="3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B4CAEB24-059B-48E3-AB8B-E2733FFD7A1E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3622806" y="3429000"/>
            <a:ext cx="449051" cy="10372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5D7ABB9-79ED-4939-911F-BC964A7ACA30}"/>
              </a:ext>
            </a:extLst>
          </p:cNvPr>
          <p:cNvCxnSpPr/>
          <p:nvPr/>
        </p:nvCxnSpPr>
        <p:spPr>
          <a:xfrm flipV="1">
            <a:off x="1540777" y="3431242"/>
            <a:ext cx="885594" cy="3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272760"/>
      </p:ext>
    </p:extLst>
  </p:cSld>
  <p:clrMapOvr>
    <a:masterClrMapping/>
  </p:clrMapOvr>
</p:sld>
</file>

<file path=ppt/theme/theme1.xml><?xml version="1.0" encoding="utf-8"?>
<a:theme xmlns:a="http://schemas.openxmlformats.org/drawingml/2006/main" name="红利">
  <a:themeElements>
    <a:clrScheme name="自定义 1">
      <a:dk1>
        <a:srgbClr val="000000"/>
      </a:dk1>
      <a:lt1>
        <a:srgbClr val="FFFDE9"/>
      </a:lt1>
      <a:dk2>
        <a:srgbClr val="1B1049"/>
      </a:dk2>
      <a:lt2>
        <a:srgbClr val="FFFFFF"/>
      </a:lt2>
      <a:accent1>
        <a:srgbClr val="0A7782"/>
      </a:accent1>
      <a:accent2>
        <a:srgbClr val="E00662"/>
      </a:accent2>
      <a:accent3>
        <a:srgbClr val="1B1049"/>
      </a:accent3>
      <a:accent4>
        <a:srgbClr val="FAC803"/>
      </a:accent4>
      <a:accent5>
        <a:srgbClr val="FFFDE9"/>
      </a:accent5>
      <a:accent6>
        <a:srgbClr val="000000"/>
      </a:accent6>
      <a:hlink>
        <a:srgbClr val="0000FF"/>
      </a:hlink>
      <a:folHlink>
        <a:srgbClr val="800080"/>
      </a:folHlink>
    </a:clrScheme>
    <a:fontScheme name="自定义 1">
      <a:majorFont>
        <a:latin typeface="Asap"/>
        <a:ea typeface="微软雅黑"/>
        <a:cs typeface=""/>
      </a:majorFont>
      <a:minorFont>
        <a:latin typeface="Asap"/>
        <a:ea typeface="微软雅黑"/>
        <a:cs typeface="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13E2752C-CB6C-47DA-9572-8C6C8D1275D1}" vid="{BAB45A0D-CD72-4A52-9C76-83903F0D4C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D44BA344D775C409715FF5CA4C62AA5" ma:contentTypeVersion="7" ma:contentTypeDescription="Creare un nuovo documento." ma:contentTypeScope="" ma:versionID="091ab49b3d7f5e7218767a2c95ca8101">
  <xsd:schema xmlns:xsd="http://www.w3.org/2001/XMLSchema" xmlns:xs="http://www.w3.org/2001/XMLSchema" xmlns:p="http://schemas.microsoft.com/office/2006/metadata/properties" xmlns:ns3="425219ba-412a-444d-aba8-f4226b7dc4fc" targetNamespace="http://schemas.microsoft.com/office/2006/metadata/properties" ma:root="true" ma:fieldsID="4f0bee334db8b965b85db304b2280616" ns3:_="">
    <xsd:import namespace="425219ba-412a-444d-aba8-f4226b7dc4f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5219ba-412a-444d-aba8-f4226b7dc4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8700519-848D-4C80-BF65-61B556F7106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92D7FC0-DEC2-4D34-A7B4-77C1F3D578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5219ba-412a-444d-aba8-f4226b7dc4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AA6CE05-70F2-4203-8AFA-D6C110343A61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425219ba-412a-444d-aba8-f4226b7dc4fc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黄调-红-黄-蓝</Template>
  <TotalTime>31046</TotalTime>
  <Words>527</Words>
  <Application>Microsoft Office PowerPoint</Application>
  <PresentationFormat>宽屏</PresentationFormat>
  <Paragraphs>137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Asap</vt:lpstr>
      <vt:lpstr>Arial</vt:lpstr>
      <vt:lpstr>Cambria Math</vt:lpstr>
      <vt:lpstr>Wingdings 2</vt:lpstr>
      <vt:lpstr>红利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mengyi zhang</dc:creator>
  <cp:lastModifiedBy>mengyi zhang</cp:lastModifiedBy>
  <cp:revision>58</cp:revision>
  <dcterms:created xsi:type="dcterms:W3CDTF">2020-05-29T08:01:34Z</dcterms:created>
  <dcterms:modified xsi:type="dcterms:W3CDTF">2020-06-30T19:24:25Z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0x0101003D44BA344D775C409715FF5CA4C62AA5</vt:lpwstr>
  </property>
</Properties>
</file>