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3" r:id="rId9"/>
    <p:sldId id="260" r:id="rId10"/>
    <p:sldId id="262" r:id="rId11"/>
    <p:sldId id="26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489E4-BC39-4656-8D1C-7DF3BBC6AE86}" v="60" dt="2022-05-30T14:49:40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yi" userId="a3e57812-a340-47b5-ad28-c5ca03ccc116" providerId="ADAL" clId="{F0D76096-77E3-45E7-8BED-A9DB9745BD4E}"/>
    <pc:docChg chg="custSel addSld modSld">
      <pc:chgData name="Mengyi" userId="a3e57812-a340-47b5-ad28-c5ca03ccc116" providerId="ADAL" clId="{F0D76096-77E3-45E7-8BED-A9DB9745BD4E}" dt="2021-01-13T13:35:40.043" v="87" actId="164"/>
      <pc:docMkLst>
        <pc:docMk/>
      </pc:docMkLst>
      <pc:sldChg chg="addSp delSp modSp new mod">
        <pc:chgData name="Mengyi" userId="a3e57812-a340-47b5-ad28-c5ca03ccc116" providerId="ADAL" clId="{F0D76096-77E3-45E7-8BED-A9DB9745BD4E}" dt="2021-01-13T13:35:40.043" v="87" actId="164"/>
        <pc:sldMkLst>
          <pc:docMk/>
          <pc:sldMk cId="2696981395" sldId="264"/>
        </pc:sldMkLst>
        <pc:spChg chg="del mod topLvl">
          <ac:chgData name="Mengyi" userId="a3e57812-a340-47b5-ad28-c5ca03ccc116" providerId="ADAL" clId="{F0D76096-77E3-45E7-8BED-A9DB9745BD4E}" dt="2021-01-11T21:34:48.287" v="4" actId="478"/>
          <ac:spMkLst>
            <pc:docMk/>
            <pc:sldMk cId="2696981395" sldId="264"/>
            <ac:spMk id="3" creationId="{498C0D78-CA88-48BE-A35C-EC0D2B85061A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4" creationId="{17F4A07E-60B7-4CB3-BA4B-F6188065CC6E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5" creationId="{0BDF0B57-EEC2-4166-B7BD-05898CB2522A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6" creationId="{3768BDEF-955F-46B8-8105-61FE6D2F7D77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0" creationId="{3E80C2B3-C44D-407B-BDC6-4FDE1F33B108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1" creationId="{B5B2E6F6-4852-4670-8DDF-F122720663BE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2" creationId="{A7C0B511-489C-4647-8B44-2F682A2EDB22}"/>
          </ac:spMkLst>
        </pc:spChg>
        <pc:spChg chg="del mod topLvl">
          <ac:chgData name="Mengyi" userId="a3e57812-a340-47b5-ad28-c5ca03ccc116" providerId="ADAL" clId="{F0D76096-77E3-45E7-8BED-A9DB9745BD4E}" dt="2021-01-11T21:35:34.721" v="49" actId="478"/>
          <ac:spMkLst>
            <pc:docMk/>
            <pc:sldMk cId="2696981395" sldId="264"/>
            <ac:spMk id="15" creationId="{664BFCE7-4D90-43F7-9A4A-8218AE064129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6" creationId="{0BD35498-B03A-4BA0-AF34-A7A3FD8FF64F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7" creationId="{D19505BF-0401-442A-956F-E44C3CD0732A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8" creationId="{28CBFED2-38E0-4FB0-85F2-5EE8F26B938B}"/>
          </ac:spMkLst>
        </pc:spChg>
        <pc:spChg chg="add mod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22" creationId="{9AC99A01-999B-4512-A167-CDCD14904296}"/>
          </ac:spMkLst>
        </pc:spChg>
        <pc:spChg chg="add mod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23" creationId="{A08C5917-F700-40B6-B1A3-9A819E6860E6}"/>
          </ac:spMkLst>
        </pc:spChg>
        <pc:grpChg chg="add del mod">
          <ac:chgData name="Mengyi" userId="a3e57812-a340-47b5-ad28-c5ca03ccc116" providerId="ADAL" clId="{F0D76096-77E3-45E7-8BED-A9DB9745BD4E}" dt="2021-01-11T21:34:46.139" v="3" actId="165"/>
          <ac:grpSpMkLst>
            <pc:docMk/>
            <pc:sldMk cId="2696981395" sldId="264"/>
            <ac:grpSpMk id="2" creationId="{8DE87C86-83F4-4D27-AA2C-2908558FD1CE}"/>
          </ac:grpSpMkLst>
        </pc:grpChg>
        <pc:grpChg chg="add del mod">
          <ac:chgData name="Mengyi" userId="a3e57812-a340-47b5-ad28-c5ca03ccc116" providerId="ADAL" clId="{F0D76096-77E3-45E7-8BED-A9DB9745BD4E}" dt="2021-01-13T13:35:00.218" v="64" actId="165"/>
          <ac:grpSpMkLst>
            <pc:docMk/>
            <pc:sldMk cId="2696981395" sldId="264"/>
            <ac:grpSpMk id="19" creationId="{E98A2B1B-0E53-4257-A93D-6FECEA722A19}"/>
          </ac:grpSpMkLst>
        </pc:grpChg>
        <pc:grpChg chg="add mod">
          <ac:chgData name="Mengyi" userId="a3e57812-a340-47b5-ad28-c5ca03ccc116" providerId="ADAL" clId="{F0D76096-77E3-45E7-8BED-A9DB9745BD4E}" dt="2021-01-13T13:35:40.043" v="87" actId="164"/>
          <ac:grpSpMkLst>
            <pc:docMk/>
            <pc:sldMk cId="2696981395" sldId="264"/>
            <ac:grpSpMk id="24" creationId="{21A49D1A-57F9-4E03-8D98-10B8ED9FA850}"/>
          </ac:grpSpMkLst>
        </pc:grp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7" creationId="{F64F0CC0-97D1-43EF-B085-F0677F30FD67}"/>
          </ac:picMkLst>
        </pc:pic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8" creationId="{1B75C3A3-5B0D-4D25-9BD3-A4504E88BDB6}"/>
          </ac:picMkLst>
        </pc:pic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9" creationId="{A9A3A6CF-6E57-445A-B379-69EDEF6F6089}"/>
          </ac:picMkLst>
        </pc:picChg>
        <pc:cxnChg chg="add mod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3" creationId="{86692A77-2010-410A-8FB7-15277AF1E9F6}"/>
          </ac:cxnSpMkLst>
        </pc:cxnChg>
        <pc:cxnChg chg="mod topLvl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13" creationId="{FA78DE5D-1207-4336-9355-AA22EA039C9D}"/>
          </ac:cxnSpMkLst>
        </pc:cxnChg>
        <pc:cxnChg chg="mod topLvl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14" creationId="{866B9620-3103-4650-9CDE-9685FE7D1785}"/>
          </ac:cxnSpMkLst>
        </pc:cxnChg>
        <pc:cxnChg chg="add mod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20" creationId="{D4F22987-2DA4-46E8-A891-7573783EA723}"/>
          </ac:cxnSpMkLst>
        </pc:cxnChg>
      </pc:sldChg>
    </pc:docChg>
  </pc:docChgLst>
  <pc:docChgLst>
    <pc:chgData name="Mengyi Zhang" userId="a3e57812-a340-47b5-ad28-c5ca03ccc116" providerId="ADAL" clId="{46D489E4-BC39-4656-8D1C-7DF3BBC6AE86}"/>
    <pc:docChg chg="undo custSel addSld modSld">
      <pc:chgData name="Mengyi Zhang" userId="a3e57812-a340-47b5-ad28-c5ca03ccc116" providerId="ADAL" clId="{46D489E4-BC39-4656-8D1C-7DF3BBC6AE86}" dt="2022-06-03T14:56:35.386" v="132" actId="22"/>
      <pc:docMkLst>
        <pc:docMk/>
      </pc:docMkLst>
      <pc:sldChg chg="addSp delSp modSp new mod">
        <pc:chgData name="Mengyi Zhang" userId="a3e57812-a340-47b5-ad28-c5ca03ccc116" providerId="ADAL" clId="{46D489E4-BC39-4656-8D1C-7DF3BBC6AE86}" dt="2022-05-30T14:50:04.344" v="124" actId="2085"/>
        <pc:sldMkLst>
          <pc:docMk/>
          <pc:sldMk cId="1807272591" sldId="265"/>
        </pc:sldMkLst>
        <pc:spChg chg="add del mod">
          <ac:chgData name="Mengyi Zhang" userId="a3e57812-a340-47b5-ad28-c5ca03ccc116" providerId="ADAL" clId="{46D489E4-BC39-4656-8D1C-7DF3BBC6AE86}" dt="2022-05-30T14:44:00.924" v="6" actId="478"/>
          <ac:spMkLst>
            <pc:docMk/>
            <pc:sldMk cId="1807272591" sldId="265"/>
            <ac:spMk id="2" creationId="{23E3B1B4-8B6B-7A3E-E55A-3F4A8093E699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3" creationId="{5D3C24EE-D988-1B27-3A29-C36F4739BE83}"/>
          </ac:spMkLst>
        </pc:spChg>
        <pc:spChg chg="add mod">
          <ac:chgData name="Mengyi Zhang" userId="a3e57812-a340-47b5-ad28-c5ca03ccc116" providerId="ADAL" clId="{46D489E4-BC39-4656-8D1C-7DF3BBC6AE86}" dt="2022-05-30T14:44:23.934" v="10" actId="1076"/>
          <ac:spMkLst>
            <pc:docMk/>
            <pc:sldMk cId="1807272591" sldId="265"/>
            <ac:spMk id="4" creationId="{2B7984AE-0024-B5EA-D149-62B267A4A5E0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5" creationId="{E0AFF913-BC51-B7F9-B057-640305DCA823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6" creationId="{60CE3469-FFF4-0E34-D44F-32F686F4FB80}"/>
          </ac:spMkLst>
        </pc:spChg>
        <pc:spChg chg="add mod">
          <ac:chgData name="Mengyi Zhang" userId="a3e57812-a340-47b5-ad28-c5ca03ccc116" providerId="ADAL" clId="{46D489E4-BC39-4656-8D1C-7DF3BBC6AE86}" dt="2022-05-30T14:45:04.433" v="21" actId="1076"/>
          <ac:spMkLst>
            <pc:docMk/>
            <pc:sldMk cId="1807272591" sldId="265"/>
            <ac:spMk id="7" creationId="{CACED400-01F7-F461-30B4-BD4EAC38E5A7}"/>
          </ac:spMkLst>
        </pc:spChg>
        <pc:spChg chg="add mod">
          <ac:chgData name="Mengyi Zhang" userId="a3e57812-a340-47b5-ad28-c5ca03ccc116" providerId="ADAL" clId="{46D489E4-BC39-4656-8D1C-7DF3BBC6AE86}" dt="2022-05-30T14:45:01.458" v="20" actId="1076"/>
          <ac:spMkLst>
            <pc:docMk/>
            <pc:sldMk cId="1807272591" sldId="265"/>
            <ac:spMk id="8" creationId="{BE5AB725-EC7E-BA11-43C6-8CC6E3C54A7D}"/>
          </ac:spMkLst>
        </pc:spChg>
        <pc:spChg chg="add mod">
          <ac:chgData name="Mengyi Zhang" userId="a3e57812-a340-47b5-ad28-c5ca03ccc116" providerId="ADAL" clId="{46D489E4-BC39-4656-8D1C-7DF3BBC6AE86}" dt="2022-05-30T14:45:14.577" v="23" actId="1076"/>
          <ac:spMkLst>
            <pc:docMk/>
            <pc:sldMk cId="1807272591" sldId="265"/>
            <ac:spMk id="9" creationId="{80C2EDDD-BEA0-278B-928C-77655E6FB610}"/>
          </ac:spMkLst>
        </pc:spChg>
        <pc:spChg chg="add mod">
          <ac:chgData name="Mengyi Zhang" userId="a3e57812-a340-47b5-ad28-c5ca03ccc116" providerId="ADAL" clId="{46D489E4-BC39-4656-8D1C-7DF3BBC6AE86}" dt="2022-05-30T14:45:21.992" v="25" actId="1076"/>
          <ac:spMkLst>
            <pc:docMk/>
            <pc:sldMk cId="1807272591" sldId="265"/>
            <ac:spMk id="10" creationId="{93E834FB-FF78-FD1B-8B8F-8717C31F697D}"/>
          </ac:spMkLst>
        </pc:spChg>
        <pc:spChg chg="add mod">
          <ac:chgData name="Mengyi Zhang" userId="a3e57812-a340-47b5-ad28-c5ca03ccc116" providerId="ADAL" clId="{46D489E4-BC39-4656-8D1C-7DF3BBC6AE86}" dt="2022-05-30T14:46:23.283" v="45" actId="1076"/>
          <ac:spMkLst>
            <pc:docMk/>
            <pc:sldMk cId="1807272591" sldId="265"/>
            <ac:spMk id="23" creationId="{934C569C-2739-B55B-B96E-D218A645A718}"/>
          </ac:spMkLst>
        </pc:spChg>
        <pc:spChg chg="add mod">
          <ac:chgData name="Mengyi Zhang" userId="a3e57812-a340-47b5-ad28-c5ca03ccc116" providerId="ADAL" clId="{46D489E4-BC39-4656-8D1C-7DF3BBC6AE86}" dt="2022-05-30T14:46:32.213" v="47" actId="1076"/>
          <ac:spMkLst>
            <pc:docMk/>
            <pc:sldMk cId="1807272591" sldId="265"/>
            <ac:spMk id="24" creationId="{3AB6A8D7-20A0-09E4-ADF3-475F9BC9DB79}"/>
          </ac:spMkLst>
        </pc:spChg>
        <pc:spChg chg="add mod">
          <ac:chgData name="Mengyi Zhang" userId="a3e57812-a340-47b5-ad28-c5ca03ccc116" providerId="ADAL" clId="{46D489E4-BC39-4656-8D1C-7DF3BBC6AE86}" dt="2022-05-30T14:46:39.685" v="51" actId="20577"/>
          <ac:spMkLst>
            <pc:docMk/>
            <pc:sldMk cId="1807272591" sldId="265"/>
            <ac:spMk id="25" creationId="{B9A33104-E40D-E9C6-28AB-C36DDE56F7A5}"/>
          </ac:spMkLst>
        </pc:spChg>
        <pc:spChg chg="add mod">
          <ac:chgData name="Mengyi Zhang" userId="a3e57812-a340-47b5-ad28-c5ca03ccc116" providerId="ADAL" clId="{46D489E4-BC39-4656-8D1C-7DF3BBC6AE86}" dt="2022-05-30T14:46:46.661" v="55" actId="20577"/>
          <ac:spMkLst>
            <pc:docMk/>
            <pc:sldMk cId="1807272591" sldId="265"/>
            <ac:spMk id="26" creationId="{5F975F24-9DBC-7674-DD54-F2CFBBA68527}"/>
          </ac:spMkLst>
        </pc:spChg>
        <pc:spChg chg="add mod">
          <ac:chgData name="Mengyi Zhang" userId="a3e57812-a340-47b5-ad28-c5ca03ccc116" providerId="ADAL" clId="{46D489E4-BC39-4656-8D1C-7DF3BBC6AE86}" dt="2022-05-30T14:47:02.755" v="60" actId="20577"/>
          <ac:spMkLst>
            <pc:docMk/>
            <pc:sldMk cId="1807272591" sldId="265"/>
            <ac:spMk id="27" creationId="{D3D442A5-4477-A9F3-23EC-B7C918099AFE}"/>
          </ac:spMkLst>
        </pc:spChg>
        <pc:spChg chg="add mod">
          <ac:chgData name="Mengyi Zhang" userId="a3e57812-a340-47b5-ad28-c5ca03ccc116" providerId="ADAL" clId="{46D489E4-BC39-4656-8D1C-7DF3BBC6AE86}" dt="2022-05-30T14:47:34.517" v="67" actId="1076"/>
          <ac:spMkLst>
            <pc:docMk/>
            <pc:sldMk cId="1807272591" sldId="265"/>
            <ac:spMk id="28" creationId="{76EADA39-82B8-A9E8-FCF1-A7B90F8D5687}"/>
          </ac:spMkLst>
        </pc:spChg>
        <pc:spChg chg="add mod">
          <ac:chgData name="Mengyi Zhang" userId="a3e57812-a340-47b5-ad28-c5ca03ccc116" providerId="ADAL" clId="{46D489E4-BC39-4656-8D1C-7DF3BBC6AE86}" dt="2022-05-30T14:48:23.039" v="81" actId="20577"/>
          <ac:spMkLst>
            <pc:docMk/>
            <pc:sldMk cId="1807272591" sldId="265"/>
            <ac:spMk id="29" creationId="{FDF463C8-BF1A-40A9-E2F9-B71469B4A357}"/>
          </ac:spMkLst>
        </pc:spChg>
        <pc:spChg chg="add mod">
          <ac:chgData name="Mengyi Zhang" userId="a3e57812-a340-47b5-ad28-c5ca03ccc116" providerId="ADAL" clId="{46D489E4-BC39-4656-8D1C-7DF3BBC6AE86}" dt="2022-05-30T14:48:31.971" v="85" actId="20577"/>
          <ac:spMkLst>
            <pc:docMk/>
            <pc:sldMk cId="1807272591" sldId="265"/>
            <ac:spMk id="30" creationId="{13F2B82B-5EC2-35ED-F18F-6F04C1B87A54}"/>
          </ac:spMkLst>
        </pc:spChg>
        <pc:spChg chg="add mod">
          <ac:chgData name="Mengyi Zhang" userId="a3e57812-a340-47b5-ad28-c5ca03ccc116" providerId="ADAL" clId="{46D489E4-BC39-4656-8D1C-7DF3BBC6AE86}" dt="2022-05-30T14:48:45.556" v="90" actId="1076"/>
          <ac:spMkLst>
            <pc:docMk/>
            <pc:sldMk cId="1807272591" sldId="265"/>
            <ac:spMk id="31" creationId="{CAC02F5A-6545-ED9F-6F41-2B2F5F5B21B8}"/>
          </ac:spMkLst>
        </pc:spChg>
        <pc:spChg chg="add mod">
          <ac:chgData name="Mengyi Zhang" userId="a3e57812-a340-47b5-ad28-c5ca03ccc116" providerId="ADAL" clId="{46D489E4-BC39-4656-8D1C-7DF3BBC6AE86}" dt="2022-05-30T14:48:49.852" v="92" actId="1076"/>
          <ac:spMkLst>
            <pc:docMk/>
            <pc:sldMk cId="1807272591" sldId="265"/>
            <ac:spMk id="32" creationId="{25D64F00-7B5D-8BF9-7BB0-189D42F5A31D}"/>
          </ac:spMkLst>
        </pc:spChg>
        <pc:spChg chg="add mod">
          <ac:chgData name="Mengyi Zhang" userId="a3e57812-a340-47b5-ad28-c5ca03ccc116" providerId="ADAL" clId="{46D489E4-BC39-4656-8D1C-7DF3BBC6AE86}" dt="2022-05-30T14:49:15.733" v="107" actId="1035"/>
          <ac:spMkLst>
            <pc:docMk/>
            <pc:sldMk cId="1807272591" sldId="265"/>
            <ac:spMk id="33" creationId="{B2C3263E-B2EE-8804-A3E3-0CC81FE47098}"/>
          </ac:spMkLst>
        </pc:spChg>
        <pc:spChg chg="add mod">
          <ac:chgData name="Mengyi Zhang" userId="a3e57812-a340-47b5-ad28-c5ca03ccc116" providerId="ADAL" clId="{46D489E4-BC39-4656-8D1C-7DF3BBC6AE86}" dt="2022-05-30T14:49:11.505" v="105" actId="1038"/>
          <ac:spMkLst>
            <pc:docMk/>
            <pc:sldMk cId="1807272591" sldId="265"/>
            <ac:spMk id="34" creationId="{0DFC33FD-785E-5878-FBCB-B0E801A5923F}"/>
          </ac:spMkLst>
        </pc:spChg>
        <pc:spChg chg="add mod">
          <ac:chgData name="Mengyi Zhang" userId="a3e57812-a340-47b5-ad28-c5ca03ccc116" providerId="ADAL" clId="{46D489E4-BC39-4656-8D1C-7DF3BBC6AE86}" dt="2022-05-30T14:49:26.709" v="112" actId="1076"/>
          <ac:spMkLst>
            <pc:docMk/>
            <pc:sldMk cId="1807272591" sldId="265"/>
            <ac:spMk id="35" creationId="{C977A997-DCFF-B6FB-A2D8-0E0B62F32206}"/>
          </ac:spMkLst>
        </pc:spChg>
        <pc:spChg chg="add mod">
          <ac:chgData name="Mengyi Zhang" userId="a3e57812-a340-47b5-ad28-c5ca03ccc116" providerId="ADAL" clId="{46D489E4-BC39-4656-8D1C-7DF3BBC6AE86}" dt="2022-05-30T14:49:47.048" v="120" actId="1076"/>
          <ac:spMkLst>
            <pc:docMk/>
            <pc:sldMk cId="1807272591" sldId="265"/>
            <ac:spMk id="36" creationId="{24D85AAC-DB6B-CF54-4758-5E946186AA57}"/>
          </ac:spMkLst>
        </pc:spChg>
        <pc:spChg chg="add mod">
          <ac:chgData name="Mengyi Zhang" userId="a3e57812-a340-47b5-ad28-c5ca03ccc116" providerId="ADAL" clId="{46D489E4-BC39-4656-8D1C-7DF3BBC6AE86}" dt="2022-05-30T14:50:04.344" v="124" actId="2085"/>
          <ac:spMkLst>
            <pc:docMk/>
            <pc:sldMk cId="1807272591" sldId="265"/>
            <ac:spMk id="37" creationId="{F0388755-0027-BAA5-FEB7-A7C4E85508CB}"/>
          </ac:spMkLst>
        </pc:spChg>
        <pc:cxnChg chg="add mod">
          <ac:chgData name="Mengyi Zhang" userId="a3e57812-a340-47b5-ad28-c5ca03ccc116" providerId="ADAL" clId="{46D489E4-BC39-4656-8D1C-7DF3BBC6AE86}" dt="2022-05-30T14:45:33.615" v="27" actId="13822"/>
          <ac:cxnSpMkLst>
            <pc:docMk/>
            <pc:sldMk cId="1807272591" sldId="265"/>
            <ac:cxnSpMk id="12" creationId="{43C5A0FF-ECDD-48CE-FB8D-D15800131F2F}"/>
          </ac:cxnSpMkLst>
        </pc:cxnChg>
        <pc:cxnChg chg="add mod">
          <ac:chgData name="Mengyi Zhang" userId="a3e57812-a340-47b5-ad28-c5ca03ccc116" providerId="ADAL" clId="{46D489E4-BC39-4656-8D1C-7DF3BBC6AE86}" dt="2022-05-30T14:45:38.806" v="29" actId="13822"/>
          <ac:cxnSpMkLst>
            <pc:docMk/>
            <pc:sldMk cId="1807272591" sldId="265"/>
            <ac:cxnSpMk id="14" creationId="{C7AB36CB-A066-1A22-B5C0-488E676EE463}"/>
          </ac:cxnSpMkLst>
        </pc:cxnChg>
        <pc:cxnChg chg="add mod">
          <ac:chgData name="Mengyi Zhang" userId="a3e57812-a340-47b5-ad28-c5ca03ccc116" providerId="ADAL" clId="{46D489E4-BC39-4656-8D1C-7DF3BBC6AE86}" dt="2022-05-30T14:45:44.407" v="31" actId="13822"/>
          <ac:cxnSpMkLst>
            <pc:docMk/>
            <pc:sldMk cId="1807272591" sldId="265"/>
            <ac:cxnSpMk id="16" creationId="{AF7FF9B2-BBCC-F867-6377-44D9B3B6CAD3}"/>
          </ac:cxnSpMkLst>
        </pc:cxnChg>
        <pc:cxnChg chg="add mod">
          <ac:chgData name="Mengyi Zhang" userId="a3e57812-a340-47b5-ad28-c5ca03ccc116" providerId="ADAL" clId="{46D489E4-BC39-4656-8D1C-7DF3BBC6AE86}" dt="2022-05-30T14:45:50.987" v="33" actId="13822"/>
          <ac:cxnSpMkLst>
            <pc:docMk/>
            <pc:sldMk cId="1807272591" sldId="265"/>
            <ac:cxnSpMk id="18" creationId="{CFE69E06-9ED7-2225-9032-7554DE24B91E}"/>
          </ac:cxnSpMkLst>
        </pc:cxnChg>
        <pc:cxnChg chg="add mod">
          <ac:chgData name="Mengyi Zhang" userId="a3e57812-a340-47b5-ad28-c5ca03ccc116" providerId="ADAL" clId="{46D489E4-BC39-4656-8D1C-7DF3BBC6AE86}" dt="2022-05-30T14:45:57.034" v="35" actId="13822"/>
          <ac:cxnSpMkLst>
            <pc:docMk/>
            <pc:sldMk cId="1807272591" sldId="265"/>
            <ac:cxnSpMk id="20" creationId="{85D93A36-11A8-1F3D-5112-D17BA6FBF397}"/>
          </ac:cxnSpMkLst>
        </pc:cxnChg>
        <pc:cxnChg chg="add mod">
          <ac:chgData name="Mengyi Zhang" userId="a3e57812-a340-47b5-ad28-c5ca03ccc116" providerId="ADAL" clId="{46D489E4-BC39-4656-8D1C-7DF3BBC6AE86}" dt="2022-05-30T14:46:05.206" v="37" actId="13822"/>
          <ac:cxnSpMkLst>
            <pc:docMk/>
            <pc:sldMk cId="1807272591" sldId="265"/>
            <ac:cxnSpMk id="22" creationId="{148E1CE2-7F16-7B08-C229-809CD903F049}"/>
          </ac:cxnSpMkLst>
        </pc:cxnChg>
      </pc:sldChg>
      <pc:sldChg chg="addSp delSp modSp new mod">
        <pc:chgData name="Mengyi Zhang" userId="a3e57812-a340-47b5-ad28-c5ca03ccc116" providerId="ADAL" clId="{46D489E4-BC39-4656-8D1C-7DF3BBC6AE86}" dt="2022-06-03T14:56:35.386" v="132" actId="22"/>
        <pc:sldMkLst>
          <pc:docMk/>
          <pc:sldMk cId="1657521619" sldId="266"/>
        </pc:sldMkLst>
        <pc:picChg chg="add mod">
          <ac:chgData name="Mengyi Zhang" userId="a3e57812-a340-47b5-ad28-c5ca03ccc116" providerId="ADAL" clId="{46D489E4-BC39-4656-8D1C-7DF3BBC6AE86}" dt="2022-06-03T14:40:18.820" v="128" actId="1076"/>
          <ac:picMkLst>
            <pc:docMk/>
            <pc:sldMk cId="1657521619" sldId="266"/>
            <ac:picMk id="3" creationId="{70157D45-2E99-D292-315D-DE3E19D60EEB}"/>
          </ac:picMkLst>
        </pc:picChg>
        <pc:picChg chg="add del mod">
          <ac:chgData name="Mengyi Zhang" userId="a3e57812-a340-47b5-ad28-c5ca03ccc116" providerId="ADAL" clId="{46D489E4-BC39-4656-8D1C-7DF3BBC6AE86}" dt="2022-06-03T14:56:34.127" v="131" actId="478"/>
          <ac:picMkLst>
            <pc:docMk/>
            <pc:sldMk cId="1657521619" sldId="266"/>
            <ac:picMk id="5" creationId="{80113E78-B9F6-185C-97C8-7596450D0F2A}"/>
          </ac:picMkLst>
        </pc:picChg>
        <pc:picChg chg="add">
          <ac:chgData name="Mengyi Zhang" userId="a3e57812-a340-47b5-ad28-c5ca03ccc116" providerId="ADAL" clId="{46D489E4-BC39-4656-8D1C-7DF3BBC6AE86}" dt="2022-06-03T14:56:35.386" v="132" actId="22"/>
          <ac:picMkLst>
            <pc:docMk/>
            <pc:sldMk cId="1657521619" sldId="266"/>
            <ac:picMk id="7" creationId="{D994B147-9EA5-3359-96D5-23CFB9903C0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15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342 776 5376,'-2'0'1143,"2"0"-1002,0 0 0,0 0 0,0 0-1,0 0 1,0 0 0,0 0 0,0 0 0,0 0-1,0 0 1,0 0 0,0 1 0,0-1 0,0 0 0,0 0-1,0 0 1,0 0 0,0 0 0,0 0 0,0 0 0,0 0-1,0 0 1,0 0 0,0 0 0,0 0 0,0 0-1,0 0 1,0 0 0,-1 0 0,1 0 0,0 0 0,0 0-1,0 0 1,0 0 0,0 0 0,0 1 0,0-1-1,0 0 1,0 0 0,0 0 0,0 0 0,0 0 0,0 0-1,0 0 1,0 0 0,0 0 0,0 0 0,0 0-1,0 0 1,0 0 0,0 0 0,-1 0 0,1 0 0,0 0-1,0 0 1,0 0 0,0 0 0,0 0-141,4 9 1107,-2-5-979,-1 1 1,1-2 0,0 1-1,0 0 1,0 0 0,1-1-1,-1 1 1,1-1-1,0 1 1,0-1 0,0 0-1,0-1 1,1 1-1,-1 0 1,3 1-129,9 4 250,-1 0-1,1-1 1,8 2-250,-14-5 111,16 5 42,0 0-1,1-2 0,-1-1 1,1-1-1,26 1-152,29-2 267,23-3-267,-58-1 70,2-2 20,0-2 1,-1-1 0,0-3 0,2-2-91,19-7 119,0-3 1,27-15-120,-35 16-36,-36 12 84,-1-1-1,8-4-47,30-15 248,-13 7 53,12-9-301,-26 10 130,0-1-1,-2-2 0,0-1 1,16-15-130,-40 30 39,3-1 22,-1-1 0,0 0-1,2-3-60,-10 9 17,1 1-1,0-1 0,-1 0 0,0 0 0,0 0 0,0-1 1,-1 1-1,1 0 0,-1-1 0,0 1 0,0-1 1,0 0-17,-1-6 25,0 0 1,0-1 0,-1 1-1,0 0 1,-1-1-1,-1 1 1,0 0 0,0 0-1,-1 1 1,0-1 0,-1 1-1,0 0 1,-1 0-1,0 0 1,0 1 0,-6-6-26,-5-5 56,0 1 0,-2 1 0,0 0 0,-1 1 0,0 2 0,-16-10-56,3 4-28,9 4 79,-1 2 1,-17-8-52,0 6 56,-2 1 0,1 2 0,-2 2 0,-22-3-56,36 11 11,0 2-1,-1 0 1,1 2 0,-1 2 0,-18 3-11,24-3-1,-41 5 1,1 2 0,0 4 0,-22 8 0,47-8 0,0 1 0,-34 19 0,46-20 0,-52 25-14,1 4-1,2 3 0,2 4 1,-2 7 14,60-43 20,1 1 0,0 1 0,1 0 0,0 1 0,2 1 1,0 0-1,1 1 0,0 0 0,-4 11-20,1 1-39,2 0 1,0 1-1,-3 15 39,14-36-4,0 0 0,1 0 0,0 0-1,1 0 1,0 0 0,0 1 0,1-1-1,0 0 1,1 0 0,0 1 0,1-1 0,0 0-1,2 4 5,-1-6 27,0-1-1,1 1 0,0-1 0,1 0 0,0-1 1,0 1-1,0-1 0,1 0 0,0 0 0,0 0 1,0-1-1,1 0 0,0-1 0,0 1 1,0-1-1,2 0-26,10 5 120,0-1-1,0-1 1,1 0 0,0-2 0,20 4-120,-5-4 175,1-2 1,-1-1-1,1-1 0,1-3-175,138-14 455,-31 1-166,-144 15-299,6-1-364,0 0 1,-1 1 0,1 0-1,0 0 1,-1 1 0,1-1-1,-1 1 1,1 0 0,3 2 373,-9-3-143,1 0-1,-1 0 1,0 0 0,0 1 0,1-1 0,-1 0 0,0 0 0,1 0 0,-1 1 0,0-1 0,0 0-1,0 1 1,1-1 0,-1 0 0,0 0 0,0 1 0,0-1 0,0 0 0,1 1 0,-1-1-1,0 0 1,0 1 0,0-1 0,0 1 143,-3 6-5498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8960,'0'-5'3328,"5"5"-2592,3 0 640,-8 0 96,14 0-577,-1 0-95,4 0-352,5 5-32,0-2-256,-1 1-32,1 0 0,-2-1-352,-2 4-160,4 2-1439,-1 3-641,6 2-2048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10752,'-8'7'611,"1"1"0,0 1 1,1-1-1,0 1 1,1 0-1,-1 1 0,2 0 1,-1-1-1,1 1 0,1 1 1,-2 5-612,3-5 117,0 0 0,1 0 0,0 1 0,1-1 0,0 0 0,0 1 0,2 5-117,-1-13-4,-1-1-1,1 1 1,0-1 0,0 1-1,1-1 1,-1 1 0,1-1-1,-1 0 1,1 1-1,0-1 1,0 0 0,0 0-1,1 0 1,-1-1 0,1 1-1,0-1 1,0 1 0,-1-1-1,1 0 1,1 0 0,-1 0-1,0 0 1,0-1-1,4 2 5,-4-3 22,0 1-1,0 0 0,0-1 0,0 0 0,1 0 0,-1 0 0,0 0 0,0 0 0,0 0 0,0-1 0,1 0 0,-1 1 1,0-1-1,0-1 0,0 1 0,0 0 0,-1-1 0,1 1 0,0-1 0,-1 0 0,1 0 0,-1 0 0,2-1-21,3-4 132,0 0 0,-1 0 0,0-1 0,0 1 0,-1-1 0,0-1-1,0 0-131,7-13 560,-1 0-1,3-12-559,-11 27 69,-1 1 0,0-1 0,0 0 0,-1 0 0,0 0 0,0 0 0,-1-1 0,0 1 0,0 0 0,0 0 0,-1-1-69,0 6-12,1 1 0,0-1 0,-1 0 0,0 1 0,1-1 0,-1 1 0,0-1 0,0 1-1,1-1 1,-1 1 0,0-1 0,-1 1 0,1 0 0,0-1 0,0 1 0,0 0 0,-1 0 0,1 0 0,-1 0 0,1 0 0,-1 0 0,1 0 0,-1 1 0,0-1 0,1 1 0,-1-1 0,0 1 0,1-1 0,-1 1 0,0 0 0,1 0 0,-1 0 12,-3 0-492,1 0 1,0 0-1,-1 1 0,1-1 0,-4 2 492,-18 7-6799,25-9 6668,1 0 0,0 0 0,0 1 0,0-1 0,0 0 0,0 0 0,0 0 0,0 0 0,-1 0 0,1 0 0,0 0 0,0 0 0,0 0 0,0 0 0,0 0 1,0 0-1,-1 0 0,1 0 0,0 0 0,0 0 0,0 0 0,0 0 0,0 0 0,0 0 0,-1 0 0,1 0 0,0 0 0,0 0 0,0 0 0,0 0 0,0 0 0,0 0 0,-1 0 0,1-1 0,0 1 0,0 0 0,0 0 0,0 0 0,0 0 0,0 0 0,0 0 131,-1-9-4000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7552,'1'-18'1095,"2"-3"4593,-3 21-5647,0 0 1,0 0-1,0 0 0,0 0 1,0 0-1,0 0 0,0 0 1,0 0-1,0 0 1,0 0-1,0 0 0,0 0 1,0 1-1,0-1 0,0 0 1,0 0-1,0 0 0,0 0 1,0 0-1,0 0 1,0 0-1,0 0 0,0 0 1,0 0-1,0 0 0,0 0 1,0 0-1,0 0 0,1 0 1,-1 0-1,0 0 1,0 0-1,0 0 0,0 0 1,0 0-1,0 0 0,0 0 1,0 0-1,0 0 1,0 0-1,0 0 0,0 0 1,0 0-1,0 0 0,0 0 1,0 0-1,0 0 0,0 0 1,0 0-1,0-1 1,0 1-1,0 0 0,0 0 1,0 0-1,1 0 0,-1 0-41,3 14 602,0 17-275,-1 1 1,-1 0 0,-2 12-328,0 7 238,1 18 82,2 121 691,1-150-1119,1-1 1,2 0-1,9 30 108,-13-62-265,1 1 0,-1-1-1,1 0 1,0 0 0,1 0 0,-1 0-1,1 0 1,4 3 265,-6-7-223,0-1 0,1 1-1,0-1 1,-1 0 0,1 1 0,0-1 0,0-1-1,0 1 1,0 0 0,0-1 0,0 0-1,1 1 1,-1-1 0,0-1 0,1 1 0,-1 0-1,1-1 1,-1 0 0,1 1 0,0-1 223,5-1-329,0 1-1,0-1 1,1-1 0,-1 0 0,0 0 0,0-1 0,-1 0 0,1 0 0,0-1 0,-1-1 329,5-2-130,-1 0 0,0-1 0,-1-1 0,0 0 0,0 0 0,3-6 130,3-4 440,0-2 0,-1 0 0,-2-1-1,0 0 1,-1-1 0,-1-1 0,-1-1-440,-6 13 392,3-6 722,-1 0 1,1-7-1115,-7 21 264,0 0 0,0-1 0,0 1 1,0 0-1,-1-1 0,0 1 0,0 0 1,0 0-1,0-1 0,-1 1 0,0 0 0,-1-5-264,2 9 35,0-1-1,0 1 0,0-1 0,0 1 0,-1-1 0,1 0 0,0 1 0,0-1 0,-1 1 1,1-1-1,0 1 0,-1-1 0,1 1 0,0-1 0,-1 1 0,1 0 0,-1-1 0,1 1 1,0-1-1,-1 1 0,1 0 0,-1 0 0,1-1 0,-1 1 0,0 0 0,1 0 0,-1-1 1,1 1-1,-1 0 0,1 0 0,-1 0 0,0 0 0,1 0 0,-1 0 0,1 0 0,-1 0 1,1 0-1,-1 0 0,0 0 0,1 1 0,-1-1 0,1 0 0,-1 0 0,1 0 0,-1 1 1,1-1-1,-1 0 0,1 1-34,-4 1 72,0 1-1,1 0 1,0 0 0,0 1 0,0-1-1,0 1-71,1-2 7,-14 18 3,2 1 0,1 0 0,0 1 0,2 1 0,0-1-1,2 2 1,-7 21-10,14-37-65,0 0-1,0 1 0,1-1 0,0 1 0,1 0 0,-1-1 1,2 1-1,-1 0 66,0-7-37,1 0-1,-1 0 1,0 0 0,0 0 0,1 0-1,-1-1 1,1 1 0,0 0 0,-1 0 0,1-1-1,0 1 1,0 0 0,0-1 0,0 1-1,1-1 1,-1 1 0,0-1 0,0 0 0,1 1-1,-1-1 1,1 0 0,-1 0 0,1 0-1,0 0 1,-1 0 0,1 0 0,0-1-1,0 1 1,0-1 0,-1 1 0,1-1 0,0 1-1,0-1 1,0 0 0,0 0 0,0 0-1,0 0 1,0 0 37,3-1-41,-1 0 1,0 0-1,0 0 0,0-1 0,0 1 1,0-1-1,0 0 0,0 0 1,0 0-1,-1-1 0,1 1 0,-1-1 1,1-1 40,8-8-102,1 0 1,6-10 101,-11 12-47,8-9 176,-2 0-1,12-20-128,-20 29 331,0 0 1,-1-1-1,0 0 1,-1 0-1,0-1 1,2-9-332,-6 13 558,-2 8-110,-4 15-249,-2 26-194,1 0 1,3 0-1,1 1 0,3 22-5,0-33-286,1 0-1,1 1 0,2-1 1,3 8 286,1-18-1440,-8-21 1382,0 1 1,0-1-1,0 0 1,0 0-1,0 1 0,0-1 1,1 0-1,-1 0 1,0 1-1,0-1 1,0 0-1,1 0 0,-1 0 1,0 1-1,0-1 1,1 0-1,-1 0 1,0 0-1,0 0 0,1 0 1,-1 0-1,0 1 1,0-1-1,1 0 1,-1 0-1,0 0 0,1 0 1,-1 0-1,0 0 1,0 0-1,1 0 1,-1 0-1,0 0 1,1 0-1,-1-1 0,0 1 1,0 0-1,1 0 1,-1 0-1,0 0 1,0 0-1,1 0 0,-1-1 1,0 1-1,0 0 1,0 0-1,1 0 1,-1-1 57,9-12-1979,-7 10 1308,15-29-3180,-1-10 294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8064,'0'-4'603,"1"-1"0,0 0 1,-1 1-1,2 0 1,-1-1-1,0 1 0,1 0 1,2-4-604,-3 6 227,1 0 0,-1 1 0,0-1 0,1 1 1,0-1-1,-1 1 0,1-1 0,0 1 0,0 0 0,0 0 1,0 0-1,0 0 0,0 0 0,0 1 0,0-1 0,0 1 1,0-1-1,0 1 0,0 0 0,2-1-227,12 1 273,0 1-1,0 0 1,0 0 0,0 2 0,1 0-273,-2 0 236,15 1-203,0 2 0,-1 1 0,0 1 0,0 2 0,17 8-33,-35-10-1463,-7-5-4226,-7-11 1519,-24-38 1470,-22-22 10392,47 65-7071,-19-20 2840,21 23-3416,-1-1 0,1 1 0,0-1 0,0 1-1,-1 0 1,1-1 0,-1 1 0,1 0 0,0-1 0,-1 1 0,1 0-1,-1 0 1,1 0 0,-1-1 0,1 1 0,0 0 0,-1 0 0,1 0-1,-1 0 1,1 0 0,-1 0 0,1 0 0,-1 0 0,1 0-1,-1 0 1,1 0 0,-1 0 0,1 0 0,-1 0 0,1 0 0,-1 0-1,1 1 1,0-1 0,-1 0 0,1 0 0,-1 1 0,1-1 0,0 0-1,-1 0 1,1 1 0,-1-1 0,1 1 0,0-1 0,0 0 0,-1 1-1,1-1 1,0 1 0,0-1 0,-1 0 0,1 1 0,0-1-1,0 1 1,0-1 0,0 1 0,0-1-45,-6 26 651,1 1 1,1-1-1,1 1 0,2 6-651,-2 8 387,-15 332-1448,18-366 663,0-1-142,0 0 0,1 0 0,-1 1 0,2 3 540,-2-9-267,0 0 0,0 0 0,1 1 0,-1-1 0,1 0 0,-1 0 0,1 0 0,-1 0 0,1 0 0,0 0 0,-1 0 0,1 0 0,0 0 1,0 0-1,0 0 0,-1 0 0,1-1 0,0 1 0,0 0 0,1-1 0,-1 1 0,0 0 0,0-1 0,0 0 0,1 1 267,15 0-4341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0 285 8064,'1'1'204,"0"0"1,0 0 0,-1 0-1,1 0 1,0 0 0,0 0 0,0 0-1,0 0 1,1 0 0,-1-1-1,0 1 1,0-1 0,0 1-1,1-1 1,-1 1 0,0-1-1,0 0 1,1 1 0,-1-1-1,0 0 1,1 0 0,-1 0-1,0 0 1,1 0 0,-1 0 0,0-1-1,1 1 1,0 0-205,6-2 309,0-1 0,-1 1 1,1-1-1,3-3-309,3 0 200,3-1 6,-1-1 0,0 0 0,0-2 0,0 0 0,-1-1 1,-1 0-1,12-12-206,-16 13 233,0 0 0,-1-1 1,0-1-1,0 1 0,-2-1 0,1-1 1,-1 1-1,-1-1 0,-1 0 0,2-6-233,-6 17 104,0-1-1,-1 1 0,1 0 0,-1 0 0,0-1 0,0 1 0,0 0 0,0-1 0,0 1 0,0 0 0,-1 0 0,1-1 1,-1 1-1,0 0 0,0-2-103,0 3 45,1 0 0,-1 0 0,1 0 0,-1 0 1,0 0-1,0 1 0,0-1 0,1 0 0,-1 1 1,0-1-1,0 0 0,0 1 0,0-1 0,0 1 1,0-1-1,0 1 0,0-1 0,0 1 0,0 0 0,0 0 1,0 0-1,-1-1 0,1 1 0,0 0 0,0 0 1,0 0-1,0 1 0,0-1 0,0 0 0,0 0 0,0 1 1,0-1-1,0 0 0,-1 1-45,-8 4 170,-1 0 0,0 1 0,1 0 0,0 1 0,1 0 0,-1 0 1,1 1-1,-1 2-170,-1 0 180,0 0-8,1 0-1,0 0 0,1 1 0,0 1 1,1-1-1,0 1 0,1 1 0,0-1 1,-3 10-172,8-16-3,0 0 1,0 0 0,1 0 0,0 0 0,0 0 0,0 0 0,1 0 0,0 1-1,0-1 1,1 5 2,0-6-135,0-1-1,0 1 1,1-1-1,-1 1 1,1-1 0,0 1-1,0-1 1,1 0-1,-1 0 1,1 0-1,0-1 1,0 1-1,0-1 1,1 1-1,1 0 136,-1-1-550,1 0 0,0 0 0,0 0 0,0-1 0,0 1 0,1-1 0,-1-1 0,0 1 0,1-1 0,0 0 0,-1 0 0,1 0 0,-1-1 0,1 0 0,2 0 550,37-3-4821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222 533 10112,'0'-7'1384,"-1"1"0,1-1 0,-1 1 0,-1 0 0,1-1 0,-1 1 0,-2-5-1384,2 6 252,0 0 0,-1 0 0,0 0 0,1 1 0,-2-1 0,1 1 0,0 0 0,-1 0 0,0 0 0,0 0-1,0 1 1,0-1 0,-1 1 0,-1-1-252,4 3 42,0 0 1,1 1-1,-1-1 0,0 0 0,0 1 0,1-1 1,-1 1-1,0 0 0,0 0 0,0-1 0,0 1 1,1 1-1,-1-1 0,0 0 0,0 0 0,0 1 0,0-1-42,-2 1 31,1 1 0,0-1 0,-1 1 0,1 0 0,0-1 0,0 1-1,0 1 1,-2 1-31,-2 3 3,-1 1-1,2-1 0,-1 1 1,1 1-1,-4 7-2,2-3-100,1 1 0,1 0 0,0 0 0,1 1 0,0-1 0,1 1 0,1 1 0,-1 14 100,3-24-156,1 1-1,0 0 1,0-1-1,1 1 1,0 3 156,-1-8-60,1 0 0,-1 1 0,1-1 1,0 0-1,0 1 0,0-1 0,0 0 1,0 0-1,0 0 0,0 0 0,1 0 1,-1 0-1,1 0 0,-1 0 0,1-1 1,1 2 59,-1-2-59,1 0 1,0 1 0,0-1-1,-1 0 1,1 0 0,0-1-1,0 1 1,0-1 0,0 1-1,0-1 1,0 0 0,0 0-1,0 0 1,0-1 0,1 1 58,5-2-128,-1 0 0,1 0 0,-1 0 0,6-3 128,-5 1-43,0 0-1,-1-1 1,1 0 0,-1-1-1,0 1 1,0-2 0,-1 1-1,4-5 44,-2 1 38,1 0-1,-1-1 0,-1 0 1,0-1-1,-1 0 0,0 0 1,1-6-38,-4 11 26,10-21 282,-2-2-1,-1 0 0,-1 0 0,5-32-307,-8 36 206,5-35 574,-2 1 0,-3-2 0,-3 1 0,-2-32-780,-2 90 187,0 6 47,28 124 801,-22-98-912,12 65-38,26 124-757,-12-77-6880,-22-101 1910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9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14464,'-9'8'5343,"9"-8"-4127,0 12 320,0-12-32,5 3-1120,-1 1-288,3 3-2048,-2-2-864,3-2-3359,-3 1-1473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28 4480,'-23'-20'1445,"22"19"-1331,1 1 0,-1-1 1,0 0-1,1 1 0,-1-1 0,0 1 0,0-1 0,0 1 0,1 0 0,-1-1 0,0 1 1,0 0-1,0-1 0,0 1 0,0 0 0,0 0 0,0 0 0,0 0 0,0 0-114,1 0 101,-1 0-1,0 1 1,1-1-1,-1 0 1,1 0-1,-1 1 1,1-1-1,-1 1 1,1-1-1,-1 0 1,1 1-1,-1-1 1,1 1-1,-1-1 1,1 1-1,0-1 0,-1 1 1,1 0-1,0-1 1,-1 1-101,0 3 260,0 0 0,0 0 0,0 0 0,0 0 1,0 0-1,1 4-260,-2 33 550,3 1 1,1 0 0,2 7-551,23 127 1331,-12-87-885,18 99 605,12 10-1051,-34-152 85,-1 1 0,2 43-85,-11-86-198,-1 0 0,0 0 0,0 0 0,0-1 0,0 1 0,0 0 0,-1 0-1,1 0 1,-1-1 0,0 1 0,0 0 0,-1-1 0,1 1 0,-2 1 198,3-5-96,0 1 0,0-1 1,-1 0-1,1 0 0,0 1 0,0-1 1,-1 0-1,1 0 0,0 1 0,-1-1 1,1 0-1,0 0 0,-1 0 0,1 0 1,0 1-1,-1-1 0,1 0 0,0 0 1,-1 0-1,1 0 0,0 0 0,-1 0 1,1 0-1,-1 0 0,1 0 0,0 0 1,-1 0-1,1 0 0,0 0 0,-1 0 1,1 0-1,0-1 0,-1 1 0,1 0 1,0 0-1,-1 0 0,1-1 0,0 1 0,-1 0 1,1 0-1,0-1 0,0 1 0,-1 0 1,1 0-1,0-1 0,0 1 96,-9-16-3893,4-5 794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 4224,'-6'-20'1365,"6"20"-1337,0 0 0,0-1 0,0 1-1,0 0 1,0 0 0,0-1 0,0 1 0,0 0 0,0 0-1,0-1 1,0 1 0,0 0 0,0 0 0,0 0 0,0-1-1,0 1 1,1 0 0,-1 0 0,0 0 0,0-1 0,0 1-1,0 0 1,0 0 0,1 0 0,-1 0 0,0 0 0,0-1-1,0 1 1,1 0 0,-1 0 0,0 0 0,0 0-1,0 0 1,1 0 0,-1 0 0,0 0 0,0 0 0,1 0-1,-1 0-27,12-1 1099,-8 2-536,53-1 610,-1 3 0,36 7-1173,-70-7 67,1 2 1,-1 0-1,-1 2 0,1 0 1,-1 2-1,0 0 1,-1 1-1,1 2-67,-16-9 140,0 0 1,0 1-1,0 0 1,0 0-1,-1 0 0,0 0 1,1 1-1,-1 0 0,0 2-140,-2-5 88,-1 0 0,0 1-1,1-1 1,-1 1 0,0 0-1,-1-1 1,1 1 0,0 0-1,-1 0 1,1 0-1,-1-1 1,0 1 0,0 0-1,0 0 1,-1 0 0,1-1-1,-1 1 1,1 0 0,-1 0-1,0-1 1,0 2-88,-3 4 87,0-1 0,0 1-1,-1-1 1,0 0 0,0 0 0,-1-1 0,0 1-1,0-1 1,0 0 0,-1-1 0,0 0 0,-2 2-87,-14 8-42,-1-1 1,-1-1-1,-4 0 42,15-6-265,2-1-1257,-1-1-1,1 0 1,-11 3 1522,20-8-2501,10 0-288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3072,'3'13'760,"0"0"1,2 1-1,0-1 1,5 9-761,11 34 2840,-2 8-2100,-2 0-1,-4 2 1,-1 10-740,-12-60-68,-1-11-74,-2-8-155,-5-24-103,0 0 0,2-1 0,-2-25 400,-9-116 1605,8 70 278,9 98-1851,0-1 0,-1 1-1,1-1 1,0 1-1,0-1 1,0 0 0,0 1-1,1-1 1,-1 1 0,0-1-1,1 1 1,-1-1-1,1 1 1,-1 0 0,1-1-1,0 1 1,-1-1 0,1 1-1,0 0 1,0 0 0,0-1-1,0 1-31,1 0 24,0 0 0,-1 0 0,1 0 0,0 1-1,0-1 1,0 1 0,0-1 0,0 1 0,0-1 0,0 1-1,0 0 1,0 0 0,0 0 0,0 0 0,0 0 0,2 1-24,72 10 315,-24-4-15,15 0-300,-50-6-41,1-1 0,-1-1 0,1 0 0,-1-2 0,15-3 41,-11 3-792,-16 2-114,1 0 0,-1 0 0,0 0 0,0 0 0,2-2 906,-2 0-2821,-4 3 2842,-1 0 0,1-1 0,-1 1 0,0 0 0,1 0 0,-1-1 0,1 1 0,-1 0 1,1 0-1,-1 0 0,1 0 0,-1 0 0,0 0 0,1-1 0,-1 1 0,1 0 0,-1 0 0,1 0 0,-1 1 0,1-1 0,-1 0 0,1 0 0,-1 0 1,1 0-1,-1 0 0,1 0 0,-1 1 0,0-1 0,1 0 0,-1 0 0,1 1 0,-1-1 0,0 0 0,1 1 0,-1-1 0,0 0 0,1 1 0,-1-1 1,0 1-1,0-1 0,1 0 0,-1 1-21,8 8 551,0 0 1,-1 1-1,0-1 1,-1 2-1,1 2-551,13 22 1108,7 23-1108,-20-41-142,-1-1 0,-1 1-1,0 1 1,2 16 142,-7-33-161,0 0-1,0 0 1,0 0 0,1 0 0,-1 0 0,0 1 0,0-1 0,-1 0 0,1 0 0,0 0-1,0 0 1,0 0 0,-1 0 0,1 0 0,-1 0 0,1 1 0,-1-1 0,1 0-1,-1 0 162,-3 0-2362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315 169 7552,'-7'-65'4474,"5"55"-3805,0 1 1,-1 0-1,0 1 0,-1-1 0,1 0 0,-2 1 0,-2-5-669,5 10 86,1 1-1,-1 0 1,0 0-1,0 0 1,0 0-1,0 1 1,0-1-1,0 0 1,-1 1-1,1-1 0,0 1 1,-1 0-1,1 0 1,-1 0-1,1 0 1,-1 0-1,0 1 1,0-1-1,1 1 1,-1 0-1,0-1 1,1 1-1,-1 0 1,0 1-1,0-1 1,1 1-1,-2-1-85,-2 2 59,0 0-1,1 0 1,-1 0-1,0 1 1,1 0-1,0 0 1,-1 0-1,1 1 1,1 0-1,-1 0 1,0 0-1,1 0 1,0 1-1,0 0 1,0-1 0,-2 5-59,-8 13 33,2 1 0,0 0 0,-3 9-33,9-18 15,-9 19-4,2 0-1,2 2 1,0 1-11,7-17-23,-1 1 0,2 0 0,1-1-1,1 1 1,0 0 0,2 6 23,-1-23-8,0 0 1,0 0-1,1 0 1,-1-1-1,1 1 0,0 0 1,0 0-1,0 0 0,0-1 1,1 1-1,-1 0 1,1-1-1,-1 1 0,1-1 1,0 0-1,0 1 8,0-2-9,0 1 0,0-1 1,0 0-1,0 0 0,0 1 0,0-1 0,1-1 0,-1 1 1,0 0-1,1 0 0,-1-1 0,0 0 0,1 1 0,-1-1 1,0 0-1,1 0 0,-1 0 0,1 0 0,-1-1 0,1 1 9,6-2-7,0 0 0,-1-1 0,1 0 0,0 0 0,-1-1 0,0 0 0,1-1 0,-2 1 0,1-1 0,-1-1 0,1 0 0,4-5 7,3-4 3,-1 0 0,-1 0 0,-1-2 0,0 1 0,2-8-3,4-4 82,-2-1 0,-1-1-1,-2-1 1,-1 0 0,-1 0 0,4-26-82,-8 36 318,-6 17-191,0 0 0,1 0 1,-1 0-1,-1 0 0,1-4-127,4 11 86,-3 3-35,0 0 1,0 0 0,0 0 0,-1 1-1,0-1 1,0 0 0,-1 1 0,1-1-1,-2 1 1,1-1 0,-1 5-52,0 27 401,2-22-241,2 29-55,2 0 0,1-1 0,4 5-105,-8-42-601,0 0 1,1 0-1,0-1 0,0 1 1,0 0-1,1-1 0,0 0 1,2 3 600,11 10-4069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11 6272,'-4'-10'2368,"4"10"-1856,0 0 288,0 0 64,9 0-160,0 3-32,4 4-224,0 9-32,4 3-256,1 4-96,3 5-32,1 2-384,-2 4-96,-2 5-1344,-1-1-480,1-4-672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4864,'-1'0'107,"0"1"0,0-1 0,0 0 0,1 1 0,-1-1 0,0 1 1,0 0-1,1-1 0,-1 1 0,0 0 0,1-1 0,-1 1 0,1 0 0,-1 0 0,1-1 0,-1 1 0,1 0 1,-1 0-1,1 0 0,0 0 0,0 0 0,-1-1 0,1 1 0,0 0 0,0 0 0,0 0 0,0 1-107,0 34 2474,1-19-1322,-1 35 1185,4 13-2337,-2-48 50,0 0 0,1 0 0,1 0 0,1 0 0,5 12-50,-8-26 10,-1 1 1,1-1 0,-1 0 0,1 1-1,0-1 1,1 0 0,-1 0 0,0 0 0,1-1-1,0 1 1,1 1-11,-2-3 4,-1 0-1,1-1 1,-1 1 0,1 0-1,-1-1 1,1 1 0,-1-1-1,1 1 1,-1-1 0,1 0-1,0 0 1,-1 0 0,1 0-1,0 0 1,-1 0-1,1 0 1,0 0 0,-1-1-1,1 1 1,-1-1 0,1 1-1,-1-1 1,1 1 0,-1-1-1,1 0 1,0 0-4,2-2 26,0 0-1,0 0 1,0 0 0,0-1 0,0 0-1,-1 0 1,0 1 0,0-2 0,0 1-1,0 0 1,0-1 0,-1 1-1,0-1 1,0 0 0,0 0 0,-1 0-1,1 0 1,-1 0 0,0-3-26,1-6 155,-1 1 0,0-1 0,-1 0 0,0 0 0,-1 0 0,-3-9-155,3 13 108,-1 0 0,0 0 0,-1 1 0,0-1 0,0 1 0,-1-1 0,0 1 0,-1 0 1,0 1-1,0-1 0,-7-7-108,11 15-14,0 0 0,0 0 1,0 0-1,0 0 0,0 0 1,-1 0-1,1 0 0,0 0 1,0 1-1,-1-1 0,1 0 1,-1 1-1,1-1 0,0 1 1,-1-1-1,1 1 0,-1 0 1,1 0-1,-1-1 0,1 1 1,-1 0-1,1 0 0,-1 0 1,1 1-1,-1-1 0,1 0 1,-1 1-1,1-1 0,-1 1 1,1-1-1,0 1 0,-1 0 1,1-1-1,0 1 0,-1 0 1,1 0-1,0 0 0,0 0 1,0 0 13,-2 2-307,1-1 1,0 1 0,0 0-1,0 0 1,0 0 0,0 0-1,0 0 1,1 0 0,0 0-1,-1 1 1,1-1 0,0 0-1,1 1 1,-1-1 0,1 1-1,-1 1 307,5 10-2789,4-3-240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4992,'12'31'3242,"6"27"-3242,16 60 2966,-21-66-2263,-1-2 343,6 50-1046,-17-97 3,-1 12 97,0-15-101,0 0 1,0 0-1,0-1 0,0 1 0,0 0 0,0 0 0,0 0 1,0 0-1,0 0 0,0 0 0,0-1 0,0 1 0,-1 0 0,1 0 1,0 0-1,0 0 0,0 0 0,0 0 0,0 0 0,0 0 1,0 0-1,-1 0 0,1 0 0,0 0 0,0 0 0,0 0 1,0-1-1,0 1 0,-1 0 0,1 0 0,0 0 0,0 0 1,0 1-1,0-1 0,0 0 0,-1 0 0,1 0 0,0 0 1,0 0-1,0 0 0,0 0 0,0 0 0,0 0 0,-1 0 1,1 0-1,0 0 0,0 0 0,0 0 0,0 1 0,0-1 0,0 0 1,0 0-1,0 0 0,-1 0 0,1 0 0,0 0 0,0 1 1,0-1-1,0 0 0,0 0 0,0 0 0,0 0 0,0 0 1,0 0-1,0 1 0,0-1 1,-6-9-100,-1 0 0,2-1-1,-1 1 1,1-1 0,1 0 0,0-1 0,0 1 100,-10-25-158,3 11 181,1-1-1,-1-8-22,8 25 113,1 0-1,0 0 0,1-1 1,0 1-1,0-1 0,1 1 1,0 0-1,0-1 0,1-2-112,0 8 46,0-1-1,-1 1 1,1 0-1,1-1 1,-1 1-1,0 0 1,1 0-1,0 0 1,-1 0-1,1 0 1,0 1-1,1-1 1,-1 0-1,0 1 1,1 0-1,-1-1 1,1 1-1,0 0 1,0 0-1,0 1 1,0-1-1,0 1 1,0-1-1,0 1 1,0 0 0,1 0-1,0 0-45,12-2 94,-1 1 0,1 1 0,-1 0 0,1 1 0,10 2-94,8-1 45,-22-1-46,2 0-30,1 0 1,-1 0 0,0-1 0,1-1-1,-1-1 1,0 0 0,7-3 30,-13 3-953,1 0 0,-1 0 0,1 1 0,-1 0 1,1 1-1,5-1 953,-5 2-2896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39 400 4224,'8'11'1568,"0"-4"-1216,10 9 896,-9-8 352,-1 3-352,5 1-160,-4 4-352,4 3-128,-4 0-352,0-1-96,-5-2 32,-4-1-512,-4-3-256,-5-8-1280,0-11-544,-4-14-448</inkml:trace>
  <inkml:trace contextRef="#ctx0" brushRef="#br0" timeOffset="1">5 12 5632,'-5'-7'2176,"5"2"-1664,5 10 320,-1-5 32,5 4-224,-1-1-32,5 6-352,-1 2-160,1 4-64,0 1-1088,0-2-416,5 5-1440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6656,'5'0'2528,"3"0"-1952,8-4-32,-7 1-64,8-1-352,5-1 0,4-2-64,5 0-64,4-1 32,-2 0-384,2 0-160,0 1-384,-9-2-160,-9 2-416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5120,'-15'0'1669,"15"0"-1597,0 0 0,-1 0-1,1 0 1,0 0 0,-1 0-1,1 1 1,-1-1 0,1 0-1,0 0 1,0 0 0,-1 0 0,1 1-1,0-1 1,-1 0 0,1 0-1,0 1 1,0-1 0,-1 0-1,1 1 1,0-1 0,0 0 0,0 1-1,0-1 1,-1 0 0,1 1-1,0-1 1,0 0 0,0 1 0,0-1-1,0 0 1,0 1 0,0-1-1,0 1-71,0 14 1475,0-11-1001,4 58 1087,2-1 0,3 0 1,6 14-1562,-13-68 78,9 40 114,2 0 0,6 8-192,-15-42-109,1 0 0,0-1-1,1 0 1,7 11 109,-11-21-140,-1 1 0,1-1 1,-1 0-1,1 0 0,0 1 0,0-1 0,0-1 0,0 1 0,0 0 1,0 0-1,0-1 0,1 1 0,-1-1 0,1 0 0,-1 0 0,1 0 1,-1 0-1,1 0 0,0 0 0,-1-1 0,1 1 0,0-1 0,-1 0 1,1 0-1,0 0 0,0 0 0,1-1 140,3-1-693,0 0 1,-1-1-1,1 0 0,0 0 0,-1 0 1,0-1-1,0 0 0,0-1 0,0 0 693,29-24-3370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77 3968,'3'-9'1138,"-1"9"1279,0 15 2130,-1-4-4724,3 28 2049,7 22-1872,-8-48 57,1 0 0,0 0 0,1 0 0,0 0-1,1-1 1,3 5-57,-8-15-28,1 1 0,-1-1 0,1 0 0,-1 0 0,1 0 0,0 0 0,0-1 0,0 1 0,0 0 0,0-1 0,0 1 0,0-1 0,0 0 0,1 0 0,0 1 28,-1-2-54,-1 1 0,1-1 1,0 0-1,0 0 1,0 0-1,0 0 0,0 0 1,0 0-1,0-1 0,0 1 1,0-1-1,-1 1 0,1-1 1,0 0-1,0 0 0,-1 1 1,1-1-1,0 0 1,-1-1-1,2 1 54,3-5-119,0 1 1,0-1 0,0 0-1,-1 0 1,1 0-1,-2-1 1,1 0-1,-1 0 1,0 0-1,1-2 119,7-19-116,0-1-1,-1-3 117,-5 14-17,5-15 1249,-1-1 0,4-27-1232,-14 77 940,0 0-1,2 0 1,1 6-940,1 18 242,6 77 293,21 311 34,-30-410-382,-1-1 0,-1 0 0,0 1-1,-2-1 1,0 0 0,-2 8-187,3-19 75,0 1 1,-1-1 0,0 0-1,0 0 1,0 0-1,0 0 1,-1 0-1,0-1 1,-1 1 0,1-1-1,-1 0 1,0-1-1,0 1 1,0-1 0,-1 0-1,1 0 1,-6 2-76,-2 0 55,1-1-1,-1-1 1,0 0 0,0-1 0,0 0 0,0-1-1,0-1 1,0 0 0,-1 0 0,-8-2-55,-24-3 19,0-1 1,-17-6-20,61 10-1,-36-6-228,-1-2 0,2-2-1,-16-8 230,34 12-726,1-1 0,0-1 0,1-1 0,-1-1 0,2 0 0,0-1 0,-8-7 726,19 13-1437,-1 0 1,1 0 0,-3-6 1436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2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7 8192,'-29'-7'3072,"20"7"-2400,-4 7-448,13-7-416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3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6560,'22'-11'-3616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24 8192,'-1'-1'203,"1"0"-1,0 0 1,-1-1 0,1 1 0,-1 0 0,1 0 0,-1 0-1,1 0 1,-1 0 0,0-1 0,0 1 0,1 0-1,-1 1 1,0-1 0,0 0 0,0 0 0,0 0 0,-1 0-203,0 0 176,0 1 1,0-1 0,0 1-1,0-1 1,0 1-1,0 0 1,0 0 0,0 0-1,0 0 1,-1 0 0,1 0-1,0 1-176,-4 0 104,-1 0 1,1 1-1,0 0 0,0 1 0,0-1 0,0 1 0,1 0 1,-1 0-1,1 1 0,0 0 0,0 0 0,-1 0-104,-5 6 21,1 1 0,-1-1 0,2 2 0,-6 6-21,10-11-61,1 0 1,-1 0-1,1 1 1,0-1-1,1 1 1,0 0-1,0 0 1,1 0-1,0 0 1,0 4 60,1-7-56,1-1 0,0 0 0,0 0 0,0 0 0,0 0 0,1 0 0,0 0 1,0 0-1,0 0 0,0 0 0,1 0 0,-1 0 0,1-1 0,0 1 0,0-1 0,1 1 0,-1-1 1,0 0-1,1 1 0,0-1 0,0-1 0,0 1 56,7 5-37,0-1 0,0 0 0,1-1-1,1 1 38,-2-2 170,-1 0 0,0 0-1,-1 1 1,0 0 0,0 1-1,2 2-169,-9-8 76,0 0-1,0 0 0,0 1 1,-1-1-1,1 0 0,0 1 1,-1-1-1,1 1 0,-1-1 1,1 1-1,-1-1 0,0 1 1,1 0-1,-1-1 0,0 1 1,0-1-1,0 1 0,0-1 1,-1 1-1,1 0 0,0-1 1,-1 1-1,1-1 0,-1 1 1,1-1-1,-1 1 0,0-1 1,1 0-1,-1 1 0,0-1 1,-1 1-76,-4 6 154,1-1 0,-2 0 0,1 0 0,-7 5-154,8-8 13,-32 28-687,-14 8 674,40-32-648,-1 3-577,12-11 1057,-1 0-1,1 1 0,0-1 1,-1 0-1,1 0 0,0 0 0,0 1 1,-1-1-1,1 0 0,0 1 1,-1-1-1,1 0 0,0 1 1,0-1-1,0 0 0,-1 1 1,1-1-1,0 0 0,0 1 1,0-1-1,0 0 0,0 1 1,0-1-1,0 1 0,0-1 1,0 0-1,0 1 0,0-1 0,0 1 1,0-1-1,0 0 0,0 1 1,0-1-1,0 1 169,8 0-3221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2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25 6784,'-1'-1'221,"1"-1"0,0 1 0,-1-1 0,1 1 0,-1 0 0,0-1 0,1 1 0,-1 0 0,0 0 1,0 0-1,0-1 0,0 1 0,0 0 0,0 0 0,0 0 0,0 0 0,0 1 0,-1-1 0,1 0-221,0 0 163,0 1 0,-1 0 0,1 0 0,0-1 0,0 1 0,0 0 0,-1 0 0,1 0 0,0 0 0,0 1 0,-1-1 0,1 0 0,0 0 0,0 1 0,0-1 0,0 1 0,-1-1 0,1 1-163,-4 1 184,1 1 1,-1 0-1,1 1 1,0-1-1,0 1 1,0 0-1,0 0 1,1 0-1,-3 4-184,0 1-19,0 0 0,1 0 0,0 1 0,1-1 0,0 1 0,0 0-1,1 0 1,0 1 0,1-1 0,0 1 0,1-1 0,0 1 0,1 0 0,0-1 0,0 1-1,1 0 1,1-1 0,0 1 0,0-1 0,1 0 0,0 0 0,1 0 0,0 0 0,3 5 19,-4-10 142,0-1 1,-1 1 0,0 0 0,0 0 0,-1 0 0,1 0 0,-1 0-1,0 6-142,0-8 85,-1 0-1,0 1 1,-1-1-1,1 1 1,0-1-1,-1 1 1,0-1-1,0 0 0,0 0 1,0 1-1,-1-1 1,1 0-1,-1 0 1,-1 2-85,-35 50-747,-4 0 747,35-43-4153,8-12 3850,-1 0 0,1 0 1,-1 0-1,1 0 0,0 0 0,-1 0 0,1 0 1,0-1-1,-1 1 0,1 0 0,-1 0 1,1-1-1,-1 1 0,1-1 0,-1 1 0,1 0 1,-1-1-1,1 1 0,-1-1 0,1 1 0,-1-1 303,21-16-3754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29 152 6016,'8'-9'1369,"5"-7"1432,-12 15-1318,-4 11 1141,2-7-2288,-10 26 57,2 0 1,1 1 0,1 0-1,1 1 1,1 10-394,5-37 2,0 1 1,0-1 0,0 0-1,0 0 1,1 1-1,-1-1 1,1 0 0,1 0-1,-1 0 1,1 1-3,-2-4-4,1 0 1,-1 0-1,1 0 1,-1 0-1,1 0 1,0 0-1,0 0 1,0 0-1,-1 0 1,1 0-1,0-1 1,0 1-1,0 0 1,0-1-1,0 1 1,0-1-1,0 1 1,1-1-1,-1 1 1,0-1-1,0 0 1,0 1 0,0-1-1,1 0 1,-1 0-1,0 0 1,0 0-1,0 0 1,1 0-1,-1 0 1,0-1-1,0 1 1,0 0-1,0-1 1,0 1-1,1 0 1,-1-1-1,1 0 4,5-2-51,-1-1 1,1 0-1,-1 0 0,1 0 0,-1-1 1,0 0-1,-1 0 0,1-1 0,-1 0 1,5-6 50,6-10-124,-1-2 0,5-11 124,3-4-77,12-26 611,-36 86 119,2-8-560,-7 27 169,3-19 7,0 0 0,1 15-269,2-30 28,0 0 0,1 0-1,-1 0 1,1-1-1,1 1 1,-1 0 0,1 0-1,0-1 1,0 1 0,0-1-1,4 5-27,-6-9 6,1 0-1,0 0 1,-1 0 0,1 0-1,0 0 1,0 0 0,0 0-1,0 0 1,0-1 0,0 1-1,0 0 1,0 0 0,1-1-1,-1 1 1,0-1 0,0 1-1,0-1 1,1 0 0,-1 1-1,0-1 1,1 0-6,0 0-4,0 0 0,0 0 0,0 0-1,0-1 1,0 1 0,0-1 0,0 1 0,0-1 0,0 0 0,0 0 0,0 0-1,0 0 5,6-4-50,-1 0 0,0 0 0,-1-1 0,1 0 0,4-6 50,26-28-198,14-14-442,-3-3 1,9-18 639,-39 51 106,16-17-106,-29 35 108,-4 4-1,0 1 0,0 0 0,0-1 1,0 1-1,0 0 0,0-1 0,1 1 1,-1 0-1,1 0-107,-2 1 17,1 0 1,-1 0-1,1 0 0,-1 0 1,1 0-1,-1 0 1,1 0-1,-1 0 0,1 0 1,-1 0-1,1 0 0,-1 0 1,0 0-1,1 0 1,-1 0-1,1 1 0,-1-1 1,1 0-1,-1 0 1,1 0-1,-1 1 0,0-1 1,1 0-1,-1 1 0,0-1 1,1 0-1,-1 1 1,0-1-1,1 1 0,-1-1 1,0 0-1,0 1 0,0-1 1,1 1-1,-1-1 1,0 1-1,0-1 0,0 1-17,1 2 45,1 0 0,-1 0 0,0 1 0,-1-1 0,1 1 0,-1-1 0,1 0 0,-1 1 0,0-1 0,0 1 0,-1 1-45,-6 41 484,4-29-193,-5 29 522,3 0 0,0 35-813,5-80 3,0 1-1,0-1 0,0 1 1,1-1-1,-1 1 0,0-1 0,1 1 1,-1-1-1,1 1 0,-1-1 1,1 0-1,0 1-2,-1-1 0,0-1 0,1 1 0,-1-1 0,0 0 0,1 1 0,-1-1 0,0 0 0,1 0 0,-1 1 0,0-1 0,1 0 0,-1 0 0,1 1 0,-1-1 0,1 0 0,-1 0 0,1 0 0,-1 0 0,1 0-1,-1 0 1,0 0 0,1 0 0,-1 0 0,1 0 0,-1 0 0,3 0-1,-1-1-1,0 0 0,0 0 0,-1 0 0,1 0 1,0 0-1,0 0 0,0-1 0,-1 1 0,1 0 1,-1-1-1,1 0 0,-1 1 0,1-1 0,-1 0 2,53-77-411,-13 18-36,-41 60 445,1 0 1,-1-1 0,1 1 0,0 0 0,0 0-1,0 0 1,0 0 0,0 0 0,0 0-1,0 0 1,0 1 0,0-1 0,0 0-1,0 1 1,0-1 0,1 0 0,-1 1 0,0-1-1,0 1 1,2 0 1,-3 0 5,0 0 1,1 0-1,-1 0 0,1 0 1,-1 0-1,0 1 0,1-1 1,-1 0-1,0 0 0,1 1 1,-1-1-1,0 0 0,0 1 1,1-1-1,-1 0 0,0 0 1,0 1-1,1-1 0,-1 1 1,0-1-1,0 0 0,0 1 1,0-1-6,3 18 286,-3-9-143,2 55 715,-1-58-816,0 1 1,0-1 0,1 0 0,-1 1 0,1-1 0,1 0 0,-1 0 0,3 4-43,-4-9 1,-1 0 0,1 0 1,0 0-1,-1 0 1,1 0-1,0-1 0,0 1 1,-1 0-1,1 0 1,0-1-1,0 1 0,0 0 1,0-1-1,0 1 1,0-1-1,0 1 0,0-1 1,0 0-1,0 1 0,0-1 1,0 0-1,1 0 1,-1 0-2,1 0-2,0 0 1,-1 0-1,1-1 1,0 1-1,0-1 1,0 1-1,0-1 1,-1 0 0,1 0-1,0 0 1,0 0-1,0-1 2,6-3-39,-1-1 0,-1-1 0,1 1 0,-1-1-1,1-2 40,7-8-142,-8 8 61,2 0-1,-1 1 1,1 0-1,0 0 1,1 0 81,-8 8 0,-1-1 1,0 1-1,1 0 1,-1-1-1,0 1 1,1 0-1,-1 0 1,1-1-1,-1 1 1,0 0-1,1 0 1,-1 0-1,1 0 0,-1-1 1,1 1-1,-1 0 1,1 0-1,-1 0 1,1 0-1,-1 0 1,1 0-1,-1 0 1,1 1-1,-1-1 0,1 0 1,-1 0-1,0 0 1,1 0-1,-1 0 1,1 1-1,-1-1 1,0 0-1,1 0 1,-1 1-1,1-1 1,-1 0-1,0 1 0,1-1 1,-1 0-1,0 1 1,0-1-1,1 1 1,-1-1-1,0 0 1,1 1-1,5 23 115,-5-21-96,2 13 77,-1-3-21,0 0 0,1 0 1,1-1-1,0 1 0,3 6-75,-5-16-7,0 1 0,0-1 0,0 0 0,0 0 0,0 0 0,0-1 1,1 1-1,-1-1 0,1 1 0,0-1 0,0 0 0,0 0 0,0 0 0,0 0 0,0 0 0,0-1 0,1 0 0,-1 1 0,0-1 1,1 0-1,0-1 0,2 1 7,0 0-36,0-1 1,-1 0 0,1 0 0,0 0-1,0-1 1,0 0 0,-1 0 0,1 0-1,0-1 1,-1 0 0,2-1 35,1-1-54,0 0 1,0 0-1,0-1 0,-1 0 1,0-1-1,6-6 54,7-8-94,-2-2 0,0 0 0,-1-1-1,1-5 95,-12 19-12,12-19 85,-2 0 0,-1-1 0,-1 0 0,-2-1-1,0-1 1,2-15-73,-19 73 138,2 0-1,1 10-137,-1 1 35,-5 142-112,7 16 77,2-97 45,3 58-704,8 0 0,22 99 659,-32-244-295,6 32-2033,2 4 2328,-6-34-1760,0 0 0,1 0 0,2 1 1760,-7-15-52,0 0 1,0 0-1,0 0 1,0 0-1,0 1 1,0-1-1,0 0 0,0 0 1,0 0-1,0 0 1,0 0-1,0 0 1,0 1-1,0-1 1,0 0-1,0 0 1,0 0-1,0 0 1,0 0-1,0 0 1,0 0-1,1 0 1,-1 0-1,0 0 1,0 1-1,0-1 1,0 0-1,0 0 1,0 0-1,0 0 1,1 0-1,-1 0 1,0 0-1,0 0 0,0 0 1,0 0-1,0 0 1,0 0-1,1 0 1,-1 0-1,0 0 1,0 0-1,0 0 1,0 0-1,0 0 1,0 0-1,0 0 1,1 0-1,-1 0 1,0 0 51,4-10-3184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36 7808,'5'-4'512,"-1"0"1,1 0 0,0 1 0,0 0-1,0 0 1,0 0 0,0 0-1,1 1-512,-3 1 267,0 0 0,0 0 0,0 0 0,0 0 0,0 0 0,1 1 0,-1 0 0,0 0 0,1 0 0,-1 0 0,0 0 0,0 0 0,1 1 0,-1 0 0,0-1 0,1 2-267,1 0 234,0 0 0,0 0 1,0 1-1,0 0 0,-1 0 0,1 0 0,-1 0 1,0 1-1,0 0 0,0 0 0,0 0 1,-1 0-1,1 0 0,-1 1 0,0 0 1,-1-1-1,1 1 0,-1 0 0,0 0 1,0 1-1,-1-1 0,1 0 0,-1 1 0,0-1 1,0 6-235,-1 1 127,-1 0 1,0 0-1,0 0 1,-2-1-1,1 1 0,-1 0 1,-1-1-1,0 0 1,-1 0-1,-1 2-127,-17 33-10,-20 27 10,31-54-555,0-1-1,-2 0 0,0-2 0,-1 1 0,-5 2 556,18-17-299,0 0 0,-1 0 0,1-1-1,0 1 1,-1-1 0,0 1 0,1-1 0,-1 0 0,0 0 0,1 0-1,-1 0 1,-1 0 299,4-1-136,-1 0-1,1 0 0,-1 0 1,1 0-1,-1 0 0,0 0 0,1-1 1,-1 1-1,1 0 0,-1 0 1,1 0-1,0 0 0,-1-1 1,1 1-1,-1 0 0,1 0 1,-1-1-1,1 1 0,-1 0 1,1-1-1,0 1 0,-1 0 1,1-1-1,0 1 0,-1-1 137,1 0-254,-1 0-1,1 0 0,0-1 1,-1 1-1,1 0 0,0 0 1,0-1-1,0 1 1,0 0-1,0-1 0,0 1 1,0 0-1,0-1 0,0 1 1,1 0 254,8-30-4256,11-9 960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6912,'40'-16'2282,"-26"12"-1151,2 3-386,41-4 5326,-26 6-5351,0 2 0,0 2 0,0 1-720,-1 0-569,1-2 0,0-1 0,1-1 569,-29-2-341,0 0 0,0 0 0,1 0 0,-1-1 0,0 1 0,0-1 0,0 0 0,0 0 0,-1 0 0,1 0 0,0 0 0,0-1 1,0 1-1,-1-1 0,1 0 0,0 0 341,-2 0-114,0 1 1,1-1 0,-1 0 0,0 1 0,0-1 0,0 0 0,0 0 0,0 0 0,-1 0-1,1 0 1,0 0 0,-1 0 0,1 0 0,-1 0 0,0 0 0,0 0 0,0-1-1,0 1 1,0 0 0,0 0 0,-1 0 0,1 0 0,-1 0 0,0-1 113,0-2 176,-1-1 1,-1 1-1,1 0 1,-1 0-1,0 0 1,0-1-177,2 4 143,0 1 0,0 0 0,0 0 0,0-1 0,0 1 0,-1 0 0,1 0 1,0 0-1,-1 0 0,1 1 0,0-1 0,-1 0-143,1 1 88,1 0 0,-1-1 0,0 1 0,1 0 0,-1 0 0,0 0 0,1 0 0,-1 0 1,0 0-1,1 0 0,-1 0 0,0 1 0,1-1 0,-1 0 0,1 0 0,-1 0 0,0 1 0,1-1 0,-1 0 1,1 1-1,-1-1 0,0 1 0,1-1 0,-1 0 0,1 1 0,0-1 0,-1 1 0,1 0-88,-3 3 249,0 0-1,0 0 0,0 1 0,1-1 1,0 1-1,0-1 0,0 1 1,0 3-249,-10 48 1090,8-33-870,1 0-1,2 1 1,0 0-1,3 19-219,-1-34-63,0 0-1,0 0 0,1 0 0,0 0 0,1-1 0,0 1 0,0-1 1,1 0-1,0 0 0,0 0 0,1 0 0,0-1 0,1 1 0,3 3 64,-7-9-88,0 0 0,0 0 0,0-1-1,0 1 1,0 0 0,0-1-1,1 0 1,-1 1 0,0-1 0,1 0-1,-1 0 1,1 0 0,0-1-1,-1 1 1,1-1 0,0 1-1,-1-1 1,1 0 0,0 0 0,-1 0-1,1 0 1,0 0 0,-1-1-1,1 1 1,0-1 0,-1 0 0,2 0 88,7-4-367,0 1 1,0-2 0,-1 1 0,0-1 0,0-1 0,1-1 366,24-20-541,-1-3 541,8-5 1522,-41 35-1425,-1 0 1,1 0 0,0 0 0,0 1 0,0-1 0,1 0 0,-1 1 0,0-1 0,0 0 0,0 1 0,0 0 0,1-1 0,-1 1 0,0 0-1,0-1 1,1 1 0,-1 0 0,0 0 0,1 0-98,-1 0 56,-1 1-1,1-1 1,0 0 0,-1 1-1,1-1 1,0 1-1,-1-1 1,1 1 0,0-1-1,-1 1 1,1 0-1,-1-1 1,1 1-1,-1 0 1,0-1 0,1 1-1,-1 0 1,1-1-1,-1 1 1,0 0 0,0 0-1,1 0-55,0 7 258,1 0 0,-1 1 0,-1-1 0,0 1 0,0 3-258,0-3 160,0 13 96,1-5-480,-1 0 0,-1 0 0,-3 15 224,3-28-618,1-2-143,0-4-141,1-13-2065,-1-144-2276,0-3 11878,-1 159-6355,1-1-1,1 1 1,-1-1 0,0 1-1,1-1 1,0 1 0,1-3-280,-2 5 42,0 0 0,1 0 0,-1 1-1,1-1 1,-1 0 0,1 0 0,-1 1 0,1-1 0,0 0 0,-1 1 0,1-1-1,0 0 1,-1 1 0,1-1 0,0 1 0,0 0 0,0-1 0,0 1 0,-1 0-1,1-1 1,0 1 0,0 0 0,0 0 0,0-1 0,0 1 0,0 0 0,0 0-1,0 0-41,26 1-293,-1 1 0,21 4 293,-7-2-1821,-30-4 1087,0 0 1,0 1 0,0 1-1,-1 0 1,1 0 0,-1 1-1,1 0 1,-1 0 0,6 4 733,-13-6 86,0 1 0,1 0 1,-1 0-1,0 0 0,0 0 1,0 0-1,-1 0 0,1 1 0,0-1 1,-1 1-1,0-1 0,1 1 1,-1-1-1,0 1 0,0 0 0,-1 0 1,1-1-1,0 4-86,0 5 795,0 1 0,0 0 1,-1 0-1,-1 1-795,0 9 540,0 15 587,0-14-511,1 1 1,2 4-617,-2-22 60,1 0 1,0 0-1,0-1 1,0 1 0,1 0-1,0-1 1,0 1-1,1-1 1,-1 0-1,4 5-60,-5-9 50,0 1-1,1-1 1,-1 1-1,0-1 1,1 0-1,-1 1 1,0-1-1,1 0 1,1 1-50,-2-2 28,0 0 1,-1 1-1,1-1 1,0 0 0,0 0-1,-1 1 1,1-1-1,0 0 1,0 0-1,0 0 1,-1 0-1,1 0 1,0 0-1,0-1 1,0 1 0,-1 0-1,1 0 1,0 0-1,0-1 1,0 1-1,-1 0 1,1-1-1,0 1 1,-1-1-1,1 1 1,0-1-1,-1 1-28,5-5 178,0 0-1,-1 0 0,0 0 0,0-1 0,0 0 0,-1 1 0,0-1 0,3-6-177,-1 0 246,-1 0 0,1 0 0,-2-1-1,1-5-245,-3 14 3,-1 0 0,1-1 0,-1 1-1,0 0 1,0 0 0,-1 0 0,1 0 0,-1 0-1,0 0 1,0 0 0,-1 0 0,1 0-1,-1 0 1,1 0 0,-1 1 0,-1-1-1,1 1 1,0-1 0,-1 1 0,1 0-1,-1 0 1,0 0 0,0 0 0,-1 1 0,1-1-1,0 1 1,-3-2-3,4 3-105,1 1 0,-1-1 1,1 0-1,-1 0 0,1 0 0,0-1 0,0 1 0,-1 0 0,1 0 1,0-2 104,0 3-37,1 0 1,0-1-1,0 1 1,0 0 0,0 0-1,0 0 1,0-1-1,1 1 1,-1 0 0,0 0-1,0 0 1,0 0-1,0-1 1,0 1 0,0 0-1,0 0 1,0 0-1,0 0 1,0-1 0,1 1-1,-1 0 1,0 0-1,0 0 1,0 0 0,0 0-1,0 0 1,1-1-1,-1 1 1,0 0 0,0 0-1,0 0 1,0 0-1,1 0 1,-1 0 0,0 0-1,0 0 1,0 0-1,0 0 1,1 0 0,-1 0-1,0 0 1,0 0-1,0 0 1,1 0 0,-1 0 36,5 0-343,0 0 0,0 1 1,1-1-1,-1 1 0,4 1 343,8 2-149,1 1 1,-1 1-1,0 0 0,8 5 149,-17-6 223,-1-1 0,1 1 1,-1 1-1,0-1 0,0 1 0,0 0 0,-1 1 0,0-1 0,5 8-223,0 1 704,-1 1 0,-1 0 0,-1 1 0,3 7-704,-11-24 16,0 1-1,0-1 1,0 1-1,1 0 0,-1-1 1,0 1-1,1-1 1,-1 1-1,0-1 0,1 1 1,-1-1-1,0 1 1,1-1-1,-1 1 0,1-1 1,-1 1-1,1-1 0,-1 0 1,1 1-1,-1-1 1,1 0-1,0 0 0,-1 1 1,1-1-1,-1 0 1,1 0-1,0 0 0,-1 0 1,1 0-16,1 0 18,-1 0 1,0-1 0,0 1-1,0 0 1,1-1 0,-1 0-1,0 1 1,0-1 0,0 0-1,0 1 1,0-1 0,0 0-1,0 0 1,0 0-19,4-4 48,0-1 1,-1 0-1,1 0 1,1-4-49,4-6-33,0 0 0,1 1 0,0 0 1,2 1-1,-1 1 0,2 0 0,9-7 33,-20 17 2,0 1 0,0 0-1,0 1 1,0-1-1,0 1 1,1-1 0,-1 1-1,0 0 1,1 0-1,2 0-1,-4 1 20,0-1-1,0 1 1,0 0-1,0 1 1,0-1-1,0 0 1,0 1-1,0-1 1,0 1-1,0-1 0,0 1 1,0 0-1,0 0 1,-1 0-1,1 0 1,0 0-1,-1 0 1,1 1-1,0-1 1,0 1-20,8 10 166,-1 0 0,0 1 1,-1 0-1,0 0 1,-1 1-1,-1 0 1,3 7-167,16 34 221,16 15-1763,-10-25-5145,-22-30 2005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83 6400,'-2'-4'819,"-1"1"0,1-1 0,0 0 0,1 0 0,-1 0 0,0 0 0,1-1-819,-1 0 2529,2 5-13,-1 79-1887,2 97 182,1-154-706,0 0 0,3 10-105,-3-23 62,0 0 0,1 0 0,0-1 0,0 1 0,1 0-1,5 6-61,-9-13 16,1-1 0,0 0-1,0 1 1,0-1-1,0 0 1,0 0 0,0 0-1,0 0 1,0 0-1,0 0 1,1 0 0,-1 0-1,0-1 1,1 1-1,-1 0 1,0-1 0,1 1-1,-1-1 1,1 1-1,-1-1 1,1 0-16,0 0 25,0 0 0,1 0 1,-1 0-1,0-1 0,0 1 0,1-1 0,-1 0 0,0 1 1,0-1-1,0 0 0,0 0 0,0 0 0,0-1-25,7-4 92,-1 0 0,-1-1 0,1 0 0,-1 0 0,5-7-92,2-4 157,0 0 1,-2-1-1,0-1 0,-2 0 0,0 0 1,5-16-158,3-16 301,-2 0 1,0-13-302,-14 54-2,-1 0 0,1-1 0,-2 1 0,0-11 2,0 12-104,-1-1-1131,0 14-1900,1-1 2453,0 1 0,0-1 0,0 0 1,0 0-1,0 0 0,1 1 0,-1-1 0,1 0 0,0 1 682,7 11-4869,1-2 1024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8320,'-4'18'2670,"1"0"0,2 1-1,-1 5-2669,2 7 2561,2 16-2561,-1-39 76,0 0 0,0 0 0,1-1 0,1 1 0,-1 0 0,1-1 0,3 6-76,-5-10 16,1-1-1,0 1 0,-1 0 0,1-1 1,0 0-1,0 1 0,1-1 0,-1 0 0,3 2-15,-4-3 10,0 0 0,1-1 0,-1 1 0,1 0 0,-1-1 0,1 1 0,-1-1 0,1 1 0,-1-1 0,1 0 0,-1 0 0,1 0 0,0 1 0,-1-2 0,1 1 0,-1 0 0,1 0 0,0 0 0,-1-1-10,1 0 0,0 1-1,0-1 1,0 0 0,0 0 0,-1-1 0,1 1-1,0 0 1,-1-1 0,1 1 0,-1-1 0,1 1 0,-1-1-1,0 1 1,0-1 0,0 0 0,0 0 0,0 0-1,0 0 1,0 0 0,-1 0 0,2-2 0,0-4-239,0 0 0,0-1 0,-1 1 0,0-7 239,0 2-844,-1 1 1,0-1 0,-1 1-1,0 0 1,-1-1-1,0 1 1,-2-1 843,-8-25-3925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2456" y="5141973"/>
            <a:ext cx="11298200" cy="12747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5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921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3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9.png"/><Relationship Id="rId42" Type="http://schemas.openxmlformats.org/officeDocument/2006/relationships/image" Target="../media/image40.png"/><Relationship Id="rId47" Type="http://schemas.openxmlformats.org/officeDocument/2006/relationships/customXml" Target="../ink/ink13.xml"/><Relationship Id="rId63" Type="http://schemas.openxmlformats.org/officeDocument/2006/relationships/customXml" Target="../ink/ink21.xml"/><Relationship Id="rId68" Type="http://schemas.openxmlformats.org/officeDocument/2006/relationships/image" Target="../media/image5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customXml" Target="../ink/ink4.xml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8.xml"/><Relationship Id="rId40" Type="http://schemas.openxmlformats.org/officeDocument/2006/relationships/image" Target="../media/image39.png"/><Relationship Id="rId45" Type="http://schemas.openxmlformats.org/officeDocument/2006/relationships/customXml" Target="../ink/ink12.xml"/><Relationship Id="rId53" Type="http://schemas.openxmlformats.org/officeDocument/2006/relationships/customXml" Target="../ink/ink16.xml"/><Relationship Id="rId58" Type="http://schemas.openxmlformats.org/officeDocument/2006/relationships/image" Target="../media/image48.png"/><Relationship Id="rId66" Type="http://schemas.openxmlformats.org/officeDocument/2006/relationships/image" Target="../media/image52.png"/><Relationship Id="rId74" Type="http://schemas.openxmlformats.org/officeDocument/2006/relationships/image" Target="../media/image56.png"/><Relationship Id="rId5" Type="http://schemas.openxmlformats.org/officeDocument/2006/relationships/image" Target="../media/image13.png"/><Relationship Id="rId61" Type="http://schemas.openxmlformats.org/officeDocument/2006/relationships/customXml" Target="../ink/ink20.xml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customXml" Target="../ink/ink3.xml"/><Relationship Id="rId30" Type="http://schemas.openxmlformats.org/officeDocument/2006/relationships/image" Target="../media/image34.png"/><Relationship Id="rId35" Type="http://schemas.openxmlformats.org/officeDocument/2006/relationships/customXml" Target="../ink/ink7.xml"/><Relationship Id="rId43" Type="http://schemas.openxmlformats.org/officeDocument/2006/relationships/customXml" Target="../ink/ink11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24.xml"/><Relationship Id="rId8" Type="http://schemas.openxmlformats.org/officeDocument/2006/relationships/image" Target="../media/image16.png"/><Relationship Id="rId51" Type="http://schemas.openxmlformats.org/officeDocument/2006/relationships/customXml" Target="../ink/ink15.xml"/><Relationship Id="rId72" Type="http://schemas.openxmlformats.org/officeDocument/2006/relationships/image" Target="../media/image55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customXml" Target="../ink/ink2.xml"/><Relationship Id="rId33" Type="http://schemas.openxmlformats.org/officeDocument/2006/relationships/customXml" Target="../ink/ink6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19.xml"/><Relationship Id="rId67" Type="http://schemas.openxmlformats.org/officeDocument/2006/relationships/customXml" Target="../ink/ink23.xml"/><Relationship Id="rId20" Type="http://schemas.openxmlformats.org/officeDocument/2006/relationships/image" Target="../media/image28.png"/><Relationship Id="rId41" Type="http://schemas.openxmlformats.org/officeDocument/2006/relationships/customXml" Target="../ink/ink10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customXml" Target="../ink/ink1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14.xml"/><Relationship Id="rId57" Type="http://schemas.openxmlformats.org/officeDocument/2006/relationships/customXml" Target="../ink/ink18.xml"/><Relationship Id="rId10" Type="http://schemas.openxmlformats.org/officeDocument/2006/relationships/image" Target="../media/image18.png"/><Relationship Id="rId31" Type="http://schemas.openxmlformats.org/officeDocument/2006/relationships/customXml" Target="../ink/ink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22.xml"/><Relationship Id="rId73" Type="http://schemas.openxmlformats.org/officeDocument/2006/relationships/customXml" Target="../ink/ink2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customXml" Target="../ink/ink9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17.xml"/><Relationship Id="rId7" Type="http://schemas.openxmlformats.org/officeDocument/2006/relationships/image" Target="../media/image15.png"/><Relationship Id="rId71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26" Type="http://schemas.openxmlformats.org/officeDocument/2006/relationships/image" Target="../media/image58.png"/><Relationship Id="rId34" Type="http://schemas.openxmlformats.org/officeDocument/2006/relationships/image" Target="../media/image67.png"/><Relationship Id="rId47" Type="http://schemas.openxmlformats.org/officeDocument/2006/relationships/image" Target="../media/image78.png"/><Relationship Id="rId42" Type="http://schemas.openxmlformats.org/officeDocument/2006/relationships/image" Target="../media/image73.png"/><Relationship Id="rId50" Type="http://schemas.openxmlformats.org/officeDocument/2006/relationships/image" Target="../media/image79.png"/><Relationship Id="rId46" Type="http://schemas.openxmlformats.org/officeDocument/2006/relationships/image" Target="../media/image77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59" Type="http://schemas.openxmlformats.org/officeDocument/2006/relationships/customXml" Target="../ink/ink28.xml"/><Relationship Id="rId29" Type="http://schemas.openxmlformats.org/officeDocument/2006/relationships/image" Target="../media/image6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8" Type="http://schemas.openxmlformats.org/officeDocument/2006/relationships/customXml" Target="../ink/ink27.xml"/><Relationship Id="rId24" Type="http://schemas.openxmlformats.org/officeDocument/2006/relationships/image" Target="../media/image570.png"/><Relationship Id="rId57" Type="http://schemas.openxmlformats.org/officeDocument/2006/relationships/image" Target="../media/image82.png"/><Relationship Id="rId15" Type="http://schemas.openxmlformats.org/officeDocument/2006/relationships/image" Target="../media/image23.png"/><Relationship Id="rId36" Type="http://schemas.openxmlformats.org/officeDocument/2006/relationships/image" Target="../media/image69.png"/><Relationship Id="rId31" Type="http://schemas.openxmlformats.org/officeDocument/2006/relationships/image" Target="../media/image6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60" Type="http://schemas.openxmlformats.org/officeDocument/2006/relationships/image" Target="../media/image57.png"/><Relationship Id="rId44" Type="http://schemas.openxmlformats.org/officeDocument/2006/relationships/image" Target="../media/image75.png"/><Relationship Id="rId30" Type="http://schemas.openxmlformats.org/officeDocument/2006/relationships/image" Target="../media/image6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43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4" Type="http://schemas.openxmlformats.org/officeDocument/2006/relationships/image" Target="../media/image75.png"/><Relationship Id="rId43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7.png"/><Relationship Id="rId7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2.png"/><Relationship Id="rId10" Type="http://schemas.openxmlformats.org/officeDocument/2006/relationships/image" Target="../media/image88.png"/><Relationship Id="rId4" Type="http://schemas.openxmlformats.org/officeDocument/2006/relationships/image" Target="../media/image68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35C0CB-FF21-4B2D-9E70-426AE4E2D84C}"/>
              </a:ext>
            </a:extLst>
          </p:cNvPr>
          <p:cNvSpPr/>
          <p:nvPr/>
        </p:nvSpPr>
        <p:spPr>
          <a:xfrm>
            <a:off x="1205218" y="1027631"/>
            <a:ext cx="9781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Elementary ERG is used to generate MP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vertex contains only at most one state variable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edge condition consists of only two arithmetic expressions connected by a relational operator.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/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An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will be scheduled right after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execution of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iif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strike="sngStrik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The key issue is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in different situations.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7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D3C24EE-D988-1B27-3A29-C36F4739BE83}"/>
              </a:ext>
            </a:extLst>
          </p:cNvPr>
          <p:cNvSpPr/>
          <p:nvPr/>
        </p:nvSpPr>
        <p:spPr>
          <a:xfrm>
            <a:off x="7749898" y="272478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7984AE-0024-B5EA-D149-62B267A4A5E0}"/>
              </a:ext>
            </a:extLst>
          </p:cNvPr>
          <p:cNvSpPr/>
          <p:nvPr/>
        </p:nvSpPr>
        <p:spPr>
          <a:xfrm>
            <a:off x="2420704" y="2718651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FF913-BC51-B7F9-B057-640305DCA823}"/>
              </a:ext>
            </a:extLst>
          </p:cNvPr>
          <p:cNvSpPr/>
          <p:nvPr/>
        </p:nvSpPr>
        <p:spPr>
          <a:xfrm>
            <a:off x="6979716" y="2724788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CE3469-FFF4-0E34-D44F-32F686F4FB80}"/>
              </a:ext>
            </a:extLst>
          </p:cNvPr>
          <p:cNvSpPr/>
          <p:nvPr/>
        </p:nvSpPr>
        <p:spPr>
          <a:xfrm>
            <a:off x="8842576" y="2724787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CED400-01F7-F461-30B4-BD4EAC38E5A7}"/>
              </a:ext>
            </a:extLst>
          </p:cNvPr>
          <p:cNvSpPr/>
          <p:nvPr/>
        </p:nvSpPr>
        <p:spPr>
          <a:xfrm>
            <a:off x="1324650" y="2718649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5AB725-EC7E-BA11-43C6-8CC6E3C54A7D}"/>
              </a:ext>
            </a:extLst>
          </p:cNvPr>
          <p:cNvSpPr/>
          <p:nvPr/>
        </p:nvSpPr>
        <p:spPr>
          <a:xfrm>
            <a:off x="3194262" y="2718650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2EDDD-BEA0-278B-928C-77655E6FB610}"/>
              </a:ext>
            </a:extLst>
          </p:cNvPr>
          <p:cNvSpPr/>
          <p:nvPr/>
        </p:nvSpPr>
        <p:spPr>
          <a:xfrm>
            <a:off x="5883662" y="271864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E834FB-FF78-FD1B-8B8F-8717C31F697D}"/>
              </a:ext>
            </a:extLst>
          </p:cNvPr>
          <p:cNvSpPr/>
          <p:nvPr/>
        </p:nvSpPr>
        <p:spPr>
          <a:xfrm>
            <a:off x="9612758" y="271864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C5A0FF-ECDD-48CE-FB8D-D15800131F2F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1692865" y="2902757"/>
            <a:ext cx="7278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AB36CB-A066-1A22-B5C0-488E676EE463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466423" y="2902758"/>
            <a:ext cx="727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7FF9B2-BBCC-F867-6377-44D9B3B6CAD3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6251877" y="2902756"/>
            <a:ext cx="727839" cy="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E69E06-9ED7-2225-9032-7554DE24B91E}"/>
              </a:ext>
            </a:extLst>
          </p:cNvPr>
          <p:cNvCxnSpPr>
            <a:stCxn id="5" idx="1"/>
            <a:endCxn id="3" idx="2"/>
          </p:cNvCxnSpPr>
          <p:nvPr/>
        </p:nvCxnSpPr>
        <p:spPr>
          <a:xfrm>
            <a:off x="6979716" y="2908896"/>
            <a:ext cx="77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D93A36-11A8-1F3D-5112-D17BA6FBF397}"/>
              </a:ext>
            </a:extLst>
          </p:cNvPr>
          <p:cNvCxnSpPr>
            <a:stCxn id="3" idx="6"/>
            <a:endCxn id="6" idx="1"/>
          </p:cNvCxnSpPr>
          <p:nvPr/>
        </p:nvCxnSpPr>
        <p:spPr>
          <a:xfrm flipV="1">
            <a:off x="8118113" y="2908895"/>
            <a:ext cx="724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48E1CE2-7F16-7B08-C229-809CD903F049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8888295" y="2902756"/>
            <a:ext cx="724463" cy="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4C569C-2739-B55B-B96E-D218A645A718}"/>
                  </a:ext>
                </a:extLst>
              </p:cNvPr>
              <p:cNvSpPr txBox="1"/>
              <p:nvPr/>
            </p:nvSpPr>
            <p:spPr>
              <a:xfrm>
                <a:off x="1303218" y="2366765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4C569C-2739-B55B-B96E-D218A645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18" y="2366765"/>
                <a:ext cx="424371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B6A8D7-20A0-09E4-ADF3-475F9BC9DB79}"/>
                  </a:ext>
                </a:extLst>
              </p:cNvPr>
              <p:cNvSpPr txBox="1"/>
              <p:nvPr/>
            </p:nvSpPr>
            <p:spPr>
              <a:xfrm>
                <a:off x="5855583" y="2348353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B6A8D7-20A0-09E4-ADF3-475F9BC9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83" y="2348353"/>
                <a:ext cx="424371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9A33104-E40D-E9C6-28AB-C36DDE56F7A5}"/>
                  </a:ext>
                </a:extLst>
              </p:cNvPr>
              <p:cNvSpPr txBox="1"/>
              <p:nvPr/>
            </p:nvSpPr>
            <p:spPr>
              <a:xfrm>
                <a:off x="3159538" y="236879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9A33104-E40D-E9C6-28AB-C36DDE56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38" y="2368790"/>
                <a:ext cx="424371" cy="37029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975F24-9DBC-7674-DD54-F2CFBBA68527}"/>
                  </a:ext>
                </a:extLst>
              </p:cNvPr>
              <p:cNvSpPr txBox="1"/>
              <p:nvPr/>
            </p:nvSpPr>
            <p:spPr>
              <a:xfrm>
                <a:off x="9613269" y="2348353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975F24-9DBC-7674-DD54-F2CFBBA6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69" y="2348353"/>
                <a:ext cx="424371" cy="370294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D442A5-4477-A9F3-23EC-B7C918099AFE}"/>
                  </a:ext>
                </a:extLst>
              </p:cNvPr>
              <p:cNvSpPr txBox="1"/>
              <p:nvPr/>
            </p:nvSpPr>
            <p:spPr>
              <a:xfrm>
                <a:off x="2234499" y="2366765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D442A5-4477-A9F3-23EC-B7C91809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99" y="2366765"/>
                <a:ext cx="424371" cy="37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EADA39-82B8-A9E8-FCF1-A7B90F8D5687}"/>
                  </a:ext>
                </a:extLst>
              </p:cNvPr>
              <p:cNvSpPr txBox="1"/>
              <p:nvPr/>
            </p:nvSpPr>
            <p:spPr>
              <a:xfrm>
                <a:off x="6790389" y="2367727"/>
                <a:ext cx="42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EADA39-82B8-A9E8-FCF1-A7B90F8D5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89" y="2367727"/>
                <a:ext cx="424371" cy="369332"/>
              </a:xfrm>
              <a:prstGeom prst="rect">
                <a:avLst/>
              </a:prstGeom>
              <a:blipFill>
                <a:blip r:embed="rId7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F463C8-BF1A-40A9-E2F9-B71469B4A357}"/>
                  </a:ext>
                </a:extLst>
              </p:cNvPr>
              <p:cNvSpPr txBox="1"/>
              <p:nvPr/>
            </p:nvSpPr>
            <p:spPr>
              <a:xfrm>
                <a:off x="8653249" y="2370233"/>
                <a:ext cx="42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F463C8-BF1A-40A9-E2F9-B71469B4A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249" y="2370233"/>
                <a:ext cx="424371" cy="369332"/>
              </a:xfrm>
              <a:prstGeom prst="rect">
                <a:avLst/>
              </a:prstGeom>
              <a:blipFill>
                <a:blip r:embed="rId8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F2B82B-5EC2-35ED-F18F-6F04C1B87A54}"/>
                  </a:ext>
                </a:extLst>
              </p:cNvPr>
              <p:cNvSpPr txBox="1"/>
              <p:nvPr/>
            </p:nvSpPr>
            <p:spPr>
              <a:xfrm>
                <a:off x="7726362" y="2371856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F2B82B-5EC2-35ED-F18F-6F04C1B8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62" y="2371856"/>
                <a:ext cx="424371" cy="37029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C02F5A-6545-ED9F-6F41-2B2F5F5B21B8}"/>
                  </a:ext>
                </a:extLst>
              </p:cNvPr>
              <p:cNvSpPr txBox="1"/>
              <p:nvPr/>
            </p:nvSpPr>
            <p:spPr>
              <a:xfrm>
                <a:off x="7186682" y="2634761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C02F5A-6545-ED9F-6F41-2B2F5F5B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82" y="2634761"/>
                <a:ext cx="424371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5D64F00-7B5D-8BF9-7BB0-189D42F5A31D}"/>
                  </a:ext>
                </a:extLst>
              </p:cNvPr>
              <p:cNvSpPr txBox="1"/>
              <p:nvPr/>
            </p:nvSpPr>
            <p:spPr>
              <a:xfrm>
                <a:off x="8205764" y="2634761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5D64F00-7B5D-8BF9-7BB0-189D42F5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64" y="2634761"/>
                <a:ext cx="424371" cy="3702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C3263E-B2EE-8804-A3E3-0CC81FE47098}"/>
                  </a:ext>
                </a:extLst>
              </p:cNvPr>
              <p:cNvSpPr txBox="1"/>
              <p:nvPr/>
            </p:nvSpPr>
            <p:spPr>
              <a:xfrm>
                <a:off x="6432704" y="2622487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C3263E-B2EE-8804-A3E3-0CC81FE4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4" y="2622487"/>
                <a:ext cx="424371" cy="370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C33FD-785E-5878-FBCB-B0E801A5923F}"/>
                  </a:ext>
                </a:extLst>
              </p:cNvPr>
              <p:cNvSpPr txBox="1"/>
              <p:nvPr/>
            </p:nvSpPr>
            <p:spPr>
              <a:xfrm>
                <a:off x="1798927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C33FD-785E-5878-FBCB-B0E801A5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7" y="2616350"/>
                <a:ext cx="424371" cy="370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77A997-DCFF-B6FB-A2D8-0E0B62F32206}"/>
                  </a:ext>
                </a:extLst>
              </p:cNvPr>
              <p:cNvSpPr txBox="1"/>
              <p:nvPr/>
            </p:nvSpPr>
            <p:spPr>
              <a:xfrm>
                <a:off x="2652469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77A997-DCFF-B6FB-A2D8-0E0B62F3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69" y="2616350"/>
                <a:ext cx="424371" cy="370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D85AAC-DB6B-CF54-4758-5E946186AA57}"/>
                  </a:ext>
                </a:extLst>
              </p:cNvPr>
              <p:cNvSpPr txBox="1"/>
              <p:nvPr/>
            </p:nvSpPr>
            <p:spPr>
              <a:xfrm>
                <a:off x="9031903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D85AAC-DB6B-CF54-4758-5E946186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03" y="2616350"/>
                <a:ext cx="424371" cy="3702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F0388755-0027-BAA5-FEB7-A7C4E85508CB}"/>
              </a:ext>
            </a:extLst>
          </p:cNvPr>
          <p:cNvSpPr/>
          <p:nvPr/>
        </p:nvSpPr>
        <p:spPr>
          <a:xfrm>
            <a:off x="4234119" y="2718647"/>
            <a:ext cx="1077988" cy="36821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7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157D45-2E99-D292-315D-DE3E19D6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33066"/>
            <a:ext cx="3467100" cy="120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94B147-9EA5-3359-96D5-23CFB990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2686050"/>
            <a:ext cx="7419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D4B74AE-ED98-7EEA-CE52-28AD0816D459}"/>
              </a:ext>
            </a:extLst>
          </p:cNvPr>
          <p:cNvSpPr/>
          <p:nvPr/>
        </p:nvSpPr>
        <p:spPr>
          <a:xfrm>
            <a:off x="3392261" y="2668223"/>
            <a:ext cx="1287709" cy="3775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Arr</a:t>
            </a:r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71CE6371-7334-602C-25CA-F8E96F7AABC6}"/>
              </a:ext>
            </a:extLst>
          </p:cNvPr>
          <p:cNvCxnSpPr>
            <a:cxnSpLocks/>
            <a:stCxn id="2" idx="1"/>
            <a:endCxn id="2" idx="7"/>
          </p:cNvCxnSpPr>
          <p:nvPr/>
        </p:nvCxnSpPr>
        <p:spPr>
          <a:xfrm rot="5400000" flipH="1" flipV="1">
            <a:off x="4036115" y="2268234"/>
            <a:ext cx="12700" cy="910547"/>
          </a:xfrm>
          <a:prstGeom prst="curvedConnector3">
            <a:avLst>
              <a:gd name="adj1" fmla="val 223530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A4B8EE6B-59DF-3E24-9625-AD719504EBBB}"/>
              </a:ext>
            </a:extLst>
          </p:cNvPr>
          <p:cNvSpPr/>
          <p:nvPr/>
        </p:nvSpPr>
        <p:spPr>
          <a:xfrm>
            <a:off x="5593800" y="2554958"/>
            <a:ext cx="1287709" cy="60403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proc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AD47F0-4813-DE7A-77D9-F8842AA8E777}"/>
              </a:ext>
            </a:extLst>
          </p:cNvPr>
          <p:cNvSpPr/>
          <p:nvPr/>
        </p:nvSpPr>
        <p:spPr>
          <a:xfrm>
            <a:off x="7992334" y="2554958"/>
            <a:ext cx="1287709" cy="60403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 proc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62E64C-0002-3B32-1239-BA4A90B73814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4679970" y="2856975"/>
            <a:ext cx="913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8EC6CC-F35A-9108-D00B-052B7F02E6D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881509" y="2856975"/>
            <a:ext cx="111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9DEDDC9-019E-10F2-D596-014F50D5815B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7436922" y="1355691"/>
            <a:ext cx="12700" cy="23985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E7B335-9E72-AC48-F0CE-AE69600669F7}"/>
                  </a:ext>
                </a:extLst>
              </p:cNvPr>
              <p:cNvSpPr txBox="1"/>
              <p:nvPr/>
            </p:nvSpPr>
            <p:spPr>
              <a:xfrm>
                <a:off x="3260694" y="3039672"/>
                <a:ext cx="1570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E7B335-9E72-AC48-F0CE-AE696006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94" y="3039672"/>
                <a:ext cx="157030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2BC3DA-A847-2983-A98D-81CC6AAF5DDA}"/>
                  </a:ext>
                </a:extLst>
              </p:cNvPr>
              <p:cNvSpPr txBox="1"/>
              <p:nvPr/>
            </p:nvSpPr>
            <p:spPr>
              <a:xfrm>
                <a:off x="4520366" y="2899443"/>
                <a:ext cx="1036042" cy="277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2BC3DA-A847-2983-A98D-81CC6AAF5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66" y="2899443"/>
                <a:ext cx="1036042" cy="277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6ADCD9-DCB0-DBE2-90F7-6BF01139E0CC}"/>
                  </a:ext>
                </a:extLst>
              </p:cNvPr>
              <p:cNvSpPr txBox="1"/>
              <p:nvPr/>
            </p:nvSpPr>
            <p:spPr>
              <a:xfrm>
                <a:off x="5452502" y="3140427"/>
                <a:ext cx="157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6ADCD9-DCB0-DBE2-90F7-6BF01139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502" y="3140427"/>
                <a:ext cx="15703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12B847-033E-252E-4689-28D6E7DC68E1}"/>
                  </a:ext>
                </a:extLst>
              </p:cNvPr>
              <p:cNvSpPr txBox="1"/>
              <p:nvPr/>
            </p:nvSpPr>
            <p:spPr>
              <a:xfrm>
                <a:off x="7900855" y="3171500"/>
                <a:ext cx="147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12B847-033E-252E-4689-28D6E7DC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55" y="3171500"/>
                <a:ext cx="147066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015DA35-CB7F-184B-D677-6B578B2CF194}"/>
              </a:ext>
            </a:extLst>
          </p:cNvPr>
          <p:cNvCxnSpPr/>
          <p:nvPr/>
        </p:nvCxnSpPr>
        <p:spPr>
          <a:xfrm>
            <a:off x="5094177" y="2764207"/>
            <a:ext cx="0" cy="174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75226D8-6FAF-7F6B-6B0E-1BB6812F0847}"/>
              </a:ext>
            </a:extLst>
          </p:cNvPr>
          <p:cNvCxnSpPr/>
          <p:nvPr/>
        </p:nvCxnSpPr>
        <p:spPr>
          <a:xfrm>
            <a:off x="7436921" y="2236822"/>
            <a:ext cx="0" cy="174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FAF6FB8-3686-71F1-A30A-F767028DBB3D}"/>
                  </a:ext>
                </a:extLst>
              </p:cNvPr>
              <p:cNvSpPr txBox="1"/>
              <p:nvPr/>
            </p:nvSpPr>
            <p:spPr>
              <a:xfrm>
                <a:off x="6881509" y="1984314"/>
                <a:ext cx="1036042" cy="277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FAF6FB8-3686-71F1-A30A-F767028D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09" y="1984314"/>
                <a:ext cx="1036042" cy="27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D2881F-8F5E-3F84-2FBB-23DFC7DEE8F5}"/>
                  </a:ext>
                </a:extLst>
              </p:cNvPr>
              <p:cNvSpPr txBox="1"/>
              <p:nvPr/>
            </p:nvSpPr>
            <p:spPr>
              <a:xfrm>
                <a:off x="3524444" y="2185551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D2881F-8F5E-3F84-2FBB-23DFC7DE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44" y="2185551"/>
                <a:ext cx="1036042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5F7F87-0B4D-AD2E-8FCB-CF5B4C948A87}"/>
                  </a:ext>
                </a:extLst>
              </p:cNvPr>
              <p:cNvSpPr txBox="1"/>
              <p:nvPr/>
            </p:nvSpPr>
            <p:spPr>
              <a:xfrm>
                <a:off x="6918900" y="2859516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𝑝𝑟𝑜𝑐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5F7F87-0B4D-AD2E-8FCB-CF5B4C94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00" y="2859516"/>
                <a:ext cx="1036042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3FBE3616-9A1F-679E-470B-64AC1F3F0526}"/>
              </a:ext>
            </a:extLst>
          </p:cNvPr>
          <p:cNvSpPr/>
          <p:nvPr/>
        </p:nvSpPr>
        <p:spPr>
          <a:xfrm>
            <a:off x="1154491" y="2670763"/>
            <a:ext cx="1287709" cy="3775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43F710-8363-A540-9380-674770C0DA6A}"/>
                  </a:ext>
                </a:extLst>
              </p:cNvPr>
              <p:cNvSpPr txBox="1"/>
              <p:nvPr/>
            </p:nvSpPr>
            <p:spPr>
              <a:xfrm>
                <a:off x="1282786" y="3058426"/>
                <a:ext cx="1036042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𝑖𝑑𝑙𝑒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43F710-8363-A540-9380-674770C0D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86" y="3058426"/>
                <a:ext cx="1036042" cy="4623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B9651D-4189-F8AC-75D7-531E6D4EEB50}"/>
              </a:ext>
            </a:extLst>
          </p:cNvPr>
          <p:cNvCxnSpPr>
            <a:cxnSpLocks/>
            <a:stCxn id="25" idx="6"/>
            <a:endCxn id="2" idx="2"/>
          </p:cNvCxnSpPr>
          <p:nvPr/>
        </p:nvCxnSpPr>
        <p:spPr>
          <a:xfrm flipV="1">
            <a:off x="2442200" y="2856976"/>
            <a:ext cx="950061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2989DE-3C77-483F-8D0B-8879C83C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93" y="3101951"/>
            <a:ext cx="3419500" cy="914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/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83C7C03-9416-45EF-BB1D-4A374A24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93" y="4186797"/>
            <a:ext cx="3419500" cy="96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/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E62732E-E13C-4C83-A512-14F44D1DE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93" y="2007579"/>
            <a:ext cx="3524276" cy="923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/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→ 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822B34F-8679-472F-A01B-B3CFD4F46A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172"/>
          <a:stretch/>
        </p:blipFill>
        <p:spPr>
          <a:xfrm>
            <a:off x="1681093" y="885016"/>
            <a:ext cx="3041346" cy="94298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/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8992541" y="2279008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14:cNvPr>
              <p14:cNvContentPartPr/>
              <p14:nvPr/>
            </p14:nvContentPartPr>
            <p14:xfrm>
              <a:off x="7105586" y="3470901"/>
              <a:ext cx="685080" cy="350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96946" y="3461901"/>
                <a:ext cx="7027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25A3DB1-F840-412D-B042-FD5A589FAACD}"/>
              </a:ext>
            </a:extLst>
          </p:cNvPr>
          <p:cNvGrpSpPr/>
          <p:nvPr/>
        </p:nvGrpSpPr>
        <p:grpSpPr>
          <a:xfrm>
            <a:off x="8307626" y="3178941"/>
            <a:ext cx="1754640" cy="725040"/>
            <a:chOff x="8307626" y="3178941"/>
            <a:chExt cx="17546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14:cNvPr>
                <p14:cNvContentPartPr/>
                <p14:nvPr/>
              </p14:nvContentPartPr>
              <p14:xfrm>
                <a:off x="8307626" y="3221061"/>
                <a:ext cx="164880" cy="18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98626" y="3212061"/>
                  <a:ext cx="182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14:cNvPr>
                <p14:cNvContentPartPr/>
                <p14:nvPr/>
              </p14:nvContentPartPr>
              <p14:xfrm>
                <a:off x="8571506" y="3214221"/>
                <a:ext cx="79560" cy="196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2866" y="3205581"/>
                  <a:ext cx="9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14:cNvPr>
                <p14:cNvContentPartPr/>
                <p14:nvPr/>
              </p14:nvContentPartPr>
              <p14:xfrm>
                <a:off x="8707226" y="3219261"/>
                <a:ext cx="66600" cy="189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98586" y="3210261"/>
                  <a:ext cx="84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14:cNvPr>
                <p14:cNvContentPartPr/>
                <p14:nvPr/>
              </p14:nvContentPartPr>
              <p14:xfrm>
                <a:off x="8835746" y="3203781"/>
                <a:ext cx="518760" cy="482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7106" y="3195141"/>
                  <a:ext cx="536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14:cNvPr>
                <p14:cNvContentPartPr/>
                <p14:nvPr/>
              </p14:nvContentPartPr>
              <p14:xfrm>
                <a:off x="9336866" y="3187581"/>
                <a:ext cx="83520" cy="176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28226" y="3178941"/>
                  <a:ext cx="101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14:cNvPr>
                <p14:cNvContentPartPr/>
                <p14:nvPr/>
              </p14:nvContentPartPr>
              <p14:xfrm>
                <a:off x="9448466" y="3178941"/>
                <a:ext cx="613800" cy="176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9826" y="3169941"/>
                  <a:ext cx="631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14:cNvPr>
                <p14:cNvContentPartPr/>
                <p14:nvPr/>
              </p14:nvContentPartPr>
              <p14:xfrm>
                <a:off x="8465666" y="3706341"/>
                <a:ext cx="109440" cy="167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56666" y="3697341"/>
                  <a:ext cx="12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14:cNvPr>
                <p14:cNvContentPartPr/>
                <p14:nvPr/>
              </p14:nvContentPartPr>
              <p14:xfrm>
                <a:off x="8648546" y="3755301"/>
                <a:ext cx="41400" cy="928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39906" y="3746661"/>
                  <a:ext cx="59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14:cNvPr>
                <p14:cNvContentPartPr/>
                <p14:nvPr/>
              </p14:nvContentPartPr>
              <p14:xfrm>
                <a:off x="8619386" y="3645141"/>
                <a:ext cx="90720" cy="2232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10386" y="3636141"/>
                  <a:ext cx="10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14:cNvPr>
                <p14:cNvContentPartPr/>
                <p14:nvPr/>
              </p14:nvContentPartPr>
              <p14:xfrm>
                <a:off x="8789306" y="3755301"/>
                <a:ext cx="82440" cy="10332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80666" y="3746661"/>
                  <a:ext cx="100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14:cNvPr>
                <p14:cNvContentPartPr/>
                <p14:nvPr/>
              </p14:nvContentPartPr>
              <p14:xfrm>
                <a:off x="8953106" y="3593661"/>
                <a:ext cx="217800" cy="3103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44466" y="3585021"/>
                  <a:ext cx="235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14:cNvPr>
                <p14:cNvContentPartPr/>
                <p14:nvPr/>
              </p14:nvContentPartPr>
              <p14:xfrm>
                <a:off x="9206546" y="3671061"/>
                <a:ext cx="134640" cy="22680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7906" y="3662421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14:cNvPr>
                <p14:cNvContentPartPr/>
                <p14:nvPr/>
              </p14:nvContentPartPr>
              <p14:xfrm>
                <a:off x="9366746" y="3735861"/>
                <a:ext cx="114480" cy="13032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57746" y="3726861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14:cNvPr>
                <p14:cNvContentPartPr/>
                <p14:nvPr/>
              </p14:nvContentPartPr>
              <p14:xfrm>
                <a:off x="9550706" y="3594021"/>
                <a:ext cx="182520" cy="25812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42066" y="3585021"/>
                  <a:ext cx="200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14:cNvPr>
                <p14:cNvContentPartPr/>
                <p14:nvPr/>
              </p14:nvContentPartPr>
              <p14:xfrm>
                <a:off x="9876146" y="3862941"/>
                <a:ext cx="12240" cy="1692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67146" y="3854301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08E8F77E-0E0B-4FDD-B36A-FD584C1E39F8}"/>
              </a:ext>
            </a:extLst>
          </p:cNvPr>
          <p:cNvGrpSpPr/>
          <p:nvPr/>
        </p:nvGrpSpPr>
        <p:grpSpPr>
          <a:xfrm>
            <a:off x="5816066" y="644181"/>
            <a:ext cx="1325160" cy="450000"/>
            <a:chOff x="5816066" y="644181"/>
            <a:chExt cx="13251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14:cNvPr>
                <p14:cNvContentPartPr/>
                <p14:nvPr/>
              </p14:nvContentPartPr>
              <p14:xfrm>
                <a:off x="5827226" y="693861"/>
                <a:ext cx="58320" cy="400320"/>
              </p14:xfrm>
            </p:contentPart>
          </mc:Choice>
          <mc:Fallback xmlns=""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8226" y="685221"/>
                  <a:ext cx="75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14:cNvPr>
                <p14:cNvContentPartPr/>
                <p14:nvPr/>
              </p14:nvContentPartPr>
              <p14:xfrm>
                <a:off x="5816066" y="759021"/>
                <a:ext cx="171720" cy="12852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07426" y="750021"/>
                  <a:ext cx="189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14:cNvPr>
                <p14:cNvContentPartPr/>
                <p14:nvPr/>
              </p14:nvContentPartPr>
              <p14:xfrm>
                <a:off x="6047906" y="779181"/>
                <a:ext cx="217800" cy="16128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39266" y="770181"/>
                  <a:ext cx="235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14:cNvPr>
                <p14:cNvContentPartPr/>
                <p14:nvPr/>
              </p14:nvContentPartPr>
              <p14:xfrm>
                <a:off x="6214226" y="659661"/>
                <a:ext cx="70560" cy="9792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05226" y="651021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14:cNvPr>
                <p14:cNvContentPartPr/>
                <p14:nvPr/>
              </p14:nvContentPartPr>
              <p14:xfrm>
                <a:off x="6384506" y="774141"/>
                <a:ext cx="57960" cy="12636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75866" y="765501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14:cNvPr>
                <p14:cNvContentPartPr/>
                <p14:nvPr/>
              </p14:nvContentPartPr>
              <p14:xfrm>
                <a:off x="6528146" y="740661"/>
                <a:ext cx="149400" cy="15444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19146" y="732021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14:cNvPr>
                <p14:cNvContentPartPr/>
                <p14:nvPr/>
              </p14:nvContentPartPr>
              <p14:xfrm>
                <a:off x="6686546" y="644181"/>
                <a:ext cx="53280" cy="21024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77546" y="635181"/>
                  <a:ext cx="7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14:cNvPr>
                <p14:cNvContentPartPr/>
                <p14:nvPr/>
              </p14:nvContentPartPr>
              <p14:xfrm>
                <a:off x="6804626" y="699621"/>
                <a:ext cx="113760" cy="28080"/>
              </p14:xfrm>
            </p:contentPart>
          </mc:Choice>
          <mc:Fallback xmlns=""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5626" y="690621"/>
                  <a:ext cx="13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14:cNvPr>
                <p14:cNvContentPartPr/>
                <p14:nvPr/>
              </p14:nvContentPartPr>
              <p14:xfrm>
                <a:off x="6872306" y="666501"/>
                <a:ext cx="100080" cy="198360"/>
              </p14:xfrm>
            </p:contentPart>
          </mc:Choice>
          <mc:Fallback xmlns=""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3666" y="657861"/>
                  <a:ext cx="11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14:cNvPr>
                <p14:cNvContentPartPr/>
                <p14:nvPr/>
              </p14:nvContentPartPr>
              <p14:xfrm>
                <a:off x="6875546" y="728421"/>
                <a:ext cx="265680" cy="32796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66906" y="719421"/>
                  <a:ext cx="283320" cy="34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036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blipFill>
                <a:blip r:embed="rId57"/>
                <a:stretch>
                  <a:fillRect b="-3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4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3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cxnSpLocks/>
          </p:cNvCxnSpPr>
          <p:nvPr/>
        </p:nvCxnSpPr>
        <p:spPr>
          <a:xfrm flipV="1">
            <a:off x="8981419" y="2279005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3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3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cxnSpLocks/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cxnSpLocks/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1A2D4DE4-F3F1-4454-B9F1-685F05BEE49E}"/>
              </a:ext>
            </a:extLst>
          </p:cNvPr>
          <p:cNvGrpSpPr/>
          <p:nvPr/>
        </p:nvGrpSpPr>
        <p:grpSpPr>
          <a:xfrm>
            <a:off x="10630706" y="1048461"/>
            <a:ext cx="18720" cy="4680"/>
            <a:chOff x="10630706" y="1048461"/>
            <a:chExt cx="18720" cy="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14:cNvPr>
                <p14:cNvContentPartPr/>
                <p14:nvPr/>
              </p14:nvContentPartPr>
              <p14:xfrm>
                <a:off x="10630706" y="1050261"/>
                <a:ext cx="18720" cy="2880"/>
              </p14:xfrm>
            </p:contentPart>
          </mc:Choice>
          <mc:Fallback xmlns=""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21706" y="1041261"/>
                  <a:ext cx="3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14:cNvPr>
                <p14:cNvContentPartPr/>
                <p14:nvPr/>
              </p14:nvContentPartPr>
              <p14:xfrm>
                <a:off x="10635386" y="1048461"/>
                <a:ext cx="8280" cy="4680"/>
              </p14:xfrm>
            </p:contentPart>
          </mc:Choice>
          <mc:Fallback xmlns=""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26386" y="1039821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267477" y="378493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09219" y="482945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84E3C2D1-2253-48EF-9BB8-3957AF662BB7}"/>
              </a:ext>
            </a:extLst>
          </p:cNvPr>
          <p:cNvSpPr/>
          <p:nvPr/>
        </p:nvSpPr>
        <p:spPr>
          <a:xfrm>
            <a:off x="10146195" y="3199478"/>
            <a:ext cx="78824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99755A5-ADED-4E4E-88BD-D6A4C6731585}"/>
              </a:ext>
            </a:extLst>
          </p:cNvPr>
          <p:cNvCxnSpPr>
            <a:cxnSpLocks/>
            <a:stCxn id="7" idx="4"/>
            <a:endCxn id="74" idx="0"/>
          </p:cNvCxnSpPr>
          <p:nvPr/>
        </p:nvCxnSpPr>
        <p:spPr>
          <a:xfrm>
            <a:off x="10540320" y="2467760"/>
            <a:ext cx="0" cy="73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CE9DBAB-16D1-4E3E-AC70-92C8E9D9CEE6}"/>
              </a:ext>
            </a:extLst>
          </p:cNvPr>
          <p:cNvCxnSpPr>
            <a:cxnSpLocks/>
          </p:cNvCxnSpPr>
          <p:nvPr/>
        </p:nvCxnSpPr>
        <p:spPr>
          <a:xfrm rot="5400000">
            <a:off x="10531723" y="269732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/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blipFill>
                <a:blip r:embed="rId5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blipFill>
                <a:blip r:embed="rId2"/>
                <a:stretch>
                  <a:fillRect b="-3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778280" y="113257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76346" y="4489600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2209462-6DCD-47EF-A5AB-FC333877CDC6}"/>
              </a:ext>
            </a:extLst>
          </p:cNvPr>
          <p:cNvSpPr/>
          <p:nvPr/>
        </p:nvSpPr>
        <p:spPr>
          <a:xfrm>
            <a:off x="3663214" y="2532049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8836A-6798-40F6-9EFB-B6FF7F2E40BB}"/>
              </a:ext>
            </a:extLst>
          </p:cNvPr>
          <p:cNvSpPr txBox="1"/>
          <p:nvPr/>
        </p:nvSpPr>
        <p:spPr>
          <a:xfrm>
            <a:off x="3401668" y="899490"/>
            <a:ext cx="4621695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Initialize state variables, global clock, event list</a:t>
            </a:r>
            <a:endParaRPr lang="zh-CN" altLang="en-US" i="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45620E-035A-4C29-A122-288FC8F19A21}"/>
              </a:ext>
            </a:extLst>
          </p:cNvPr>
          <p:cNvSpPr txBox="1"/>
          <p:nvPr/>
        </p:nvSpPr>
        <p:spPr>
          <a:xfrm>
            <a:off x="4017892" y="4465018"/>
            <a:ext cx="33892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Schedule new events</a:t>
            </a:r>
            <a:endParaRPr lang="zh-CN" altLang="en-US" i="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7EA25-AC1A-44C0-9679-634C1ECB9839}"/>
              </a:ext>
            </a:extLst>
          </p:cNvPr>
          <p:cNvSpPr txBox="1"/>
          <p:nvPr/>
        </p:nvSpPr>
        <p:spPr>
          <a:xfrm>
            <a:off x="3913507" y="3705584"/>
            <a:ext cx="359801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Execute an event and change state</a:t>
            </a:r>
            <a:endParaRPr lang="zh-CN" altLang="en-US" i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/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event execution at current time?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916844E-68E5-438A-8D58-DAC27D716947}"/>
              </a:ext>
            </a:extLst>
          </p:cNvPr>
          <p:cNvSpPr txBox="1"/>
          <p:nvPr/>
        </p:nvSpPr>
        <p:spPr>
          <a:xfrm>
            <a:off x="3061252" y="1637409"/>
            <a:ext cx="53025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Advance global clock as the execution time of the earliest event in the event list</a:t>
            </a:r>
            <a:endParaRPr lang="zh-CN" altLang="en-US" i="0" dirty="0">
              <a:latin typeface="+mj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E0F88C-9B36-4965-88CE-31178E69262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712516" y="3357287"/>
            <a:ext cx="0" cy="34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4ABDC4-F438-407F-A1FE-577770B8C57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12514" y="4074916"/>
            <a:ext cx="2" cy="39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4AA747B-25E6-406A-BFC2-DD2451487AF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7407136" y="2990456"/>
            <a:ext cx="1677644" cy="1659228"/>
          </a:xfrm>
          <a:prstGeom prst="bentConnector3">
            <a:avLst>
              <a:gd name="adj1" fmla="val 113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005489-4170-4CA3-9387-E394129A14FF}"/>
              </a:ext>
            </a:extLst>
          </p:cNvPr>
          <p:cNvSpPr txBox="1"/>
          <p:nvPr/>
        </p:nvSpPr>
        <p:spPr>
          <a:xfrm>
            <a:off x="4193277" y="4982109"/>
            <a:ext cx="3038476" cy="733663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Exit condition?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8A4E1B-2208-480F-A35B-51950BBD2BA8}"/>
              </a:ext>
            </a:extLst>
          </p:cNvPr>
          <p:cNvCxnSpPr>
            <a:cxnSpLocks/>
            <a:stCxn id="6" idx="1"/>
            <a:endCxn id="24" idx="1"/>
          </p:cNvCxnSpPr>
          <p:nvPr/>
        </p:nvCxnSpPr>
        <p:spPr>
          <a:xfrm rot="10800000" flipH="1" flipV="1">
            <a:off x="2340251" y="2990455"/>
            <a:ext cx="1853026" cy="2358485"/>
          </a:xfrm>
          <a:prstGeom prst="bentConnector3">
            <a:avLst>
              <a:gd name="adj1" fmla="val -12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35A51A-A5B6-4390-9B68-561D119311D4}"/>
              </a:ext>
            </a:extLst>
          </p:cNvPr>
          <p:cNvCxnSpPr>
            <a:endCxn id="7" idx="0"/>
          </p:cNvCxnSpPr>
          <p:nvPr/>
        </p:nvCxnSpPr>
        <p:spPr>
          <a:xfrm flipH="1">
            <a:off x="5712515" y="1323023"/>
            <a:ext cx="1" cy="3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F69CB9-474F-4DDB-8663-F3B74CCA261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712515" y="2283740"/>
            <a:ext cx="1" cy="3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BB88D10-03C5-4B3E-8ED4-934D39597AF4}"/>
              </a:ext>
            </a:extLst>
          </p:cNvPr>
          <p:cNvCxnSpPr>
            <a:stCxn id="24" idx="3"/>
            <a:endCxn id="7" idx="3"/>
          </p:cNvCxnSpPr>
          <p:nvPr/>
        </p:nvCxnSpPr>
        <p:spPr>
          <a:xfrm flipV="1">
            <a:off x="7231753" y="1960575"/>
            <a:ext cx="1132025" cy="3388366"/>
          </a:xfrm>
          <a:prstGeom prst="bentConnector3">
            <a:avLst>
              <a:gd name="adj1" fmla="val 220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FBD714-1C7D-456B-AC0A-B75545AC37EE}"/>
              </a:ext>
            </a:extLst>
          </p:cNvPr>
          <p:cNvSpPr txBox="1"/>
          <p:nvPr/>
        </p:nvSpPr>
        <p:spPr>
          <a:xfrm>
            <a:off x="5394463" y="6011290"/>
            <a:ext cx="636104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1D13A9-A1DE-4C02-BA1E-FEC2AF9760B6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5712515" y="5715772"/>
            <a:ext cx="0" cy="2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3DD0467-10FA-42CA-988A-EF2EC44C5C47}"/>
              </a:ext>
            </a:extLst>
          </p:cNvPr>
          <p:cNvSpPr txBox="1"/>
          <p:nvPr/>
        </p:nvSpPr>
        <p:spPr>
          <a:xfrm>
            <a:off x="5712514" y="3357656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B88E99-E338-436C-91C5-15972174503D}"/>
              </a:ext>
            </a:extLst>
          </p:cNvPr>
          <p:cNvSpPr txBox="1"/>
          <p:nvPr/>
        </p:nvSpPr>
        <p:spPr>
          <a:xfrm>
            <a:off x="2058956" y="2990455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708C73-EF49-4DC9-AE3D-C70DAEF38730}"/>
              </a:ext>
            </a:extLst>
          </p:cNvPr>
          <p:cNvSpPr txBox="1"/>
          <p:nvPr/>
        </p:nvSpPr>
        <p:spPr>
          <a:xfrm>
            <a:off x="5661162" y="5678481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B78C74-5837-4A73-96F4-F3117BEF5CC7}"/>
              </a:ext>
            </a:extLst>
          </p:cNvPr>
          <p:cNvSpPr txBox="1"/>
          <p:nvPr/>
        </p:nvSpPr>
        <p:spPr>
          <a:xfrm>
            <a:off x="7200476" y="5027017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40AB2628-B525-490F-875F-DC8C465D3DF5}"/>
              </a:ext>
            </a:extLst>
          </p:cNvPr>
          <p:cNvSpPr/>
          <p:nvPr/>
        </p:nvSpPr>
        <p:spPr>
          <a:xfrm rot="10800000">
            <a:off x="8363778" y="3284324"/>
            <a:ext cx="721001" cy="1036018"/>
          </a:xfrm>
          <a:prstGeom prst="curvedRightArrow">
            <a:avLst>
              <a:gd name="adj1" fmla="val 11983"/>
              <a:gd name="adj2" fmla="val 19206"/>
              <a:gd name="adj3" fmla="val 160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D24BA6-DABC-4E98-BB86-87A9F69B9BC0}"/>
              </a:ext>
            </a:extLst>
          </p:cNvPr>
          <p:cNvSpPr txBox="1"/>
          <p:nvPr/>
        </p:nvSpPr>
        <p:spPr>
          <a:xfrm>
            <a:off x="8028822" y="3542322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Internal loop</a:t>
            </a:r>
            <a:endParaRPr lang="zh-CN" altLang="en-US" sz="1600" dirty="0"/>
          </a:p>
        </p:txBody>
      </p:sp>
      <p:sp>
        <p:nvSpPr>
          <p:cNvPr id="27" name="箭头: 左弧形 26">
            <a:extLst>
              <a:ext uri="{FF2B5EF4-FFF2-40B4-BE49-F238E27FC236}">
                <a16:creationId xmlns:a16="http://schemas.microsoft.com/office/drawing/2014/main" id="{01868F57-2BE6-4F55-9875-A6E3F6897A8B}"/>
              </a:ext>
            </a:extLst>
          </p:cNvPr>
          <p:cNvSpPr/>
          <p:nvPr/>
        </p:nvSpPr>
        <p:spPr>
          <a:xfrm rot="10800000">
            <a:off x="9241065" y="2018243"/>
            <a:ext cx="408431" cy="733663"/>
          </a:xfrm>
          <a:prstGeom prst="curvedRightArrow">
            <a:avLst>
              <a:gd name="adj1" fmla="val 16610"/>
              <a:gd name="adj2" fmla="val 35015"/>
              <a:gd name="adj3" fmla="val 296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55F7CC-7F4E-4EEC-857D-5E6B5062C133}"/>
              </a:ext>
            </a:extLst>
          </p:cNvPr>
          <p:cNvSpPr txBox="1"/>
          <p:nvPr/>
        </p:nvSpPr>
        <p:spPr>
          <a:xfrm>
            <a:off x="8644736" y="2136037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External loop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2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94EA69F-70E9-4909-BFE4-1D14BCBBBD58}"/>
              </a:ext>
            </a:extLst>
          </p:cNvPr>
          <p:cNvSpPr/>
          <p:nvPr/>
        </p:nvSpPr>
        <p:spPr>
          <a:xfrm>
            <a:off x="139181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5A6FB1-A5CA-412C-AC99-142C01235AAA}"/>
              </a:ext>
            </a:extLst>
          </p:cNvPr>
          <p:cNvSpPr/>
          <p:nvPr/>
        </p:nvSpPr>
        <p:spPr>
          <a:xfrm>
            <a:off x="366848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AA228480-1472-487B-BDC8-50AE7B22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3235" y="5572508"/>
            <a:ext cx="791352" cy="664430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6B8B6DC-4960-41F8-B334-2AAB2014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869905" y="5572508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/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/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3F2B52-01FE-496D-B00E-1B01341BD5A7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791477" y="5904723"/>
            <a:ext cx="1078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59A15BA-D5E7-47CF-9CED-D227AAA70108}"/>
              </a:ext>
            </a:extLst>
          </p:cNvPr>
          <p:cNvSpPr/>
          <p:nvPr/>
        </p:nvSpPr>
        <p:spPr>
          <a:xfrm>
            <a:off x="2092851" y="171171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03C61-39BB-4A67-9C2B-D4D929B0568D}"/>
              </a:ext>
            </a:extLst>
          </p:cNvPr>
          <p:cNvSpPr/>
          <p:nvPr/>
        </p:nvSpPr>
        <p:spPr>
          <a:xfrm>
            <a:off x="4372814" y="1711710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0D9FE7-230D-43DA-A795-83B061523839}"/>
              </a:ext>
            </a:extLst>
          </p:cNvPr>
          <p:cNvSpPr/>
          <p:nvPr/>
        </p:nvSpPr>
        <p:spPr>
          <a:xfrm>
            <a:off x="7513937" y="1711710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30E3C7-F128-4CBE-A43C-8B129E3310D7}"/>
              </a:ext>
            </a:extLst>
          </p:cNvPr>
          <p:cNvSpPr/>
          <p:nvPr/>
        </p:nvSpPr>
        <p:spPr>
          <a:xfrm>
            <a:off x="9588443" y="1711709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A5FD6D-2031-4820-AD59-1BB026C3520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380560" y="1900463"/>
            <a:ext cx="992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0D89E4-B163-4678-BE92-CE11084FAE8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818516" y="1900463"/>
            <a:ext cx="169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653296-F437-4227-83DD-7C0BAE5F026D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8801646" y="1900462"/>
            <a:ext cx="786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E0E47D-1128-4F47-8F04-6F6F1CD61858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9234542" y="634958"/>
            <a:ext cx="1" cy="215350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796F874-05CE-49CE-87A4-DFD14B162F5F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16200000" flipV="1">
            <a:off x="6626729" y="180646"/>
            <a:ext cx="12700" cy="306212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752F281-2970-41D7-9EFD-237C091038DD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rot="16200000" flipH="1" flipV="1">
            <a:off x="3916185" y="532230"/>
            <a:ext cx="1" cy="235895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509B23-11BC-4494-9126-FD36AB15E8C0}"/>
              </a:ext>
            </a:extLst>
          </p:cNvPr>
          <p:cNvSpPr/>
          <p:nvPr/>
        </p:nvSpPr>
        <p:spPr>
          <a:xfrm>
            <a:off x="3223146" y="3229170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E3D4B7-0C7D-48B8-A687-80E63A2F0970}"/>
              </a:ext>
            </a:extLst>
          </p:cNvPr>
          <p:cNvSpPr/>
          <p:nvPr/>
        </p:nvSpPr>
        <p:spPr>
          <a:xfrm>
            <a:off x="6712792" y="3225481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8E540692-C467-4A2D-919D-7767B0201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424564" y="3096785"/>
            <a:ext cx="791352" cy="66443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4B4F2C9-1627-4788-98D5-F3F306AE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14210" y="3093096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/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/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CB867E9-DA28-4AD0-88AD-62D5F2BC5B63}"/>
              </a:ext>
            </a:extLst>
          </p:cNvPr>
          <p:cNvCxnSpPr>
            <a:stCxn id="5" idx="6"/>
            <a:endCxn id="8" idx="1"/>
          </p:cNvCxnSpPr>
          <p:nvPr/>
        </p:nvCxnSpPr>
        <p:spPr>
          <a:xfrm flipH="1">
            <a:off x="2424564" y="3425311"/>
            <a:ext cx="4687888" cy="3689"/>
          </a:xfrm>
          <a:prstGeom prst="bentConnector5">
            <a:avLst>
              <a:gd name="adj1" fmla="val -4876"/>
              <a:gd name="adj2" fmla="val -41522743"/>
              <a:gd name="adj3" fmla="val 104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E3EC17-0B6E-4079-9634-40A461F460A4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3622806" y="3425311"/>
            <a:ext cx="229140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AC38E4-E667-4B25-AB0B-4A93AB248517}"/>
              </a:ext>
            </a:extLst>
          </p:cNvPr>
          <p:cNvCxnSpPr>
            <a:cxnSpLocks/>
          </p:cNvCxnSpPr>
          <p:nvPr/>
        </p:nvCxnSpPr>
        <p:spPr>
          <a:xfrm flipV="1">
            <a:off x="4903428" y="3429000"/>
            <a:ext cx="1007167" cy="987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869D3C-FF73-4642-8F76-D939DEE38A3B}"/>
              </a:ext>
            </a:extLst>
          </p:cNvPr>
          <p:cNvCxnSpPr/>
          <p:nvPr/>
        </p:nvCxnSpPr>
        <p:spPr>
          <a:xfrm flipV="1">
            <a:off x="7110645" y="3427553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4CAEB24-059B-48E3-AB8B-E2733FFD7A1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622806" y="3429000"/>
            <a:ext cx="449051" cy="1037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D7ABB9-79ED-4939-911F-BC964A7ACA30}"/>
              </a:ext>
            </a:extLst>
          </p:cNvPr>
          <p:cNvCxnSpPr/>
          <p:nvPr/>
        </p:nvCxnSpPr>
        <p:spPr>
          <a:xfrm flipV="1">
            <a:off x="1540777" y="3431242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A49D1A-57F9-4E03-8D98-10B8ED9FA850}"/>
              </a:ext>
            </a:extLst>
          </p:cNvPr>
          <p:cNvGrpSpPr/>
          <p:nvPr/>
        </p:nvGrpSpPr>
        <p:grpSpPr>
          <a:xfrm>
            <a:off x="2753591" y="1406516"/>
            <a:ext cx="4528853" cy="2569462"/>
            <a:chOff x="2753591" y="1406516"/>
            <a:chExt cx="4528853" cy="2569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5B2E6F6-4852-4670-8DDF-F122720663BE}"/>
                    </a:ext>
                  </a:extLst>
                </p:cNvPr>
                <p:cNvSpPr txBox="1"/>
                <p:nvPr/>
              </p:nvSpPr>
              <p:spPr>
                <a:xfrm>
                  <a:off x="2933851" y="1723925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5B2E6F6-4852-4670-8DDF-F12272066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851" y="1723925"/>
                  <a:ext cx="399660" cy="3702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7F4A07E-60B7-4CB3-BA4B-F6188065CC6E}"/>
                </a:ext>
              </a:extLst>
            </p:cNvPr>
            <p:cNvSpPr/>
            <p:nvPr/>
          </p:nvSpPr>
          <p:spPr>
            <a:xfrm>
              <a:off x="4312353" y="1837524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DF0B57-EEC2-4166-B7BD-05898CB2522A}"/>
                </a:ext>
              </a:extLst>
            </p:cNvPr>
            <p:cNvSpPr/>
            <p:nvPr/>
          </p:nvSpPr>
          <p:spPr>
            <a:xfrm>
              <a:off x="4312353" y="3102946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68BDEF-955F-46B8-8105-61FE6D2F7D77}"/>
                </a:ext>
              </a:extLst>
            </p:cNvPr>
            <p:cNvSpPr/>
            <p:nvPr/>
          </p:nvSpPr>
          <p:spPr>
            <a:xfrm>
              <a:off x="6109038" y="2517226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F64F0CC0-97D1-43EF-B085-F0677F30F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5287225" y="2384841"/>
              <a:ext cx="791352" cy="664430"/>
            </a:xfrm>
            <a:prstGeom prst="rect">
              <a:avLst/>
            </a:prstGeom>
          </p:spPr>
        </p:pic>
        <p:pic>
          <p:nvPicPr>
            <p:cNvPr id="8" name="图片 7" descr="图片包含 游戏机&#10;&#10;描述已自动生成">
              <a:extLst>
                <a:ext uri="{FF2B5EF4-FFF2-40B4-BE49-F238E27FC236}">
                  <a16:creationId xmlns:a16="http://schemas.microsoft.com/office/drawing/2014/main" id="{1B75C3A3-5B0D-4D25-9BD3-A4504E88B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3513771" y="1705139"/>
              <a:ext cx="791352" cy="664430"/>
            </a:xfrm>
            <a:prstGeom prst="rect">
              <a:avLst/>
            </a:prstGeom>
          </p:spPr>
        </p:pic>
        <p:pic>
          <p:nvPicPr>
            <p:cNvPr id="9" name="图片 8" descr="图片包含 游戏机&#10;&#10;描述已自动生成">
              <a:extLst>
                <a:ext uri="{FF2B5EF4-FFF2-40B4-BE49-F238E27FC236}">
                  <a16:creationId xmlns:a16="http://schemas.microsoft.com/office/drawing/2014/main" id="{A9A3A6CF-6E57-445A-B379-69EDEF6F6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3513771" y="2970561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E80C2B3-C44D-407B-BDC6-4FDE1F33B108}"/>
                    </a:ext>
                  </a:extLst>
                </p:cNvPr>
                <p:cNvSpPr txBox="1"/>
                <p:nvPr/>
              </p:nvSpPr>
              <p:spPr>
                <a:xfrm>
                  <a:off x="5178125" y="2094219"/>
                  <a:ext cx="11307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E80C2B3-C44D-407B-BDC6-4FDE1F33B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125" y="2094219"/>
                  <a:ext cx="113074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7C0B511-489C-4647-8B44-2F682A2EDB22}"/>
                    </a:ext>
                  </a:extLst>
                </p:cNvPr>
                <p:cNvSpPr txBox="1"/>
                <p:nvPr/>
              </p:nvSpPr>
              <p:spPr>
                <a:xfrm>
                  <a:off x="2944987" y="3009916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7C0B511-489C-4647-8B44-2F682A2ED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987" y="3009916"/>
                  <a:ext cx="399660" cy="3702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FA78DE5D-1207-4336-9355-AA22EA039C9D}"/>
                </a:ext>
              </a:extLst>
            </p:cNvPr>
            <p:cNvCxnSpPr>
              <a:stCxn id="4" idx="6"/>
              <a:endCxn id="7" idx="1"/>
            </p:cNvCxnSpPr>
            <p:nvPr/>
          </p:nvCxnSpPr>
          <p:spPr>
            <a:xfrm>
              <a:off x="4712013" y="2037354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866B9620-3103-4650-9CDE-9685FE7D1785}"/>
                </a:ext>
              </a:extLst>
            </p:cNvPr>
            <p:cNvCxnSpPr>
              <a:stCxn id="5" idx="6"/>
              <a:endCxn id="7" idx="1"/>
            </p:cNvCxnSpPr>
            <p:nvPr/>
          </p:nvCxnSpPr>
          <p:spPr>
            <a:xfrm flipV="1">
              <a:off x="4712013" y="2717056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D35498-B03A-4BA0-AF34-A7A3FD8FF64F}"/>
                    </a:ext>
                  </a:extLst>
                </p:cNvPr>
                <p:cNvSpPr txBox="1"/>
                <p:nvPr/>
              </p:nvSpPr>
              <p:spPr>
                <a:xfrm>
                  <a:off x="4213504" y="1537269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D35498-B03A-4BA0-AF34-A7A3FD8FF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504" y="1537269"/>
                  <a:ext cx="125731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19505BF-0401-442A-956F-E44C3CD0732A}"/>
                    </a:ext>
                  </a:extLst>
                </p:cNvPr>
                <p:cNvSpPr txBox="1"/>
                <p:nvPr/>
              </p:nvSpPr>
              <p:spPr>
                <a:xfrm>
                  <a:off x="4213504" y="3488453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19505BF-0401-442A-956F-E44C3CD07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504" y="3488453"/>
                  <a:ext cx="125731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CBFED2-38E0-4FB0-85F2-5EE8F26B938B}"/>
                    </a:ext>
                  </a:extLst>
                </p:cNvPr>
                <p:cNvSpPr txBox="1"/>
                <p:nvPr/>
              </p:nvSpPr>
              <p:spPr>
                <a:xfrm>
                  <a:off x="6025134" y="2852250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CBFED2-38E0-4FB0-85F2-5EE8F26B9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134" y="2852250"/>
                  <a:ext cx="125731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6692A77-2010-410A-8FB7-15277AF1E9F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753591" y="2037354"/>
              <a:ext cx="7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F22987-2DA4-46E8-A891-7573783EA72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753591" y="3302776"/>
              <a:ext cx="7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AC99A01-999B-4512-A167-CDCD14904296}"/>
                    </a:ext>
                  </a:extLst>
                </p:cNvPr>
                <p:cNvSpPr txBox="1"/>
                <p:nvPr/>
              </p:nvSpPr>
              <p:spPr>
                <a:xfrm>
                  <a:off x="3355267" y="1406516"/>
                  <a:ext cx="1016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AC99A01-999B-4512-A167-CDCD14904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67" y="1406516"/>
                  <a:ext cx="101674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59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08C5917-F700-40B6-B1A3-9A819E6860E6}"/>
                    </a:ext>
                  </a:extLst>
                </p:cNvPr>
                <p:cNvSpPr txBox="1"/>
                <p:nvPr/>
              </p:nvSpPr>
              <p:spPr>
                <a:xfrm>
                  <a:off x="3344647" y="3606646"/>
                  <a:ext cx="1016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08C5917-F700-40B6-B1A3-9A819E686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47" y="3606646"/>
                  <a:ext cx="1016742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60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698139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自定义 1">
      <a:dk1>
        <a:srgbClr val="000000"/>
      </a:dk1>
      <a:lt1>
        <a:srgbClr val="FFFDE9"/>
      </a:lt1>
      <a:dk2>
        <a:srgbClr val="1B1049"/>
      </a:dk2>
      <a:lt2>
        <a:srgbClr val="FFFFFF"/>
      </a:lt2>
      <a:accent1>
        <a:srgbClr val="0A7782"/>
      </a:accent1>
      <a:accent2>
        <a:srgbClr val="E00662"/>
      </a:accent2>
      <a:accent3>
        <a:srgbClr val="1B1049"/>
      </a:accent3>
      <a:accent4>
        <a:srgbClr val="FAC803"/>
      </a:accent4>
      <a:accent5>
        <a:srgbClr val="FFFDE9"/>
      </a:accent5>
      <a:accent6>
        <a:srgbClr val="000000"/>
      </a:accent6>
      <a:hlink>
        <a:srgbClr val="0000FF"/>
      </a:hlink>
      <a:folHlink>
        <a:srgbClr val="800080"/>
      </a:folHlink>
    </a:clrScheme>
    <a:fontScheme name="自定义 1">
      <a:majorFont>
        <a:latin typeface="Asap"/>
        <a:ea typeface="微软雅黑"/>
        <a:cs typeface=""/>
      </a:majorFont>
      <a:minorFont>
        <a:latin typeface="Asap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3E2752C-CB6C-47DA-9572-8C6C8D1275D1}" vid="{BAB45A0D-CD72-4A52-9C76-83903F0D4C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44BA344D775C409715FF5CA4C62AA5" ma:contentTypeVersion="7" ma:contentTypeDescription="Creare un nuovo documento." ma:contentTypeScope="" ma:versionID="091ab49b3d7f5e7218767a2c95ca8101">
  <xsd:schema xmlns:xsd="http://www.w3.org/2001/XMLSchema" xmlns:xs="http://www.w3.org/2001/XMLSchema" xmlns:p="http://schemas.microsoft.com/office/2006/metadata/properties" xmlns:ns3="425219ba-412a-444d-aba8-f4226b7dc4fc" targetNamespace="http://schemas.microsoft.com/office/2006/metadata/properties" ma:root="true" ma:fieldsID="4f0bee334db8b965b85db304b2280616" ns3:_="">
    <xsd:import namespace="425219ba-412a-444d-aba8-f4226b7dc4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219ba-412a-444d-aba8-f4226b7dc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A6CE05-70F2-4203-8AFA-D6C110343A6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25219ba-412a-444d-aba8-f4226b7dc4f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2D7FC0-DEC2-4D34-A7B4-77C1F3D57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219ba-412a-444d-aba8-f4226b7dc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700519-848D-4C80-BF65-61B556F710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黄调-红-黄-蓝</Template>
  <TotalTime>31851</TotalTime>
  <Words>604</Words>
  <Application>Microsoft Office PowerPoint</Application>
  <PresentationFormat>宽屏</PresentationFormat>
  <Paragraphs>176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Asap</vt:lpstr>
      <vt:lpstr>Arial</vt:lpstr>
      <vt:lpstr>Cambria Math</vt:lpstr>
      <vt:lpstr>Wingdings 2</vt:lpstr>
      <vt:lpstr>红利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 zhang</dc:creator>
  <cp:lastModifiedBy>Wang Mengzhe</cp:lastModifiedBy>
  <cp:revision>59</cp:revision>
  <dcterms:created xsi:type="dcterms:W3CDTF">2020-05-29T08:01:34Z</dcterms:created>
  <dcterms:modified xsi:type="dcterms:W3CDTF">2023-01-01T13:14:02Z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0x0101003D44BA344D775C409715FF5CA4C62AA5</vt:lpwstr>
  </property>
</Properties>
</file>