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7DD7-20F5-42BD-8EC7-AC25E8DFCB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E302-0C1D-4726-A83E-6838DF27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7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368" y="0"/>
            <a:ext cx="11088547" cy="602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 (client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server)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berkomunkasi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protocol TCP (RFC 1122, RFC 2581).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tempuh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sebaliknya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20ms. 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Buatlah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 B yang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(Time out = 2000)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 handshake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 B.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Inisiasi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handshake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t=0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transmisi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rincian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t=80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=200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t=100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=220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t=200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=240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(loss)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t=300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=260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(loss)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t=400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=280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= 900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=260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= 1100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=240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= 1200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=300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= 1300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=320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ACK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balasan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 B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(loss).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= 1301 host 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=340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 bytes.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2360" y="6020110"/>
            <a:ext cx="1194635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>
              <a:lnSpc>
                <a:spcPct val="107000"/>
              </a:lnSpc>
            </a:pPr>
            <a:r>
              <a:rPr lang="en-US" dirty="0" smtClean="0"/>
              <a:t>c.  Proses closing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. Closing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t=2400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dosen</dc:creator>
  <cp:lastModifiedBy>dosen</cp:lastModifiedBy>
  <cp:revision>2</cp:revision>
  <dcterms:created xsi:type="dcterms:W3CDTF">2019-09-26T04:36:06Z</dcterms:created>
  <dcterms:modified xsi:type="dcterms:W3CDTF">2019-09-26T04:58:53Z</dcterms:modified>
</cp:coreProperties>
</file>