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0673412A-BAB7-4D51-B1B7-75003F399B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3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4A7E5E5F-3208-4542-A1D9-C16FB38F42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2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B2F80A8E-EBA8-4B6E-97CD-DE2C45C364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8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D315800A-A948-4210-BE8F-1B29D13399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6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3BB8A6E8-1FC9-47A9-A655-81841BBEBB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1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77AE8C0D-70A9-48C9-8EA4-09ECE2699B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1BB231EC-3E18-4719-894D-F3A66ECBA1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70E71DCC-7719-4CA2-AFD5-6519B5566A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3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51CB4692-C935-444A-8C97-F14BCCA792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2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D399FD4B-FD5D-4B02-932E-AC36D6FB11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9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1B56FB36-7C1B-464B-B81E-92F7BDB445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2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79C1-C076-46B7-94A7-1264A6AD6F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34A5-DFA1-4CB3-9E18-A5F04534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</a:rPr>
              <a:t>3-</a:t>
            </a:r>
            <a:fld id="{DCE7B64D-9EDA-4FE0-B831-C704901341BB}" type="slidenum">
              <a:rPr lang="en-US">
                <a:solidFill>
                  <a:srgbClr val="000000"/>
                </a:solidFill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743200"/>
            <a:ext cx="6894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Penjelasan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ea typeface="ＭＳ Ｐゴシック" charset="0"/>
              </a:rPr>
              <a:t>TCP </a:t>
            </a:r>
            <a:r>
              <a:rPr lang="en-US" sz="2800" dirty="0">
                <a:ea typeface="ＭＳ Ｐゴシック" charset="0"/>
              </a:rPr>
              <a:t>ACK generation [RFC 1122, RFC 2581</a:t>
            </a:r>
            <a:r>
              <a:rPr lang="en-US" sz="2800" dirty="0" smtClean="0">
                <a:ea typeface="ＭＳ Ｐゴシック" charset="0"/>
              </a:rPr>
              <a:t>]</a:t>
            </a:r>
            <a:endParaRPr lang="en-US" sz="2800" dirty="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0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095BB7-58CE-4656-A567-E7AB9C3C0563}" type="slidenum">
              <a:rPr lang="en-US" altLang="en-US" sz="1400" smtClean="0">
                <a:solidFill>
                  <a:srgbClr val="000000"/>
                </a:solidFill>
                <a:latin typeface="Comic Sans MS" pitchFamily="66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52" name="Title 3"/>
          <p:cNvSpPr txBox="1">
            <a:spLocks/>
          </p:cNvSpPr>
          <p:nvPr/>
        </p:nvSpPr>
        <p:spPr bwMode="auto">
          <a:xfrm>
            <a:off x="638175" y="6096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Lecture 0</a:t>
            </a:r>
            <a:r>
              <a:rPr lang="id-ID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id-ID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id-ID" altLang="en-US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id-ID" altLang="en-US" sz="4000" dirty="0">
                <a:solidFill>
                  <a:srgbClr val="3333CC"/>
                </a:solidFill>
                <a:latin typeface="Arial" charset="0"/>
                <a:cs typeface="Arial" charset="0"/>
              </a:rPr>
              <a:t/>
            </a:r>
            <a:br>
              <a:rPr lang="id-ID" altLang="en-US" sz="4000" dirty="0">
                <a:solidFill>
                  <a:srgbClr val="3333CC"/>
                </a:solidFill>
                <a:latin typeface="Arial" charset="0"/>
                <a:cs typeface="Arial" charset="0"/>
              </a:rPr>
            </a:br>
            <a:r>
              <a:rPr lang="id-ID" altLang="en-US" sz="4000" dirty="0">
                <a:solidFill>
                  <a:srgbClr val="3333CC"/>
                </a:solidFill>
                <a:latin typeface="Arial" charset="0"/>
                <a:cs typeface="Arial" charset="0"/>
              </a:rPr>
              <a:t>Transport Layer</a:t>
            </a:r>
            <a:endParaRPr lang="en-US" altLang="en-US" sz="4000" dirty="0">
              <a:solidFill>
                <a:srgbClr val="3333CC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914400" y="4519613"/>
            <a:ext cx="7270750" cy="1752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CSI3601504 - </a:t>
            </a:r>
            <a:r>
              <a:rPr lang="en-US" altLang="en-US" sz="2800" b="1" dirty="0" err="1"/>
              <a:t>Jaringan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Komunikasi</a:t>
            </a:r>
            <a:r>
              <a:rPr lang="en-US" altLang="en-US" sz="2800" b="1" dirty="0"/>
              <a:t> Data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Semester </a:t>
            </a:r>
            <a:r>
              <a:rPr lang="id-ID" altLang="en-US" sz="2800" dirty="0"/>
              <a:t>G</a:t>
            </a:r>
            <a:r>
              <a:rPr lang="en-US" altLang="en-US" sz="2800" dirty="0" err="1"/>
              <a:t>asal</a:t>
            </a:r>
            <a:r>
              <a:rPr lang="en-US" altLang="en-US" sz="2800" dirty="0"/>
              <a:t> 2015-2016</a:t>
            </a:r>
          </a:p>
          <a:p>
            <a:pPr>
              <a:defRPr/>
            </a:pPr>
            <a:r>
              <a:rPr lang="en-US" altLang="en-US" sz="2800" dirty="0" err="1"/>
              <a:t>Fakultas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18685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ACK generation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r>
              <a:rPr lang="en-US" sz="1800" dirty="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8B01FF8-3C86-4814-80CF-AC4C2F2887F9}" type="slidenum">
              <a:rPr lang="en-US" sz="1200" smtClean="0"/>
              <a:pPr>
                <a:defRPr/>
              </a:pPr>
              <a:t>2</a:t>
            </a:fld>
            <a:endParaRPr lang="en-US" sz="1200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12350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expected </a:t>
            </a:r>
            <a:r>
              <a:rPr lang="en-US" sz="1800" dirty="0" err="1" smtClean="0">
                <a:latin typeface="Arial" charset="0"/>
              </a:rPr>
              <a:t>seq</a:t>
            </a:r>
            <a:r>
              <a:rPr lang="en-US" sz="1800" dirty="0" smtClean="0">
                <a:latin typeface="Arial" charset="0"/>
              </a:rPr>
              <a:t> #. All data up to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expected </a:t>
            </a:r>
            <a:r>
              <a:rPr lang="en-US" sz="1800" dirty="0" err="1" smtClean="0">
                <a:latin typeface="Arial" charset="0"/>
              </a:rPr>
              <a:t>seq</a:t>
            </a:r>
            <a:r>
              <a:rPr lang="en-US" sz="1800" dirty="0" smtClean="0">
                <a:latin typeface="Arial" charset="0"/>
              </a:rPr>
              <a:t> # already </a:t>
            </a:r>
            <a:r>
              <a:rPr lang="en-US" sz="1800" dirty="0" err="1" smtClean="0">
                <a:latin typeface="Arial" charset="0"/>
              </a:rPr>
              <a:t>ACKed</a:t>
            </a: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expected </a:t>
            </a:r>
            <a:r>
              <a:rPr lang="en-US" sz="1800" dirty="0" err="1" smtClean="0">
                <a:latin typeface="Arial" charset="0"/>
              </a:rPr>
              <a:t>seq</a:t>
            </a:r>
            <a:r>
              <a:rPr lang="en-US" sz="1800" dirty="0" smtClean="0">
                <a:latin typeface="Arial" charset="0"/>
              </a:rPr>
              <a:t> #. One other 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segment has ACK pending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arrival of out-of-order segment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higher-than-expect seq. # .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Gap detected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arrival of segment that 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partially or completely fills gap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endParaRPr lang="en-US" sz="1000" dirty="0" smtClean="0">
              <a:latin typeface="Times New Roman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9974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delayed ACK. Wait up to 500ms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for next segment. If no next segment,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send ACK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immediately send single cumulative 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ACK, </a:t>
            </a:r>
            <a:r>
              <a:rPr lang="en-US" sz="1800" dirty="0" err="1" smtClean="0">
                <a:latin typeface="Arial" charset="0"/>
              </a:rPr>
              <a:t>ACKing</a:t>
            </a:r>
            <a:r>
              <a:rPr lang="en-US" sz="1800" dirty="0" smtClean="0">
                <a:latin typeface="Arial" charset="0"/>
              </a:rPr>
              <a:t> both in-order segments 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immediately send </a:t>
            </a:r>
            <a:r>
              <a:rPr lang="en-US" sz="1800" i="1" dirty="0" smtClean="0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 dirty="0" smtClean="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 dirty="0" smtClean="0">
                <a:latin typeface="Arial" charset="0"/>
              </a:rPr>
              <a:t> 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indicating seq. # of next expected byte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immediate send ACK, provided that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segment starts at lower end of gap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endParaRPr lang="en-US" sz="1000" dirty="0" smtClean="0">
              <a:latin typeface="Times New Roman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8069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765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12509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12350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12525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12461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13" y="2438400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713" y="3594398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2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713" y="4648200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3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713" y="5596235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58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ACK generation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r>
              <a:rPr lang="en-US" sz="1800" dirty="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8B01FF8-3C86-4814-80CF-AC4C2F2887F9}" type="slidenum">
              <a:rPr lang="en-US" sz="1200" smtClean="0"/>
              <a:pPr>
                <a:defRPr/>
              </a:pPr>
              <a:t>3</a:t>
            </a:fld>
            <a:endParaRPr lang="en-US" sz="1200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353741"/>
            <a:ext cx="335226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expected </a:t>
            </a:r>
            <a:r>
              <a:rPr lang="en-US" sz="1800" dirty="0" err="1" smtClean="0">
                <a:latin typeface="Arial" charset="0"/>
              </a:rPr>
              <a:t>seq</a:t>
            </a:r>
            <a:r>
              <a:rPr lang="en-US" sz="1800" dirty="0" smtClean="0">
                <a:latin typeface="Arial" charset="0"/>
              </a:rPr>
              <a:t> #. All data up to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expected </a:t>
            </a:r>
            <a:r>
              <a:rPr lang="en-US" sz="1800" dirty="0" err="1" smtClean="0">
                <a:latin typeface="Arial" charset="0"/>
              </a:rPr>
              <a:t>seq</a:t>
            </a:r>
            <a:r>
              <a:rPr lang="en-US" sz="1800" dirty="0" smtClean="0">
                <a:latin typeface="Arial" charset="0"/>
              </a:rPr>
              <a:t> # already </a:t>
            </a:r>
            <a:r>
              <a:rPr lang="en-US" sz="1800" dirty="0" err="1" smtClean="0">
                <a:latin typeface="Arial" charset="0"/>
              </a:rPr>
              <a:t>ACKed</a:t>
            </a:r>
            <a:endParaRPr lang="en-US" sz="1800" dirty="0" smtClean="0">
              <a:latin typeface="Arial" charset="0"/>
            </a:endParaRP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344216"/>
            <a:ext cx="399340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delayed ACK. Wait up to 500ms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for next segment. If no next segment,</a:t>
            </a:r>
          </a:p>
          <a:p>
            <a:pPr algn="l">
              <a:defRPr/>
            </a:pPr>
            <a:r>
              <a:rPr lang="en-US" sz="1800" dirty="0" smtClean="0">
                <a:latin typeface="Arial" charset="0"/>
              </a:rPr>
              <a:t>send ACK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14031" y="1780778"/>
            <a:ext cx="10319" cy="12176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765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1944291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2998391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080" y="3172506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1</a:t>
            </a:r>
            <a:endParaRPr lang="en-US" sz="24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172506"/>
            <a:ext cx="5232400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ACK generation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r>
              <a:rPr lang="en-US" sz="1800" dirty="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8B01FF8-3C86-4814-80CF-AC4C2F2887F9}" type="slidenum">
              <a:rPr lang="en-US" sz="1200" smtClean="0"/>
              <a:pPr>
                <a:defRPr/>
              </a:pPr>
              <a:t>4</a:t>
            </a:fld>
            <a:endParaRPr lang="en-US" sz="1200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353741"/>
            <a:ext cx="335226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arrival of in-order segment with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expected </a:t>
            </a:r>
            <a:r>
              <a:rPr lang="en-US" sz="1800" dirty="0" err="1">
                <a:latin typeface="Arial" charset="0"/>
              </a:rPr>
              <a:t>seq</a:t>
            </a:r>
            <a:r>
              <a:rPr lang="en-US" sz="1800" dirty="0">
                <a:latin typeface="Arial" charset="0"/>
              </a:rPr>
              <a:t> #. One other 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segment has ACK pending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344216"/>
            <a:ext cx="40575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immediately send single cumulative 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ACK, </a:t>
            </a:r>
            <a:r>
              <a:rPr lang="en-US" sz="1800" dirty="0" err="1">
                <a:latin typeface="Arial" charset="0"/>
              </a:rPr>
              <a:t>ACKing</a:t>
            </a:r>
            <a:r>
              <a:rPr lang="en-US" sz="1800" dirty="0">
                <a:latin typeface="Arial" charset="0"/>
              </a:rPr>
              <a:t> both in-order segments </a:t>
            </a:r>
          </a:p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14031" y="1780778"/>
            <a:ext cx="10319" cy="12176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765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1944291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2998391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080" y="3172506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2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172506"/>
            <a:ext cx="5232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2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ACK generation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r>
              <a:rPr lang="en-US" sz="1800" dirty="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8B01FF8-3C86-4814-80CF-AC4C2F2887F9}" type="slidenum">
              <a:rPr lang="en-US" sz="1200" smtClean="0"/>
              <a:pPr>
                <a:defRPr/>
              </a:pPr>
              <a:t>5</a:t>
            </a:fld>
            <a:endParaRPr lang="en-US" sz="1200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253633" y="1353741"/>
            <a:ext cx="335226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arrival of out-of-order segment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higher-than-expect seq. # .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Gap detected</a:t>
            </a:r>
          </a:p>
          <a:p>
            <a:pPr algn="l">
              <a:defRPr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158383" y="3764340"/>
            <a:ext cx="41088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immediately send </a:t>
            </a:r>
            <a:r>
              <a:rPr lang="en-US" sz="1800" i="1" dirty="0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 dirty="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indicating seq. # of next expected byte</a:t>
            </a:r>
          </a:p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pic>
        <p:nvPicPr>
          <p:cNvPr id="2765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269508" y="1944291"/>
            <a:ext cx="333638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253633" y="2998391"/>
            <a:ext cx="3352264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679" y="5715000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3</a:t>
            </a:r>
            <a:endParaRPr lang="en-US" sz="2400" b="1" dirty="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79569" y="4234240"/>
            <a:ext cx="333638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63694" y="5288340"/>
            <a:ext cx="3352264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81450"/>
            <a:ext cx="5457825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ACK generation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r>
              <a:rPr lang="en-US" sz="1800" dirty="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A8B01FF8-3C86-4814-80CF-AC4C2F2887F9}" type="slidenum">
              <a:rPr lang="en-US" sz="1200" smtClean="0"/>
              <a:pPr>
                <a:defRPr/>
              </a:pPr>
              <a:t>6</a:t>
            </a:fld>
            <a:endParaRPr lang="en-US" sz="1200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253633" y="1353741"/>
            <a:ext cx="332655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arrival of segment that 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partially or completely fills </a:t>
            </a:r>
            <a:r>
              <a:rPr lang="en-US" sz="1800" dirty="0" smtClean="0">
                <a:latin typeface="Arial" charset="0"/>
              </a:rPr>
              <a:t>gap</a:t>
            </a:r>
            <a:endParaRPr lang="en-US" sz="1800" dirty="0">
              <a:latin typeface="Arial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158383" y="3764340"/>
            <a:ext cx="380110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 smtClean="0">
              <a:solidFill>
                <a:srgbClr val="CC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immediate send ACK, provided that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segment starts at lower end of gap</a:t>
            </a:r>
          </a:p>
          <a:p>
            <a:pPr>
              <a:defRPr/>
            </a:pPr>
            <a:endParaRPr lang="en-US" sz="1800" dirty="0">
              <a:latin typeface="Arial" charset="0"/>
            </a:endParaRPr>
          </a:p>
          <a:p>
            <a:pPr>
              <a:defRPr/>
            </a:pPr>
            <a:endParaRPr lang="en-US" sz="1000" dirty="0">
              <a:latin typeface="Times New Roman" charset="0"/>
            </a:endParaRPr>
          </a:p>
        </p:txBody>
      </p:sp>
      <p:pic>
        <p:nvPicPr>
          <p:cNvPr id="2765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269508" y="1944291"/>
            <a:ext cx="333638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253633" y="2998391"/>
            <a:ext cx="3352264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679" y="5715000"/>
            <a:ext cx="10631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4</a:t>
            </a:r>
            <a:endParaRPr lang="en-US" sz="2400" b="1" dirty="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79569" y="4234240"/>
            <a:ext cx="333638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63694" y="5288340"/>
            <a:ext cx="3352264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58" y="1125538"/>
            <a:ext cx="54578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349</Words>
  <Application>Microsoft Office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Office Theme</vt:lpstr>
      <vt:lpstr>Default Design</vt:lpstr>
      <vt:lpstr>PowerPoint Presentation</vt:lpstr>
      <vt:lpstr>TCP ACK generation [RFC 1122, RFC 2581]</vt:lpstr>
      <vt:lpstr>TCP ACK generation [RFC 1122, RFC 2581]</vt:lpstr>
      <vt:lpstr>TCP ACK generation [RFC 1122, RFC 2581]</vt:lpstr>
      <vt:lpstr>TCP ACK generation [RFC 1122, RFC 2581]</vt:lpstr>
      <vt:lpstr>TCP ACK generation [RFC 1122, RFC 2581]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herik</dc:creator>
  <cp:lastModifiedBy>Muhammad Anwar Ma'sum</cp:lastModifiedBy>
  <cp:revision>9</cp:revision>
  <dcterms:created xsi:type="dcterms:W3CDTF">2015-09-25T19:23:02Z</dcterms:created>
  <dcterms:modified xsi:type="dcterms:W3CDTF">2017-09-28T08:24:34Z</dcterms:modified>
</cp:coreProperties>
</file>