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6349C-DB7C-47C8-B2FA-4EA2E02077A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A59DA8-4F8A-427F-A627-48EAFD2CFF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 start the coding of the project, we initially split into three groups focused on:</a:t>
          </a:r>
        </a:p>
      </dgm:t>
    </dgm:pt>
    <dgm:pt modelId="{69713268-6304-4EF8-B254-1C92438E62B8}" type="parTrans" cxnId="{81E97F68-0D6D-40CE-8A9A-97109FA362BA}">
      <dgm:prSet/>
      <dgm:spPr/>
      <dgm:t>
        <a:bodyPr/>
        <a:lstStyle/>
        <a:p>
          <a:endParaRPr lang="en-US"/>
        </a:p>
      </dgm:t>
    </dgm:pt>
    <dgm:pt modelId="{13202F41-5590-4324-BAE6-5F757DDB5D43}" type="sibTrans" cxnId="{81E97F68-0D6D-40CE-8A9A-97109FA362BA}">
      <dgm:prSet/>
      <dgm:spPr/>
      <dgm:t>
        <a:bodyPr/>
        <a:lstStyle/>
        <a:p>
          <a:endParaRPr lang="en-US"/>
        </a:p>
      </dgm:t>
    </dgm:pt>
    <dgm:pt modelId="{196022C6-6DF7-4B2D-B1A0-9FCC4E7628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 Authentication</a:t>
          </a:r>
        </a:p>
      </dgm:t>
    </dgm:pt>
    <dgm:pt modelId="{55254C9F-BD49-4CA4-BA49-E855C6C158A7}" type="parTrans" cxnId="{CEDBEAB6-0C6D-401D-8277-BDA1B2F64B09}">
      <dgm:prSet/>
      <dgm:spPr/>
      <dgm:t>
        <a:bodyPr/>
        <a:lstStyle/>
        <a:p>
          <a:endParaRPr lang="en-US"/>
        </a:p>
      </dgm:t>
    </dgm:pt>
    <dgm:pt modelId="{9E31D1E7-4880-49DE-944F-10891423DCC1}" type="sibTrans" cxnId="{CEDBEAB6-0C6D-401D-8277-BDA1B2F64B09}">
      <dgm:prSet/>
      <dgm:spPr/>
      <dgm:t>
        <a:bodyPr/>
        <a:lstStyle/>
        <a:p>
          <a:endParaRPr lang="en-US"/>
        </a:p>
      </dgm:t>
    </dgm:pt>
    <dgm:pt modelId="{0D59B533-D2A6-40A8-8763-A2ABF224B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 end</a:t>
          </a:r>
        </a:p>
        <a:p>
          <a:pPr>
            <a:lnSpc>
              <a:spcPct val="100000"/>
            </a:lnSpc>
          </a:pPr>
          <a:r>
            <a:rPr lang="en-US" dirty="0"/>
            <a:t>Back end</a:t>
          </a:r>
        </a:p>
      </dgm:t>
    </dgm:pt>
    <dgm:pt modelId="{EAA46764-10E4-498C-89F2-21ABB0622FBE}" type="parTrans" cxnId="{677EC9EB-9821-474B-8AA6-E875610B441B}">
      <dgm:prSet/>
      <dgm:spPr/>
      <dgm:t>
        <a:bodyPr/>
        <a:lstStyle/>
        <a:p>
          <a:endParaRPr lang="en-US"/>
        </a:p>
      </dgm:t>
    </dgm:pt>
    <dgm:pt modelId="{28C04F87-DF09-448F-9584-BBE280A6DCAC}" type="sibTrans" cxnId="{677EC9EB-9821-474B-8AA6-E875610B441B}">
      <dgm:prSet/>
      <dgm:spPr/>
      <dgm:t>
        <a:bodyPr/>
        <a:lstStyle/>
        <a:p>
          <a:endParaRPr lang="en-US"/>
        </a:p>
      </dgm:t>
    </dgm:pt>
    <dgm:pt modelId="{02FE6E4F-59B0-4940-B698-1DA7ABE84D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We maintained constant communication to ensure seamless integration</a:t>
          </a:r>
        </a:p>
      </dgm:t>
    </dgm:pt>
    <dgm:pt modelId="{087FB971-A0D0-4949-BEBF-5703C1E2B456}" type="parTrans" cxnId="{AAA27834-31AC-4D16-B984-9777BCFBD38D}">
      <dgm:prSet/>
      <dgm:spPr/>
      <dgm:t>
        <a:bodyPr/>
        <a:lstStyle/>
        <a:p>
          <a:endParaRPr lang="en-US"/>
        </a:p>
      </dgm:t>
    </dgm:pt>
    <dgm:pt modelId="{1339DC92-CE93-44AA-B805-1BD1AC618B40}" type="sibTrans" cxnId="{AAA27834-31AC-4D16-B984-9777BCFBD38D}">
      <dgm:prSet/>
      <dgm:spPr/>
      <dgm:t>
        <a:bodyPr/>
        <a:lstStyle/>
        <a:p>
          <a:endParaRPr lang="en-US"/>
        </a:p>
      </dgm:t>
    </dgm:pt>
    <dgm:pt modelId="{8D0084C6-199A-47E3-B8B9-2EEB1A5629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Each group largely worked separately, merged at the end</a:t>
          </a:r>
        </a:p>
      </dgm:t>
    </dgm:pt>
    <dgm:pt modelId="{EEAC14E8-0427-4469-A714-7AEA7E8F7CB3}" type="parTrans" cxnId="{7B8FB4DB-7BB6-4084-ABEF-D26A3BB14E9B}">
      <dgm:prSet/>
      <dgm:spPr/>
      <dgm:t>
        <a:bodyPr/>
        <a:lstStyle/>
        <a:p>
          <a:endParaRPr lang="en-US"/>
        </a:p>
      </dgm:t>
    </dgm:pt>
    <dgm:pt modelId="{C4EF1476-7657-4133-8A4F-FAE36D2728E3}" type="sibTrans" cxnId="{7B8FB4DB-7BB6-4084-ABEF-D26A3BB14E9B}">
      <dgm:prSet/>
      <dgm:spPr/>
      <dgm:t>
        <a:bodyPr/>
        <a:lstStyle/>
        <a:p>
          <a:endParaRPr lang="en-US"/>
        </a:p>
      </dgm:t>
    </dgm:pt>
    <dgm:pt modelId="{F1B2F4FC-86C1-4AD6-938E-17CA82E525C7}" type="pres">
      <dgm:prSet presAssocID="{39D6349C-DB7C-47C8-B2FA-4EA2E02077A9}" presName="root" presStyleCnt="0">
        <dgm:presLayoutVars>
          <dgm:dir/>
          <dgm:resizeHandles val="exact"/>
        </dgm:presLayoutVars>
      </dgm:prSet>
      <dgm:spPr/>
    </dgm:pt>
    <dgm:pt modelId="{BB252969-542C-4B3B-989F-341798B41918}" type="pres">
      <dgm:prSet presAssocID="{28A59DA8-4F8A-427F-A627-48EAFD2CFF51}" presName="compNode" presStyleCnt="0"/>
      <dgm:spPr/>
    </dgm:pt>
    <dgm:pt modelId="{2F01C558-E8B1-4DD7-BEE9-E85883C18724}" type="pres">
      <dgm:prSet presAssocID="{28A59DA8-4F8A-427F-A627-48EAFD2CF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5B75C4-6D68-4912-89EA-8837F5E14C10}" type="pres">
      <dgm:prSet presAssocID="{28A59DA8-4F8A-427F-A627-48EAFD2CFF51}" presName="iconSpace" presStyleCnt="0"/>
      <dgm:spPr/>
    </dgm:pt>
    <dgm:pt modelId="{6DE98133-7E1D-43F6-809C-92053B4A9237}" type="pres">
      <dgm:prSet presAssocID="{28A59DA8-4F8A-427F-A627-48EAFD2CFF51}" presName="parTx" presStyleLbl="revTx" presStyleIdx="0" presStyleCnt="6">
        <dgm:presLayoutVars>
          <dgm:chMax val="0"/>
          <dgm:chPref val="0"/>
        </dgm:presLayoutVars>
      </dgm:prSet>
      <dgm:spPr/>
    </dgm:pt>
    <dgm:pt modelId="{E5D01495-D6B9-456A-9230-E47016B2715B}" type="pres">
      <dgm:prSet presAssocID="{28A59DA8-4F8A-427F-A627-48EAFD2CFF51}" presName="txSpace" presStyleCnt="0"/>
      <dgm:spPr/>
    </dgm:pt>
    <dgm:pt modelId="{9D1C72FD-DD1E-4749-9C69-00CEEF3AD06B}" type="pres">
      <dgm:prSet presAssocID="{28A59DA8-4F8A-427F-A627-48EAFD2CFF51}" presName="desTx" presStyleLbl="revTx" presStyleIdx="1" presStyleCnt="6">
        <dgm:presLayoutVars/>
      </dgm:prSet>
      <dgm:spPr/>
    </dgm:pt>
    <dgm:pt modelId="{5630EF46-7671-4198-980A-607D81DD7183}" type="pres">
      <dgm:prSet presAssocID="{13202F41-5590-4324-BAE6-5F757DDB5D43}" presName="sibTrans" presStyleCnt="0"/>
      <dgm:spPr/>
    </dgm:pt>
    <dgm:pt modelId="{5EACC268-28A7-4663-BF62-F6BAB6925C4C}" type="pres">
      <dgm:prSet presAssocID="{02FE6E4F-59B0-4940-B698-1DA7ABE84DAE}" presName="compNode" presStyleCnt="0"/>
      <dgm:spPr/>
    </dgm:pt>
    <dgm:pt modelId="{1EFBC04E-3910-4870-BFEC-12956BC52ACB}" type="pres">
      <dgm:prSet presAssocID="{02FE6E4F-59B0-4940-B698-1DA7ABE84D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EB6340D1-2AC9-4C1A-8C11-94FDD8B1A86C}" type="pres">
      <dgm:prSet presAssocID="{02FE6E4F-59B0-4940-B698-1DA7ABE84DAE}" presName="iconSpace" presStyleCnt="0"/>
      <dgm:spPr/>
    </dgm:pt>
    <dgm:pt modelId="{C49D5977-74DB-4859-8ACF-BCA1C1158C03}" type="pres">
      <dgm:prSet presAssocID="{02FE6E4F-59B0-4940-B698-1DA7ABE84DAE}" presName="parTx" presStyleLbl="revTx" presStyleIdx="2" presStyleCnt="6">
        <dgm:presLayoutVars>
          <dgm:chMax val="0"/>
          <dgm:chPref val="0"/>
        </dgm:presLayoutVars>
      </dgm:prSet>
      <dgm:spPr/>
    </dgm:pt>
    <dgm:pt modelId="{4A402B77-4909-4FD5-AD7F-7269558E885D}" type="pres">
      <dgm:prSet presAssocID="{02FE6E4F-59B0-4940-B698-1DA7ABE84DAE}" presName="txSpace" presStyleCnt="0"/>
      <dgm:spPr/>
    </dgm:pt>
    <dgm:pt modelId="{9FAC79C4-BC5E-423E-B888-32673A83B342}" type="pres">
      <dgm:prSet presAssocID="{02FE6E4F-59B0-4940-B698-1DA7ABE84DAE}" presName="desTx" presStyleLbl="revTx" presStyleIdx="3" presStyleCnt="6">
        <dgm:presLayoutVars/>
      </dgm:prSet>
      <dgm:spPr/>
    </dgm:pt>
    <dgm:pt modelId="{58F1E1A8-32FE-474F-B43D-FAA763748CCA}" type="pres">
      <dgm:prSet presAssocID="{1339DC92-CE93-44AA-B805-1BD1AC618B40}" presName="sibTrans" presStyleCnt="0"/>
      <dgm:spPr/>
    </dgm:pt>
    <dgm:pt modelId="{8C7B67EA-B9A5-4DD0-831C-46EF363B388A}" type="pres">
      <dgm:prSet presAssocID="{8D0084C6-199A-47E3-B8B9-2EEB1A562943}" presName="compNode" presStyleCnt="0"/>
      <dgm:spPr/>
    </dgm:pt>
    <dgm:pt modelId="{EF5FD7A1-9F2A-484F-8849-9FD4D14EAA42}" type="pres">
      <dgm:prSet presAssocID="{8D0084C6-199A-47E3-B8B9-2EEB1A562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5354FF3-4954-4420-9FEF-D4465D26703B}" type="pres">
      <dgm:prSet presAssocID="{8D0084C6-199A-47E3-B8B9-2EEB1A562943}" presName="iconSpace" presStyleCnt="0"/>
      <dgm:spPr/>
    </dgm:pt>
    <dgm:pt modelId="{B761903C-4EFA-4629-83D2-9D4ADE4199D1}" type="pres">
      <dgm:prSet presAssocID="{8D0084C6-199A-47E3-B8B9-2EEB1A562943}" presName="parTx" presStyleLbl="revTx" presStyleIdx="4" presStyleCnt="6">
        <dgm:presLayoutVars>
          <dgm:chMax val="0"/>
          <dgm:chPref val="0"/>
        </dgm:presLayoutVars>
      </dgm:prSet>
      <dgm:spPr/>
    </dgm:pt>
    <dgm:pt modelId="{DC24A944-356F-4744-880F-A1AE1D263D85}" type="pres">
      <dgm:prSet presAssocID="{8D0084C6-199A-47E3-B8B9-2EEB1A562943}" presName="txSpace" presStyleCnt="0"/>
      <dgm:spPr/>
    </dgm:pt>
    <dgm:pt modelId="{65E31A36-43F3-4841-B951-CED2380444BC}" type="pres">
      <dgm:prSet presAssocID="{8D0084C6-199A-47E3-B8B9-2EEB1A562943}" presName="desTx" presStyleLbl="revTx" presStyleIdx="5" presStyleCnt="6">
        <dgm:presLayoutVars/>
      </dgm:prSet>
      <dgm:spPr/>
    </dgm:pt>
  </dgm:ptLst>
  <dgm:cxnLst>
    <dgm:cxn modelId="{421C1913-0020-354B-AA06-D4A2A3FC5930}" type="presOf" srcId="{28A59DA8-4F8A-427F-A627-48EAFD2CFF51}" destId="{6DE98133-7E1D-43F6-809C-92053B4A9237}" srcOrd="0" destOrd="0" presId="urn:microsoft.com/office/officeart/2018/2/layout/IconLabelDescriptionList"/>
    <dgm:cxn modelId="{8B62BD20-8C3A-F74A-A056-41548EBC2B38}" type="presOf" srcId="{02FE6E4F-59B0-4940-B698-1DA7ABE84DAE}" destId="{C49D5977-74DB-4859-8ACF-BCA1C1158C03}" srcOrd="0" destOrd="0" presId="urn:microsoft.com/office/officeart/2018/2/layout/IconLabelDescriptionList"/>
    <dgm:cxn modelId="{AAA27834-31AC-4D16-B984-9777BCFBD38D}" srcId="{39D6349C-DB7C-47C8-B2FA-4EA2E02077A9}" destId="{02FE6E4F-59B0-4940-B698-1DA7ABE84DAE}" srcOrd="1" destOrd="0" parTransId="{087FB971-A0D0-4949-BEBF-5703C1E2B456}" sibTransId="{1339DC92-CE93-44AA-B805-1BD1AC618B40}"/>
    <dgm:cxn modelId="{56FA2E5C-3586-594D-8F6E-61E41E3639BC}" type="presOf" srcId="{39D6349C-DB7C-47C8-B2FA-4EA2E02077A9}" destId="{F1B2F4FC-86C1-4AD6-938E-17CA82E525C7}" srcOrd="0" destOrd="0" presId="urn:microsoft.com/office/officeart/2018/2/layout/IconLabelDescriptionList"/>
    <dgm:cxn modelId="{81E97F68-0D6D-40CE-8A9A-97109FA362BA}" srcId="{39D6349C-DB7C-47C8-B2FA-4EA2E02077A9}" destId="{28A59DA8-4F8A-427F-A627-48EAFD2CFF51}" srcOrd="0" destOrd="0" parTransId="{69713268-6304-4EF8-B254-1C92438E62B8}" sibTransId="{13202F41-5590-4324-BAE6-5F757DDB5D43}"/>
    <dgm:cxn modelId="{23F44F70-2CEE-CA4D-BA26-A1E48872DC82}" type="presOf" srcId="{8D0084C6-199A-47E3-B8B9-2EEB1A562943}" destId="{B761903C-4EFA-4629-83D2-9D4ADE4199D1}" srcOrd="0" destOrd="0" presId="urn:microsoft.com/office/officeart/2018/2/layout/IconLabelDescriptionList"/>
    <dgm:cxn modelId="{CEDBEAB6-0C6D-401D-8277-BDA1B2F64B09}" srcId="{28A59DA8-4F8A-427F-A627-48EAFD2CFF51}" destId="{196022C6-6DF7-4B2D-B1A0-9FCC4E762818}" srcOrd="0" destOrd="0" parTransId="{55254C9F-BD49-4CA4-BA49-E855C6C158A7}" sibTransId="{9E31D1E7-4880-49DE-944F-10891423DCC1}"/>
    <dgm:cxn modelId="{A499EDC0-527A-AB4F-818A-702F09349ACF}" type="presOf" srcId="{196022C6-6DF7-4B2D-B1A0-9FCC4E762818}" destId="{9D1C72FD-DD1E-4749-9C69-00CEEF3AD06B}" srcOrd="0" destOrd="0" presId="urn:microsoft.com/office/officeart/2018/2/layout/IconLabelDescriptionList"/>
    <dgm:cxn modelId="{7B8FB4DB-7BB6-4084-ABEF-D26A3BB14E9B}" srcId="{39D6349C-DB7C-47C8-B2FA-4EA2E02077A9}" destId="{8D0084C6-199A-47E3-B8B9-2EEB1A562943}" srcOrd="2" destOrd="0" parTransId="{EEAC14E8-0427-4469-A714-7AEA7E8F7CB3}" sibTransId="{C4EF1476-7657-4133-8A4F-FAE36D2728E3}"/>
    <dgm:cxn modelId="{8E15DAE5-BC98-A34A-9184-3EBBCFE43465}" type="presOf" srcId="{0D59B533-D2A6-40A8-8763-A2ABF224B5BB}" destId="{9D1C72FD-DD1E-4749-9C69-00CEEF3AD06B}" srcOrd="0" destOrd="1" presId="urn:microsoft.com/office/officeart/2018/2/layout/IconLabelDescriptionList"/>
    <dgm:cxn modelId="{677EC9EB-9821-474B-8AA6-E875610B441B}" srcId="{28A59DA8-4F8A-427F-A627-48EAFD2CFF51}" destId="{0D59B533-D2A6-40A8-8763-A2ABF224B5BB}" srcOrd="1" destOrd="0" parTransId="{EAA46764-10E4-498C-89F2-21ABB0622FBE}" sibTransId="{28C04F87-DF09-448F-9584-BBE280A6DCAC}"/>
    <dgm:cxn modelId="{EE40ABFA-913D-B34A-B82B-F4211D9DFF6F}" type="presParOf" srcId="{F1B2F4FC-86C1-4AD6-938E-17CA82E525C7}" destId="{BB252969-542C-4B3B-989F-341798B41918}" srcOrd="0" destOrd="0" presId="urn:microsoft.com/office/officeart/2018/2/layout/IconLabelDescriptionList"/>
    <dgm:cxn modelId="{8275C872-50D4-E84F-9566-6625786B77FF}" type="presParOf" srcId="{BB252969-542C-4B3B-989F-341798B41918}" destId="{2F01C558-E8B1-4DD7-BEE9-E85883C18724}" srcOrd="0" destOrd="0" presId="urn:microsoft.com/office/officeart/2018/2/layout/IconLabelDescriptionList"/>
    <dgm:cxn modelId="{B80211F1-3CDA-3847-9013-28A1D676994E}" type="presParOf" srcId="{BB252969-542C-4B3B-989F-341798B41918}" destId="{295B75C4-6D68-4912-89EA-8837F5E14C10}" srcOrd="1" destOrd="0" presId="urn:microsoft.com/office/officeart/2018/2/layout/IconLabelDescriptionList"/>
    <dgm:cxn modelId="{A6DD7353-E820-1843-995E-CDBEEA8963EB}" type="presParOf" srcId="{BB252969-542C-4B3B-989F-341798B41918}" destId="{6DE98133-7E1D-43F6-809C-92053B4A9237}" srcOrd="2" destOrd="0" presId="urn:microsoft.com/office/officeart/2018/2/layout/IconLabelDescriptionList"/>
    <dgm:cxn modelId="{893A8CB9-F6A6-DC4B-AE11-1941DED21FB0}" type="presParOf" srcId="{BB252969-542C-4B3B-989F-341798B41918}" destId="{E5D01495-D6B9-456A-9230-E47016B2715B}" srcOrd="3" destOrd="0" presId="urn:microsoft.com/office/officeart/2018/2/layout/IconLabelDescriptionList"/>
    <dgm:cxn modelId="{007EC179-AFA4-964C-AE18-FB29DEC49D0E}" type="presParOf" srcId="{BB252969-542C-4B3B-989F-341798B41918}" destId="{9D1C72FD-DD1E-4749-9C69-00CEEF3AD06B}" srcOrd="4" destOrd="0" presId="urn:microsoft.com/office/officeart/2018/2/layout/IconLabelDescriptionList"/>
    <dgm:cxn modelId="{DBF52440-E74F-9747-BE0D-0C53E29EE3C5}" type="presParOf" srcId="{F1B2F4FC-86C1-4AD6-938E-17CA82E525C7}" destId="{5630EF46-7671-4198-980A-607D81DD7183}" srcOrd="1" destOrd="0" presId="urn:microsoft.com/office/officeart/2018/2/layout/IconLabelDescriptionList"/>
    <dgm:cxn modelId="{AEA4E817-55F6-9345-BCE4-ECDAD1E38196}" type="presParOf" srcId="{F1B2F4FC-86C1-4AD6-938E-17CA82E525C7}" destId="{5EACC268-28A7-4663-BF62-F6BAB6925C4C}" srcOrd="2" destOrd="0" presId="urn:microsoft.com/office/officeart/2018/2/layout/IconLabelDescriptionList"/>
    <dgm:cxn modelId="{434B1220-136C-BB44-8DA3-5ECA51103211}" type="presParOf" srcId="{5EACC268-28A7-4663-BF62-F6BAB6925C4C}" destId="{1EFBC04E-3910-4870-BFEC-12956BC52ACB}" srcOrd="0" destOrd="0" presId="urn:microsoft.com/office/officeart/2018/2/layout/IconLabelDescriptionList"/>
    <dgm:cxn modelId="{45B4F765-EB77-884E-A9F2-B676946B3C92}" type="presParOf" srcId="{5EACC268-28A7-4663-BF62-F6BAB6925C4C}" destId="{EB6340D1-2AC9-4C1A-8C11-94FDD8B1A86C}" srcOrd="1" destOrd="0" presId="urn:microsoft.com/office/officeart/2018/2/layout/IconLabelDescriptionList"/>
    <dgm:cxn modelId="{7AD30C6D-7FC3-604A-9E2D-96DAEA6B4FA4}" type="presParOf" srcId="{5EACC268-28A7-4663-BF62-F6BAB6925C4C}" destId="{C49D5977-74DB-4859-8ACF-BCA1C1158C03}" srcOrd="2" destOrd="0" presId="urn:microsoft.com/office/officeart/2018/2/layout/IconLabelDescriptionList"/>
    <dgm:cxn modelId="{3A24EB96-DE06-5244-BF9F-4F8DCD25BB82}" type="presParOf" srcId="{5EACC268-28A7-4663-BF62-F6BAB6925C4C}" destId="{4A402B77-4909-4FD5-AD7F-7269558E885D}" srcOrd="3" destOrd="0" presId="urn:microsoft.com/office/officeart/2018/2/layout/IconLabelDescriptionList"/>
    <dgm:cxn modelId="{DBAFA7D9-C98A-2840-A295-5D62A6D4AFE5}" type="presParOf" srcId="{5EACC268-28A7-4663-BF62-F6BAB6925C4C}" destId="{9FAC79C4-BC5E-423E-B888-32673A83B342}" srcOrd="4" destOrd="0" presId="urn:microsoft.com/office/officeart/2018/2/layout/IconLabelDescriptionList"/>
    <dgm:cxn modelId="{EC312EF1-6373-FC45-8201-8B30E24356BF}" type="presParOf" srcId="{F1B2F4FC-86C1-4AD6-938E-17CA82E525C7}" destId="{58F1E1A8-32FE-474F-B43D-FAA763748CCA}" srcOrd="3" destOrd="0" presId="urn:microsoft.com/office/officeart/2018/2/layout/IconLabelDescriptionList"/>
    <dgm:cxn modelId="{F970CF90-8191-254D-BD16-FC99E044392B}" type="presParOf" srcId="{F1B2F4FC-86C1-4AD6-938E-17CA82E525C7}" destId="{8C7B67EA-B9A5-4DD0-831C-46EF363B388A}" srcOrd="4" destOrd="0" presId="urn:microsoft.com/office/officeart/2018/2/layout/IconLabelDescriptionList"/>
    <dgm:cxn modelId="{BC4380F0-A8BA-4B46-AC8B-41CDBB974D88}" type="presParOf" srcId="{8C7B67EA-B9A5-4DD0-831C-46EF363B388A}" destId="{EF5FD7A1-9F2A-484F-8849-9FD4D14EAA42}" srcOrd="0" destOrd="0" presId="urn:microsoft.com/office/officeart/2018/2/layout/IconLabelDescriptionList"/>
    <dgm:cxn modelId="{FF27439C-42AA-1146-80E4-9B758CDA7DCF}" type="presParOf" srcId="{8C7B67EA-B9A5-4DD0-831C-46EF363B388A}" destId="{45354FF3-4954-4420-9FEF-D4465D26703B}" srcOrd="1" destOrd="0" presId="urn:microsoft.com/office/officeart/2018/2/layout/IconLabelDescriptionList"/>
    <dgm:cxn modelId="{4493F460-71DF-7F4E-8203-643390592A11}" type="presParOf" srcId="{8C7B67EA-B9A5-4DD0-831C-46EF363B388A}" destId="{B761903C-4EFA-4629-83D2-9D4ADE4199D1}" srcOrd="2" destOrd="0" presId="urn:microsoft.com/office/officeart/2018/2/layout/IconLabelDescriptionList"/>
    <dgm:cxn modelId="{20C1E9FD-490D-774D-A69F-9641B9B328C7}" type="presParOf" srcId="{8C7B67EA-B9A5-4DD0-831C-46EF363B388A}" destId="{DC24A944-356F-4744-880F-A1AE1D263D85}" srcOrd="3" destOrd="0" presId="urn:microsoft.com/office/officeart/2018/2/layout/IconLabelDescriptionList"/>
    <dgm:cxn modelId="{9519F7C8-EC70-CD47-A4EB-6C4C4DC1059F}" type="presParOf" srcId="{8C7B67EA-B9A5-4DD0-831C-46EF363B388A}" destId="{65E31A36-43F3-4841-B951-CED2380444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1C558-E8B1-4DD7-BEE9-E85883C18724}">
      <dsp:nvSpPr>
        <dsp:cNvPr id="0" name=""/>
        <dsp:cNvSpPr/>
      </dsp:nvSpPr>
      <dsp:spPr>
        <a:xfrm>
          <a:off x="3513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98133-7E1D-43F6-809C-92053B4A9237}">
      <dsp:nvSpPr>
        <dsp:cNvPr id="0" name=""/>
        <dsp:cNvSpPr/>
      </dsp:nvSpPr>
      <dsp:spPr>
        <a:xfrm>
          <a:off x="3513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To start the coding of the project, we initially split into three groups focused on:</a:t>
          </a:r>
        </a:p>
      </dsp:txBody>
      <dsp:txXfrm>
        <a:off x="3513" y="2357108"/>
        <a:ext cx="2037656" cy="916945"/>
      </dsp:txXfrm>
    </dsp:sp>
    <dsp:sp modelId="{9D1C72FD-DD1E-4749-9C69-00CEEF3AD06B}">
      <dsp:nvSpPr>
        <dsp:cNvPr id="0" name=""/>
        <dsp:cNvSpPr/>
      </dsp:nvSpPr>
      <dsp:spPr>
        <a:xfrm>
          <a:off x="3513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Google Authentication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 end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 end</a:t>
          </a:r>
        </a:p>
      </dsp:txBody>
      <dsp:txXfrm>
        <a:off x="3513" y="3324318"/>
        <a:ext cx="2037656" cy="724767"/>
      </dsp:txXfrm>
    </dsp:sp>
    <dsp:sp modelId="{1EFBC04E-3910-4870-BFEC-12956BC52ACB}">
      <dsp:nvSpPr>
        <dsp:cNvPr id="0" name=""/>
        <dsp:cNvSpPr/>
      </dsp:nvSpPr>
      <dsp:spPr>
        <a:xfrm>
          <a:off x="2397759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D5977-74DB-4859-8ACF-BCA1C1158C03}">
      <dsp:nvSpPr>
        <dsp:cNvPr id="0" name=""/>
        <dsp:cNvSpPr/>
      </dsp:nvSpPr>
      <dsp:spPr>
        <a:xfrm>
          <a:off x="2397759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We maintained constant communication to ensure seamless integration</a:t>
          </a:r>
        </a:p>
      </dsp:txBody>
      <dsp:txXfrm>
        <a:off x="2397759" y="2357108"/>
        <a:ext cx="2037656" cy="916945"/>
      </dsp:txXfrm>
    </dsp:sp>
    <dsp:sp modelId="{9FAC79C4-BC5E-423E-B888-32673A83B342}">
      <dsp:nvSpPr>
        <dsp:cNvPr id="0" name=""/>
        <dsp:cNvSpPr/>
      </dsp:nvSpPr>
      <dsp:spPr>
        <a:xfrm>
          <a:off x="2397759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FD7A1-9F2A-484F-8849-9FD4D14EAA42}">
      <dsp:nvSpPr>
        <dsp:cNvPr id="0" name=""/>
        <dsp:cNvSpPr/>
      </dsp:nvSpPr>
      <dsp:spPr>
        <a:xfrm>
          <a:off x="4792005" y="1535860"/>
          <a:ext cx="713179" cy="713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903C-4EFA-4629-83D2-9D4ADE4199D1}">
      <dsp:nvSpPr>
        <dsp:cNvPr id="0" name=""/>
        <dsp:cNvSpPr/>
      </dsp:nvSpPr>
      <dsp:spPr>
        <a:xfrm>
          <a:off x="4792005" y="2357108"/>
          <a:ext cx="2037656" cy="91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Each group largely worked separately, merged at the end</a:t>
          </a:r>
        </a:p>
      </dsp:txBody>
      <dsp:txXfrm>
        <a:off x="4792005" y="2357108"/>
        <a:ext cx="2037656" cy="916945"/>
      </dsp:txXfrm>
    </dsp:sp>
    <dsp:sp modelId="{65E31A36-43F3-4841-B951-CED2380444BC}">
      <dsp:nvSpPr>
        <dsp:cNvPr id="0" name=""/>
        <dsp:cNvSpPr/>
      </dsp:nvSpPr>
      <dsp:spPr>
        <a:xfrm>
          <a:off x="4792005" y="3324318"/>
          <a:ext cx="2037656" cy="724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9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9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9593-B0AD-E140-B486-C9ACCD2B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6160"/>
            <a:ext cx="4448215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Moviester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5F8A7-F396-AD49-97EF-53F13A70D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Brad Shulman</a:t>
            </a:r>
          </a:p>
          <a:p>
            <a:pPr>
              <a:lnSpc>
                <a:spcPct val="90000"/>
              </a:lnSpc>
            </a:pPr>
            <a:r>
              <a:rPr lang="en-US" sz="2000"/>
              <a:t>Shahaf Dan</a:t>
            </a:r>
          </a:p>
          <a:p>
            <a:pPr>
              <a:lnSpc>
                <a:spcPct val="90000"/>
              </a:lnSpc>
            </a:pPr>
            <a:r>
              <a:rPr lang="en-US" sz="2000"/>
              <a:t>Shunshuke Ishida</a:t>
            </a:r>
          </a:p>
          <a:p>
            <a:pPr>
              <a:lnSpc>
                <a:spcPct val="90000"/>
              </a:lnSpc>
            </a:pPr>
            <a:r>
              <a:rPr lang="en-US" sz="2000"/>
              <a:t>Bing Zeng</a:t>
            </a:r>
          </a:p>
          <a:p>
            <a:pPr>
              <a:lnSpc>
                <a:spcPct val="90000"/>
              </a:lnSpc>
            </a:pPr>
            <a:r>
              <a:rPr lang="en-US" sz="2000"/>
              <a:t>Glenn Ee</a:t>
            </a:r>
          </a:p>
          <a:p>
            <a:pPr>
              <a:lnSpc>
                <a:spcPct val="90000"/>
              </a:lnSpc>
            </a:pPr>
            <a:r>
              <a:rPr lang="en-US" sz="2000"/>
              <a:t>Myriam Bengoechea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E194B78-BC4B-0D58-C5A0-ECBE2028A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966" r="7965" b="-1"/>
          <a:stretch/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3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68706-A028-434A-AE70-09B2828D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21946"/>
            <a:ext cx="11145477" cy="197197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BCC7-12FF-1248-AA5C-691F30C5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4000189" cy="2800893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project utilizes two APIs: Twitter and IMDB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user inputs a movie title and receives a “sentiment score” from IMDB and Twitter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application uses Google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user’s search history is kept in a centralized database</a:t>
            </a:r>
          </a:p>
          <a:p>
            <a:pPr marL="1028700" lvl="1" indent="-342900"/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E1495DF-12B3-2E4A-9D1B-5AED0766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2165" y="3095540"/>
            <a:ext cx="3116198" cy="3116198"/>
          </a:xfrm>
          <a:prstGeom prst="rect">
            <a:avLst/>
          </a:prstGeom>
        </p:spPr>
      </p:pic>
      <p:pic>
        <p:nvPicPr>
          <p:cNvPr id="5" name="Picture 4" descr="A yellow sign with black letters&#10;&#10;Description automatically generated with low confidence">
            <a:extLst>
              <a:ext uri="{FF2B5EF4-FFF2-40B4-BE49-F238E27FC236}">
                <a16:creationId xmlns:a16="http://schemas.microsoft.com/office/drawing/2014/main" id="{F0C42A6F-2B2F-7641-A287-C6DC374833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205" y="3809463"/>
            <a:ext cx="3355466" cy="16883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4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E26B-E6C4-6D41-85A4-0D3ECD1C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n-US" dirty="0"/>
              <a:t>Web Flow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3802-7720-8145-88AB-75FEF27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Back end</a:t>
            </a:r>
          </a:p>
          <a:p>
            <a:pPr marL="1028700" lvl="1" indent="-342900"/>
            <a:r>
              <a:rPr lang="en-US" dirty="0"/>
              <a:t>Framework: Django</a:t>
            </a:r>
          </a:p>
          <a:p>
            <a:pPr marL="1028700" lvl="1" indent="-342900"/>
            <a:r>
              <a:rPr lang="en-US" dirty="0"/>
              <a:t>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Front end: </a:t>
            </a:r>
          </a:p>
          <a:p>
            <a:pPr marL="1028700" lvl="1" indent="-342900"/>
            <a:r>
              <a:rPr lang="en-US" dirty="0"/>
              <a:t>Framework: React</a:t>
            </a:r>
          </a:p>
          <a:p>
            <a:pPr marL="1028700" lvl="1" indent="-342900"/>
            <a:r>
              <a:rPr lang="en-US" dirty="0"/>
              <a:t>Language: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9715F8-A0E1-644A-A779-BB89413E0A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164040"/>
            <a:ext cx="6588977" cy="45299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F02D7-1897-FE47-AE43-B21D7419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9" y="976152"/>
            <a:ext cx="3911230" cy="5024920"/>
          </a:xfrm>
        </p:spPr>
        <p:txBody>
          <a:bodyPr anchor="ctr">
            <a:normAutofit/>
          </a:bodyPr>
          <a:lstStyle/>
          <a:p>
            <a:r>
              <a:rPr lang="en-US" sz="6100" dirty="0"/>
              <a:t>Workflow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F0460-A75C-C1C0-FB2D-F508CC64C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57906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92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125-2E09-3049-8A69-5F590715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5BCE-70C3-0E4F-850B-11C1FC06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*Your Local Host Link*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249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Moviester</vt:lpstr>
      <vt:lpstr>Overview</vt:lpstr>
      <vt:lpstr>Web Flow Design</vt:lpstr>
      <vt:lpstr>Workflow</vt:lpstr>
      <vt:lpstr>Let’s try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Moviester</dc:title>
  <dc:creator>Brad Shulman</dc:creator>
  <cp:lastModifiedBy>Brad Shulman</cp:lastModifiedBy>
  <cp:revision>13</cp:revision>
  <dcterms:created xsi:type="dcterms:W3CDTF">2022-05-03T04:32:08Z</dcterms:created>
  <dcterms:modified xsi:type="dcterms:W3CDTF">2022-05-03T13:45:27Z</dcterms:modified>
</cp:coreProperties>
</file>