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3" r:id="rId5"/>
    <p:sldId id="272" r:id="rId6"/>
    <p:sldId id="274" r:id="rId7"/>
    <p:sldId id="275" r:id="rId8"/>
    <p:sldId id="278" r:id="rId9"/>
    <p:sldId id="277" r:id="rId10"/>
    <p:sldId id="276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151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7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B3EFA9F-C412-429E-A216-1477E2D3A956}" type="datetime1">
              <a:rPr lang="fr-FR" smtClean="0"/>
              <a:t>24/04/2020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F054BB-8F28-4346-8754-0E5644500E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230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BFA5F3-7260-4ADE-95B2-6A2F315CE5B1}" type="datetime1">
              <a:rPr lang="fr-FR" noProof="1" dirty="0" smtClean="0"/>
              <a:t>24/04/2020</a:t>
            </a:fld>
            <a:endParaRPr lang="fr-FR" noProof="1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1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70A596-7141-45E9-836C-E467146705EF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75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84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0A596-7141-45E9-836C-E467146705E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836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0A596-7141-45E9-836C-E467146705E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51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0A596-7141-45E9-836C-E467146705E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91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0A596-7141-45E9-836C-E467146705E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269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0A596-7141-45E9-836C-E467146705E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06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889A37-8A95-42A4-AFC9-7383AB8BF488}" type="datetime1">
              <a:rPr lang="fr-FR" noProof="0" smtClean="0"/>
              <a:t>24/04/2020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920A50-CE29-4D56-8DD3-A114DB0193C3}" type="datetime1">
              <a:rPr lang="fr-FR" noProof="0" smtClean="0"/>
              <a:t>24/04/2020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274638"/>
            <a:ext cx="7973291" cy="5897562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 rtlCol="0"/>
          <a:lstStyle/>
          <a:p>
            <a:pPr rtl="0"/>
            <a:fld id="{D87356D5-22B3-4003-89D3-E74DB92ADEC4}" type="datetime1">
              <a:rPr lang="fr-FR" noProof="0" smtClean="0"/>
              <a:t>24/04/2020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841600-C4FC-4079-B16B-BF1BFC0EAB74}" type="datetime1">
              <a:rPr lang="fr-FR" noProof="0" smtClean="0"/>
              <a:t>24/04/2020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3191" y="4010334"/>
            <a:ext cx="10515600" cy="117463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053F34C-1821-4B53-AF2C-EEF6DF44416C}" type="datetime1">
              <a:rPr lang="fr-FR" noProof="0" smtClean="0"/>
              <a:t>24/04/2020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05344" y="2011680"/>
            <a:ext cx="475488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30391" y="2011680"/>
            <a:ext cx="475488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33213-712A-4B85-B313-6F827B2F2A0A}" type="datetime1">
              <a:rPr lang="fr-FR" noProof="0" smtClean="0"/>
              <a:t>24/04/2020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07008" y="1913470"/>
            <a:ext cx="475488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07008" y="2656566"/>
            <a:ext cx="475488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31230" y="1913470"/>
            <a:ext cx="475488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31230" y="2656564"/>
            <a:ext cx="475488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31DD7-22DF-49A9-8C84-B9864C744DA4}" type="datetime1">
              <a:rPr lang="fr-FR" noProof="0" smtClean="0"/>
              <a:t>24/04/2020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6DF441-AC97-435E-BAA1-820B762CB82B}" type="datetime1">
              <a:rPr lang="fr-FR" noProof="0" smtClean="0"/>
              <a:t>24/04/2020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363871-8A8D-4360-8CD9-7483BC1C8C14}" type="datetime1">
              <a:rPr lang="fr-FR" noProof="0" smtClean="0"/>
              <a:t>24/04/2020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207008" y="2120054"/>
            <a:ext cx="6126480" cy="41148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789023" y="2147486"/>
            <a:ext cx="3200400" cy="3432319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D22426-D826-4368-808A-D54DBAE496FD}" type="datetime1">
              <a:rPr lang="fr-FR" noProof="0" smtClean="0"/>
              <a:t>24/04/2020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790688" y="2150621"/>
            <a:ext cx="3200400" cy="3429000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3FC265-7099-454F-B43A-37D7B3DFF4EE}" type="datetime1">
              <a:rPr lang="fr-FR" noProof="0" smtClean="0"/>
              <a:t>24/04/2020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DB6E0FA8-E552-450C-94C6-528FC21718D8}" type="datetime1">
              <a:rPr lang="fr-FR" noProof="0" smtClean="0"/>
              <a:t>24/04/2020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rtlCol="0">
            <a:norm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Students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food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choices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Machine Learning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3CECFE2E-F36F-4018-A8AB-1AF2B3CBAF29}"/>
              </a:ext>
            </a:extLst>
          </p:cNvPr>
          <p:cNvSpPr txBox="1">
            <a:spLocks/>
          </p:cNvSpPr>
          <p:nvPr/>
        </p:nvSpPr>
        <p:spPr>
          <a:xfrm>
            <a:off x="9559669" y="5208149"/>
            <a:ext cx="11503152" cy="1477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dirty="0"/>
              <a:t>ABDI Myriam</a:t>
            </a:r>
          </a:p>
          <a:p>
            <a:pPr algn="l"/>
            <a:r>
              <a:rPr lang="fr-FR" sz="2400" dirty="0"/>
              <a:t>BARAKET Sandra</a:t>
            </a:r>
          </a:p>
          <a:p>
            <a:pPr algn="l"/>
            <a:r>
              <a:rPr lang="fr-FR" sz="2400" dirty="0"/>
              <a:t>ING 4</a:t>
            </a:r>
          </a:p>
        </p:txBody>
      </p:sp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 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fr-FR" noProof="1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fr-FR" noProof="1"/>
              <a:t>The why ?</a:t>
            </a:r>
          </a:p>
        </p:txBody>
      </p:sp>
      <p:pic>
        <p:nvPicPr>
          <p:cNvPr id="10" name="Image 9" descr="Une image contenant personne, table, portable, ordinateur&#10;&#10;Description générée automatiquement">
            <a:extLst>
              <a:ext uri="{FF2B5EF4-FFF2-40B4-BE49-F238E27FC236}">
                <a16:creationId xmlns:a16="http://schemas.microsoft.com/office/drawing/2014/main" id="{49F1B0EB-780A-4A24-9149-24FA3FBBA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285" y="2525202"/>
            <a:ext cx="4506543" cy="2995525"/>
          </a:xfrm>
          <a:prstGeom prst="rect">
            <a:avLst/>
          </a:prstGeom>
        </p:spPr>
      </p:pic>
      <p:pic>
        <p:nvPicPr>
          <p:cNvPr id="12" name="Image 11" descr="Global Food Systems, Culture and Nutrition">
            <a:extLst>
              <a:ext uri="{FF2B5EF4-FFF2-40B4-BE49-F238E27FC236}">
                <a16:creationId xmlns:a16="http://schemas.microsoft.com/office/drawing/2014/main" id="{88A26043-4027-4B6B-9CDF-35E83C6E7A7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344" y="2538263"/>
            <a:ext cx="4276947" cy="29824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2D321B1-4566-478A-A7B8-0FDA06F81EDA}"/>
              </a:ext>
            </a:extLst>
          </p:cNvPr>
          <p:cNvCxnSpPr/>
          <p:nvPr/>
        </p:nvCxnSpPr>
        <p:spPr>
          <a:xfrm>
            <a:off x="5773479" y="4022964"/>
            <a:ext cx="1180214" cy="65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78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 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fr-FR" noProof="1"/>
              <a:t>OUR PROJECT 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2D321B1-4566-478A-A7B8-0FDA06F81EDA}"/>
              </a:ext>
            </a:extLst>
          </p:cNvPr>
          <p:cNvCxnSpPr/>
          <p:nvPr/>
        </p:nvCxnSpPr>
        <p:spPr>
          <a:xfrm>
            <a:off x="5773479" y="4022964"/>
            <a:ext cx="1180214" cy="65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504D9D47-11FC-4FE1-9964-79BC8C7449F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77388" y="2897496"/>
            <a:ext cx="7573216" cy="22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70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 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fr-FR" noProof="1"/>
              <a:t>The dataset</a:t>
            </a:r>
          </a:p>
        </p:txBody>
      </p:sp>
      <p:pic>
        <p:nvPicPr>
          <p:cNvPr id="5" name="Image 4" descr="Une image contenant signe, roue&#10;&#10;Description générée automatiquement">
            <a:extLst>
              <a:ext uri="{FF2B5EF4-FFF2-40B4-BE49-F238E27FC236}">
                <a16:creationId xmlns:a16="http://schemas.microsoft.com/office/drawing/2014/main" id="{C457A3DF-C66E-4F3D-866B-419E45AFE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93" y="2120514"/>
            <a:ext cx="4333419" cy="167368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34679D1-1218-4087-9460-7EF97A705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586" y="3909072"/>
            <a:ext cx="8631926" cy="21514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C3EEAA3-5D59-4D35-BDB1-0314E32B1866}"/>
              </a:ext>
            </a:extLst>
          </p:cNvPr>
          <p:cNvSpPr txBox="1"/>
          <p:nvPr/>
        </p:nvSpPr>
        <p:spPr>
          <a:xfrm>
            <a:off x="6772939" y="6204492"/>
            <a:ext cx="713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https://www.kaggle.com/borapajo/food-choices/</a:t>
            </a:r>
          </a:p>
        </p:txBody>
      </p:sp>
    </p:spTree>
    <p:extLst>
      <p:ext uri="{BB962C8B-B14F-4D97-AF65-F5344CB8AC3E}">
        <p14:creationId xmlns:p14="http://schemas.microsoft.com/office/powerpoint/2010/main" val="1432713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 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fr-FR" noProof="1"/>
              <a:t>DATA CLEANING</a:t>
            </a:r>
          </a:p>
        </p:txBody>
      </p:sp>
      <p:pic>
        <p:nvPicPr>
          <p:cNvPr id="8" name="Picture 1649170910">
            <a:extLst>
              <a:ext uri="{FF2B5EF4-FFF2-40B4-BE49-F238E27FC236}">
                <a16:creationId xmlns:a16="http://schemas.microsoft.com/office/drawing/2014/main" id="{5911F89E-5435-4AA9-8138-ACC47AB6C2B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332" y="3118385"/>
            <a:ext cx="6582218" cy="1226598"/>
          </a:xfrm>
          <a:prstGeom prst="rect">
            <a:avLst/>
          </a:prstGeom>
        </p:spPr>
      </p:pic>
      <p:pic>
        <p:nvPicPr>
          <p:cNvPr id="9" name="Picture 1096956983">
            <a:extLst>
              <a:ext uri="{FF2B5EF4-FFF2-40B4-BE49-F238E27FC236}">
                <a16:creationId xmlns:a16="http://schemas.microsoft.com/office/drawing/2014/main" id="{67C93938-D0E7-4B15-803A-631FD64FC5D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472102"/>
            <a:ext cx="2906011" cy="37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71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 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fr-FR" noProof="1"/>
              <a:t>visualization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4198008-F863-4B4E-8FD4-1297A93C9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207" y="2139581"/>
            <a:ext cx="6172200" cy="37909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73413F5-6290-4D3B-8A4C-99569685F241}"/>
              </a:ext>
            </a:extLst>
          </p:cNvPr>
          <p:cNvSpPr txBox="1"/>
          <p:nvPr/>
        </p:nvSpPr>
        <p:spPr>
          <a:xfrm>
            <a:off x="2420679" y="6117220"/>
            <a:ext cx="679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Visualisation du taux de réussite des </a:t>
            </a:r>
            <a:r>
              <a:rPr lang="fr-FR" dirty="0" err="1"/>
              <a:t>students</a:t>
            </a:r>
            <a:r>
              <a:rPr lang="fr-FR" dirty="0"/>
              <a:t> selon leurs GPA</a:t>
            </a:r>
          </a:p>
        </p:txBody>
      </p:sp>
    </p:spTree>
    <p:extLst>
      <p:ext uri="{BB962C8B-B14F-4D97-AF65-F5344CB8AC3E}">
        <p14:creationId xmlns:p14="http://schemas.microsoft.com/office/powerpoint/2010/main" val="4005505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 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rtlCol="0">
            <a:normAutofit/>
          </a:bodyPr>
          <a:lstStyle/>
          <a:p>
            <a:r>
              <a:rPr lang="fr-FR" noProof="1"/>
              <a:t>visualization</a:t>
            </a:r>
          </a:p>
        </p:txBody>
      </p:sp>
      <p:pic>
        <p:nvPicPr>
          <p:cNvPr id="5" name="Picture 2144060908">
            <a:extLst>
              <a:ext uri="{FF2B5EF4-FFF2-40B4-BE49-F238E27FC236}">
                <a16:creationId xmlns:a16="http://schemas.microsoft.com/office/drawing/2014/main" id="{1D3B1558-4C2A-4E79-BE50-DE63D31E86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60" y="2539573"/>
            <a:ext cx="3192241" cy="3212979"/>
          </a:xfrm>
          <a:prstGeom prst="rect">
            <a:avLst/>
          </a:prstGeom>
        </p:spPr>
      </p:pic>
      <p:pic>
        <p:nvPicPr>
          <p:cNvPr id="6" name="Picture 819717053">
            <a:extLst>
              <a:ext uri="{FF2B5EF4-FFF2-40B4-BE49-F238E27FC236}">
                <a16:creationId xmlns:a16="http://schemas.microsoft.com/office/drawing/2014/main" id="{80AB172B-D15D-4F49-BDB3-91A8D60933E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530" y="2539573"/>
            <a:ext cx="3324448" cy="3212979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BCDED07-4ECE-4D0C-9CDE-5128D49D2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5123" y="2496831"/>
            <a:ext cx="3426385" cy="325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61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988_TF89910445.potx" id="{1C8076CE-B432-4603-A2E8-B6EA4AFCBDDF}" vid="{9E08261C-9CCF-4D68-8B35-C39F368EA7A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c172eb22-8dd9-420d-9a11-df8fd29961f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219E8A230974898E7F8BF348DBC8A" ma:contentTypeVersion="7" ma:contentTypeDescription="Crée un document." ma:contentTypeScope="" ma:versionID="352b6833fa14fc8b4c57bfc82a77dcc5">
  <xsd:schema xmlns:xsd="http://www.w3.org/2001/XMLSchema" xmlns:xs="http://www.w3.org/2001/XMLSchema" xmlns:p="http://schemas.microsoft.com/office/2006/metadata/properties" xmlns:ns3="c172eb22-8dd9-420d-9a11-df8fd29961f0" xmlns:ns4="ff72d31c-847a-465a-bc27-e4982bf84dc2" targetNamespace="http://schemas.microsoft.com/office/2006/metadata/properties" ma:root="true" ma:fieldsID="3a6292fefb86366352050f385a41cfe5" ns3:_="" ns4:_="">
    <xsd:import namespace="c172eb22-8dd9-420d-9a11-df8fd29961f0"/>
    <xsd:import namespace="ff72d31c-847a-465a-bc27-e4982bf84d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72eb22-8dd9-420d-9a11-df8fd29961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72d31c-847a-465a-bc27-e4982bf84dc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4E3864-550F-4194-BC9D-CCA442A52D0D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c172eb22-8dd9-420d-9a11-df8fd29961f0"/>
    <ds:schemaRef ds:uri="ff72d31c-847a-465a-bc27-e4982bf84dc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E3ACAFC-B885-4E29-9FCE-D1FA010BC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72eb22-8dd9-420d-9a11-df8fd29961f0"/>
    <ds:schemaRef ds:uri="ff72d31c-847a-465a-bc27-e4982bf84d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Bandes</Template>
  <TotalTime>0</TotalTime>
  <Words>51</Words>
  <Application>Microsoft Office PowerPoint</Application>
  <PresentationFormat>Grand écran</PresentationFormat>
  <Paragraphs>20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Corbel</vt:lpstr>
      <vt:lpstr>Wingdings</vt:lpstr>
      <vt:lpstr>À bandes</vt:lpstr>
      <vt:lpstr>Students food choices</vt:lpstr>
      <vt:lpstr>The why ?</vt:lpstr>
      <vt:lpstr>OUR PROJECT </vt:lpstr>
      <vt:lpstr>The dataset</vt:lpstr>
      <vt:lpstr>DATA CLEANING</vt:lpstr>
      <vt:lpstr>visualization</vt:lpstr>
      <vt:lpstr>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2020-04-24T09:38:07Z</dcterms:created>
  <dcterms:modified xsi:type="dcterms:W3CDTF">2020-04-24T10:14:48Z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0x010100ED4219E8A230974898E7F8BF348DBC8A</vt:lpwstr>
  </property>
</Properties>
</file>