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P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P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PE" sz="1800" spc="-1" strike="noStrike">
                <a:latin typeface="Arial"/>
              </a:rPr>
              <a:t>Pulse para editar </a:t>
            </a:r>
            <a:r>
              <a:rPr b="0" lang="es-PE" sz="1800" spc="-1" strike="noStrike">
                <a:latin typeface="Arial"/>
              </a:rPr>
              <a:t>el formato del </a:t>
            </a:r>
            <a:r>
              <a:rPr b="0" lang="es-PE" sz="1800" spc="-1" strike="noStrike">
                <a:latin typeface="Arial"/>
              </a:rPr>
              <a:t>texto de título</a:t>
            </a:r>
            <a:endParaRPr b="0" lang="es-P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121280" y="371160"/>
            <a:ext cx="3047400" cy="622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EDU SYS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05840" y="1298880"/>
            <a:ext cx="2145960" cy="502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ELABORACIÓN DEL SOFTWARE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3227040" y="1298880"/>
            <a:ext cx="2145960" cy="502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GESTIÓN DE SOFTWARE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6095880" y="1298880"/>
            <a:ext cx="2145960" cy="502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ANÁLISIS SOFTWARE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9216720" y="1298880"/>
            <a:ext cx="2145960" cy="5029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1cbe9"/>
              </a:gs>
              <a:gs pos="100000">
                <a:srgbClr val="a2c1e4"/>
              </a:gs>
            </a:gsLst>
            <a:lin ang="5400000"/>
          </a:gradFill>
          <a:ln>
            <a:solidFill>
              <a:srgbClr val="5597d3"/>
            </a:solidFill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GESTIÓN DEL PROYECTO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510120" y="2524680"/>
            <a:ext cx="214596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PLANIFICACIÓN</a:t>
            </a:r>
            <a:endParaRPr b="0" lang="es-P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(1 semana)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520200" y="3730320"/>
            <a:ext cx="214596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DISEÑO</a:t>
            </a:r>
            <a:endParaRPr b="0" lang="es-P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(3 semanas)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3379320" y="2537640"/>
            <a:ext cx="2265480" cy="890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MANTENIMIENTO</a:t>
            </a:r>
            <a:endParaRPr b="0" lang="es-PE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Correctivo(2dias)</a:t>
            </a:r>
            <a:endParaRPr b="0" lang="es-PE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Perfectivo(5 días)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3379320" y="3790080"/>
            <a:ext cx="2334960" cy="7480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DESARROLLO DEL SOFTWARE(4 semanas)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6" name="CustomShape 10"/>
          <p:cNvSpPr/>
          <p:nvPr/>
        </p:nvSpPr>
        <p:spPr>
          <a:xfrm>
            <a:off x="3379320" y="5042520"/>
            <a:ext cx="2265480" cy="8208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GESTOR DE ALMACENAMIENTO(5 días)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6155640" y="2514600"/>
            <a:ext cx="226548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CONCEPTO MODELO(5 semanas)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6155640" y="3730320"/>
            <a:ext cx="244440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ARQUITECTURA DE SOFTWARE(2 semanas)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9270000" y="2514600"/>
            <a:ext cx="214596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ERS(2 semanas)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9270000" y="3730320"/>
            <a:ext cx="214596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DDS(2 semanas)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9270000" y="4803840"/>
            <a:ext cx="214596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PCS(5dias)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52" name="CustomShape 16"/>
          <p:cNvSpPr/>
          <p:nvPr/>
        </p:nvSpPr>
        <p:spPr>
          <a:xfrm>
            <a:off x="9270000" y="5877360"/>
            <a:ext cx="2145960" cy="502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PRUEBAS(1 semana)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53" name="CustomShape 17"/>
          <p:cNvSpPr/>
          <p:nvPr/>
        </p:nvSpPr>
        <p:spPr>
          <a:xfrm>
            <a:off x="510120" y="4923360"/>
            <a:ext cx="2238840" cy="15231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IMPLEMENTACIÓN</a:t>
            </a:r>
            <a:endParaRPr b="0" lang="es-PE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Codificación(2 semanas)</a:t>
            </a:r>
            <a:endParaRPr b="0" lang="es-PE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Contactos(3 días)</a:t>
            </a:r>
            <a:endParaRPr b="0" lang="es-PE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Imágenes(5 días)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54" name="CustomShape 18"/>
          <p:cNvSpPr/>
          <p:nvPr/>
        </p:nvSpPr>
        <p:spPr>
          <a:xfrm rot="5400000">
            <a:off x="-1095480" y="3408840"/>
            <a:ext cx="3882240" cy="668520"/>
          </a:xfrm>
          <a:prstGeom prst="bentConnector4">
            <a:avLst>
              <a:gd name="adj1" fmla="val 5375"/>
              <a:gd name="adj2" fmla="val 134158"/>
            </a:avLst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9"/>
          <p:cNvSpPr/>
          <p:nvPr/>
        </p:nvSpPr>
        <p:spPr>
          <a:xfrm>
            <a:off x="278280" y="270360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0"/>
          <p:cNvSpPr/>
          <p:nvPr/>
        </p:nvSpPr>
        <p:spPr>
          <a:xfrm>
            <a:off x="288360" y="401544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1"/>
          <p:cNvSpPr/>
          <p:nvPr/>
        </p:nvSpPr>
        <p:spPr>
          <a:xfrm rot="5400000">
            <a:off x="2014200" y="3167280"/>
            <a:ext cx="3650400" cy="920160"/>
          </a:xfrm>
          <a:prstGeom prst="bentConnector4">
            <a:avLst>
              <a:gd name="adj1" fmla="val 6624"/>
              <a:gd name="adj2" fmla="val 124820"/>
            </a:avLst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2"/>
          <p:cNvSpPr/>
          <p:nvPr/>
        </p:nvSpPr>
        <p:spPr>
          <a:xfrm>
            <a:off x="3147480" y="297828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3"/>
          <p:cNvSpPr/>
          <p:nvPr/>
        </p:nvSpPr>
        <p:spPr>
          <a:xfrm>
            <a:off x="3147480" y="401544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4"/>
          <p:cNvSpPr/>
          <p:nvPr/>
        </p:nvSpPr>
        <p:spPr>
          <a:xfrm rot="5400000">
            <a:off x="5573160" y="2385360"/>
            <a:ext cx="2179440" cy="1013040"/>
          </a:xfrm>
          <a:prstGeom prst="bentConnector4">
            <a:avLst>
              <a:gd name="adj1" fmla="val 10182"/>
              <a:gd name="adj2" fmla="val 122549"/>
            </a:avLst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5"/>
          <p:cNvSpPr/>
          <p:nvPr/>
        </p:nvSpPr>
        <p:spPr>
          <a:xfrm>
            <a:off x="5923800" y="277632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6"/>
          <p:cNvSpPr/>
          <p:nvPr/>
        </p:nvSpPr>
        <p:spPr>
          <a:xfrm rot="5400000">
            <a:off x="7617240" y="3455280"/>
            <a:ext cx="4326120" cy="1019880"/>
          </a:xfrm>
          <a:prstGeom prst="bentConnector4">
            <a:avLst>
              <a:gd name="adj1" fmla="val 4211"/>
              <a:gd name="adj2" fmla="val 122403"/>
            </a:avLst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7"/>
          <p:cNvSpPr/>
          <p:nvPr/>
        </p:nvSpPr>
        <p:spPr>
          <a:xfrm>
            <a:off x="9038160" y="279288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8"/>
          <p:cNvSpPr/>
          <p:nvPr/>
        </p:nvSpPr>
        <p:spPr>
          <a:xfrm>
            <a:off x="9041400" y="396576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9"/>
          <p:cNvSpPr/>
          <p:nvPr/>
        </p:nvSpPr>
        <p:spPr>
          <a:xfrm>
            <a:off x="9054720" y="5059080"/>
            <a:ext cx="23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0"/>
          <p:cNvSpPr/>
          <p:nvPr/>
        </p:nvSpPr>
        <p:spPr>
          <a:xfrm rot="5400000">
            <a:off x="3260520" y="-1086120"/>
            <a:ext cx="304200" cy="4465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31"/>
          <p:cNvSpPr/>
          <p:nvPr/>
        </p:nvSpPr>
        <p:spPr>
          <a:xfrm flipH="1" rot="16200000">
            <a:off x="7815240" y="-1175400"/>
            <a:ext cx="304200" cy="46440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2"/>
          <p:cNvSpPr/>
          <p:nvPr/>
        </p:nvSpPr>
        <p:spPr>
          <a:xfrm>
            <a:off x="4300200" y="1171080"/>
            <a:ext cx="360" cy="12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3"/>
          <p:cNvSpPr/>
          <p:nvPr/>
        </p:nvSpPr>
        <p:spPr>
          <a:xfrm>
            <a:off x="7169400" y="1171080"/>
            <a:ext cx="360" cy="12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4"/>
          <p:cNvSpPr/>
          <p:nvPr/>
        </p:nvSpPr>
        <p:spPr>
          <a:xfrm>
            <a:off x="252360" y="196056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mes con 2 semanas, 8 días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71" name="CustomShape 35"/>
          <p:cNvSpPr/>
          <p:nvPr/>
        </p:nvSpPr>
        <p:spPr>
          <a:xfrm>
            <a:off x="3213360" y="1985400"/>
            <a:ext cx="1829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mes con 12 días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72" name="CustomShape 36"/>
          <p:cNvSpPr/>
          <p:nvPr/>
        </p:nvSpPr>
        <p:spPr>
          <a:xfrm>
            <a:off x="6229440" y="1985400"/>
            <a:ext cx="2158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mes con 3 semanas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73" name="CustomShape 37"/>
          <p:cNvSpPr/>
          <p:nvPr/>
        </p:nvSpPr>
        <p:spPr>
          <a:xfrm>
            <a:off x="9185760" y="2054160"/>
            <a:ext cx="2716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 mes con 1 semana, 5 días</a:t>
            </a:r>
            <a:endParaRPr b="0" lang="es-PE" sz="1800" spc="-1" strike="noStrike">
              <a:latin typeface="Arial"/>
            </a:endParaRPr>
          </a:p>
        </p:txBody>
      </p:sp>
      <p:sp>
        <p:nvSpPr>
          <p:cNvPr id="74" name="CustomShape 38"/>
          <p:cNvSpPr/>
          <p:nvPr/>
        </p:nvSpPr>
        <p:spPr>
          <a:xfrm>
            <a:off x="7325640" y="569880"/>
            <a:ext cx="3126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C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 meses con 2 semanas, 25 días</a:t>
            </a:r>
            <a:endParaRPr b="0" lang="es-PE" sz="1800" spc="-1" strike="noStrike">
              <a:latin typeface="Arial"/>
            </a:endParaRPr>
          </a:p>
        </p:txBody>
      </p:sp>
      <p:grpSp>
        <p:nvGrpSpPr>
          <p:cNvPr id="75" name="Group 39"/>
          <p:cNvGrpSpPr/>
          <p:nvPr/>
        </p:nvGrpSpPr>
        <p:grpSpPr>
          <a:xfrm>
            <a:off x="-197640" y="0"/>
            <a:ext cx="12389760" cy="6858000"/>
            <a:chOff x="-197640" y="0"/>
            <a:chExt cx="12389760" cy="6858000"/>
          </a:xfrm>
        </p:grpSpPr>
        <p:pic>
          <p:nvPicPr>
            <p:cNvPr id="76" name="" descr=""/>
            <p:cNvPicPr/>
            <p:nvPr/>
          </p:nvPicPr>
          <p:blipFill>
            <a:blip r:embed="rId1"/>
            <a:stretch/>
          </p:blipFill>
          <p:spPr>
            <a:xfrm>
              <a:off x="-197640" y="0"/>
              <a:ext cx="2573640" cy="669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77" name="CustomShape 40"/>
            <p:cNvSpPr/>
            <p:nvPr/>
          </p:nvSpPr>
          <p:spPr>
            <a:xfrm>
              <a:off x="0" y="6624000"/>
              <a:ext cx="12192120" cy="234000"/>
            </a:xfrm>
            <a:prstGeom prst="rect">
              <a:avLst/>
            </a:prstGeom>
            <a:solidFill>
              <a:srgbClr val="7ec6e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LibreOffice/6.4.6.2$Linux_X86_64 LibreOffice_project/40$Build-2</Application>
  <Words>129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2020-12-04T23:03:48Z</dcterms:created>
  <dc:creator>dieguito gonzalez</dc:creator>
  <dc:description/>
  <dc:language>es-PE</dc:language>
  <cp:lastModifiedBy>Mirka Amaguaya</cp:lastModifiedBy>
  <dcterms:modified xsi:type="dcterms:W3CDTF">2020-12-11T23:41:03Z</dcterms:modified>
  <cp:revision>13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