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2020-06-21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756-3693-40F9-B72A-AAA76A2BA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9A8E2-892B-4F29-B23B-45B104343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Binding &amp; Directives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48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37AC-FCB8-4E0E-8ACC-505B2B2A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8A5A-1860-49C9-9BF0-957B0DEC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6814"/>
            <a:ext cx="9613861" cy="35993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One-way Data Binding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Interpolation (Component Class </a:t>
            </a:r>
            <a:r>
              <a:rPr lang="en-US" sz="2400" dirty="0">
                <a:sym typeface="Wingdings" panose="05000000000000000000" pitchFamily="2" charset="2"/>
              </a:rPr>
              <a:t> HTML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Attribute Binding (Component Class </a:t>
            </a:r>
            <a:r>
              <a:rPr lang="en-US" sz="2400" dirty="0">
                <a:sym typeface="Wingdings" panose="05000000000000000000" pitchFamily="2" charset="2"/>
              </a:rPr>
              <a:t> HTML)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Event Binding (HTML </a:t>
            </a:r>
            <a:r>
              <a:rPr lang="en-US" sz="2400" dirty="0">
                <a:sym typeface="Wingdings" panose="05000000000000000000" pitchFamily="2" charset="2"/>
              </a:rPr>
              <a:t> Component Class)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Two-way Data Binding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[(</a:t>
            </a:r>
            <a:r>
              <a:rPr lang="en-US" sz="2400" dirty="0" err="1"/>
              <a:t>ngModel</a:t>
            </a:r>
            <a:r>
              <a:rPr lang="en-US" sz="2400" dirty="0"/>
              <a:t>)] (from Class to HTML and vice-versa)</a:t>
            </a:r>
          </a:p>
        </p:txBody>
      </p:sp>
    </p:spTree>
    <p:extLst>
      <p:ext uri="{BB962C8B-B14F-4D97-AF65-F5344CB8AC3E}">
        <p14:creationId xmlns:p14="http://schemas.microsoft.com/office/powerpoint/2010/main" val="8181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FF2-A87D-4741-8592-6099802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2D-704D-42FA-8C4D-54B88CE3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&lt;Component Class Property&gt; }}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{{ &lt;Component Class Function&gt; }}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{{ &lt;Any Expression&gt; }}</a:t>
            </a:r>
          </a:p>
        </p:txBody>
      </p:sp>
    </p:spTree>
    <p:extLst>
      <p:ext uri="{BB962C8B-B14F-4D97-AF65-F5344CB8AC3E}">
        <p14:creationId xmlns:p14="http://schemas.microsoft.com/office/powerpoint/2010/main" val="37902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FF2-A87D-4741-8592-6099802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2D-704D-42FA-8C4D-54B88CE3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innerText</a:t>
            </a:r>
            <a:endParaRPr lang="en-US" dirty="0"/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value</a:t>
            </a:r>
          </a:p>
          <a:p>
            <a:r>
              <a:rPr lang="en-US" dirty="0"/>
              <a:t>checked</a:t>
            </a:r>
          </a:p>
          <a:p>
            <a:r>
              <a:rPr lang="en-US" dirty="0"/>
              <a:t>disabled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FF2-A87D-4741-8592-6099802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2D-704D-42FA-8C4D-54B88CE3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</a:t>
            </a:r>
          </a:p>
          <a:p>
            <a:r>
              <a:rPr lang="en-US" dirty="0" err="1"/>
              <a:t>keyup</a:t>
            </a:r>
            <a:endParaRPr lang="en-US" dirty="0"/>
          </a:p>
          <a:p>
            <a:r>
              <a:rPr lang="en-US" dirty="0" err="1"/>
              <a:t>keydown</a:t>
            </a:r>
            <a:endParaRPr lang="en-US" dirty="0"/>
          </a:p>
          <a:p>
            <a:r>
              <a:rPr lang="en-US" dirty="0"/>
              <a:t>keypress</a:t>
            </a:r>
          </a:p>
          <a:p>
            <a:r>
              <a:rPr lang="en-US" dirty="0"/>
              <a:t>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2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FF2-A87D-4741-8592-6099802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2D-704D-42FA-8C4D-54B88CE3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  <a:p>
            <a:r>
              <a:rPr lang="en-US" dirty="0"/>
              <a:t>Import { </a:t>
            </a:r>
            <a:r>
              <a:rPr lang="en-US" dirty="0" err="1"/>
              <a:t>FormsModule</a:t>
            </a:r>
            <a:r>
              <a:rPr lang="en-US" dirty="0"/>
              <a:t> } from “@angular/forms”</a:t>
            </a:r>
          </a:p>
        </p:txBody>
      </p:sp>
    </p:spTree>
    <p:extLst>
      <p:ext uri="{BB962C8B-B14F-4D97-AF65-F5344CB8AC3E}">
        <p14:creationId xmlns:p14="http://schemas.microsoft.com/office/powerpoint/2010/main" val="429335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6FF2-A87D-4741-8592-6099802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EA2D-704D-42FA-8C4D-54B88CE3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data and event bindings on select drop down</a:t>
            </a:r>
          </a:p>
          <a:p>
            <a:r>
              <a:rPr lang="en-US" dirty="0"/>
              <a:t>Implement data and event bindings on radio button</a:t>
            </a:r>
          </a:p>
        </p:txBody>
      </p:sp>
    </p:spTree>
    <p:extLst>
      <p:ext uri="{BB962C8B-B14F-4D97-AF65-F5344CB8AC3E}">
        <p14:creationId xmlns:p14="http://schemas.microsoft.com/office/powerpoint/2010/main" val="2532287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307</TotalTime>
  <Words>128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Berlin</vt:lpstr>
      <vt:lpstr>Angular</vt:lpstr>
      <vt:lpstr>Angular Data Binding</vt:lpstr>
      <vt:lpstr>Interpolation</vt:lpstr>
      <vt:lpstr>Attribute Binding</vt:lpstr>
      <vt:lpstr>Event Binding</vt:lpstr>
      <vt:lpstr>Two-way Data Binding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Anil Kumar</dc:creator>
  <cp:lastModifiedBy>Anil Kumar</cp:lastModifiedBy>
  <cp:revision>6</cp:revision>
  <dcterms:created xsi:type="dcterms:W3CDTF">2020-06-20T13:05:14Z</dcterms:created>
  <dcterms:modified xsi:type="dcterms:W3CDTF">2020-06-21T14:42:15Z</dcterms:modified>
</cp:coreProperties>
</file>