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2020-07-04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2020-07-04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2020-07-04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2020-07-04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2020-07-04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2020-07-04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2020-07-04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2020-07-04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2020-07-04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2020-07-04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2020-07-04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2020-07-04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2020-07-04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2020-07-04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2020-07-04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2020-07-04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2020-07-04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2020-07-04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6756-3693-40F9-B72A-AAA76A2BA4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9A8E2-892B-4F29-B23B-45B104343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Modules, Components and Services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48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37AC-FCB8-4E0E-8ACC-505B2B2A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What happens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8A5A-1860-49C9-9BF0-957B0DECD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76814"/>
            <a:ext cx="9613861" cy="44917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“template” and “</a:t>
            </a:r>
            <a:r>
              <a:rPr lang="en-US" dirty="0" err="1"/>
              <a:t>templateUrl</a:t>
            </a:r>
            <a:r>
              <a:rPr lang="en-US" dirty="0"/>
              <a:t>” both used in the same component?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“</a:t>
            </a:r>
            <a:r>
              <a:rPr lang="en-US" dirty="0" err="1"/>
              <a:t>moduleId</a:t>
            </a:r>
            <a:r>
              <a:rPr lang="en-US" dirty="0"/>
              <a:t>: module.id” used in a component metadata?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service declared in the providers array of two different components?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service defined with “</a:t>
            </a:r>
            <a:r>
              <a:rPr lang="en-US" dirty="0" err="1"/>
              <a:t>providedIn</a:t>
            </a:r>
            <a:r>
              <a:rPr lang="en-US" dirty="0"/>
              <a:t>: ‘root’” metadata?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Same name services imported from two different modules?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Build generated with “AOT”?</a:t>
            </a:r>
          </a:p>
        </p:txBody>
      </p:sp>
    </p:spTree>
    <p:extLst>
      <p:ext uri="{BB962C8B-B14F-4D97-AF65-F5344CB8AC3E}">
        <p14:creationId xmlns:p14="http://schemas.microsoft.com/office/powerpoint/2010/main" val="81816400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427</TotalTime>
  <Words>84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</vt:lpstr>
      <vt:lpstr>Berlin</vt:lpstr>
      <vt:lpstr>Angular</vt:lpstr>
      <vt:lpstr>Angular: What happens when?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Anil Kumar</dc:creator>
  <cp:lastModifiedBy>Anil Kumar</cp:lastModifiedBy>
  <cp:revision>9</cp:revision>
  <dcterms:created xsi:type="dcterms:W3CDTF">2020-06-20T13:05:14Z</dcterms:created>
  <dcterms:modified xsi:type="dcterms:W3CDTF">2020-07-04T15:20:48Z</dcterms:modified>
</cp:coreProperties>
</file>