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2020-06-20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6756-3693-40F9-B72A-AAA76A2BA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9A8E2-892B-4F29-B23B-45B104343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Module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6148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37AC-FCB8-4E0E-8ACC-505B2B2A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 and Its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8A5A-1860-49C9-9BF0-957B0DEC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6814"/>
            <a:ext cx="9613861" cy="35993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Declarations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Components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Directives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Pipes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Imports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Core Modules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Custom Modules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Providers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Bootstrap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8181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FF2-A87D-4741-8592-60998027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 &amp; Its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EA2D-704D-42FA-8C4D-54B88CE3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</a:t>
            </a:r>
          </a:p>
          <a:p>
            <a:r>
              <a:rPr lang="en-US" dirty="0" err="1"/>
              <a:t>templateUrl</a:t>
            </a:r>
            <a:endParaRPr lang="en-US" dirty="0"/>
          </a:p>
          <a:p>
            <a:r>
              <a:rPr lang="en-US" dirty="0" err="1"/>
              <a:t>styleUrls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195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130</TotalTime>
  <Words>30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</vt:lpstr>
      <vt:lpstr>Berlin</vt:lpstr>
      <vt:lpstr>Angular</vt:lpstr>
      <vt:lpstr>Angular Module and Its Attributes</vt:lpstr>
      <vt:lpstr>Angular Component &amp; Its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Anil Kumar</dc:creator>
  <cp:lastModifiedBy>Anil Kumar</cp:lastModifiedBy>
  <cp:revision>3</cp:revision>
  <dcterms:created xsi:type="dcterms:W3CDTF">2020-06-20T13:05:14Z</dcterms:created>
  <dcterms:modified xsi:type="dcterms:W3CDTF">2020-06-20T15:16:09Z</dcterms:modified>
</cp:coreProperties>
</file>