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8" r:id="rId3"/>
    <p:sldId id="279" r:id="rId4"/>
    <p:sldId id="257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65" r:id="rId18"/>
    <p:sldId id="280" r:id="rId19"/>
    <p:sldId id="282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504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9FE9B-C24C-5D45-A934-C74344D20E0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577977BC-2381-7A4D-B4FD-B037182EED14}">
      <dgm:prSet phldrT="[文本]"/>
      <dgm:spPr/>
      <dgm:t>
        <a:bodyPr/>
        <a:lstStyle/>
        <a:p>
          <a:r>
            <a:rPr lang="zh-CN" altLang="en-US" dirty="0" smtClean="0"/>
            <a:t>用户</a:t>
          </a:r>
        </a:p>
      </dgm:t>
    </dgm:pt>
    <dgm:pt modelId="{EE63885B-F5C1-D249-9E2F-FFE94338CEC4}" type="parTrans" cxnId="{1E6A4E6A-1D85-994E-A1BC-75E862CDBDFC}">
      <dgm:prSet/>
      <dgm:spPr/>
      <dgm:t>
        <a:bodyPr/>
        <a:lstStyle/>
        <a:p>
          <a:endParaRPr lang="zh-CN" altLang="en-US"/>
        </a:p>
      </dgm:t>
    </dgm:pt>
    <dgm:pt modelId="{6AC2C8DD-53EB-F042-9975-2B1510FF33C6}" type="sibTrans" cxnId="{1E6A4E6A-1D85-994E-A1BC-75E862CDBDFC}">
      <dgm:prSet/>
      <dgm:spPr/>
      <dgm:t>
        <a:bodyPr/>
        <a:lstStyle/>
        <a:p>
          <a:endParaRPr lang="zh-CN" altLang="en-US"/>
        </a:p>
      </dgm:t>
    </dgm:pt>
    <dgm:pt modelId="{7BC89D92-8A4E-654F-A8FD-41F05EA95E56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endParaRPr lang="zh-CN" altLang="en-US" dirty="0"/>
        </a:p>
      </dgm:t>
    </dgm:pt>
    <dgm:pt modelId="{0991BCC3-68F3-034D-A784-54BA4CC16C22}" type="parTrans" cxnId="{FF6FEA92-7585-C948-8592-6DC63FB7952F}">
      <dgm:prSet/>
      <dgm:spPr/>
      <dgm:t>
        <a:bodyPr/>
        <a:lstStyle/>
        <a:p>
          <a:endParaRPr lang="zh-CN" altLang="en-US"/>
        </a:p>
      </dgm:t>
    </dgm:pt>
    <dgm:pt modelId="{42F9E856-B187-7C49-B6DF-7112350C4980}" type="sibTrans" cxnId="{FF6FEA92-7585-C948-8592-6DC63FB7952F}">
      <dgm:prSet/>
      <dgm:spPr/>
      <dgm:t>
        <a:bodyPr/>
        <a:lstStyle/>
        <a:p>
          <a:endParaRPr lang="zh-CN" altLang="en-US"/>
        </a:p>
      </dgm:t>
    </dgm:pt>
    <dgm:pt modelId="{C29856B5-A72C-9140-B148-57A67B2C0CAE}">
      <dgm:prSet phldrT="[文本]"/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1ED2799E-42B4-C04B-828B-A7266F7940BB}" type="parTrans" cxnId="{5D61B733-4BF7-C945-A7E7-9221B52EA36A}">
      <dgm:prSet/>
      <dgm:spPr/>
      <dgm:t>
        <a:bodyPr/>
        <a:lstStyle/>
        <a:p>
          <a:endParaRPr lang="zh-CN" altLang="en-US"/>
        </a:p>
      </dgm:t>
    </dgm:pt>
    <dgm:pt modelId="{ADC935C2-56A8-4247-9EC8-990577EE4E6C}" type="sibTrans" cxnId="{5D61B733-4BF7-C945-A7E7-9221B52EA36A}">
      <dgm:prSet/>
      <dgm:spPr/>
      <dgm:t>
        <a:bodyPr/>
        <a:lstStyle/>
        <a:p>
          <a:endParaRPr lang="zh-CN" altLang="en-US"/>
        </a:p>
      </dgm:t>
    </dgm:pt>
    <dgm:pt modelId="{15C364ED-FDB0-EF4C-A5A0-51C36D57DB56}">
      <dgm:prSet/>
      <dgm:spPr/>
      <dgm:t>
        <a:bodyPr/>
        <a:lstStyle/>
        <a:p>
          <a:r>
            <a:rPr lang="en-US" altLang="zh-CN" dirty="0" smtClean="0"/>
            <a:t>F5</a:t>
          </a:r>
          <a:endParaRPr lang="zh-CN" altLang="en-US" dirty="0" smtClean="0"/>
        </a:p>
      </dgm:t>
    </dgm:pt>
    <dgm:pt modelId="{753807FC-53E0-1F44-9550-FAEBE306C9C1}" type="parTrans" cxnId="{721A9087-7B5C-1A46-8839-13EE12BF873F}">
      <dgm:prSet/>
      <dgm:spPr/>
      <dgm:t>
        <a:bodyPr/>
        <a:lstStyle/>
        <a:p>
          <a:endParaRPr lang="zh-CN" altLang="en-US"/>
        </a:p>
      </dgm:t>
    </dgm:pt>
    <dgm:pt modelId="{F5A9EC33-98F4-3C4D-8120-1E145E6B1FB3}" type="sibTrans" cxnId="{721A9087-7B5C-1A46-8839-13EE12BF873F}">
      <dgm:prSet/>
      <dgm:spPr/>
      <dgm:t>
        <a:bodyPr/>
        <a:lstStyle/>
        <a:p>
          <a:endParaRPr lang="zh-CN" altLang="en-US"/>
        </a:p>
      </dgm:t>
    </dgm:pt>
    <dgm:pt modelId="{1BC7D44D-20C1-0A49-8F76-9C3C7A99092C}" type="pres">
      <dgm:prSet presAssocID="{4319FE9B-C24C-5D45-A934-C74344D20E07}" presName="Name0" presStyleCnt="0">
        <dgm:presLayoutVars>
          <dgm:dir/>
          <dgm:resizeHandles val="exact"/>
        </dgm:presLayoutVars>
      </dgm:prSet>
      <dgm:spPr/>
    </dgm:pt>
    <dgm:pt modelId="{4F66B5B3-0F95-5149-A8DF-71159847F0BF}" type="pres">
      <dgm:prSet presAssocID="{577977BC-2381-7A4D-B4FD-B037182EED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84840F-09D4-104A-9D25-154D20452931}" type="pres">
      <dgm:prSet presAssocID="{6AC2C8DD-53EB-F042-9975-2B1510FF33C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AAC1E0D-0ECD-FA48-80C8-4400E534C966}" type="pres">
      <dgm:prSet presAssocID="{6AC2C8DD-53EB-F042-9975-2B1510FF33C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8F96384-6EC8-354A-8D40-D9FF2DCB774C}" type="pres">
      <dgm:prSet presAssocID="{15C364ED-FDB0-EF4C-A5A0-51C36D57DB5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D8CF51-D1F3-FD44-95F4-073300B480C2}" type="pres">
      <dgm:prSet presAssocID="{F5A9EC33-98F4-3C4D-8120-1E145E6B1FB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1FD49CD-33B6-2243-96E1-70275EBD947D}" type="pres">
      <dgm:prSet presAssocID="{F5A9EC33-98F4-3C4D-8120-1E145E6B1FB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71DE9004-EF70-524C-83EC-55D006627981}" type="pres">
      <dgm:prSet presAssocID="{7BC89D92-8A4E-654F-A8FD-41F05EA95E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59437-1F31-2949-82D5-D0C3F7635070}" type="pres">
      <dgm:prSet presAssocID="{42F9E856-B187-7C49-B6DF-7112350C49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702D033-DA22-4347-957F-FE7C47C3F949}" type="pres">
      <dgm:prSet presAssocID="{42F9E856-B187-7C49-B6DF-7112350C4980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27007925-BFAA-C04E-9780-EFFA523BA17B}" type="pres">
      <dgm:prSet presAssocID="{C29856B5-A72C-9140-B148-57A67B2C0CA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28DA4C-DDE8-4741-8F35-C65BC1EDF924}" type="presOf" srcId="{F5A9EC33-98F4-3C4D-8120-1E145E6B1FB3}" destId="{51FD49CD-33B6-2243-96E1-70275EBD947D}" srcOrd="1" destOrd="0" presId="urn:microsoft.com/office/officeart/2005/8/layout/process1"/>
    <dgm:cxn modelId="{CCF9769F-1955-9144-8AA7-B9540341E37F}" type="presOf" srcId="{42F9E856-B187-7C49-B6DF-7112350C4980}" destId="{36D59437-1F31-2949-82D5-D0C3F7635070}" srcOrd="0" destOrd="0" presId="urn:microsoft.com/office/officeart/2005/8/layout/process1"/>
    <dgm:cxn modelId="{5D61B733-4BF7-C945-A7E7-9221B52EA36A}" srcId="{4319FE9B-C24C-5D45-A934-C74344D20E07}" destId="{C29856B5-A72C-9140-B148-57A67B2C0CAE}" srcOrd="3" destOrd="0" parTransId="{1ED2799E-42B4-C04B-828B-A7266F7940BB}" sibTransId="{ADC935C2-56A8-4247-9EC8-990577EE4E6C}"/>
    <dgm:cxn modelId="{23727FCE-8553-E744-9104-94744751EB30}" type="presOf" srcId="{F5A9EC33-98F4-3C4D-8120-1E145E6B1FB3}" destId="{40D8CF51-D1F3-FD44-95F4-073300B480C2}" srcOrd="0" destOrd="0" presId="urn:microsoft.com/office/officeart/2005/8/layout/process1"/>
    <dgm:cxn modelId="{9384FC06-F808-C349-A625-A0781F384918}" type="presOf" srcId="{42F9E856-B187-7C49-B6DF-7112350C4980}" destId="{7702D033-DA22-4347-957F-FE7C47C3F949}" srcOrd="1" destOrd="0" presId="urn:microsoft.com/office/officeart/2005/8/layout/process1"/>
    <dgm:cxn modelId="{787BC6C6-D8AF-274E-BD7D-F4D5C5958C66}" type="presOf" srcId="{15C364ED-FDB0-EF4C-A5A0-51C36D57DB56}" destId="{A8F96384-6EC8-354A-8D40-D9FF2DCB774C}" srcOrd="0" destOrd="0" presId="urn:microsoft.com/office/officeart/2005/8/layout/process1"/>
    <dgm:cxn modelId="{1E6A4E6A-1D85-994E-A1BC-75E862CDBDFC}" srcId="{4319FE9B-C24C-5D45-A934-C74344D20E07}" destId="{577977BC-2381-7A4D-B4FD-B037182EED14}" srcOrd="0" destOrd="0" parTransId="{EE63885B-F5C1-D249-9E2F-FFE94338CEC4}" sibTransId="{6AC2C8DD-53EB-F042-9975-2B1510FF33C6}"/>
    <dgm:cxn modelId="{7299C953-3FE2-C140-A4EC-E743A2AAA056}" type="presOf" srcId="{C29856B5-A72C-9140-B148-57A67B2C0CAE}" destId="{27007925-BFAA-C04E-9780-EFFA523BA17B}" srcOrd="0" destOrd="0" presId="urn:microsoft.com/office/officeart/2005/8/layout/process1"/>
    <dgm:cxn modelId="{72BDEA35-66F8-5648-85C2-864244082E87}" type="presOf" srcId="{6AC2C8DD-53EB-F042-9975-2B1510FF33C6}" destId="{7AAC1E0D-0ECD-FA48-80C8-4400E534C966}" srcOrd="1" destOrd="0" presId="urn:microsoft.com/office/officeart/2005/8/layout/process1"/>
    <dgm:cxn modelId="{FF6FEA92-7585-C948-8592-6DC63FB7952F}" srcId="{4319FE9B-C24C-5D45-A934-C74344D20E07}" destId="{7BC89D92-8A4E-654F-A8FD-41F05EA95E56}" srcOrd="2" destOrd="0" parTransId="{0991BCC3-68F3-034D-A784-54BA4CC16C22}" sibTransId="{42F9E856-B187-7C49-B6DF-7112350C4980}"/>
    <dgm:cxn modelId="{721A9087-7B5C-1A46-8839-13EE12BF873F}" srcId="{4319FE9B-C24C-5D45-A934-C74344D20E07}" destId="{15C364ED-FDB0-EF4C-A5A0-51C36D57DB56}" srcOrd="1" destOrd="0" parTransId="{753807FC-53E0-1F44-9550-FAEBE306C9C1}" sibTransId="{F5A9EC33-98F4-3C4D-8120-1E145E6B1FB3}"/>
    <dgm:cxn modelId="{1870815C-78FB-1242-BD01-463CFA222D2B}" type="presOf" srcId="{4319FE9B-C24C-5D45-A934-C74344D20E07}" destId="{1BC7D44D-20C1-0A49-8F76-9C3C7A99092C}" srcOrd="0" destOrd="0" presId="urn:microsoft.com/office/officeart/2005/8/layout/process1"/>
    <dgm:cxn modelId="{409EE209-E17E-B144-84C5-11DA34AA5F92}" type="presOf" srcId="{577977BC-2381-7A4D-B4FD-B037182EED14}" destId="{4F66B5B3-0F95-5149-A8DF-71159847F0BF}" srcOrd="0" destOrd="0" presId="urn:microsoft.com/office/officeart/2005/8/layout/process1"/>
    <dgm:cxn modelId="{4D3F3F3D-C954-0E4A-B0A0-A4BCFA75DCAC}" type="presOf" srcId="{7BC89D92-8A4E-654F-A8FD-41F05EA95E56}" destId="{71DE9004-EF70-524C-83EC-55D006627981}" srcOrd="0" destOrd="0" presId="urn:microsoft.com/office/officeart/2005/8/layout/process1"/>
    <dgm:cxn modelId="{41A489DC-75EB-5D42-B161-7DB322427C2B}" type="presOf" srcId="{6AC2C8DD-53EB-F042-9975-2B1510FF33C6}" destId="{5884840F-09D4-104A-9D25-154D20452931}" srcOrd="0" destOrd="0" presId="urn:microsoft.com/office/officeart/2005/8/layout/process1"/>
    <dgm:cxn modelId="{88CABEDC-25C3-E348-AF91-EC4DD4714F28}" type="presParOf" srcId="{1BC7D44D-20C1-0A49-8F76-9C3C7A99092C}" destId="{4F66B5B3-0F95-5149-A8DF-71159847F0BF}" srcOrd="0" destOrd="0" presId="urn:microsoft.com/office/officeart/2005/8/layout/process1"/>
    <dgm:cxn modelId="{455EAB3D-F060-5244-9817-9143D6D55DE3}" type="presParOf" srcId="{1BC7D44D-20C1-0A49-8F76-9C3C7A99092C}" destId="{5884840F-09D4-104A-9D25-154D20452931}" srcOrd="1" destOrd="0" presId="urn:microsoft.com/office/officeart/2005/8/layout/process1"/>
    <dgm:cxn modelId="{6580B05A-4591-0A49-B171-793981091F6F}" type="presParOf" srcId="{5884840F-09D4-104A-9D25-154D20452931}" destId="{7AAC1E0D-0ECD-FA48-80C8-4400E534C966}" srcOrd="0" destOrd="0" presId="urn:microsoft.com/office/officeart/2005/8/layout/process1"/>
    <dgm:cxn modelId="{AF9B3F16-E40A-114C-8BAB-8542545EFA1A}" type="presParOf" srcId="{1BC7D44D-20C1-0A49-8F76-9C3C7A99092C}" destId="{A8F96384-6EC8-354A-8D40-D9FF2DCB774C}" srcOrd="2" destOrd="0" presId="urn:microsoft.com/office/officeart/2005/8/layout/process1"/>
    <dgm:cxn modelId="{EFAA7296-9B07-0844-92C0-E2A7870897C1}" type="presParOf" srcId="{1BC7D44D-20C1-0A49-8F76-9C3C7A99092C}" destId="{40D8CF51-D1F3-FD44-95F4-073300B480C2}" srcOrd="3" destOrd="0" presId="urn:microsoft.com/office/officeart/2005/8/layout/process1"/>
    <dgm:cxn modelId="{96559D12-BB39-E346-B609-DD59DF437D2B}" type="presParOf" srcId="{40D8CF51-D1F3-FD44-95F4-073300B480C2}" destId="{51FD49CD-33B6-2243-96E1-70275EBD947D}" srcOrd="0" destOrd="0" presId="urn:microsoft.com/office/officeart/2005/8/layout/process1"/>
    <dgm:cxn modelId="{0EBAAAA2-6F64-BF47-BBA1-0F0B3FE92864}" type="presParOf" srcId="{1BC7D44D-20C1-0A49-8F76-9C3C7A99092C}" destId="{71DE9004-EF70-524C-83EC-55D006627981}" srcOrd="4" destOrd="0" presId="urn:microsoft.com/office/officeart/2005/8/layout/process1"/>
    <dgm:cxn modelId="{007988AF-23D9-394E-88B4-89F909308854}" type="presParOf" srcId="{1BC7D44D-20C1-0A49-8F76-9C3C7A99092C}" destId="{36D59437-1F31-2949-82D5-D0C3F7635070}" srcOrd="5" destOrd="0" presId="urn:microsoft.com/office/officeart/2005/8/layout/process1"/>
    <dgm:cxn modelId="{6C27D386-3515-DB43-B900-B7869D8F8B95}" type="presParOf" srcId="{36D59437-1F31-2949-82D5-D0C3F7635070}" destId="{7702D033-DA22-4347-957F-FE7C47C3F949}" srcOrd="0" destOrd="0" presId="urn:microsoft.com/office/officeart/2005/8/layout/process1"/>
    <dgm:cxn modelId="{482AA6A5-98F7-304C-BD2E-BAD1581E7131}" type="presParOf" srcId="{1BC7D44D-20C1-0A49-8F76-9C3C7A99092C}" destId="{27007925-BFAA-C04E-9780-EFFA523BA17B}" srcOrd="6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59AD5-D372-854F-98C2-5D0B69E20158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28F4501-2408-824D-9D2F-2E670D1489E4}">
      <dgm:prSet phldrT="[文本]"/>
      <dgm:spPr/>
      <dgm:t>
        <a:bodyPr/>
        <a:lstStyle/>
        <a:p>
          <a:r>
            <a:rPr lang="zh-CN" altLang="en-US" dirty="0" smtClean="0"/>
            <a:t>最初 版</a:t>
          </a:r>
          <a:endParaRPr lang="zh-CN" altLang="en-US" dirty="0"/>
        </a:p>
      </dgm:t>
    </dgm:pt>
    <dgm:pt modelId="{C497DD18-79B5-7A48-80DC-887CD8DC4861}" type="parTrans" cxnId="{3EEFADD1-9822-2F4F-AF92-5EA433753441}">
      <dgm:prSet/>
      <dgm:spPr/>
      <dgm:t>
        <a:bodyPr/>
        <a:lstStyle/>
        <a:p>
          <a:endParaRPr lang="zh-CN" altLang="en-US"/>
        </a:p>
      </dgm:t>
    </dgm:pt>
    <dgm:pt modelId="{390414B6-C288-5A42-9ED9-22ABD6190BD9}" type="sibTrans" cxnId="{3EEFADD1-9822-2F4F-AF92-5EA433753441}">
      <dgm:prSet/>
      <dgm:spPr/>
      <dgm:t>
        <a:bodyPr/>
        <a:lstStyle/>
        <a:p>
          <a:endParaRPr lang="zh-CN" altLang="en-US"/>
        </a:p>
      </dgm:t>
    </dgm:pt>
    <dgm:pt modelId="{2147A3E0-C6F0-3F46-9AC0-74D3797114E4}">
      <dgm:prSet phldrT="[文本]"/>
      <dgm:spPr/>
      <dgm:t>
        <a:bodyPr/>
        <a:lstStyle/>
        <a:p>
          <a:r>
            <a:rPr lang="zh-CN" altLang="en-US" dirty="0" smtClean="0"/>
            <a:t>第一次大重构</a:t>
          </a:r>
          <a:r>
            <a:rPr lang="en-US" altLang="zh-CN" dirty="0" smtClean="0"/>
            <a:t>(2015</a:t>
          </a:r>
          <a:r>
            <a:rPr lang="zh-CN" altLang="en-US" dirty="0" smtClean="0"/>
            <a:t>年</a:t>
          </a:r>
          <a:r>
            <a:rPr lang="en-US" altLang="zh-CN" dirty="0" smtClean="0"/>
            <a:t>12</a:t>
          </a:r>
          <a:r>
            <a:rPr lang="zh-CN" altLang="en-US" dirty="0" smtClean="0"/>
            <a:t>月</a:t>
          </a:r>
          <a:r>
            <a:rPr lang="en-US" altLang="zh-CN" dirty="0" smtClean="0"/>
            <a:t>27)</a:t>
          </a:r>
          <a:endParaRPr lang="zh-CN" altLang="en-US" dirty="0"/>
        </a:p>
      </dgm:t>
    </dgm:pt>
    <dgm:pt modelId="{A4DDF3A9-18F1-5142-8DB9-103920A811BA}" type="parTrans" cxnId="{D7DFEF39-9E18-3F46-A472-F87B2734C105}">
      <dgm:prSet/>
      <dgm:spPr/>
      <dgm:t>
        <a:bodyPr/>
        <a:lstStyle/>
        <a:p>
          <a:endParaRPr lang="zh-CN" altLang="en-US"/>
        </a:p>
      </dgm:t>
    </dgm:pt>
    <dgm:pt modelId="{842383E9-EA31-C84B-A73E-ABAAC3B82C28}" type="sibTrans" cxnId="{D7DFEF39-9E18-3F46-A472-F87B2734C105}">
      <dgm:prSet/>
      <dgm:spPr/>
      <dgm:t>
        <a:bodyPr/>
        <a:lstStyle/>
        <a:p>
          <a:endParaRPr lang="zh-CN" altLang="en-US"/>
        </a:p>
      </dgm:t>
    </dgm:pt>
    <dgm:pt modelId="{932F9F40-AA69-BE49-A756-376C9B366E19}">
      <dgm:prSet phldrT="[文本]"/>
      <dgm:spPr/>
      <dgm:t>
        <a:bodyPr/>
        <a:lstStyle/>
        <a:p>
          <a:endParaRPr lang="zh-CN" altLang="en-US" dirty="0"/>
        </a:p>
      </dgm:t>
    </dgm:pt>
    <dgm:pt modelId="{36B0B5C1-73F2-1A4F-BE67-926989C5B213}" type="parTrans" cxnId="{E5C379CE-DE24-B34E-913E-2EAA1C289CA6}">
      <dgm:prSet/>
      <dgm:spPr/>
      <dgm:t>
        <a:bodyPr/>
        <a:lstStyle/>
        <a:p>
          <a:endParaRPr lang="zh-CN" altLang="en-US"/>
        </a:p>
      </dgm:t>
    </dgm:pt>
    <dgm:pt modelId="{98391206-F500-0247-8C76-04BFEF73C224}" type="sibTrans" cxnId="{E5C379CE-DE24-B34E-913E-2EAA1C289CA6}">
      <dgm:prSet/>
      <dgm:spPr/>
      <dgm:t>
        <a:bodyPr/>
        <a:lstStyle/>
        <a:p>
          <a:endParaRPr lang="zh-CN" altLang="en-US"/>
        </a:p>
      </dgm:t>
    </dgm:pt>
    <dgm:pt modelId="{B3B66845-0A0F-3C4B-9A5A-0360A29A493D}">
      <dgm:prSet phldrT="[文本]"/>
      <dgm:spPr/>
      <dgm:t>
        <a:bodyPr/>
        <a:lstStyle/>
        <a:p>
          <a:r>
            <a:rPr lang="zh-CN" altLang="en-US" dirty="0" smtClean="0"/>
            <a:t>第二次重构</a:t>
          </a:r>
          <a:r>
            <a:rPr lang="en-US" altLang="zh-CN" dirty="0" smtClean="0"/>
            <a:t>(2016</a:t>
          </a:r>
          <a:r>
            <a:rPr lang="zh-CN" altLang="en-US" dirty="0" smtClean="0"/>
            <a:t>年</a:t>
          </a:r>
          <a:r>
            <a:rPr lang="en-US" altLang="zh-CN" dirty="0" smtClean="0"/>
            <a:t>5</a:t>
          </a:r>
          <a:r>
            <a:rPr lang="zh-CN" altLang="en-US" dirty="0" smtClean="0"/>
            <a:t>月</a:t>
          </a:r>
          <a:r>
            <a:rPr lang="en-US" altLang="zh-CN" dirty="0" smtClean="0"/>
            <a:t>20)</a:t>
          </a:r>
          <a:endParaRPr lang="zh-CN" altLang="en-US" dirty="0"/>
        </a:p>
      </dgm:t>
    </dgm:pt>
    <dgm:pt modelId="{6BB49C66-7DA1-6549-9EE9-9C9A8E4D0500}" type="parTrans" cxnId="{4EAAB06F-009B-F44F-9C24-770A3C298226}">
      <dgm:prSet/>
      <dgm:spPr/>
      <dgm:t>
        <a:bodyPr/>
        <a:lstStyle/>
        <a:p>
          <a:endParaRPr lang="zh-CN" altLang="en-US"/>
        </a:p>
      </dgm:t>
    </dgm:pt>
    <dgm:pt modelId="{EF7557CF-D2FD-5C45-AF39-049928D8EA92}" type="sibTrans" cxnId="{4EAAB06F-009B-F44F-9C24-770A3C298226}">
      <dgm:prSet/>
      <dgm:spPr/>
      <dgm:t>
        <a:bodyPr/>
        <a:lstStyle/>
        <a:p>
          <a:endParaRPr lang="zh-CN" altLang="en-US"/>
        </a:p>
      </dgm:t>
    </dgm:pt>
    <dgm:pt modelId="{2409AFED-5948-6D44-962D-B4827035BDA6}">
      <dgm:prSet phldrT="[文本]"/>
      <dgm:spPr/>
      <dgm:t>
        <a:bodyPr/>
        <a:lstStyle/>
        <a:p>
          <a:r>
            <a:rPr lang="zh-CN" altLang="en-US" dirty="0" smtClean="0"/>
            <a:t>所有系统集中授权</a:t>
          </a:r>
          <a:endParaRPr lang="zh-CN" altLang="en-US" dirty="0"/>
        </a:p>
      </dgm:t>
    </dgm:pt>
    <dgm:pt modelId="{D3BC2385-6C0A-1D41-B7F8-D83D09102BF3}" type="parTrans" cxnId="{C343EA3C-D3DA-CC46-BE27-5E6DD2A99377}">
      <dgm:prSet/>
      <dgm:spPr/>
      <dgm:t>
        <a:bodyPr/>
        <a:lstStyle/>
        <a:p>
          <a:endParaRPr lang="zh-CN" altLang="en-US"/>
        </a:p>
      </dgm:t>
    </dgm:pt>
    <dgm:pt modelId="{6EB00A5F-1DA2-A542-90F7-5F10E99D8D30}" type="sibTrans" cxnId="{C343EA3C-D3DA-CC46-BE27-5E6DD2A99377}">
      <dgm:prSet/>
      <dgm:spPr/>
      <dgm:t>
        <a:bodyPr/>
        <a:lstStyle/>
        <a:p>
          <a:endParaRPr lang="zh-CN" altLang="en-US"/>
        </a:p>
      </dgm:t>
    </dgm:pt>
    <dgm:pt modelId="{23D28071-719C-1B47-B385-E4D097DCA3E2}">
      <dgm:prSet phldrT="[文本]"/>
      <dgm:spPr/>
      <dgm:t>
        <a:bodyPr/>
        <a:lstStyle/>
        <a:p>
          <a:r>
            <a:rPr lang="zh-CN" altLang="en-US" dirty="0" smtClean="0"/>
            <a:t>众多模块从网站分离出去，进行服务化</a:t>
          </a:r>
          <a:r>
            <a:rPr lang="en-US" altLang="zh-CN" dirty="0" smtClean="0"/>
            <a:t>(</a:t>
          </a:r>
          <a:r>
            <a:rPr lang="en-US" altLang="zh-CN" dirty="0" err="1" smtClean="0"/>
            <a:t>dubbo</a:t>
          </a:r>
          <a:r>
            <a:rPr lang="en-US" altLang="zh-CN" dirty="0" smtClean="0"/>
            <a:t>),</a:t>
          </a:r>
          <a:r>
            <a:rPr lang="zh-CN" altLang="en-US" dirty="0" smtClean="0"/>
            <a:t>系统之间通过接口调用</a:t>
          </a:r>
          <a:endParaRPr lang="zh-CN" altLang="en-US" dirty="0"/>
        </a:p>
      </dgm:t>
    </dgm:pt>
    <dgm:pt modelId="{80BF3F9D-7DF4-2F44-A82A-A81B4DA56C83}" type="parTrans" cxnId="{EA7D9B15-4263-834E-A775-C6D4EE3DB900}">
      <dgm:prSet/>
      <dgm:spPr/>
      <dgm:t>
        <a:bodyPr/>
        <a:lstStyle/>
        <a:p>
          <a:endParaRPr lang="zh-CN" altLang="en-US"/>
        </a:p>
      </dgm:t>
    </dgm:pt>
    <dgm:pt modelId="{7EBBE526-D536-B94F-8C18-760665B494C6}" type="sibTrans" cxnId="{EA7D9B15-4263-834E-A775-C6D4EE3DB900}">
      <dgm:prSet/>
      <dgm:spPr/>
      <dgm:t>
        <a:bodyPr/>
        <a:lstStyle/>
        <a:p>
          <a:endParaRPr lang="zh-CN" altLang="en-US"/>
        </a:p>
      </dgm:t>
    </dgm:pt>
    <dgm:pt modelId="{29D39F87-CE9F-A341-92C3-52B42824B96C}">
      <dgm:prSet phldrT="[文本]"/>
      <dgm:spPr/>
      <dgm:t>
        <a:bodyPr/>
        <a:lstStyle/>
        <a:p>
          <a:r>
            <a:rPr lang="zh-CN" altLang="en-US" dirty="0" smtClean="0"/>
            <a:t>第三次重构</a:t>
          </a:r>
          <a:r>
            <a:rPr lang="en-US" altLang="zh-CN" dirty="0" smtClean="0"/>
            <a:t>(2016</a:t>
          </a:r>
          <a:r>
            <a:rPr lang="zh-CN" altLang="en-US" dirty="0" smtClean="0"/>
            <a:t>年</a:t>
          </a:r>
          <a:r>
            <a:rPr lang="en-US" altLang="zh-CN" dirty="0" smtClean="0"/>
            <a:t>10</a:t>
          </a:r>
          <a:r>
            <a:rPr lang="zh-CN" altLang="en-US" dirty="0" smtClean="0"/>
            <a:t>月</a:t>
          </a:r>
          <a:r>
            <a:rPr lang="en-US" altLang="zh-CN" dirty="0" smtClean="0"/>
            <a:t>8)</a:t>
          </a:r>
          <a:endParaRPr lang="zh-CN" altLang="en-US" dirty="0"/>
        </a:p>
      </dgm:t>
    </dgm:pt>
    <dgm:pt modelId="{9E49EA8D-E321-3F40-873C-11D567105F2B}" type="parTrans" cxnId="{2DCA724C-0A44-7846-9F45-9B882B42A2EE}">
      <dgm:prSet/>
      <dgm:spPr/>
      <dgm:t>
        <a:bodyPr/>
        <a:lstStyle/>
        <a:p>
          <a:endParaRPr lang="zh-CN" altLang="en-US"/>
        </a:p>
      </dgm:t>
    </dgm:pt>
    <dgm:pt modelId="{0FECA4B9-48B8-234C-8578-0DAF485BE086}" type="sibTrans" cxnId="{2DCA724C-0A44-7846-9F45-9B882B42A2EE}">
      <dgm:prSet/>
      <dgm:spPr/>
      <dgm:t>
        <a:bodyPr/>
        <a:lstStyle/>
        <a:p>
          <a:endParaRPr lang="zh-CN" altLang="en-US"/>
        </a:p>
      </dgm:t>
    </dgm:pt>
    <dgm:pt modelId="{A0AE92E0-DAF6-904F-BB39-C1522FE03C38}">
      <dgm:prSet phldrT="[文本]"/>
      <dgm:spPr/>
      <dgm:t>
        <a:bodyPr/>
        <a:lstStyle/>
        <a:p>
          <a:r>
            <a:rPr lang="zh-CN" altLang="en-US" dirty="0" smtClean="0"/>
            <a:t>继续</a:t>
          </a:r>
          <a:r>
            <a:rPr lang="en-US" altLang="zh-CN" dirty="0" smtClean="0"/>
            <a:t>…(2017</a:t>
          </a:r>
          <a:r>
            <a:rPr lang="zh-CN" altLang="en-US" dirty="0" smtClean="0"/>
            <a:t>年</a:t>
          </a:r>
          <a:r>
            <a:rPr lang="en-US" altLang="zh-CN" dirty="0" smtClean="0"/>
            <a:t>3</a:t>
          </a:r>
          <a:r>
            <a:rPr lang="zh-CN" altLang="en-US" dirty="0" smtClean="0"/>
            <a:t>月</a:t>
          </a:r>
          <a:r>
            <a:rPr lang="en-US" altLang="zh-CN" dirty="0" smtClean="0"/>
            <a:t>7)</a:t>
          </a:r>
          <a:endParaRPr lang="zh-CN" altLang="en-US" dirty="0"/>
        </a:p>
      </dgm:t>
    </dgm:pt>
    <dgm:pt modelId="{110DF65A-D905-454A-9D74-9355D72603DD}" type="parTrans" cxnId="{43C6A522-E8A7-AF4F-846C-BEC970D2A4A8}">
      <dgm:prSet/>
      <dgm:spPr/>
      <dgm:t>
        <a:bodyPr/>
        <a:lstStyle/>
        <a:p>
          <a:endParaRPr lang="zh-CN" altLang="en-US"/>
        </a:p>
      </dgm:t>
    </dgm:pt>
    <dgm:pt modelId="{854233F7-CA52-5743-857D-AFA1B6FB99CE}" type="sibTrans" cxnId="{43C6A522-E8A7-AF4F-846C-BEC970D2A4A8}">
      <dgm:prSet/>
      <dgm:spPr/>
      <dgm:t>
        <a:bodyPr/>
        <a:lstStyle/>
        <a:p>
          <a:endParaRPr lang="zh-CN" altLang="en-US"/>
        </a:p>
      </dgm:t>
    </dgm:pt>
    <dgm:pt modelId="{47A6C273-9F15-A843-AE49-790B9EE8E285}">
      <dgm:prSet phldrT="[文本]"/>
      <dgm:spPr/>
      <dgm:t>
        <a:bodyPr/>
        <a:lstStyle/>
        <a:p>
          <a:r>
            <a:rPr lang="en-US" altLang="zh-CN" dirty="0" smtClean="0"/>
            <a:t>CMS</a:t>
          </a:r>
          <a:r>
            <a:rPr lang="zh-CN" altLang="en-US" dirty="0" smtClean="0"/>
            <a:t>分离</a:t>
          </a:r>
          <a:endParaRPr lang="zh-CN" altLang="en-US" dirty="0"/>
        </a:p>
      </dgm:t>
    </dgm:pt>
    <dgm:pt modelId="{7A5E0C1D-26CC-3E4E-8405-B47E2FD77CCA}" type="parTrans" cxnId="{EAF4A140-86C8-874F-A07B-C7313D86F967}">
      <dgm:prSet/>
      <dgm:spPr/>
      <dgm:t>
        <a:bodyPr/>
        <a:lstStyle/>
        <a:p>
          <a:endParaRPr lang="zh-CN" altLang="en-US"/>
        </a:p>
      </dgm:t>
    </dgm:pt>
    <dgm:pt modelId="{C3A56425-FC02-6944-B872-614F790F6072}" type="sibTrans" cxnId="{EAF4A140-86C8-874F-A07B-C7313D86F967}">
      <dgm:prSet/>
      <dgm:spPr/>
      <dgm:t>
        <a:bodyPr/>
        <a:lstStyle/>
        <a:p>
          <a:endParaRPr lang="zh-CN" altLang="en-US"/>
        </a:p>
      </dgm:t>
    </dgm:pt>
    <dgm:pt modelId="{52BCFB0A-BF3D-C640-8BD7-B6F6833D19AC}">
      <dgm:prSet phldrT="[文本]"/>
      <dgm:spPr/>
      <dgm:t>
        <a:bodyPr/>
        <a:lstStyle/>
        <a:p>
          <a:r>
            <a:rPr lang="zh-CN" altLang="en-US" dirty="0" smtClean="0"/>
            <a:t>重构还将继续</a:t>
          </a:r>
          <a:endParaRPr lang="zh-CN" altLang="en-US" dirty="0"/>
        </a:p>
      </dgm:t>
    </dgm:pt>
    <dgm:pt modelId="{AA815362-04C9-4C4F-842B-E135C94FE491}" type="parTrans" cxnId="{A3B27480-6886-634B-928F-652056C25625}">
      <dgm:prSet/>
      <dgm:spPr/>
      <dgm:t>
        <a:bodyPr/>
        <a:lstStyle/>
        <a:p>
          <a:endParaRPr lang="zh-CN" altLang="en-US"/>
        </a:p>
      </dgm:t>
    </dgm:pt>
    <dgm:pt modelId="{75892BDA-C9B4-1F4F-891A-2C5760BA350F}" type="sibTrans" cxnId="{A3B27480-6886-634B-928F-652056C25625}">
      <dgm:prSet/>
      <dgm:spPr/>
      <dgm:t>
        <a:bodyPr/>
        <a:lstStyle/>
        <a:p>
          <a:endParaRPr lang="zh-CN" altLang="en-US"/>
        </a:p>
      </dgm:t>
    </dgm:pt>
    <dgm:pt modelId="{49729117-616B-452D-BC00-06202F7399D4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A8A1D25E-222E-4E03-9C0C-5B1763E9D5DF}" type="parTrans" cxnId="{256B2A32-C4DC-40BE-8075-F85D8F503E5A}">
      <dgm:prSet/>
      <dgm:spPr/>
      <dgm:t>
        <a:bodyPr/>
        <a:lstStyle/>
        <a:p>
          <a:endParaRPr lang="zh-CN" altLang="en-US"/>
        </a:p>
      </dgm:t>
    </dgm:pt>
    <dgm:pt modelId="{03400123-33FF-4CD7-9DB2-2B9B39939AA7}" type="sibTrans" cxnId="{256B2A32-C4DC-40BE-8075-F85D8F503E5A}">
      <dgm:prSet/>
      <dgm:spPr/>
      <dgm:t>
        <a:bodyPr/>
        <a:lstStyle/>
        <a:p>
          <a:endParaRPr lang="zh-CN" altLang="en-US"/>
        </a:p>
      </dgm:t>
    </dgm:pt>
    <dgm:pt modelId="{968C0F94-4833-4D61-8D0A-F5731FA315D3}">
      <dgm:prSet phldrT="[文本]"/>
      <dgm:spPr/>
      <dgm:t>
        <a:bodyPr/>
        <a:lstStyle/>
        <a:p>
          <a:r>
            <a:rPr lang="zh-CN" altLang="en-US" dirty="0" smtClean="0"/>
            <a:t>前后台代码、部署都在一起，问题很多</a:t>
          </a:r>
          <a:endParaRPr lang="zh-CN" altLang="en-US" dirty="0"/>
        </a:p>
      </dgm:t>
    </dgm:pt>
    <dgm:pt modelId="{A2434D69-3CA5-41F7-9C54-A7AA02C34250}" type="parTrans" cxnId="{57FD663F-06D2-4E19-AEBA-2B9FF84C3B0A}">
      <dgm:prSet/>
      <dgm:spPr/>
      <dgm:t>
        <a:bodyPr/>
        <a:lstStyle/>
        <a:p>
          <a:endParaRPr lang="zh-CN" altLang="en-US"/>
        </a:p>
      </dgm:t>
    </dgm:pt>
    <dgm:pt modelId="{65ED0CC3-4C6D-4736-A9C1-DED7FABD7571}" type="sibTrans" cxnId="{57FD663F-06D2-4E19-AEBA-2B9FF84C3B0A}">
      <dgm:prSet/>
      <dgm:spPr/>
      <dgm:t>
        <a:bodyPr/>
        <a:lstStyle/>
        <a:p>
          <a:endParaRPr lang="zh-CN" altLang="en-US"/>
        </a:p>
      </dgm:t>
    </dgm:pt>
    <dgm:pt modelId="{5437372A-E335-4C3A-9227-BA6D2894527B}">
      <dgm:prSet phldrT="[文本]"/>
      <dgm:spPr/>
      <dgm:t>
        <a:bodyPr/>
        <a:lstStyle/>
        <a:p>
          <a:r>
            <a:rPr lang="zh-CN" altLang="en-US" dirty="0" smtClean="0"/>
            <a:t>将</a:t>
          </a:r>
          <a:r>
            <a:rPr lang="en-US" altLang="zh-CN" dirty="0" smtClean="0"/>
            <a:t>java</a:t>
          </a:r>
          <a:r>
            <a:rPr lang="zh-CN" altLang="zh-CN" dirty="0" smtClean="0"/>
            <a:t>基础功能类和通用工具类</a:t>
          </a:r>
          <a:r>
            <a:rPr lang="zh-CN" altLang="en-US" dirty="0" smtClean="0"/>
            <a:t>抽取成</a:t>
          </a:r>
          <a:r>
            <a:rPr lang="en-US" altLang="zh-CN" dirty="0" smtClean="0"/>
            <a:t>base-common</a:t>
          </a:r>
          <a:r>
            <a:rPr lang="zh-CN" altLang="en-US" dirty="0" smtClean="0"/>
            <a:t>工程</a:t>
          </a:r>
          <a:r>
            <a:rPr lang="en-US" altLang="zh-CN" dirty="0" smtClean="0"/>
            <a:t>,Web</a:t>
          </a:r>
          <a:r>
            <a:rPr lang="zh-CN" altLang="en-US" dirty="0" smtClean="0"/>
            <a:t>层通用类代码抽取成</a:t>
          </a:r>
          <a:r>
            <a:rPr lang="en-US" altLang="zh-CN" dirty="0" smtClean="0"/>
            <a:t>framework,</a:t>
          </a:r>
          <a:r>
            <a:rPr lang="zh-CN" altLang="en-US" dirty="0" smtClean="0"/>
            <a:t>供其他子系统依赖</a:t>
          </a:r>
          <a:endParaRPr lang="zh-CN" altLang="en-US" dirty="0"/>
        </a:p>
      </dgm:t>
    </dgm:pt>
    <dgm:pt modelId="{011B3C63-DC2A-41BB-B9E1-66A97FD48113}" type="parTrans" cxnId="{F45B1A40-CE34-4BA1-BE7C-6F424C698D68}">
      <dgm:prSet/>
      <dgm:spPr/>
      <dgm:t>
        <a:bodyPr/>
        <a:lstStyle/>
        <a:p>
          <a:endParaRPr lang="zh-CN" altLang="en-US"/>
        </a:p>
      </dgm:t>
    </dgm:pt>
    <dgm:pt modelId="{1017BD6C-846A-4927-8129-B9658AD135FA}" type="sibTrans" cxnId="{F45B1A40-CE34-4BA1-BE7C-6F424C698D68}">
      <dgm:prSet/>
      <dgm:spPr/>
      <dgm:t>
        <a:bodyPr/>
        <a:lstStyle/>
        <a:p>
          <a:endParaRPr lang="zh-CN" altLang="en-US"/>
        </a:p>
      </dgm:t>
    </dgm:pt>
    <dgm:pt modelId="{55A2FC95-C192-47D3-AEC6-E1DEFA706675}">
      <dgm:prSet phldrT="[文本]"/>
      <dgm:spPr/>
      <dgm:t>
        <a:bodyPr/>
        <a:lstStyle/>
        <a:p>
          <a:r>
            <a:rPr lang="zh-CN" altLang="en-US" dirty="0" smtClean="0"/>
            <a:t>静态资源引入</a:t>
          </a:r>
          <a:r>
            <a:rPr lang="en-US" altLang="zh-CN" dirty="0" smtClean="0"/>
            <a:t>CDN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D8D2BBA0-E214-4092-9E12-D5B0FB82D823}" type="parTrans" cxnId="{8932B295-B7F3-4D46-8B49-B7AD4B21668C}">
      <dgm:prSet/>
      <dgm:spPr/>
      <dgm:t>
        <a:bodyPr/>
        <a:lstStyle/>
        <a:p>
          <a:endParaRPr lang="zh-CN" altLang="en-US"/>
        </a:p>
      </dgm:t>
    </dgm:pt>
    <dgm:pt modelId="{DD3FF9DB-9A60-4CAF-B586-CE8AF4B2C3F4}" type="sibTrans" cxnId="{8932B295-B7F3-4D46-8B49-B7AD4B21668C}">
      <dgm:prSet/>
      <dgm:spPr/>
      <dgm:t>
        <a:bodyPr/>
        <a:lstStyle/>
        <a:p>
          <a:endParaRPr lang="zh-CN" altLang="en-US"/>
        </a:p>
      </dgm:t>
    </dgm:pt>
    <dgm:pt modelId="{475A4448-720F-424D-96D1-1DB39C03E951}">
      <dgm:prSet/>
      <dgm:spPr/>
      <dgm:t>
        <a:bodyPr/>
        <a:lstStyle/>
        <a:p>
          <a:r>
            <a:rPr lang="zh-CN" altLang="en-US" smtClean="0"/>
            <a:t>引入</a:t>
          </a:r>
          <a:r>
            <a:rPr lang="en-US" altLang="zh-CN" smtClean="0"/>
            <a:t>SHTML</a:t>
          </a:r>
          <a:endParaRPr lang="zh-CN" altLang="en-US" dirty="0"/>
        </a:p>
      </dgm:t>
    </dgm:pt>
    <dgm:pt modelId="{10CFB559-1A4A-4A26-A8F8-39ABBBE415E2}" type="parTrans" cxnId="{10E5409B-B74D-401A-9F70-E802183F8B49}">
      <dgm:prSet/>
      <dgm:spPr/>
      <dgm:t>
        <a:bodyPr/>
        <a:lstStyle/>
        <a:p>
          <a:endParaRPr lang="zh-CN" altLang="en-US"/>
        </a:p>
      </dgm:t>
    </dgm:pt>
    <dgm:pt modelId="{9C605127-5E37-4A4B-AC5A-6D76AFDE70A4}" type="sibTrans" cxnId="{10E5409B-B74D-401A-9F70-E802183F8B49}">
      <dgm:prSet/>
      <dgm:spPr/>
      <dgm:t>
        <a:bodyPr/>
        <a:lstStyle/>
        <a:p>
          <a:endParaRPr lang="zh-CN" altLang="en-US"/>
        </a:p>
      </dgm:t>
    </dgm:pt>
    <dgm:pt modelId="{2C7D1D1A-D697-4215-80A0-681AB7FEE6B4}">
      <dgm:prSet/>
      <dgm:spPr/>
      <dgm:t>
        <a:bodyPr/>
        <a:lstStyle/>
        <a:p>
          <a:r>
            <a:rPr lang="zh-CN" altLang="en-US" dirty="0" smtClean="0"/>
            <a:t>引入</a:t>
          </a:r>
          <a:r>
            <a:rPr lang="en-US" altLang="zh-CN" dirty="0" err="1" smtClean="0"/>
            <a:t>freemarker</a:t>
          </a:r>
          <a:r>
            <a:rPr lang="zh-CN" altLang="en-US" dirty="0" smtClean="0"/>
            <a:t>技术</a:t>
          </a:r>
          <a:endParaRPr lang="zh-CN" altLang="en-US" dirty="0"/>
        </a:p>
      </dgm:t>
    </dgm:pt>
    <dgm:pt modelId="{1FC3091B-7848-4EF3-A1C0-61DD713932A4}" type="parTrans" cxnId="{A1C40EC4-47AD-4830-836F-CB9C2CECAF5C}">
      <dgm:prSet/>
      <dgm:spPr/>
      <dgm:t>
        <a:bodyPr/>
        <a:lstStyle/>
        <a:p>
          <a:endParaRPr lang="zh-CN" altLang="en-US"/>
        </a:p>
      </dgm:t>
    </dgm:pt>
    <dgm:pt modelId="{486EBD99-ADA8-47D0-8339-1F56FFE74884}" type="sibTrans" cxnId="{A1C40EC4-47AD-4830-836F-CB9C2CECAF5C}">
      <dgm:prSet/>
      <dgm:spPr/>
      <dgm:t>
        <a:bodyPr/>
        <a:lstStyle/>
        <a:p>
          <a:endParaRPr lang="zh-CN" altLang="en-US"/>
        </a:p>
      </dgm:t>
    </dgm:pt>
    <dgm:pt modelId="{61011341-54D2-4A16-99E9-DAC91F923153}">
      <dgm:prSet/>
      <dgm:spPr/>
      <dgm:t>
        <a:bodyPr/>
        <a:lstStyle/>
        <a:p>
          <a:r>
            <a:rPr lang="zh-CN" altLang="en-US" dirty="0" smtClean="0"/>
            <a:t>引用</a:t>
          </a:r>
          <a:r>
            <a:rPr lang="en-US" altLang="zh-CN" dirty="0" err="1" smtClean="0"/>
            <a:t>Seajs</a:t>
          </a:r>
          <a:r>
            <a:rPr lang="zh-CN" altLang="en-US" dirty="0" smtClean="0"/>
            <a:t>技术进行</a:t>
          </a:r>
          <a:r>
            <a:rPr lang="en-US" altLang="zh-CN" dirty="0" err="1" smtClean="0"/>
            <a:t>js</a:t>
          </a:r>
          <a:r>
            <a:rPr lang="zh-CN" altLang="en-US" dirty="0" smtClean="0"/>
            <a:t>文件模块装载</a:t>
          </a:r>
          <a:endParaRPr lang="zh-CN" altLang="en-US" dirty="0"/>
        </a:p>
      </dgm:t>
    </dgm:pt>
    <dgm:pt modelId="{BB1D64E3-A32F-4E02-B85B-101E593D932A}" type="parTrans" cxnId="{05D2102A-CB5F-4062-98D3-D461DAF36D9A}">
      <dgm:prSet/>
      <dgm:spPr/>
      <dgm:t>
        <a:bodyPr/>
        <a:lstStyle/>
        <a:p>
          <a:endParaRPr lang="zh-CN" altLang="en-US"/>
        </a:p>
      </dgm:t>
    </dgm:pt>
    <dgm:pt modelId="{B5712FB2-1730-4CB5-B8E3-89B08735C621}" type="sibTrans" cxnId="{05D2102A-CB5F-4062-98D3-D461DAF36D9A}">
      <dgm:prSet/>
      <dgm:spPr/>
      <dgm:t>
        <a:bodyPr/>
        <a:lstStyle/>
        <a:p>
          <a:endParaRPr lang="zh-CN" altLang="en-US"/>
        </a:p>
      </dgm:t>
    </dgm:pt>
    <dgm:pt modelId="{D716F17D-9AE3-473C-8222-989426CA0A82}">
      <dgm:prSet phldrT="[文本]"/>
      <dgm:spPr/>
      <dgm:t>
        <a:bodyPr/>
        <a:lstStyle/>
        <a:p>
          <a:r>
            <a:rPr lang="en-US" altLang="zh-CN" dirty="0" err="1" smtClean="0"/>
            <a:t>mysql</a:t>
          </a:r>
          <a:r>
            <a:rPr lang="zh-CN" altLang="en-US" dirty="0" smtClean="0"/>
            <a:t>主从配置</a:t>
          </a:r>
          <a:r>
            <a:rPr lang="en-US" altLang="zh-CN" dirty="0" smtClean="0"/>
            <a:t>,</a:t>
          </a:r>
          <a:r>
            <a:rPr lang="zh-CN" altLang="en-US" dirty="0" smtClean="0"/>
            <a:t>读写分离</a:t>
          </a:r>
          <a:endParaRPr lang="zh-CN" altLang="en-US" dirty="0"/>
        </a:p>
      </dgm:t>
    </dgm:pt>
    <dgm:pt modelId="{1F0C324D-2AE0-44F7-8001-91C8A0DD30EF}" type="parTrans" cxnId="{2F86E207-D6EC-484E-BB76-1DA0B4E09529}">
      <dgm:prSet/>
      <dgm:spPr/>
      <dgm:t>
        <a:bodyPr/>
        <a:lstStyle/>
        <a:p>
          <a:endParaRPr lang="zh-CN" altLang="en-US"/>
        </a:p>
      </dgm:t>
    </dgm:pt>
    <dgm:pt modelId="{B471FC4A-4F4A-4657-ABE5-9247F659EC8D}" type="sibTrans" cxnId="{2F86E207-D6EC-484E-BB76-1DA0B4E09529}">
      <dgm:prSet/>
      <dgm:spPr/>
      <dgm:t>
        <a:bodyPr/>
        <a:lstStyle/>
        <a:p>
          <a:endParaRPr lang="zh-CN" altLang="en-US"/>
        </a:p>
      </dgm:t>
    </dgm:pt>
    <dgm:pt modelId="{5116D46B-836F-4164-91F0-D53EB1F77200}">
      <dgm:prSet phldrT="[文本]"/>
      <dgm:spPr/>
      <dgm:t>
        <a:bodyPr/>
        <a:lstStyle/>
        <a:p>
          <a:r>
            <a:rPr lang="en-US" altLang="zh-CN" dirty="0" smtClean="0"/>
            <a:t>…..</a:t>
          </a:r>
          <a:endParaRPr lang="zh-CN" altLang="en-US" dirty="0"/>
        </a:p>
      </dgm:t>
    </dgm:pt>
    <dgm:pt modelId="{6463BDCF-8946-4D80-A308-C517BF8461B4}" type="parTrans" cxnId="{78F51E6D-2AF5-4C36-A9AC-3AAB54C54BD1}">
      <dgm:prSet/>
      <dgm:spPr/>
      <dgm:t>
        <a:bodyPr/>
        <a:lstStyle/>
        <a:p>
          <a:endParaRPr lang="zh-CN" altLang="en-US"/>
        </a:p>
      </dgm:t>
    </dgm:pt>
    <dgm:pt modelId="{70380885-B05A-4FB8-8BAE-BC47D3B21543}" type="sibTrans" cxnId="{78F51E6D-2AF5-4C36-A9AC-3AAB54C54BD1}">
      <dgm:prSet/>
      <dgm:spPr/>
      <dgm:t>
        <a:bodyPr/>
        <a:lstStyle/>
        <a:p>
          <a:endParaRPr lang="zh-CN" altLang="en-US"/>
        </a:p>
      </dgm:t>
    </dgm:pt>
    <dgm:pt modelId="{CC0AD681-782A-471A-A3E8-4DD203CA12D9}">
      <dgm:prSet phldrT="[文本]"/>
      <dgm:spPr/>
      <dgm:t>
        <a:bodyPr/>
        <a:lstStyle/>
        <a:p>
          <a:r>
            <a:rPr lang="zh-CN" altLang="en-US" dirty="0" smtClean="0"/>
            <a:t>引入</a:t>
          </a:r>
          <a:r>
            <a:rPr lang="en-US" altLang="zh-CN" dirty="0" err="1" smtClean="0"/>
            <a:t>cas</a:t>
          </a:r>
          <a:r>
            <a:rPr lang="en-US" altLang="zh-CN" dirty="0" smtClean="0"/>
            <a:t>(</a:t>
          </a:r>
          <a:r>
            <a:rPr lang="zh-CN" altLang="en-US" dirty="0" smtClean="0"/>
            <a:t>或</a:t>
          </a:r>
          <a:r>
            <a:rPr lang="en-US" altLang="zh-CN" dirty="0" err="1" smtClean="0"/>
            <a:t>redis</a:t>
          </a:r>
          <a:r>
            <a:rPr lang="en-US" altLang="zh-CN" dirty="0" smtClean="0"/>
            <a:t>)</a:t>
          </a:r>
          <a:r>
            <a:rPr lang="zh-CN" altLang="en-US" dirty="0" smtClean="0"/>
            <a:t>单点登录技术</a:t>
          </a:r>
          <a:r>
            <a:rPr lang="en-US" altLang="zh-CN" dirty="0" smtClean="0"/>
            <a:t>,</a:t>
          </a:r>
          <a:r>
            <a:rPr lang="zh-CN" altLang="en-US" dirty="0" smtClean="0"/>
            <a:t>实现一次登陆，其他各子系统不需要再次登陆</a:t>
          </a:r>
          <a:endParaRPr lang="zh-CN" altLang="en-US" dirty="0"/>
        </a:p>
      </dgm:t>
    </dgm:pt>
    <dgm:pt modelId="{8C962588-DD8E-4331-AF0C-BDB4790E7B2D}" type="parTrans" cxnId="{8BB10C23-E989-444D-93AE-F8D93950177F}">
      <dgm:prSet/>
      <dgm:spPr/>
      <dgm:t>
        <a:bodyPr/>
        <a:lstStyle/>
        <a:p>
          <a:endParaRPr lang="zh-CN" altLang="en-US"/>
        </a:p>
      </dgm:t>
    </dgm:pt>
    <dgm:pt modelId="{9358D690-7B80-42B5-A8FB-49B0F682FA39}" type="sibTrans" cxnId="{8BB10C23-E989-444D-93AE-F8D93950177F}">
      <dgm:prSet/>
      <dgm:spPr/>
      <dgm:t>
        <a:bodyPr/>
        <a:lstStyle/>
        <a:p>
          <a:endParaRPr lang="zh-CN" altLang="en-US"/>
        </a:p>
      </dgm:t>
    </dgm:pt>
    <dgm:pt modelId="{C1530535-B435-4054-88E0-EC37A90A8EE2}">
      <dgm:prSet phldrT="[文本]"/>
      <dgm:spPr/>
      <dgm:t>
        <a:bodyPr/>
        <a:lstStyle/>
        <a:p>
          <a:r>
            <a:rPr lang="en-US" altLang="zh-CN" dirty="0" err="1" smtClean="0"/>
            <a:t>Memcache</a:t>
          </a:r>
          <a:r>
            <a:rPr lang="zh-CN" altLang="en-US" dirty="0" smtClean="0"/>
            <a:t>换成</a:t>
          </a:r>
          <a:r>
            <a:rPr lang="en-US" altLang="zh-CN" dirty="0" err="1" smtClean="0"/>
            <a:t>redis</a:t>
          </a:r>
          <a:endParaRPr lang="zh-CN" altLang="en-US" dirty="0"/>
        </a:p>
      </dgm:t>
    </dgm:pt>
    <dgm:pt modelId="{F8AD738E-A5B1-42C6-B739-AA6D15602D78}" type="parTrans" cxnId="{C191ADE4-5C7C-448B-BED2-BC27610CC3D2}">
      <dgm:prSet/>
      <dgm:spPr/>
      <dgm:t>
        <a:bodyPr/>
        <a:lstStyle/>
        <a:p>
          <a:endParaRPr lang="zh-CN" altLang="en-US"/>
        </a:p>
      </dgm:t>
    </dgm:pt>
    <dgm:pt modelId="{4890E752-0A11-4744-8D90-BE60C7B1EBC6}" type="sibTrans" cxnId="{C191ADE4-5C7C-448B-BED2-BC27610CC3D2}">
      <dgm:prSet/>
      <dgm:spPr/>
      <dgm:t>
        <a:bodyPr/>
        <a:lstStyle/>
        <a:p>
          <a:endParaRPr lang="zh-CN" altLang="en-US"/>
        </a:p>
      </dgm:t>
    </dgm:pt>
    <dgm:pt modelId="{307CBB8D-8E96-42FD-ADF6-E36C7F1993C0}">
      <dgm:prSet phldrT="[文本]"/>
      <dgm:spPr/>
      <dgm:t>
        <a:bodyPr/>
        <a:lstStyle/>
        <a:p>
          <a:r>
            <a:rPr lang="zh-CN" altLang="en-US" dirty="0" smtClean="0"/>
            <a:t>前后台分离</a:t>
          </a:r>
          <a:r>
            <a:rPr lang="en-US" altLang="zh-CN" dirty="0" smtClean="0"/>
            <a:t>(</a:t>
          </a:r>
          <a:r>
            <a:rPr lang="zh-CN" altLang="en-US" dirty="0" smtClean="0"/>
            <a:t>哪些属于前端用户哪些属于后台管理，公用用接口实现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1BFB678-D738-4C92-A78B-28A6905057E9}" type="parTrans" cxnId="{C38812E6-46A1-4ED4-A367-852FBCB78E21}">
      <dgm:prSet/>
      <dgm:spPr/>
      <dgm:t>
        <a:bodyPr/>
        <a:lstStyle/>
        <a:p>
          <a:endParaRPr lang="zh-CN" altLang="en-US"/>
        </a:p>
      </dgm:t>
    </dgm:pt>
    <dgm:pt modelId="{88F95DBF-BA02-46CD-A77E-EBE033C15142}" type="sibTrans" cxnId="{C38812E6-46A1-4ED4-A367-852FBCB78E21}">
      <dgm:prSet/>
      <dgm:spPr/>
      <dgm:t>
        <a:bodyPr/>
        <a:lstStyle/>
        <a:p>
          <a:endParaRPr lang="zh-CN" altLang="en-US"/>
        </a:p>
      </dgm:t>
    </dgm:pt>
    <dgm:pt modelId="{48438845-299A-465A-9F9B-40BA60743C4A}">
      <dgm:prSet/>
      <dgm:spPr/>
      <dgm:t>
        <a:bodyPr/>
        <a:lstStyle/>
        <a:p>
          <a:r>
            <a:rPr lang="zh-CN" altLang="en-US" dirty="0" smtClean="0"/>
            <a:t>数据库分离</a:t>
          </a:r>
          <a:endParaRPr lang="zh-CN" altLang="en-US" dirty="0"/>
        </a:p>
      </dgm:t>
    </dgm:pt>
    <dgm:pt modelId="{C08B0E32-42EA-48B5-82B8-D04A4B0C3B09}" type="parTrans" cxnId="{F61F0A21-10B1-431E-8138-172A75EF83A0}">
      <dgm:prSet/>
      <dgm:spPr/>
      <dgm:t>
        <a:bodyPr/>
        <a:lstStyle/>
        <a:p>
          <a:endParaRPr lang="zh-CN" altLang="en-US"/>
        </a:p>
      </dgm:t>
    </dgm:pt>
    <dgm:pt modelId="{AD31204A-9CD5-4CF1-B135-96EBF29E5BD4}" type="sibTrans" cxnId="{F61F0A21-10B1-431E-8138-172A75EF83A0}">
      <dgm:prSet/>
      <dgm:spPr/>
      <dgm:t>
        <a:bodyPr/>
        <a:lstStyle/>
        <a:p>
          <a:endParaRPr lang="zh-CN" altLang="en-US"/>
        </a:p>
      </dgm:t>
    </dgm:pt>
    <dgm:pt modelId="{682D2480-9B2C-E44F-BF81-6751BD651223}" type="pres">
      <dgm:prSet presAssocID="{34359AD5-D372-854F-98C2-5D0B69E201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0FB937-843B-7E46-BA88-07620861B29F}" type="pres">
      <dgm:prSet presAssocID="{C28F4501-2408-824D-9D2F-2E670D1489E4}" presName="composite" presStyleCnt="0"/>
      <dgm:spPr/>
    </dgm:pt>
    <dgm:pt modelId="{2BEA003B-F9D1-2046-A1FF-C16185F57E25}" type="pres">
      <dgm:prSet presAssocID="{C28F4501-2408-824D-9D2F-2E670D1489E4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3026C2-06F8-CA43-A0FB-4E1901E0D496}" type="pres">
      <dgm:prSet presAssocID="{C28F4501-2408-824D-9D2F-2E670D1489E4}" presName="parSh" presStyleLbl="node1" presStyleIdx="0" presStyleCnt="5"/>
      <dgm:spPr/>
      <dgm:t>
        <a:bodyPr/>
        <a:lstStyle/>
        <a:p>
          <a:endParaRPr lang="zh-CN" altLang="en-US"/>
        </a:p>
      </dgm:t>
    </dgm:pt>
    <dgm:pt modelId="{A9F8BB6B-BBF7-B24F-BF72-8730A7DF3739}" type="pres">
      <dgm:prSet presAssocID="{C28F4501-2408-824D-9D2F-2E670D1489E4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C7B4E7-1AE1-2740-99A9-0ED865610D0F}" type="pres">
      <dgm:prSet presAssocID="{390414B6-C288-5A42-9ED9-22ABD6190BD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88F4E6E7-875F-5143-9B80-9EA2FAE805A3}" type="pres">
      <dgm:prSet presAssocID="{390414B6-C288-5A42-9ED9-22ABD6190BD9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AD2F3A80-FAC6-134E-A169-C29CDCFBE089}" type="pres">
      <dgm:prSet presAssocID="{2147A3E0-C6F0-3F46-9AC0-74D3797114E4}" presName="composite" presStyleCnt="0"/>
      <dgm:spPr/>
    </dgm:pt>
    <dgm:pt modelId="{E7E6BFCA-5146-0F42-9079-A7F7B0E8A4B3}" type="pres">
      <dgm:prSet presAssocID="{2147A3E0-C6F0-3F46-9AC0-74D3797114E4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BEF08-2539-A04A-8D74-D12658B4ACAF}" type="pres">
      <dgm:prSet presAssocID="{2147A3E0-C6F0-3F46-9AC0-74D3797114E4}" presName="parSh" presStyleLbl="node1" presStyleIdx="1" presStyleCnt="5"/>
      <dgm:spPr/>
      <dgm:t>
        <a:bodyPr/>
        <a:lstStyle/>
        <a:p>
          <a:endParaRPr lang="zh-CN" altLang="en-US"/>
        </a:p>
      </dgm:t>
    </dgm:pt>
    <dgm:pt modelId="{7D36F297-A4A1-114F-A981-E6B27190A9C6}" type="pres">
      <dgm:prSet presAssocID="{2147A3E0-C6F0-3F46-9AC0-74D3797114E4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BC49C-9319-7945-9DCC-D6FAC42823C9}" type="pres">
      <dgm:prSet presAssocID="{842383E9-EA31-C84B-A73E-ABAAC3B82C2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77412BB-02F1-A649-B6DB-1BE5F347C8C0}" type="pres">
      <dgm:prSet presAssocID="{842383E9-EA31-C84B-A73E-ABAAC3B82C28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A7746A8F-092D-2C43-8534-16E9CC6B782F}" type="pres">
      <dgm:prSet presAssocID="{B3B66845-0A0F-3C4B-9A5A-0360A29A493D}" presName="composite" presStyleCnt="0"/>
      <dgm:spPr/>
    </dgm:pt>
    <dgm:pt modelId="{891714E5-D59D-7147-9C39-79443CE907E0}" type="pres">
      <dgm:prSet presAssocID="{B3B66845-0A0F-3C4B-9A5A-0360A29A493D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AC1406-8BAB-C942-A333-87EC6F661178}" type="pres">
      <dgm:prSet presAssocID="{B3B66845-0A0F-3C4B-9A5A-0360A29A493D}" presName="parSh" presStyleLbl="node1" presStyleIdx="2" presStyleCnt="5"/>
      <dgm:spPr/>
      <dgm:t>
        <a:bodyPr/>
        <a:lstStyle/>
        <a:p>
          <a:endParaRPr lang="zh-CN" altLang="en-US"/>
        </a:p>
      </dgm:t>
    </dgm:pt>
    <dgm:pt modelId="{9850C858-B899-4F4F-A994-55480A898F39}" type="pres">
      <dgm:prSet presAssocID="{B3B66845-0A0F-3C4B-9A5A-0360A29A493D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C3DB6-566D-4945-9752-C36744FF54A2}" type="pres">
      <dgm:prSet presAssocID="{EF7557CF-D2FD-5C45-AF39-049928D8EA9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97BA679-BC5E-E141-85CA-544E4E7DC7CE}" type="pres">
      <dgm:prSet presAssocID="{EF7557CF-D2FD-5C45-AF39-049928D8EA92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C5646D4C-4681-D94D-B1FE-4854F11F1ADE}" type="pres">
      <dgm:prSet presAssocID="{29D39F87-CE9F-A341-92C3-52B42824B96C}" presName="composite" presStyleCnt="0"/>
      <dgm:spPr/>
    </dgm:pt>
    <dgm:pt modelId="{DFA3A08A-D1AD-5F42-B170-A9C06C317C38}" type="pres">
      <dgm:prSet presAssocID="{29D39F87-CE9F-A341-92C3-52B42824B96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42576-1012-AD4A-9114-935DD1A2DDA9}" type="pres">
      <dgm:prSet presAssocID="{29D39F87-CE9F-A341-92C3-52B42824B96C}" presName="parSh" presStyleLbl="node1" presStyleIdx="3" presStyleCnt="5"/>
      <dgm:spPr/>
      <dgm:t>
        <a:bodyPr/>
        <a:lstStyle/>
        <a:p>
          <a:endParaRPr lang="zh-CN" altLang="en-US"/>
        </a:p>
      </dgm:t>
    </dgm:pt>
    <dgm:pt modelId="{4F19A9B0-F78A-E546-B6B9-E9C13033015E}" type="pres">
      <dgm:prSet presAssocID="{29D39F87-CE9F-A341-92C3-52B42824B96C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5F0CB-EBED-B14B-9E8A-AC608E627175}" type="pres">
      <dgm:prSet presAssocID="{0FECA4B9-48B8-234C-8578-0DAF485BE086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686488F-F313-0D4E-8F9A-FB67ADB4E92C}" type="pres">
      <dgm:prSet presAssocID="{0FECA4B9-48B8-234C-8578-0DAF485BE086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5F471CEE-7477-9D43-9149-31AD850E3F6D}" type="pres">
      <dgm:prSet presAssocID="{A0AE92E0-DAF6-904F-BB39-C1522FE03C38}" presName="composite" presStyleCnt="0"/>
      <dgm:spPr/>
    </dgm:pt>
    <dgm:pt modelId="{CCC067F1-13B5-844F-90E3-F436D7D69D0D}" type="pres">
      <dgm:prSet presAssocID="{A0AE92E0-DAF6-904F-BB39-C1522FE03C38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ADD599-EE5F-8E49-A5D5-1FF5C77BC0EF}" type="pres">
      <dgm:prSet presAssocID="{A0AE92E0-DAF6-904F-BB39-C1522FE03C38}" presName="parSh" presStyleLbl="node1" presStyleIdx="4" presStyleCnt="5"/>
      <dgm:spPr/>
      <dgm:t>
        <a:bodyPr/>
        <a:lstStyle/>
        <a:p>
          <a:endParaRPr lang="zh-CN" altLang="en-US"/>
        </a:p>
      </dgm:t>
    </dgm:pt>
    <dgm:pt modelId="{FE40E765-880B-8A45-8063-60A0C8534501}" type="pres">
      <dgm:prSet presAssocID="{A0AE92E0-DAF6-904F-BB39-C1522FE03C38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458FF9-4F84-7345-B59E-12168C95AA9F}" type="presOf" srcId="{0FECA4B9-48B8-234C-8578-0DAF485BE086}" destId="{0686488F-F313-0D4E-8F9A-FB67ADB4E92C}" srcOrd="1" destOrd="0" presId="urn:microsoft.com/office/officeart/2005/8/layout/process3"/>
    <dgm:cxn modelId="{2DC5305A-DA33-424A-B958-A9EF667801FD}" type="presOf" srcId="{48438845-299A-465A-9F9B-40BA60743C4A}" destId="{9850C858-B899-4F4F-A994-55480A898F39}" srcOrd="0" destOrd="1" presId="urn:microsoft.com/office/officeart/2005/8/layout/process3"/>
    <dgm:cxn modelId="{57FD663F-06D2-4E19-AEBA-2B9FF84C3B0A}" srcId="{C28F4501-2408-824D-9D2F-2E670D1489E4}" destId="{968C0F94-4833-4D61-8D0A-F5731FA315D3}" srcOrd="0" destOrd="0" parTransId="{A2434D69-3CA5-41F7-9C54-A7AA02C34250}" sibTransId="{65ED0CC3-4C6D-4736-A9C1-DED7FABD7571}"/>
    <dgm:cxn modelId="{B16CC4A5-9FB0-6D4E-A741-00BE67A5633D}" type="presOf" srcId="{390414B6-C288-5A42-9ED9-22ABD6190BD9}" destId="{0AC7B4E7-1AE1-2740-99A9-0ED865610D0F}" srcOrd="0" destOrd="0" presId="urn:microsoft.com/office/officeart/2005/8/layout/process3"/>
    <dgm:cxn modelId="{21AC3585-850E-43C7-A75D-A8797EEF60B6}" type="presOf" srcId="{61011341-54D2-4A16-99E9-DAC91F923153}" destId="{4F19A9B0-F78A-E546-B6B9-E9C13033015E}" srcOrd="0" destOrd="3" presId="urn:microsoft.com/office/officeart/2005/8/layout/process3"/>
    <dgm:cxn modelId="{9E152C8A-4A5F-B940-9542-ADC8F507B754}" type="presOf" srcId="{34359AD5-D372-854F-98C2-5D0B69E20158}" destId="{682D2480-9B2C-E44F-BF81-6751BD651223}" srcOrd="0" destOrd="0" presId="urn:microsoft.com/office/officeart/2005/8/layout/process3"/>
    <dgm:cxn modelId="{C191ADE4-5C7C-448B-BED2-BC27610CC3D2}" srcId="{B3B66845-0A0F-3C4B-9A5A-0360A29A493D}" destId="{C1530535-B435-4054-88E0-EC37A90A8EE2}" srcOrd="2" destOrd="0" parTransId="{F8AD738E-A5B1-42C6-B739-AA6D15602D78}" sibTransId="{4890E752-0A11-4744-8D90-BE60C7B1EBC6}"/>
    <dgm:cxn modelId="{78F51E6D-2AF5-4C36-A9AC-3AAB54C54BD1}" srcId="{A0AE92E0-DAF6-904F-BB39-C1522FE03C38}" destId="{5116D46B-836F-4164-91F0-D53EB1F77200}" srcOrd="4" destOrd="0" parTransId="{6463BDCF-8946-4D80-A308-C517BF8461B4}" sibTransId="{70380885-B05A-4FB8-8BAE-BC47D3B21543}"/>
    <dgm:cxn modelId="{B6D6FB04-8FEB-1A47-B02F-5125AE4E468A}" type="presOf" srcId="{B3B66845-0A0F-3C4B-9A5A-0360A29A493D}" destId="{2FAC1406-8BAB-C942-A333-87EC6F661178}" srcOrd="1" destOrd="0" presId="urn:microsoft.com/office/officeart/2005/8/layout/process3"/>
    <dgm:cxn modelId="{2DCA724C-0A44-7846-9F45-9B882B42A2EE}" srcId="{34359AD5-D372-854F-98C2-5D0B69E20158}" destId="{29D39F87-CE9F-A341-92C3-52B42824B96C}" srcOrd="3" destOrd="0" parTransId="{9E49EA8D-E321-3F40-873C-11D567105F2B}" sibTransId="{0FECA4B9-48B8-234C-8578-0DAF485BE086}"/>
    <dgm:cxn modelId="{28A8C07C-80ED-45F7-A28A-24537EB2EFCE}" type="presOf" srcId="{307CBB8D-8E96-42FD-ADF6-E36C7F1993C0}" destId="{7D36F297-A4A1-114F-A981-E6B27190A9C6}" srcOrd="0" destOrd="4" presId="urn:microsoft.com/office/officeart/2005/8/layout/process3"/>
    <dgm:cxn modelId="{468C8C8D-8BEE-AC43-AC93-F9612220822F}" type="presOf" srcId="{0FECA4B9-48B8-234C-8578-0DAF485BE086}" destId="{D105F0CB-EBED-B14B-9E8A-AC608E627175}" srcOrd="0" destOrd="0" presId="urn:microsoft.com/office/officeart/2005/8/layout/process3"/>
    <dgm:cxn modelId="{256B2A32-C4DC-40BE-8075-F85D8F503E5A}" srcId="{A0AE92E0-DAF6-904F-BB39-C1522FE03C38}" destId="{49729117-616B-452D-BC00-06202F7399D4}" srcOrd="2" destOrd="0" parTransId="{A8A1D25E-222E-4E03-9C0C-5B1763E9D5DF}" sibTransId="{03400123-33FF-4CD7-9DB2-2B9B39939AA7}"/>
    <dgm:cxn modelId="{B813AE61-99D5-DA46-9EF3-8A23BD5DA4B7}" type="presOf" srcId="{A0AE92E0-DAF6-904F-BB39-C1522FE03C38}" destId="{BDADD599-EE5F-8E49-A5D5-1FF5C77BC0EF}" srcOrd="1" destOrd="0" presId="urn:microsoft.com/office/officeart/2005/8/layout/process3"/>
    <dgm:cxn modelId="{0484B0B1-30E6-A942-AA1F-8DFF03BD6B4A}" type="presOf" srcId="{47A6C273-9F15-A843-AE49-790B9EE8E285}" destId="{4F19A9B0-F78A-E546-B6B9-E9C13033015E}" srcOrd="0" destOrd="0" presId="urn:microsoft.com/office/officeart/2005/8/layout/process3"/>
    <dgm:cxn modelId="{F754825A-A563-45FF-9E6C-BC4C91143AB6}" type="presOf" srcId="{5116D46B-836F-4164-91F0-D53EB1F77200}" destId="{FE40E765-880B-8A45-8063-60A0C8534501}" srcOrd="0" destOrd="4" presId="urn:microsoft.com/office/officeart/2005/8/layout/process3"/>
    <dgm:cxn modelId="{2F86E207-D6EC-484E-BB76-1DA0B4E09529}" srcId="{A0AE92E0-DAF6-904F-BB39-C1522FE03C38}" destId="{D716F17D-9AE3-473C-8222-989426CA0A82}" srcOrd="3" destOrd="0" parTransId="{1F0C324D-2AE0-44F7-8001-91C8A0DD30EF}" sibTransId="{B471FC4A-4F4A-4657-ABE5-9247F659EC8D}"/>
    <dgm:cxn modelId="{C343EA3C-D3DA-CC46-BE27-5E6DD2A99377}" srcId="{B3B66845-0A0F-3C4B-9A5A-0360A29A493D}" destId="{2409AFED-5948-6D44-962D-B4827035BDA6}" srcOrd="0" destOrd="0" parTransId="{D3BC2385-6C0A-1D41-B7F8-D83D09102BF3}" sibTransId="{6EB00A5F-1DA2-A542-90F7-5F10E99D8D30}"/>
    <dgm:cxn modelId="{E88B5FFB-F529-2445-B210-5AFD61DDCF6E}" type="presOf" srcId="{A0AE92E0-DAF6-904F-BB39-C1522FE03C38}" destId="{CCC067F1-13B5-844F-90E3-F436D7D69D0D}" srcOrd="0" destOrd="0" presId="urn:microsoft.com/office/officeart/2005/8/layout/process3"/>
    <dgm:cxn modelId="{D459F5BD-714A-0248-A41C-53413A45E97C}" type="presOf" srcId="{2147A3E0-C6F0-3F46-9AC0-74D3797114E4}" destId="{4C8BEF08-2539-A04A-8D74-D12658B4ACAF}" srcOrd="1" destOrd="0" presId="urn:microsoft.com/office/officeart/2005/8/layout/process3"/>
    <dgm:cxn modelId="{8932B295-B7F3-4D46-8B49-B7AD4B21668C}" srcId="{A0AE92E0-DAF6-904F-BB39-C1522FE03C38}" destId="{55A2FC95-C192-47D3-AEC6-E1DEFA706675}" srcOrd="1" destOrd="0" parTransId="{D8D2BBA0-E214-4092-9E12-D5B0FB82D823}" sibTransId="{DD3FF9DB-9A60-4CAF-B586-CE8AF4B2C3F4}"/>
    <dgm:cxn modelId="{3F99B74E-8819-4B74-AB3C-8FEB4BD6235D}" type="presOf" srcId="{2C7D1D1A-D697-4215-80A0-681AB7FEE6B4}" destId="{4F19A9B0-F78A-E546-B6B9-E9C13033015E}" srcOrd="0" destOrd="2" presId="urn:microsoft.com/office/officeart/2005/8/layout/process3"/>
    <dgm:cxn modelId="{AF4E6658-88CE-4145-8C56-E6699D833799}" type="presOf" srcId="{EF7557CF-D2FD-5C45-AF39-049928D8EA92}" destId="{597BA679-BC5E-E141-85CA-544E4E7DC7CE}" srcOrd="1" destOrd="0" presId="urn:microsoft.com/office/officeart/2005/8/layout/process3"/>
    <dgm:cxn modelId="{10E5409B-B74D-401A-9F70-E802183F8B49}" srcId="{29D39F87-CE9F-A341-92C3-52B42824B96C}" destId="{475A4448-720F-424D-96D1-1DB39C03E951}" srcOrd="1" destOrd="0" parTransId="{10CFB559-1A4A-4A26-A8F8-39ABBBE415E2}" sibTransId="{9C605127-5E37-4A4B-AC5A-6D76AFDE70A4}"/>
    <dgm:cxn modelId="{8E0A0E38-10B7-E745-8B19-3D094F7E8D50}" type="presOf" srcId="{52BCFB0A-BF3D-C640-8BD7-B6F6833D19AC}" destId="{FE40E765-880B-8A45-8063-60A0C8534501}" srcOrd="0" destOrd="0" presId="urn:microsoft.com/office/officeart/2005/8/layout/process3"/>
    <dgm:cxn modelId="{D7DFEF39-9E18-3F46-A472-F87B2734C105}" srcId="{34359AD5-D372-854F-98C2-5D0B69E20158}" destId="{2147A3E0-C6F0-3F46-9AC0-74D3797114E4}" srcOrd="1" destOrd="0" parTransId="{A4DDF3A9-18F1-5142-8DB9-103920A811BA}" sibTransId="{842383E9-EA31-C84B-A73E-ABAAC3B82C28}"/>
    <dgm:cxn modelId="{C38812E6-46A1-4ED4-A367-852FBCB78E21}" srcId="{2147A3E0-C6F0-3F46-9AC0-74D3797114E4}" destId="{307CBB8D-8E96-42FD-ADF6-E36C7F1993C0}" srcOrd="4" destOrd="0" parTransId="{C1BFB678-D738-4C92-A78B-28A6905057E9}" sibTransId="{88F95DBF-BA02-46CD-A77E-EBE033C15142}"/>
    <dgm:cxn modelId="{3EEFADD1-9822-2F4F-AF92-5EA433753441}" srcId="{34359AD5-D372-854F-98C2-5D0B69E20158}" destId="{C28F4501-2408-824D-9D2F-2E670D1489E4}" srcOrd="0" destOrd="0" parTransId="{C497DD18-79B5-7A48-80DC-887CD8DC4861}" sibTransId="{390414B6-C288-5A42-9ED9-22ABD6190BD9}"/>
    <dgm:cxn modelId="{8238A201-F406-3E43-8F1A-A7AD158C4224}" type="presOf" srcId="{842383E9-EA31-C84B-A73E-ABAAC3B82C28}" destId="{024BC49C-9319-7945-9DCC-D6FAC42823C9}" srcOrd="0" destOrd="0" presId="urn:microsoft.com/office/officeart/2005/8/layout/process3"/>
    <dgm:cxn modelId="{889620CA-7F55-4EE4-9018-C7C5B300173E}" type="presOf" srcId="{55A2FC95-C192-47D3-AEC6-E1DEFA706675}" destId="{FE40E765-880B-8A45-8063-60A0C8534501}" srcOrd="0" destOrd="1" presId="urn:microsoft.com/office/officeart/2005/8/layout/process3"/>
    <dgm:cxn modelId="{54524BB2-40B4-4154-8CF4-BAD9583B76BF}" type="presOf" srcId="{D716F17D-9AE3-473C-8222-989426CA0A82}" destId="{FE40E765-880B-8A45-8063-60A0C8534501}" srcOrd="0" destOrd="3" presId="urn:microsoft.com/office/officeart/2005/8/layout/process3"/>
    <dgm:cxn modelId="{EA7D9B15-4263-834E-A775-C6D4EE3DB900}" srcId="{2147A3E0-C6F0-3F46-9AC0-74D3797114E4}" destId="{23D28071-719C-1B47-B385-E4D097DCA3E2}" srcOrd="2" destOrd="0" parTransId="{80BF3F9D-7DF4-2F44-A82A-A81B4DA56C83}" sibTransId="{7EBBE526-D536-B94F-8C18-760665B494C6}"/>
    <dgm:cxn modelId="{A1C40EC4-47AD-4830-836F-CB9C2CECAF5C}" srcId="{29D39F87-CE9F-A341-92C3-52B42824B96C}" destId="{2C7D1D1A-D697-4215-80A0-681AB7FEE6B4}" srcOrd="2" destOrd="0" parTransId="{1FC3091B-7848-4EF3-A1C0-61DD713932A4}" sibTransId="{486EBD99-ADA8-47D0-8339-1F56FFE74884}"/>
    <dgm:cxn modelId="{EAF4A140-86C8-874F-A07B-C7313D86F967}" srcId="{29D39F87-CE9F-A341-92C3-52B42824B96C}" destId="{47A6C273-9F15-A843-AE49-790B9EE8E285}" srcOrd="0" destOrd="0" parTransId="{7A5E0C1D-26CC-3E4E-8405-B47E2FD77CCA}" sibTransId="{C3A56425-FC02-6944-B872-614F790F6072}"/>
    <dgm:cxn modelId="{511928D1-6F7F-F948-9BEA-175B7A6BA5DB}" type="presOf" srcId="{2409AFED-5948-6D44-962D-B4827035BDA6}" destId="{9850C858-B899-4F4F-A994-55480A898F39}" srcOrd="0" destOrd="0" presId="urn:microsoft.com/office/officeart/2005/8/layout/process3"/>
    <dgm:cxn modelId="{6A6738D1-8125-4B3A-8BCA-F4D3921C3840}" type="presOf" srcId="{49729117-616B-452D-BC00-06202F7399D4}" destId="{FE40E765-880B-8A45-8063-60A0C8534501}" srcOrd="0" destOrd="2" presId="urn:microsoft.com/office/officeart/2005/8/layout/process3"/>
    <dgm:cxn modelId="{43C6A522-E8A7-AF4F-846C-BEC970D2A4A8}" srcId="{34359AD5-D372-854F-98C2-5D0B69E20158}" destId="{A0AE92E0-DAF6-904F-BB39-C1522FE03C38}" srcOrd="4" destOrd="0" parTransId="{110DF65A-D905-454A-9D74-9355D72603DD}" sibTransId="{854233F7-CA52-5743-857D-AFA1B6FB99CE}"/>
    <dgm:cxn modelId="{05D2102A-CB5F-4062-98D3-D461DAF36D9A}" srcId="{29D39F87-CE9F-A341-92C3-52B42824B96C}" destId="{61011341-54D2-4A16-99E9-DAC91F923153}" srcOrd="3" destOrd="0" parTransId="{BB1D64E3-A32F-4E02-B85B-101E593D932A}" sibTransId="{B5712FB2-1730-4CB5-B8E3-89B08735C621}"/>
    <dgm:cxn modelId="{F61F0A21-10B1-431E-8138-172A75EF83A0}" srcId="{B3B66845-0A0F-3C4B-9A5A-0360A29A493D}" destId="{48438845-299A-465A-9F9B-40BA60743C4A}" srcOrd="1" destOrd="0" parTransId="{C08B0E32-42EA-48B5-82B8-D04A4B0C3B09}" sibTransId="{AD31204A-9CD5-4CF1-B135-96EBF29E5BD4}"/>
    <dgm:cxn modelId="{334CD762-3D71-40B5-9736-E40687707DEF}" type="presOf" srcId="{C1530535-B435-4054-88E0-EC37A90A8EE2}" destId="{9850C858-B899-4F4F-A994-55480A898F39}" srcOrd="0" destOrd="2" presId="urn:microsoft.com/office/officeart/2005/8/layout/process3"/>
    <dgm:cxn modelId="{623B686E-E5EB-7545-A37A-83874FC5B9D3}" type="presOf" srcId="{23D28071-719C-1B47-B385-E4D097DCA3E2}" destId="{7D36F297-A4A1-114F-A981-E6B27190A9C6}" srcOrd="0" destOrd="2" presId="urn:microsoft.com/office/officeart/2005/8/layout/process3"/>
    <dgm:cxn modelId="{E1FBFF74-3356-4A17-9FD3-FBE9A9D3D6EA}" type="presOf" srcId="{968C0F94-4833-4D61-8D0A-F5731FA315D3}" destId="{A9F8BB6B-BBF7-B24F-BF72-8730A7DF3739}" srcOrd="0" destOrd="0" presId="urn:microsoft.com/office/officeart/2005/8/layout/process3"/>
    <dgm:cxn modelId="{3F3790A8-29FF-EF4C-9B4C-72796E7182A6}" type="presOf" srcId="{EF7557CF-D2FD-5C45-AF39-049928D8EA92}" destId="{56AC3DB6-566D-4945-9752-C36744FF54A2}" srcOrd="0" destOrd="0" presId="urn:microsoft.com/office/officeart/2005/8/layout/process3"/>
    <dgm:cxn modelId="{A3B27480-6886-634B-928F-652056C25625}" srcId="{A0AE92E0-DAF6-904F-BB39-C1522FE03C38}" destId="{52BCFB0A-BF3D-C640-8BD7-B6F6833D19AC}" srcOrd="0" destOrd="0" parTransId="{AA815362-04C9-4C4F-842B-E135C94FE491}" sibTransId="{75892BDA-C9B4-1F4F-891A-2C5760BA350F}"/>
    <dgm:cxn modelId="{E5C379CE-DE24-B34E-913E-2EAA1C289CA6}" srcId="{2147A3E0-C6F0-3F46-9AC0-74D3797114E4}" destId="{932F9F40-AA69-BE49-A756-376C9B366E19}" srcOrd="0" destOrd="0" parTransId="{36B0B5C1-73F2-1A4F-BE67-926989C5B213}" sibTransId="{98391206-F500-0247-8C76-04BFEF73C224}"/>
    <dgm:cxn modelId="{33BA7045-56D0-7340-8298-A8C9A25AF12D}" type="presOf" srcId="{390414B6-C288-5A42-9ED9-22ABD6190BD9}" destId="{88F4E6E7-875F-5143-9B80-9EA2FAE805A3}" srcOrd="1" destOrd="0" presId="urn:microsoft.com/office/officeart/2005/8/layout/process3"/>
    <dgm:cxn modelId="{4EAAB06F-009B-F44F-9C24-770A3C298226}" srcId="{34359AD5-D372-854F-98C2-5D0B69E20158}" destId="{B3B66845-0A0F-3C4B-9A5A-0360A29A493D}" srcOrd="2" destOrd="0" parTransId="{6BB49C66-7DA1-6549-9EE9-9C9A8E4D0500}" sibTransId="{EF7557CF-D2FD-5C45-AF39-049928D8EA92}"/>
    <dgm:cxn modelId="{D4DC144E-C1B8-4EE6-8415-7CBD7A1ADCCF}" type="presOf" srcId="{5437372A-E335-4C3A-9227-BA6D2894527B}" destId="{7D36F297-A4A1-114F-A981-E6B27190A9C6}" srcOrd="0" destOrd="1" presId="urn:microsoft.com/office/officeart/2005/8/layout/process3"/>
    <dgm:cxn modelId="{0DE4FBCB-B86C-9B48-867F-0D627CF8AD58}" type="presOf" srcId="{C28F4501-2408-824D-9D2F-2E670D1489E4}" destId="{923026C2-06F8-CA43-A0FB-4E1901E0D496}" srcOrd="1" destOrd="0" presId="urn:microsoft.com/office/officeart/2005/8/layout/process3"/>
    <dgm:cxn modelId="{59D48B96-6D05-4A42-B658-FD3C2303BC37}" type="presOf" srcId="{29D39F87-CE9F-A341-92C3-52B42824B96C}" destId="{BE142576-1012-AD4A-9114-935DD1A2DDA9}" srcOrd="1" destOrd="0" presId="urn:microsoft.com/office/officeart/2005/8/layout/process3"/>
    <dgm:cxn modelId="{B93BFCF5-F223-A54C-83F2-9180B43C7628}" type="presOf" srcId="{2147A3E0-C6F0-3F46-9AC0-74D3797114E4}" destId="{E7E6BFCA-5146-0F42-9079-A7F7B0E8A4B3}" srcOrd="0" destOrd="0" presId="urn:microsoft.com/office/officeart/2005/8/layout/process3"/>
    <dgm:cxn modelId="{71154A2D-03AC-4FC5-8536-D9BA313D4BE7}" type="presOf" srcId="{CC0AD681-782A-471A-A3E8-4DD203CA12D9}" destId="{7D36F297-A4A1-114F-A981-E6B27190A9C6}" srcOrd="0" destOrd="3" presId="urn:microsoft.com/office/officeart/2005/8/layout/process3"/>
    <dgm:cxn modelId="{CB01CBF4-2406-0647-93B4-F823D776F47F}" type="presOf" srcId="{C28F4501-2408-824D-9D2F-2E670D1489E4}" destId="{2BEA003B-F9D1-2046-A1FF-C16185F57E25}" srcOrd="0" destOrd="0" presId="urn:microsoft.com/office/officeart/2005/8/layout/process3"/>
    <dgm:cxn modelId="{E9C73BE9-8240-F740-8127-2BE9EBF5B27B}" type="presOf" srcId="{B3B66845-0A0F-3C4B-9A5A-0360A29A493D}" destId="{891714E5-D59D-7147-9C39-79443CE907E0}" srcOrd="0" destOrd="0" presId="urn:microsoft.com/office/officeart/2005/8/layout/process3"/>
    <dgm:cxn modelId="{1C33147D-B080-104E-A0B6-EE67B99B4438}" type="presOf" srcId="{29D39F87-CE9F-A341-92C3-52B42824B96C}" destId="{DFA3A08A-D1AD-5F42-B170-A9C06C317C38}" srcOrd="0" destOrd="0" presId="urn:microsoft.com/office/officeart/2005/8/layout/process3"/>
    <dgm:cxn modelId="{F72C1EF9-B70A-5C4E-9D64-581AEB1312E3}" type="presOf" srcId="{932F9F40-AA69-BE49-A756-376C9B366E19}" destId="{7D36F297-A4A1-114F-A981-E6B27190A9C6}" srcOrd="0" destOrd="0" presId="urn:microsoft.com/office/officeart/2005/8/layout/process3"/>
    <dgm:cxn modelId="{8BB10C23-E989-444D-93AE-F8D93950177F}" srcId="{2147A3E0-C6F0-3F46-9AC0-74D3797114E4}" destId="{CC0AD681-782A-471A-A3E8-4DD203CA12D9}" srcOrd="3" destOrd="0" parTransId="{8C962588-DD8E-4331-AF0C-BDB4790E7B2D}" sibTransId="{9358D690-7B80-42B5-A8FB-49B0F682FA39}"/>
    <dgm:cxn modelId="{34F3674D-C36F-3D4A-A6F9-73537BA7C1F1}" type="presOf" srcId="{842383E9-EA31-C84B-A73E-ABAAC3B82C28}" destId="{E77412BB-02F1-A649-B6DB-1BE5F347C8C0}" srcOrd="1" destOrd="0" presId="urn:microsoft.com/office/officeart/2005/8/layout/process3"/>
    <dgm:cxn modelId="{6F3169CF-33F6-4525-A62E-83204EB35B63}" type="presOf" srcId="{475A4448-720F-424D-96D1-1DB39C03E951}" destId="{4F19A9B0-F78A-E546-B6B9-E9C13033015E}" srcOrd="0" destOrd="1" presId="urn:microsoft.com/office/officeart/2005/8/layout/process3"/>
    <dgm:cxn modelId="{F45B1A40-CE34-4BA1-BE7C-6F424C698D68}" srcId="{2147A3E0-C6F0-3F46-9AC0-74D3797114E4}" destId="{5437372A-E335-4C3A-9227-BA6D2894527B}" srcOrd="1" destOrd="0" parTransId="{011B3C63-DC2A-41BB-B9E1-66A97FD48113}" sibTransId="{1017BD6C-846A-4927-8129-B9658AD135FA}"/>
    <dgm:cxn modelId="{D9F45E09-FF7C-0349-AE94-0F8ABF792D5C}" type="presParOf" srcId="{682D2480-9B2C-E44F-BF81-6751BD651223}" destId="{F80FB937-843B-7E46-BA88-07620861B29F}" srcOrd="0" destOrd="0" presId="urn:microsoft.com/office/officeart/2005/8/layout/process3"/>
    <dgm:cxn modelId="{3FA2C3BC-5F60-814A-9BE7-576AD335E400}" type="presParOf" srcId="{F80FB937-843B-7E46-BA88-07620861B29F}" destId="{2BEA003B-F9D1-2046-A1FF-C16185F57E25}" srcOrd="0" destOrd="0" presId="urn:microsoft.com/office/officeart/2005/8/layout/process3"/>
    <dgm:cxn modelId="{11B1B953-5044-0141-9504-93C64A606A53}" type="presParOf" srcId="{F80FB937-843B-7E46-BA88-07620861B29F}" destId="{923026C2-06F8-CA43-A0FB-4E1901E0D496}" srcOrd="1" destOrd="0" presId="urn:microsoft.com/office/officeart/2005/8/layout/process3"/>
    <dgm:cxn modelId="{CC1B1B74-41A7-9C4E-BA07-A7A4D9952458}" type="presParOf" srcId="{F80FB937-843B-7E46-BA88-07620861B29F}" destId="{A9F8BB6B-BBF7-B24F-BF72-8730A7DF3739}" srcOrd="2" destOrd="0" presId="urn:microsoft.com/office/officeart/2005/8/layout/process3"/>
    <dgm:cxn modelId="{094F8BA0-B021-FB42-889D-54D3888BA4FE}" type="presParOf" srcId="{682D2480-9B2C-E44F-BF81-6751BD651223}" destId="{0AC7B4E7-1AE1-2740-99A9-0ED865610D0F}" srcOrd="1" destOrd="0" presId="urn:microsoft.com/office/officeart/2005/8/layout/process3"/>
    <dgm:cxn modelId="{82079333-63ED-BC45-810D-959428AE0D4B}" type="presParOf" srcId="{0AC7B4E7-1AE1-2740-99A9-0ED865610D0F}" destId="{88F4E6E7-875F-5143-9B80-9EA2FAE805A3}" srcOrd="0" destOrd="0" presId="urn:microsoft.com/office/officeart/2005/8/layout/process3"/>
    <dgm:cxn modelId="{2EE7B2EA-6A74-324C-9AB6-9F46D1BADF86}" type="presParOf" srcId="{682D2480-9B2C-E44F-BF81-6751BD651223}" destId="{AD2F3A80-FAC6-134E-A169-C29CDCFBE089}" srcOrd="2" destOrd="0" presId="urn:microsoft.com/office/officeart/2005/8/layout/process3"/>
    <dgm:cxn modelId="{4EE1023F-2244-074B-B506-902DDE774C73}" type="presParOf" srcId="{AD2F3A80-FAC6-134E-A169-C29CDCFBE089}" destId="{E7E6BFCA-5146-0F42-9079-A7F7B0E8A4B3}" srcOrd="0" destOrd="0" presId="urn:microsoft.com/office/officeart/2005/8/layout/process3"/>
    <dgm:cxn modelId="{D96E517D-C947-4B48-93D6-529F250F70B8}" type="presParOf" srcId="{AD2F3A80-FAC6-134E-A169-C29CDCFBE089}" destId="{4C8BEF08-2539-A04A-8D74-D12658B4ACAF}" srcOrd="1" destOrd="0" presId="urn:microsoft.com/office/officeart/2005/8/layout/process3"/>
    <dgm:cxn modelId="{95BD41DB-CDA0-EA40-9D8B-8E668081BD8B}" type="presParOf" srcId="{AD2F3A80-FAC6-134E-A169-C29CDCFBE089}" destId="{7D36F297-A4A1-114F-A981-E6B27190A9C6}" srcOrd="2" destOrd="0" presId="urn:microsoft.com/office/officeart/2005/8/layout/process3"/>
    <dgm:cxn modelId="{47087303-B1C4-B84B-A5F3-C609CD055A69}" type="presParOf" srcId="{682D2480-9B2C-E44F-BF81-6751BD651223}" destId="{024BC49C-9319-7945-9DCC-D6FAC42823C9}" srcOrd="3" destOrd="0" presId="urn:microsoft.com/office/officeart/2005/8/layout/process3"/>
    <dgm:cxn modelId="{5BD8BDE3-BB52-0248-BE86-0715C2A4FC26}" type="presParOf" srcId="{024BC49C-9319-7945-9DCC-D6FAC42823C9}" destId="{E77412BB-02F1-A649-B6DB-1BE5F347C8C0}" srcOrd="0" destOrd="0" presId="urn:microsoft.com/office/officeart/2005/8/layout/process3"/>
    <dgm:cxn modelId="{4E887075-62AF-5844-99AF-B58174D9173A}" type="presParOf" srcId="{682D2480-9B2C-E44F-BF81-6751BD651223}" destId="{A7746A8F-092D-2C43-8534-16E9CC6B782F}" srcOrd="4" destOrd="0" presId="urn:microsoft.com/office/officeart/2005/8/layout/process3"/>
    <dgm:cxn modelId="{07CD91A0-327E-3342-9DDE-7DE23CC2CD01}" type="presParOf" srcId="{A7746A8F-092D-2C43-8534-16E9CC6B782F}" destId="{891714E5-D59D-7147-9C39-79443CE907E0}" srcOrd="0" destOrd="0" presId="urn:microsoft.com/office/officeart/2005/8/layout/process3"/>
    <dgm:cxn modelId="{79F32E09-2070-534B-A68A-D1682A185A55}" type="presParOf" srcId="{A7746A8F-092D-2C43-8534-16E9CC6B782F}" destId="{2FAC1406-8BAB-C942-A333-87EC6F661178}" srcOrd="1" destOrd="0" presId="urn:microsoft.com/office/officeart/2005/8/layout/process3"/>
    <dgm:cxn modelId="{DD521B19-1D30-3F43-9120-A34E85370F0E}" type="presParOf" srcId="{A7746A8F-092D-2C43-8534-16E9CC6B782F}" destId="{9850C858-B899-4F4F-A994-55480A898F39}" srcOrd="2" destOrd="0" presId="urn:microsoft.com/office/officeart/2005/8/layout/process3"/>
    <dgm:cxn modelId="{6096796B-EDAC-6242-A600-87400799ADF1}" type="presParOf" srcId="{682D2480-9B2C-E44F-BF81-6751BD651223}" destId="{56AC3DB6-566D-4945-9752-C36744FF54A2}" srcOrd="5" destOrd="0" presId="urn:microsoft.com/office/officeart/2005/8/layout/process3"/>
    <dgm:cxn modelId="{BEA8E2AA-E9E7-CD4D-B47C-A1086F942E47}" type="presParOf" srcId="{56AC3DB6-566D-4945-9752-C36744FF54A2}" destId="{597BA679-BC5E-E141-85CA-544E4E7DC7CE}" srcOrd="0" destOrd="0" presId="urn:microsoft.com/office/officeart/2005/8/layout/process3"/>
    <dgm:cxn modelId="{68800541-BFE6-5740-8399-5A051E4D14BE}" type="presParOf" srcId="{682D2480-9B2C-E44F-BF81-6751BD651223}" destId="{C5646D4C-4681-D94D-B1FE-4854F11F1ADE}" srcOrd="6" destOrd="0" presId="urn:microsoft.com/office/officeart/2005/8/layout/process3"/>
    <dgm:cxn modelId="{5114509B-DD10-7B49-AC0F-C1E65112C83F}" type="presParOf" srcId="{C5646D4C-4681-D94D-B1FE-4854F11F1ADE}" destId="{DFA3A08A-D1AD-5F42-B170-A9C06C317C38}" srcOrd="0" destOrd="0" presId="urn:microsoft.com/office/officeart/2005/8/layout/process3"/>
    <dgm:cxn modelId="{B1B88334-BD89-7B44-9E0E-89FE9BDB2BBE}" type="presParOf" srcId="{C5646D4C-4681-D94D-B1FE-4854F11F1ADE}" destId="{BE142576-1012-AD4A-9114-935DD1A2DDA9}" srcOrd="1" destOrd="0" presId="urn:microsoft.com/office/officeart/2005/8/layout/process3"/>
    <dgm:cxn modelId="{384BC854-4BC3-5944-A1F0-4A16EBA61E7B}" type="presParOf" srcId="{C5646D4C-4681-D94D-B1FE-4854F11F1ADE}" destId="{4F19A9B0-F78A-E546-B6B9-E9C13033015E}" srcOrd="2" destOrd="0" presId="urn:microsoft.com/office/officeart/2005/8/layout/process3"/>
    <dgm:cxn modelId="{5A04710E-907A-EA40-82EF-BE011500CE8B}" type="presParOf" srcId="{682D2480-9B2C-E44F-BF81-6751BD651223}" destId="{D105F0CB-EBED-B14B-9E8A-AC608E627175}" srcOrd="7" destOrd="0" presId="urn:microsoft.com/office/officeart/2005/8/layout/process3"/>
    <dgm:cxn modelId="{6F9D3860-DCE4-A940-9C1B-34FBD585086C}" type="presParOf" srcId="{D105F0CB-EBED-B14B-9E8A-AC608E627175}" destId="{0686488F-F313-0D4E-8F9A-FB67ADB4E92C}" srcOrd="0" destOrd="0" presId="urn:microsoft.com/office/officeart/2005/8/layout/process3"/>
    <dgm:cxn modelId="{B0524193-5975-3A4D-B5FE-4B38BA6C107C}" type="presParOf" srcId="{682D2480-9B2C-E44F-BF81-6751BD651223}" destId="{5F471CEE-7477-9D43-9149-31AD850E3F6D}" srcOrd="8" destOrd="0" presId="urn:microsoft.com/office/officeart/2005/8/layout/process3"/>
    <dgm:cxn modelId="{7CC7B0ED-F6A6-0C40-B1D8-8F888595658E}" type="presParOf" srcId="{5F471CEE-7477-9D43-9149-31AD850E3F6D}" destId="{CCC067F1-13B5-844F-90E3-F436D7D69D0D}" srcOrd="0" destOrd="0" presId="urn:microsoft.com/office/officeart/2005/8/layout/process3"/>
    <dgm:cxn modelId="{1F4C169A-A285-CB48-9234-1C7D43709939}" type="presParOf" srcId="{5F471CEE-7477-9D43-9149-31AD850E3F6D}" destId="{BDADD599-EE5F-8E49-A5D5-1FF5C77BC0EF}" srcOrd="1" destOrd="0" presId="urn:microsoft.com/office/officeart/2005/8/layout/process3"/>
    <dgm:cxn modelId="{2F655AE6-6FC9-E14F-896D-FF233FC84A10}" type="presParOf" srcId="{5F471CEE-7477-9D43-9149-31AD850E3F6D}" destId="{FE40E765-880B-8A45-8063-60A0C8534501}" srcOrd="2" destOrd="0" presId="urn:microsoft.com/office/officeart/2005/8/layout/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61DDA-F2C7-964A-B9E6-AF641233EBD1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18D9DA-C94E-DA40-9BE5-B1C84354DC02}">
      <dgm:prSet phldrT="[文本]"/>
      <dgm:spPr/>
      <dgm:t>
        <a:bodyPr/>
        <a:lstStyle/>
        <a:p>
          <a:r>
            <a:rPr lang="zh-CN" altLang="en-US" dirty="0" smtClean="0"/>
            <a:t>网站</a:t>
          </a:r>
          <a:endParaRPr lang="zh-CN" altLang="en-US" dirty="0"/>
        </a:p>
      </dgm:t>
    </dgm:pt>
    <dgm:pt modelId="{1BBCE6E7-8E09-674E-9BCC-EB25E4AE5CC0}" type="parTrans" cxnId="{564182EF-F5D5-E844-97E9-BCA0DE9D268F}">
      <dgm:prSet/>
      <dgm:spPr/>
      <dgm:t>
        <a:bodyPr/>
        <a:lstStyle/>
        <a:p>
          <a:endParaRPr lang="zh-CN" altLang="en-US"/>
        </a:p>
      </dgm:t>
    </dgm:pt>
    <dgm:pt modelId="{6E9C8A3B-7E5D-2340-A353-B37D3A811D6A}" type="sibTrans" cxnId="{564182EF-F5D5-E844-97E9-BCA0DE9D268F}">
      <dgm:prSet/>
      <dgm:spPr/>
      <dgm:t>
        <a:bodyPr/>
        <a:lstStyle/>
        <a:p>
          <a:endParaRPr lang="zh-CN" altLang="en-US"/>
        </a:p>
      </dgm:t>
    </dgm:pt>
    <dgm:pt modelId="{2C24FC3E-ADC4-CD4F-99CA-9E138164C6B6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CAB4D96B-0BCB-E24D-8D90-D747130D06E8}" type="parTrans" cxnId="{204FF553-C694-1842-BF55-8D84A1BC1CB0}">
      <dgm:prSet/>
      <dgm:spPr/>
      <dgm:t>
        <a:bodyPr/>
        <a:lstStyle/>
        <a:p>
          <a:endParaRPr lang="zh-CN" altLang="en-US"/>
        </a:p>
      </dgm:t>
    </dgm:pt>
    <dgm:pt modelId="{56C196D3-FEE0-EB46-99AE-9C6FE7101DD9}" type="sibTrans" cxnId="{204FF553-C694-1842-BF55-8D84A1BC1CB0}">
      <dgm:prSet/>
      <dgm:spPr/>
      <dgm:t>
        <a:bodyPr/>
        <a:lstStyle/>
        <a:p>
          <a:endParaRPr lang="zh-CN" altLang="en-US"/>
        </a:p>
      </dgm:t>
    </dgm:pt>
    <dgm:pt modelId="{CF7B098B-0475-C941-B38A-8F94CF6A1C82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53938DE9-DEE2-224B-B848-B5E95FACB9EC}" type="parTrans" cxnId="{C8FE4423-E627-D143-83F3-FFB3B4E05E23}">
      <dgm:prSet/>
      <dgm:spPr/>
      <dgm:t>
        <a:bodyPr/>
        <a:lstStyle/>
        <a:p>
          <a:endParaRPr lang="zh-CN" altLang="en-US"/>
        </a:p>
      </dgm:t>
    </dgm:pt>
    <dgm:pt modelId="{235BA0A8-4623-784E-A96F-171F6316DC69}" type="sibTrans" cxnId="{C8FE4423-E627-D143-83F3-FFB3B4E05E23}">
      <dgm:prSet/>
      <dgm:spPr/>
      <dgm:t>
        <a:bodyPr/>
        <a:lstStyle/>
        <a:p>
          <a:endParaRPr lang="zh-CN" altLang="en-US"/>
        </a:p>
      </dgm:t>
    </dgm:pt>
    <dgm:pt modelId="{D4A9B8CA-AB49-B44C-86DC-F828B0F59457}">
      <dgm:prSet phldrT="[文本]"/>
      <dgm:spPr/>
      <dgm:t>
        <a:bodyPr/>
        <a:lstStyle/>
        <a:p>
          <a:r>
            <a:rPr lang="zh-CN" altLang="en-US" dirty="0" smtClean="0"/>
            <a:t>促销</a:t>
          </a:r>
          <a:endParaRPr lang="zh-CN" altLang="en-US" dirty="0"/>
        </a:p>
      </dgm:t>
    </dgm:pt>
    <dgm:pt modelId="{24082B30-51AD-9C41-AE48-537BA7F6BB14}" type="parTrans" cxnId="{C4EFDE2E-0132-894B-B693-FB439606EAAF}">
      <dgm:prSet/>
      <dgm:spPr/>
      <dgm:t>
        <a:bodyPr/>
        <a:lstStyle/>
        <a:p>
          <a:endParaRPr lang="zh-CN" altLang="en-US"/>
        </a:p>
      </dgm:t>
    </dgm:pt>
    <dgm:pt modelId="{DAF9B148-6E6D-0440-B2AF-8F27F608D86A}" type="sibTrans" cxnId="{C4EFDE2E-0132-894B-B693-FB439606EAAF}">
      <dgm:prSet/>
      <dgm:spPr/>
      <dgm:t>
        <a:bodyPr/>
        <a:lstStyle/>
        <a:p>
          <a:endParaRPr lang="zh-CN" altLang="en-US"/>
        </a:p>
      </dgm:t>
    </dgm:pt>
    <dgm:pt modelId="{F99FD2BB-E27C-644B-82D1-F18CF81859F1}">
      <dgm:prSet phldrT="[文本]"/>
      <dgm:spPr/>
      <dgm:t>
        <a:bodyPr/>
        <a:lstStyle/>
        <a:p>
          <a:r>
            <a:rPr lang="zh-CN" altLang="en-US" dirty="0" smtClean="0"/>
            <a:t>用户中心</a:t>
          </a:r>
          <a:endParaRPr lang="zh-CN" altLang="en-US" dirty="0"/>
        </a:p>
      </dgm:t>
    </dgm:pt>
    <dgm:pt modelId="{7070B59F-9DAC-2B43-B91C-74D9BB1BF48B}" type="parTrans" cxnId="{19992522-46EC-EE4E-A7EA-99587CCF534A}">
      <dgm:prSet/>
      <dgm:spPr/>
      <dgm:t>
        <a:bodyPr/>
        <a:lstStyle/>
        <a:p>
          <a:endParaRPr lang="zh-CN" altLang="en-US"/>
        </a:p>
      </dgm:t>
    </dgm:pt>
    <dgm:pt modelId="{EDBE6609-8612-F247-B53D-721B61C04334}" type="sibTrans" cxnId="{19992522-46EC-EE4E-A7EA-99587CCF534A}">
      <dgm:prSet/>
      <dgm:spPr/>
      <dgm:t>
        <a:bodyPr/>
        <a:lstStyle/>
        <a:p>
          <a:endParaRPr lang="zh-CN" altLang="en-US"/>
        </a:p>
      </dgm:t>
    </dgm:pt>
    <dgm:pt modelId="{9C7B20CF-BA4F-B846-8281-0432A5574618}">
      <dgm:prSet phldrT="[文本]"/>
      <dgm:spPr/>
      <dgm:t>
        <a:bodyPr/>
        <a:lstStyle/>
        <a:p>
          <a:r>
            <a:rPr lang="zh-CN" altLang="en-US" dirty="0" smtClean="0"/>
            <a:t>推荐</a:t>
          </a:r>
          <a:endParaRPr lang="zh-CN" altLang="en-US" dirty="0"/>
        </a:p>
      </dgm:t>
    </dgm:pt>
    <dgm:pt modelId="{7A59E6C6-5294-284C-9C27-0B83BE2AC7EB}" type="parTrans" cxnId="{B9188759-2494-4C45-BD61-0B99EFC40E9E}">
      <dgm:prSet/>
      <dgm:spPr/>
      <dgm:t>
        <a:bodyPr/>
        <a:lstStyle/>
        <a:p>
          <a:endParaRPr lang="zh-CN" altLang="en-US"/>
        </a:p>
      </dgm:t>
    </dgm:pt>
    <dgm:pt modelId="{F4799DFF-054C-AD45-AE3C-5E181BAD0E35}" type="sibTrans" cxnId="{B9188759-2494-4C45-BD61-0B99EFC40E9E}">
      <dgm:prSet/>
      <dgm:spPr/>
      <dgm:t>
        <a:bodyPr/>
        <a:lstStyle/>
        <a:p>
          <a:endParaRPr lang="zh-CN" altLang="en-US"/>
        </a:p>
      </dgm:t>
    </dgm:pt>
    <dgm:pt modelId="{00264C11-4FCF-CD44-9E88-CCCBA7BBFF60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B6EE0022-DCDA-484D-996F-7589AC992488}" type="parTrans" cxnId="{B56D62D2-0761-0C4E-BC8D-323066CC9624}">
      <dgm:prSet/>
      <dgm:spPr/>
      <dgm:t>
        <a:bodyPr/>
        <a:lstStyle/>
        <a:p>
          <a:endParaRPr lang="zh-CN" altLang="en-US"/>
        </a:p>
      </dgm:t>
    </dgm:pt>
    <dgm:pt modelId="{5F9ED552-9095-1841-BCE1-E33FF2001260}" type="sibTrans" cxnId="{B56D62D2-0761-0C4E-BC8D-323066CC9624}">
      <dgm:prSet/>
      <dgm:spPr/>
      <dgm:t>
        <a:bodyPr/>
        <a:lstStyle/>
        <a:p>
          <a:endParaRPr lang="zh-CN" altLang="en-US"/>
        </a:p>
      </dgm:t>
    </dgm:pt>
    <dgm:pt modelId="{137C08D6-AD11-094A-9066-86993794F969}">
      <dgm:prSet phldrT="[文本]"/>
      <dgm:spPr/>
      <dgm:t>
        <a:bodyPr/>
        <a:lstStyle/>
        <a:p>
          <a:r>
            <a:rPr lang="zh-CN" altLang="en-US" dirty="0" smtClean="0"/>
            <a:t>支付 </a:t>
          </a:r>
          <a:endParaRPr lang="zh-CN" altLang="en-US" dirty="0"/>
        </a:p>
      </dgm:t>
    </dgm:pt>
    <dgm:pt modelId="{5C17B939-DCBF-2243-84FB-2272DCDB1AB5}" type="parTrans" cxnId="{C764A693-207B-6748-A5AA-FBFAC6E9831A}">
      <dgm:prSet/>
      <dgm:spPr/>
      <dgm:t>
        <a:bodyPr/>
        <a:lstStyle/>
        <a:p>
          <a:endParaRPr lang="zh-CN" altLang="en-US"/>
        </a:p>
      </dgm:t>
    </dgm:pt>
    <dgm:pt modelId="{A415A9B0-A702-264D-A40E-7902B0112246}" type="sibTrans" cxnId="{C764A693-207B-6748-A5AA-FBFAC6E9831A}">
      <dgm:prSet/>
      <dgm:spPr/>
      <dgm:t>
        <a:bodyPr/>
        <a:lstStyle/>
        <a:p>
          <a:endParaRPr lang="zh-CN" altLang="en-US"/>
        </a:p>
      </dgm:t>
    </dgm:pt>
    <dgm:pt modelId="{24AB9AF1-C12A-413A-B855-76F07239853A}">
      <dgm:prSet phldrT="[文本]"/>
      <dgm:spPr/>
      <dgm:t>
        <a:bodyPr/>
        <a:lstStyle/>
        <a:p>
          <a:r>
            <a:rPr lang="en-US" altLang="zh-CN" dirty="0" smtClean="0"/>
            <a:t>CMCT</a:t>
          </a:r>
          <a:endParaRPr lang="zh-CN" altLang="en-US" dirty="0"/>
        </a:p>
      </dgm:t>
    </dgm:pt>
    <dgm:pt modelId="{8D3FEAEB-71BB-4D2D-90A3-929E694BF8D5}" type="parTrans" cxnId="{880EAD0F-92D2-4936-9856-90A0F624CBA6}">
      <dgm:prSet/>
      <dgm:spPr/>
      <dgm:t>
        <a:bodyPr/>
        <a:lstStyle/>
        <a:p>
          <a:endParaRPr lang="zh-CN" altLang="en-US"/>
        </a:p>
      </dgm:t>
    </dgm:pt>
    <dgm:pt modelId="{B7339706-56EC-4B45-A4B8-4FFFA2EAF801}" type="sibTrans" cxnId="{880EAD0F-92D2-4936-9856-90A0F624CBA6}">
      <dgm:prSet/>
      <dgm:spPr/>
      <dgm:t>
        <a:bodyPr/>
        <a:lstStyle/>
        <a:p>
          <a:endParaRPr lang="zh-CN" altLang="en-US"/>
        </a:p>
      </dgm:t>
    </dgm:pt>
    <dgm:pt modelId="{53525C2C-B618-46F5-A44F-AAF708D3B8BC}">
      <dgm:prSet phldrT="[文本]"/>
      <dgm:spPr/>
      <dgm:t>
        <a:bodyPr/>
        <a:lstStyle/>
        <a:p>
          <a:r>
            <a:rPr lang="en-US" altLang="zh-CN" dirty="0" smtClean="0"/>
            <a:t>WMS</a:t>
          </a:r>
          <a:endParaRPr lang="zh-CN" altLang="en-US" dirty="0"/>
        </a:p>
      </dgm:t>
    </dgm:pt>
    <dgm:pt modelId="{52392BED-3C32-43BB-9A37-A736B99A1031}" type="parTrans" cxnId="{5453E198-E152-4557-BA42-F237711B680E}">
      <dgm:prSet/>
      <dgm:spPr/>
      <dgm:t>
        <a:bodyPr/>
        <a:lstStyle/>
        <a:p>
          <a:endParaRPr lang="zh-CN" altLang="en-US"/>
        </a:p>
      </dgm:t>
    </dgm:pt>
    <dgm:pt modelId="{A188E60D-0C53-4AA2-8F73-F3B5B16E2B2A}" type="sibTrans" cxnId="{5453E198-E152-4557-BA42-F237711B680E}">
      <dgm:prSet/>
      <dgm:spPr/>
      <dgm:t>
        <a:bodyPr/>
        <a:lstStyle/>
        <a:p>
          <a:endParaRPr lang="zh-CN" altLang="en-US"/>
        </a:p>
      </dgm:t>
    </dgm:pt>
    <dgm:pt modelId="{C03132DF-5EF7-42C9-9E35-A6C291263691}">
      <dgm:prSet phldrT="[文本]"/>
      <dgm:spPr/>
      <dgm:t>
        <a:bodyPr/>
        <a:lstStyle/>
        <a:p>
          <a:r>
            <a:rPr lang="zh-CN" altLang="en-US" dirty="0" smtClean="0"/>
            <a:t>商品中心</a:t>
          </a:r>
          <a:endParaRPr lang="zh-CN" altLang="en-US" dirty="0"/>
        </a:p>
      </dgm:t>
    </dgm:pt>
    <dgm:pt modelId="{F8CD829E-438B-4C76-B507-7413F929E9FC}" type="parTrans" cxnId="{1B9A789C-D8D2-4CE5-AAC4-CF03ED3653B8}">
      <dgm:prSet/>
      <dgm:spPr/>
      <dgm:t>
        <a:bodyPr/>
        <a:lstStyle/>
        <a:p>
          <a:endParaRPr lang="zh-CN" altLang="en-US"/>
        </a:p>
      </dgm:t>
    </dgm:pt>
    <dgm:pt modelId="{B5E183B5-EDD4-4DFD-9EF4-A51018619024}" type="sibTrans" cxnId="{1B9A789C-D8D2-4CE5-AAC4-CF03ED3653B8}">
      <dgm:prSet/>
      <dgm:spPr/>
      <dgm:t>
        <a:bodyPr/>
        <a:lstStyle/>
        <a:p>
          <a:endParaRPr lang="zh-CN" altLang="en-US"/>
        </a:p>
      </dgm:t>
    </dgm:pt>
    <dgm:pt modelId="{8A5F6492-C2A8-4A60-9BC3-303918C5C192}">
      <dgm:prSet phldrT="[文本]"/>
      <dgm:spPr/>
      <dgm:t>
        <a:bodyPr/>
        <a:lstStyle/>
        <a:p>
          <a:r>
            <a:rPr lang="en-US" altLang="zh-CN" dirty="0" smtClean="0"/>
            <a:t>CMS</a:t>
          </a:r>
          <a:endParaRPr lang="zh-CN" altLang="en-US" dirty="0"/>
        </a:p>
      </dgm:t>
    </dgm:pt>
    <dgm:pt modelId="{B092637E-3C60-4E14-94CE-6A16D678FAD0}" type="parTrans" cxnId="{9B634C70-53BF-4EDB-BA6A-6250EEE0F089}">
      <dgm:prSet/>
      <dgm:spPr/>
      <dgm:t>
        <a:bodyPr/>
        <a:lstStyle/>
        <a:p>
          <a:endParaRPr lang="zh-CN" altLang="en-US"/>
        </a:p>
      </dgm:t>
    </dgm:pt>
    <dgm:pt modelId="{22CAD26A-E927-4CE7-8B76-673BCC342B88}" type="sibTrans" cxnId="{9B634C70-53BF-4EDB-BA6A-6250EEE0F089}">
      <dgm:prSet/>
      <dgm:spPr/>
      <dgm:t>
        <a:bodyPr/>
        <a:lstStyle/>
        <a:p>
          <a:endParaRPr lang="zh-CN" altLang="en-US"/>
        </a:p>
      </dgm:t>
    </dgm:pt>
    <dgm:pt modelId="{A6AFEF2A-6628-894E-B0F8-D593C471FA46}" type="pres">
      <dgm:prSet presAssocID="{DC061DDA-F2C7-964A-B9E6-AF641233EBD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7825C-9981-7840-9248-CADF6D612F76}" type="pres">
      <dgm:prSet presAssocID="{E618D9DA-C94E-DA40-9BE5-B1C84354DC0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EBBE12A-6031-0249-9511-D0A600EB493C}" type="pres">
      <dgm:prSet presAssocID="{CAB4D96B-0BCB-E24D-8D90-D747130D06E8}" presName="Name9" presStyleLbl="parChTrans1D2" presStyleIdx="0" presStyleCnt="11"/>
      <dgm:spPr/>
      <dgm:t>
        <a:bodyPr/>
        <a:lstStyle/>
        <a:p>
          <a:endParaRPr lang="zh-CN" altLang="en-US"/>
        </a:p>
      </dgm:t>
    </dgm:pt>
    <dgm:pt modelId="{9357BD21-22E6-8C4F-A5C8-6274F84CDA2A}" type="pres">
      <dgm:prSet presAssocID="{CAB4D96B-0BCB-E24D-8D90-D747130D06E8}" presName="connTx" presStyleLbl="parChTrans1D2" presStyleIdx="0" presStyleCnt="11"/>
      <dgm:spPr/>
      <dgm:t>
        <a:bodyPr/>
        <a:lstStyle/>
        <a:p>
          <a:endParaRPr lang="zh-CN" altLang="en-US"/>
        </a:p>
      </dgm:t>
    </dgm:pt>
    <dgm:pt modelId="{F4D72A7C-16A1-F24D-988C-AAD6FFFD8886}" type="pres">
      <dgm:prSet presAssocID="{2C24FC3E-ADC4-CD4F-99CA-9E138164C6B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A560B-80B3-BF41-8ECB-BED7DA20775A}" type="pres">
      <dgm:prSet presAssocID="{53938DE9-DEE2-224B-B848-B5E95FACB9EC}" presName="Name9" presStyleLbl="parChTrans1D2" presStyleIdx="1" presStyleCnt="11"/>
      <dgm:spPr/>
      <dgm:t>
        <a:bodyPr/>
        <a:lstStyle/>
        <a:p>
          <a:endParaRPr lang="zh-CN" altLang="en-US"/>
        </a:p>
      </dgm:t>
    </dgm:pt>
    <dgm:pt modelId="{DBCA061E-D33B-2940-8C43-61B508B8E48E}" type="pres">
      <dgm:prSet presAssocID="{53938DE9-DEE2-224B-B848-B5E95FACB9EC}" presName="connTx" presStyleLbl="parChTrans1D2" presStyleIdx="1" presStyleCnt="11"/>
      <dgm:spPr/>
      <dgm:t>
        <a:bodyPr/>
        <a:lstStyle/>
        <a:p>
          <a:endParaRPr lang="zh-CN" altLang="en-US"/>
        </a:p>
      </dgm:t>
    </dgm:pt>
    <dgm:pt modelId="{7145D79D-1FEB-DF48-9A99-1E816C3BF7E8}" type="pres">
      <dgm:prSet presAssocID="{CF7B098B-0475-C941-B38A-8F94CF6A1C82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31A5C-0FB0-204F-96BF-3522D50ACB0E}" type="pres">
      <dgm:prSet presAssocID="{24082B30-51AD-9C41-AE48-537BA7F6BB14}" presName="Name9" presStyleLbl="parChTrans1D2" presStyleIdx="2" presStyleCnt="11"/>
      <dgm:spPr/>
      <dgm:t>
        <a:bodyPr/>
        <a:lstStyle/>
        <a:p>
          <a:endParaRPr lang="zh-CN" altLang="en-US"/>
        </a:p>
      </dgm:t>
    </dgm:pt>
    <dgm:pt modelId="{07E80BCE-8F35-2C47-882C-13C4E552D921}" type="pres">
      <dgm:prSet presAssocID="{24082B30-51AD-9C41-AE48-537BA7F6BB14}" presName="connTx" presStyleLbl="parChTrans1D2" presStyleIdx="2" presStyleCnt="11"/>
      <dgm:spPr/>
      <dgm:t>
        <a:bodyPr/>
        <a:lstStyle/>
        <a:p>
          <a:endParaRPr lang="zh-CN" altLang="en-US"/>
        </a:p>
      </dgm:t>
    </dgm:pt>
    <dgm:pt modelId="{933A2CB9-F29A-A74F-9442-3C8961017C80}" type="pres">
      <dgm:prSet presAssocID="{D4A9B8CA-AB49-B44C-86DC-F828B0F59457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FBEA9-8716-334B-B16F-F47108178AFD}" type="pres">
      <dgm:prSet presAssocID="{7A59E6C6-5294-284C-9C27-0B83BE2AC7EB}" presName="Name9" presStyleLbl="parChTrans1D2" presStyleIdx="3" presStyleCnt="11"/>
      <dgm:spPr/>
      <dgm:t>
        <a:bodyPr/>
        <a:lstStyle/>
        <a:p>
          <a:endParaRPr lang="zh-CN" altLang="en-US"/>
        </a:p>
      </dgm:t>
    </dgm:pt>
    <dgm:pt modelId="{1B9A7FFC-0708-BA4E-8FB1-3F342D953F0B}" type="pres">
      <dgm:prSet presAssocID="{7A59E6C6-5294-284C-9C27-0B83BE2AC7EB}" presName="connTx" presStyleLbl="parChTrans1D2" presStyleIdx="3" presStyleCnt="11"/>
      <dgm:spPr/>
      <dgm:t>
        <a:bodyPr/>
        <a:lstStyle/>
        <a:p>
          <a:endParaRPr lang="zh-CN" altLang="en-US"/>
        </a:p>
      </dgm:t>
    </dgm:pt>
    <dgm:pt modelId="{68C3EA0A-D7F1-7149-AC3E-9E32622079B9}" type="pres">
      <dgm:prSet presAssocID="{9C7B20CF-BA4F-B846-8281-0432A5574618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7AFA9-FDD8-B749-9242-5A42D2D9C550}" type="pres">
      <dgm:prSet presAssocID="{B6EE0022-DCDA-484D-996F-7589AC992488}" presName="Name9" presStyleLbl="parChTrans1D2" presStyleIdx="4" presStyleCnt="11"/>
      <dgm:spPr/>
      <dgm:t>
        <a:bodyPr/>
        <a:lstStyle/>
        <a:p>
          <a:endParaRPr lang="zh-CN" altLang="en-US"/>
        </a:p>
      </dgm:t>
    </dgm:pt>
    <dgm:pt modelId="{194FF21F-3757-874C-9E29-916B90BD59D1}" type="pres">
      <dgm:prSet presAssocID="{B6EE0022-DCDA-484D-996F-7589AC992488}" presName="connTx" presStyleLbl="parChTrans1D2" presStyleIdx="4" presStyleCnt="11"/>
      <dgm:spPr/>
      <dgm:t>
        <a:bodyPr/>
        <a:lstStyle/>
        <a:p>
          <a:endParaRPr lang="zh-CN" altLang="en-US"/>
        </a:p>
      </dgm:t>
    </dgm:pt>
    <dgm:pt modelId="{9C0EF660-1152-5044-9072-3C9B62374E09}" type="pres">
      <dgm:prSet presAssocID="{00264C11-4FCF-CD44-9E88-CCCBA7BBFF60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2730D-578F-164A-9393-2917D056B1E8}" type="pres">
      <dgm:prSet presAssocID="{7070B59F-9DAC-2B43-B91C-74D9BB1BF48B}" presName="Name9" presStyleLbl="parChTrans1D2" presStyleIdx="5" presStyleCnt="11"/>
      <dgm:spPr/>
      <dgm:t>
        <a:bodyPr/>
        <a:lstStyle/>
        <a:p>
          <a:endParaRPr lang="zh-CN" altLang="en-US"/>
        </a:p>
      </dgm:t>
    </dgm:pt>
    <dgm:pt modelId="{688BA122-095F-BC48-96BC-30C1CE58D20D}" type="pres">
      <dgm:prSet presAssocID="{7070B59F-9DAC-2B43-B91C-74D9BB1BF48B}" presName="connTx" presStyleLbl="parChTrans1D2" presStyleIdx="5" presStyleCnt="11"/>
      <dgm:spPr/>
      <dgm:t>
        <a:bodyPr/>
        <a:lstStyle/>
        <a:p>
          <a:endParaRPr lang="zh-CN" altLang="en-US"/>
        </a:p>
      </dgm:t>
    </dgm:pt>
    <dgm:pt modelId="{E3E79BA6-AB9C-3E47-8DC2-F0A20A7040C3}" type="pres">
      <dgm:prSet presAssocID="{F99FD2BB-E27C-644B-82D1-F18CF81859F1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A5071-0DA1-5C4D-9DD9-1D1C7502B695}" type="pres">
      <dgm:prSet presAssocID="{5C17B939-DCBF-2243-84FB-2272DCDB1AB5}" presName="Name9" presStyleLbl="parChTrans1D2" presStyleIdx="6" presStyleCnt="11"/>
      <dgm:spPr/>
      <dgm:t>
        <a:bodyPr/>
        <a:lstStyle/>
        <a:p>
          <a:endParaRPr lang="zh-CN" altLang="en-US"/>
        </a:p>
      </dgm:t>
    </dgm:pt>
    <dgm:pt modelId="{6A368892-34DF-B740-9E7E-4014606F278A}" type="pres">
      <dgm:prSet presAssocID="{5C17B939-DCBF-2243-84FB-2272DCDB1AB5}" presName="connTx" presStyleLbl="parChTrans1D2" presStyleIdx="6" presStyleCnt="11"/>
      <dgm:spPr/>
      <dgm:t>
        <a:bodyPr/>
        <a:lstStyle/>
        <a:p>
          <a:endParaRPr lang="zh-CN" altLang="en-US"/>
        </a:p>
      </dgm:t>
    </dgm:pt>
    <dgm:pt modelId="{B836F0B0-82A8-DC46-BD85-8CB065F2E950}" type="pres">
      <dgm:prSet presAssocID="{137C08D6-AD11-094A-9066-86993794F96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2EBAE-CDD5-4423-BCCD-5C11238DA368}" type="pres">
      <dgm:prSet presAssocID="{8D3FEAEB-71BB-4D2D-90A3-929E694BF8D5}" presName="Name9" presStyleLbl="parChTrans1D2" presStyleIdx="7" presStyleCnt="11"/>
      <dgm:spPr/>
      <dgm:t>
        <a:bodyPr/>
        <a:lstStyle/>
        <a:p>
          <a:endParaRPr lang="zh-CN" altLang="en-US"/>
        </a:p>
      </dgm:t>
    </dgm:pt>
    <dgm:pt modelId="{860C7E63-A90A-4175-9672-92296736F562}" type="pres">
      <dgm:prSet presAssocID="{8D3FEAEB-71BB-4D2D-90A3-929E694BF8D5}" presName="connTx" presStyleLbl="parChTrans1D2" presStyleIdx="7" presStyleCnt="11"/>
      <dgm:spPr/>
      <dgm:t>
        <a:bodyPr/>
        <a:lstStyle/>
        <a:p>
          <a:endParaRPr lang="zh-CN" altLang="en-US"/>
        </a:p>
      </dgm:t>
    </dgm:pt>
    <dgm:pt modelId="{E7120CDC-59B7-4DEB-9F6E-3954C2C5BEEE}" type="pres">
      <dgm:prSet presAssocID="{24AB9AF1-C12A-413A-B855-76F07239853A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B0AAE-2BD3-4F4A-BF73-9CDAA84BEA58}" type="pres">
      <dgm:prSet presAssocID="{B092637E-3C60-4E14-94CE-6A16D678FAD0}" presName="Name9" presStyleLbl="parChTrans1D2" presStyleIdx="8" presStyleCnt="11"/>
      <dgm:spPr/>
      <dgm:t>
        <a:bodyPr/>
        <a:lstStyle/>
        <a:p>
          <a:endParaRPr lang="zh-CN" altLang="en-US"/>
        </a:p>
      </dgm:t>
    </dgm:pt>
    <dgm:pt modelId="{43F9DF2D-77A1-4FAC-9F31-33FC9E506DB4}" type="pres">
      <dgm:prSet presAssocID="{B092637E-3C60-4E14-94CE-6A16D678FAD0}" presName="connTx" presStyleLbl="parChTrans1D2" presStyleIdx="8" presStyleCnt="11"/>
      <dgm:spPr/>
      <dgm:t>
        <a:bodyPr/>
        <a:lstStyle/>
        <a:p>
          <a:endParaRPr lang="zh-CN" altLang="en-US"/>
        </a:p>
      </dgm:t>
    </dgm:pt>
    <dgm:pt modelId="{D4A78DF8-A3D6-4EB4-9606-EC71E1FB9DB6}" type="pres">
      <dgm:prSet presAssocID="{8A5F6492-C2A8-4A60-9BC3-303918C5C192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A0BC5-0D23-4C4A-9D59-265FD0061956}" type="pres">
      <dgm:prSet presAssocID="{52392BED-3C32-43BB-9A37-A736B99A1031}" presName="Name9" presStyleLbl="parChTrans1D2" presStyleIdx="9" presStyleCnt="11"/>
      <dgm:spPr/>
      <dgm:t>
        <a:bodyPr/>
        <a:lstStyle/>
        <a:p>
          <a:endParaRPr lang="zh-CN" altLang="en-US"/>
        </a:p>
      </dgm:t>
    </dgm:pt>
    <dgm:pt modelId="{A27C1AEA-A3AA-49B8-8DD9-F620772654A3}" type="pres">
      <dgm:prSet presAssocID="{52392BED-3C32-43BB-9A37-A736B99A1031}" presName="connTx" presStyleLbl="parChTrans1D2" presStyleIdx="9" presStyleCnt="11"/>
      <dgm:spPr/>
      <dgm:t>
        <a:bodyPr/>
        <a:lstStyle/>
        <a:p>
          <a:endParaRPr lang="zh-CN" altLang="en-US"/>
        </a:p>
      </dgm:t>
    </dgm:pt>
    <dgm:pt modelId="{222586B7-DECF-46E8-9E5B-EA7036587B21}" type="pres">
      <dgm:prSet presAssocID="{53525C2C-B618-46F5-A44F-AAF708D3B8BC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80E76-667E-44D7-A644-1CDC5FE04201}" type="pres">
      <dgm:prSet presAssocID="{F8CD829E-438B-4C76-B507-7413F929E9FC}" presName="Name9" presStyleLbl="parChTrans1D2" presStyleIdx="10" presStyleCnt="11"/>
      <dgm:spPr/>
      <dgm:t>
        <a:bodyPr/>
        <a:lstStyle/>
        <a:p>
          <a:endParaRPr lang="zh-CN" altLang="en-US"/>
        </a:p>
      </dgm:t>
    </dgm:pt>
    <dgm:pt modelId="{2C16FF76-43A6-43E0-A747-3398BA49CB9E}" type="pres">
      <dgm:prSet presAssocID="{F8CD829E-438B-4C76-B507-7413F929E9FC}" presName="connTx" presStyleLbl="parChTrans1D2" presStyleIdx="10" presStyleCnt="11"/>
      <dgm:spPr/>
      <dgm:t>
        <a:bodyPr/>
        <a:lstStyle/>
        <a:p>
          <a:endParaRPr lang="zh-CN" altLang="en-US"/>
        </a:p>
      </dgm:t>
    </dgm:pt>
    <dgm:pt modelId="{5DB2B0C6-5CFE-4058-B664-C0B174F2C4AD}" type="pres">
      <dgm:prSet presAssocID="{C03132DF-5EF7-42C9-9E35-A6C291263691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D3F33B-DF67-C446-ABC5-98E969AF3B8E}" type="presOf" srcId="{B6EE0022-DCDA-484D-996F-7589AC992488}" destId="{7E17AFA9-FDD8-B749-9242-5A42D2D9C550}" srcOrd="0" destOrd="0" presId="urn:microsoft.com/office/officeart/2005/8/layout/radial1"/>
    <dgm:cxn modelId="{546FCC61-87B3-7743-815D-E9C5BF4230F1}" type="presOf" srcId="{5C17B939-DCBF-2243-84FB-2272DCDB1AB5}" destId="{6A368892-34DF-B740-9E7E-4014606F278A}" srcOrd="1" destOrd="0" presId="urn:microsoft.com/office/officeart/2005/8/layout/radial1"/>
    <dgm:cxn modelId="{DD317C1E-E9A5-9F49-B256-E927C169A0A4}" type="presOf" srcId="{7A59E6C6-5294-284C-9C27-0B83BE2AC7EB}" destId="{1B9A7FFC-0708-BA4E-8FB1-3F342D953F0B}" srcOrd="1" destOrd="0" presId="urn:microsoft.com/office/officeart/2005/8/layout/radial1"/>
    <dgm:cxn modelId="{880EAD0F-92D2-4936-9856-90A0F624CBA6}" srcId="{E618D9DA-C94E-DA40-9BE5-B1C84354DC02}" destId="{24AB9AF1-C12A-413A-B855-76F07239853A}" srcOrd="7" destOrd="0" parTransId="{8D3FEAEB-71BB-4D2D-90A3-929E694BF8D5}" sibTransId="{B7339706-56EC-4B45-A4B8-4FFFA2EAF801}"/>
    <dgm:cxn modelId="{226E3D7B-A6C8-478C-AC65-3BD1EA87E6C5}" type="presOf" srcId="{8A5F6492-C2A8-4A60-9BC3-303918C5C192}" destId="{D4A78DF8-A3D6-4EB4-9606-EC71E1FB9DB6}" srcOrd="0" destOrd="0" presId="urn:microsoft.com/office/officeart/2005/8/layout/radial1"/>
    <dgm:cxn modelId="{7859FDC0-4FA0-4749-8FF5-E5164C1AF6B4}" type="presOf" srcId="{DC061DDA-F2C7-964A-B9E6-AF641233EBD1}" destId="{A6AFEF2A-6628-894E-B0F8-D593C471FA46}" srcOrd="0" destOrd="0" presId="urn:microsoft.com/office/officeart/2005/8/layout/radial1"/>
    <dgm:cxn modelId="{8325C9F4-897D-4CE8-B50E-C656A87371B1}" type="presOf" srcId="{B092637E-3C60-4E14-94CE-6A16D678FAD0}" destId="{43F9DF2D-77A1-4FAC-9F31-33FC9E506DB4}" srcOrd="1" destOrd="0" presId="urn:microsoft.com/office/officeart/2005/8/layout/radial1"/>
    <dgm:cxn modelId="{EDECF251-5CC8-464E-8384-5496F5029145}" type="presOf" srcId="{F8CD829E-438B-4C76-B507-7413F929E9FC}" destId="{2C16FF76-43A6-43E0-A747-3398BA49CB9E}" srcOrd="1" destOrd="0" presId="urn:microsoft.com/office/officeart/2005/8/layout/radial1"/>
    <dgm:cxn modelId="{E570DFEC-1265-48FA-BAD7-25CDEACD451E}" type="presOf" srcId="{53525C2C-B618-46F5-A44F-AAF708D3B8BC}" destId="{222586B7-DECF-46E8-9E5B-EA7036587B21}" srcOrd="0" destOrd="0" presId="urn:microsoft.com/office/officeart/2005/8/layout/radial1"/>
    <dgm:cxn modelId="{B56D62D2-0761-0C4E-BC8D-323066CC9624}" srcId="{E618D9DA-C94E-DA40-9BE5-B1C84354DC02}" destId="{00264C11-4FCF-CD44-9E88-CCCBA7BBFF60}" srcOrd="4" destOrd="0" parTransId="{B6EE0022-DCDA-484D-996F-7589AC992488}" sibTransId="{5F9ED552-9095-1841-BCE1-E33FF2001260}"/>
    <dgm:cxn modelId="{0512B8C1-3C30-9C4C-BBBA-623D070FDB6C}" type="presOf" srcId="{2C24FC3E-ADC4-CD4F-99CA-9E138164C6B6}" destId="{F4D72A7C-16A1-F24D-988C-AAD6FFFD8886}" srcOrd="0" destOrd="0" presId="urn:microsoft.com/office/officeart/2005/8/layout/radial1"/>
    <dgm:cxn modelId="{B9188759-2494-4C45-BD61-0B99EFC40E9E}" srcId="{E618D9DA-C94E-DA40-9BE5-B1C84354DC02}" destId="{9C7B20CF-BA4F-B846-8281-0432A5574618}" srcOrd="3" destOrd="0" parTransId="{7A59E6C6-5294-284C-9C27-0B83BE2AC7EB}" sibTransId="{F4799DFF-054C-AD45-AE3C-5E181BAD0E35}"/>
    <dgm:cxn modelId="{19992522-46EC-EE4E-A7EA-99587CCF534A}" srcId="{E618D9DA-C94E-DA40-9BE5-B1C84354DC02}" destId="{F99FD2BB-E27C-644B-82D1-F18CF81859F1}" srcOrd="5" destOrd="0" parTransId="{7070B59F-9DAC-2B43-B91C-74D9BB1BF48B}" sibTransId="{EDBE6609-8612-F247-B53D-721B61C04334}"/>
    <dgm:cxn modelId="{D9928268-F03C-8E43-AC0C-FCEF94A46C39}" type="presOf" srcId="{CAB4D96B-0BCB-E24D-8D90-D747130D06E8}" destId="{CEBBE12A-6031-0249-9511-D0A600EB493C}" srcOrd="0" destOrd="0" presId="urn:microsoft.com/office/officeart/2005/8/layout/radial1"/>
    <dgm:cxn modelId="{B7E80EE7-3E97-154F-9A16-120F6BE28EDF}" type="presOf" srcId="{D4A9B8CA-AB49-B44C-86DC-F828B0F59457}" destId="{933A2CB9-F29A-A74F-9442-3C8961017C80}" srcOrd="0" destOrd="0" presId="urn:microsoft.com/office/officeart/2005/8/layout/radial1"/>
    <dgm:cxn modelId="{C764A693-207B-6748-A5AA-FBFAC6E9831A}" srcId="{E618D9DA-C94E-DA40-9BE5-B1C84354DC02}" destId="{137C08D6-AD11-094A-9066-86993794F969}" srcOrd="6" destOrd="0" parTransId="{5C17B939-DCBF-2243-84FB-2272DCDB1AB5}" sibTransId="{A415A9B0-A702-264D-A40E-7902B0112246}"/>
    <dgm:cxn modelId="{E563FEB0-E777-4B9D-A5C0-28AD5F0B92F5}" type="presOf" srcId="{C03132DF-5EF7-42C9-9E35-A6C291263691}" destId="{5DB2B0C6-5CFE-4058-B664-C0B174F2C4AD}" srcOrd="0" destOrd="0" presId="urn:microsoft.com/office/officeart/2005/8/layout/radial1"/>
    <dgm:cxn modelId="{C4EFDE2E-0132-894B-B693-FB439606EAAF}" srcId="{E618D9DA-C94E-DA40-9BE5-B1C84354DC02}" destId="{D4A9B8CA-AB49-B44C-86DC-F828B0F59457}" srcOrd="2" destOrd="0" parTransId="{24082B30-51AD-9C41-AE48-537BA7F6BB14}" sibTransId="{DAF9B148-6E6D-0440-B2AF-8F27F608D86A}"/>
    <dgm:cxn modelId="{EA14D6D1-126B-864E-9DC9-E69A035E44B6}" type="presOf" srcId="{00264C11-4FCF-CD44-9E88-CCCBA7BBFF60}" destId="{9C0EF660-1152-5044-9072-3C9B62374E09}" srcOrd="0" destOrd="0" presId="urn:microsoft.com/office/officeart/2005/8/layout/radial1"/>
    <dgm:cxn modelId="{CFFFC3A6-50D4-432F-8016-FBD01FE52966}" type="presOf" srcId="{8D3FEAEB-71BB-4D2D-90A3-929E694BF8D5}" destId="{860C7E63-A90A-4175-9672-92296736F562}" srcOrd="1" destOrd="0" presId="urn:microsoft.com/office/officeart/2005/8/layout/radial1"/>
    <dgm:cxn modelId="{123A79DA-562E-3847-B304-11D1E12A7E36}" type="presOf" srcId="{7A59E6C6-5294-284C-9C27-0B83BE2AC7EB}" destId="{35BFBEA9-8716-334B-B16F-F47108178AFD}" srcOrd="0" destOrd="0" presId="urn:microsoft.com/office/officeart/2005/8/layout/radial1"/>
    <dgm:cxn modelId="{E5A5C8ED-C98C-8C48-83E4-8521E9E7C9D3}" type="presOf" srcId="{CAB4D96B-0BCB-E24D-8D90-D747130D06E8}" destId="{9357BD21-22E6-8C4F-A5C8-6274F84CDA2A}" srcOrd="1" destOrd="0" presId="urn:microsoft.com/office/officeart/2005/8/layout/radial1"/>
    <dgm:cxn modelId="{901B8184-4F08-49F7-A372-14023F7697A7}" type="presOf" srcId="{8D3FEAEB-71BB-4D2D-90A3-929E694BF8D5}" destId="{D332EBAE-CDD5-4423-BCCD-5C11238DA368}" srcOrd="0" destOrd="0" presId="urn:microsoft.com/office/officeart/2005/8/layout/radial1"/>
    <dgm:cxn modelId="{1B9A789C-D8D2-4CE5-AAC4-CF03ED3653B8}" srcId="{E618D9DA-C94E-DA40-9BE5-B1C84354DC02}" destId="{C03132DF-5EF7-42C9-9E35-A6C291263691}" srcOrd="10" destOrd="0" parTransId="{F8CD829E-438B-4C76-B507-7413F929E9FC}" sibTransId="{B5E183B5-EDD4-4DFD-9EF4-A51018619024}"/>
    <dgm:cxn modelId="{78EF08ED-0C11-0A47-A216-C99967A59C62}" type="presOf" srcId="{7070B59F-9DAC-2B43-B91C-74D9BB1BF48B}" destId="{688BA122-095F-BC48-96BC-30C1CE58D20D}" srcOrd="1" destOrd="0" presId="urn:microsoft.com/office/officeart/2005/8/layout/radial1"/>
    <dgm:cxn modelId="{7C666F2B-D4E9-433D-8587-DD188CE5F83C}" type="presOf" srcId="{F8CD829E-438B-4C76-B507-7413F929E9FC}" destId="{B8880E76-667E-44D7-A644-1CDC5FE04201}" srcOrd="0" destOrd="0" presId="urn:microsoft.com/office/officeart/2005/8/layout/radial1"/>
    <dgm:cxn modelId="{204FF553-C694-1842-BF55-8D84A1BC1CB0}" srcId="{E618D9DA-C94E-DA40-9BE5-B1C84354DC02}" destId="{2C24FC3E-ADC4-CD4F-99CA-9E138164C6B6}" srcOrd="0" destOrd="0" parTransId="{CAB4D96B-0BCB-E24D-8D90-D747130D06E8}" sibTransId="{56C196D3-FEE0-EB46-99AE-9C6FE7101DD9}"/>
    <dgm:cxn modelId="{F2ED2F34-0AEE-2D49-9ED7-016B4BCEDA3B}" type="presOf" srcId="{24082B30-51AD-9C41-AE48-537BA7F6BB14}" destId="{FDC31A5C-0FB0-204F-96BF-3522D50ACB0E}" srcOrd="0" destOrd="0" presId="urn:microsoft.com/office/officeart/2005/8/layout/radial1"/>
    <dgm:cxn modelId="{B962F6CE-6877-0A43-A8EC-C9DD0F123DF8}" type="presOf" srcId="{E618D9DA-C94E-DA40-9BE5-B1C84354DC02}" destId="{7C67825C-9981-7840-9248-CADF6D612F76}" srcOrd="0" destOrd="0" presId="urn:microsoft.com/office/officeart/2005/8/layout/radial1"/>
    <dgm:cxn modelId="{C8FE4423-E627-D143-83F3-FFB3B4E05E23}" srcId="{E618D9DA-C94E-DA40-9BE5-B1C84354DC02}" destId="{CF7B098B-0475-C941-B38A-8F94CF6A1C82}" srcOrd="1" destOrd="0" parTransId="{53938DE9-DEE2-224B-B848-B5E95FACB9EC}" sibTransId="{235BA0A8-4623-784E-A96F-171F6316DC69}"/>
    <dgm:cxn modelId="{564182EF-F5D5-E844-97E9-BCA0DE9D268F}" srcId="{DC061DDA-F2C7-964A-B9E6-AF641233EBD1}" destId="{E618D9DA-C94E-DA40-9BE5-B1C84354DC02}" srcOrd="0" destOrd="0" parTransId="{1BBCE6E7-8E09-674E-9BCC-EB25E4AE5CC0}" sibTransId="{6E9C8A3B-7E5D-2340-A353-B37D3A811D6A}"/>
    <dgm:cxn modelId="{92023341-A5C1-4FD5-983B-AF27D34BADB7}" type="presOf" srcId="{24AB9AF1-C12A-413A-B855-76F07239853A}" destId="{E7120CDC-59B7-4DEB-9F6E-3954C2C5BEEE}" srcOrd="0" destOrd="0" presId="urn:microsoft.com/office/officeart/2005/8/layout/radial1"/>
    <dgm:cxn modelId="{53265A33-99C0-1E48-A154-505837BF576E}" type="presOf" srcId="{53938DE9-DEE2-224B-B848-B5E95FACB9EC}" destId="{C2DA560B-80B3-BF41-8ECB-BED7DA20775A}" srcOrd="0" destOrd="0" presId="urn:microsoft.com/office/officeart/2005/8/layout/radial1"/>
    <dgm:cxn modelId="{2052535A-E4EC-5947-91F6-255CDA8304B0}" type="presOf" srcId="{7070B59F-9DAC-2B43-B91C-74D9BB1BF48B}" destId="{16F2730D-578F-164A-9393-2917D056B1E8}" srcOrd="0" destOrd="0" presId="urn:microsoft.com/office/officeart/2005/8/layout/radial1"/>
    <dgm:cxn modelId="{9B634C70-53BF-4EDB-BA6A-6250EEE0F089}" srcId="{E618D9DA-C94E-DA40-9BE5-B1C84354DC02}" destId="{8A5F6492-C2A8-4A60-9BC3-303918C5C192}" srcOrd="8" destOrd="0" parTransId="{B092637E-3C60-4E14-94CE-6A16D678FAD0}" sibTransId="{22CAD26A-E927-4CE7-8B76-673BCC342B88}"/>
    <dgm:cxn modelId="{1EC33510-0419-F740-9CCE-97CFFB824965}" type="presOf" srcId="{53938DE9-DEE2-224B-B848-B5E95FACB9EC}" destId="{DBCA061E-D33B-2940-8C43-61B508B8E48E}" srcOrd="1" destOrd="0" presId="urn:microsoft.com/office/officeart/2005/8/layout/radial1"/>
    <dgm:cxn modelId="{705106D7-1B70-7443-899F-8779F2BD5E96}" type="presOf" srcId="{24082B30-51AD-9C41-AE48-537BA7F6BB14}" destId="{07E80BCE-8F35-2C47-882C-13C4E552D921}" srcOrd="1" destOrd="0" presId="urn:microsoft.com/office/officeart/2005/8/layout/radial1"/>
    <dgm:cxn modelId="{E35ADDF2-827D-FD4D-AF4E-10B196B5866D}" type="presOf" srcId="{CF7B098B-0475-C941-B38A-8F94CF6A1C82}" destId="{7145D79D-1FEB-DF48-9A99-1E816C3BF7E8}" srcOrd="0" destOrd="0" presId="urn:microsoft.com/office/officeart/2005/8/layout/radial1"/>
    <dgm:cxn modelId="{B82B5F00-D169-4CFB-A154-B4A87E3B5370}" type="presOf" srcId="{52392BED-3C32-43BB-9A37-A736B99A1031}" destId="{B8DA0BC5-0D23-4C4A-9D59-265FD0061956}" srcOrd="0" destOrd="0" presId="urn:microsoft.com/office/officeart/2005/8/layout/radial1"/>
    <dgm:cxn modelId="{3819163F-242C-7D40-93F3-B058091B2779}" type="presOf" srcId="{9C7B20CF-BA4F-B846-8281-0432A5574618}" destId="{68C3EA0A-D7F1-7149-AC3E-9E32622079B9}" srcOrd="0" destOrd="0" presId="urn:microsoft.com/office/officeart/2005/8/layout/radial1"/>
    <dgm:cxn modelId="{B794FA08-9424-DD4D-80EF-979604633A8E}" type="presOf" srcId="{137C08D6-AD11-094A-9066-86993794F969}" destId="{B836F0B0-82A8-DC46-BD85-8CB065F2E950}" srcOrd="0" destOrd="0" presId="urn:microsoft.com/office/officeart/2005/8/layout/radial1"/>
    <dgm:cxn modelId="{AEF962CF-3794-9842-A878-7CD3AA3F6E01}" type="presOf" srcId="{F99FD2BB-E27C-644B-82D1-F18CF81859F1}" destId="{E3E79BA6-AB9C-3E47-8DC2-F0A20A7040C3}" srcOrd="0" destOrd="0" presId="urn:microsoft.com/office/officeart/2005/8/layout/radial1"/>
    <dgm:cxn modelId="{C8E9F127-AA2E-D146-9308-F85F697B8DC8}" type="presOf" srcId="{B6EE0022-DCDA-484D-996F-7589AC992488}" destId="{194FF21F-3757-874C-9E29-916B90BD59D1}" srcOrd="1" destOrd="0" presId="urn:microsoft.com/office/officeart/2005/8/layout/radial1"/>
    <dgm:cxn modelId="{0D9BBBEE-A3CF-426E-A4EF-A56D3FB69A26}" type="presOf" srcId="{B092637E-3C60-4E14-94CE-6A16D678FAD0}" destId="{152B0AAE-2BD3-4F4A-BF73-9CDAA84BEA58}" srcOrd="0" destOrd="0" presId="urn:microsoft.com/office/officeart/2005/8/layout/radial1"/>
    <dgm:cxn modelId="{F283F2FF-657E-104C-904E-00C6F5EBC8AE}" type="presOf" srcId="{5C17B939-DCBF-2243-84FB-2272DCDB1AB5}" destId="{A3FA5071-0DA1-5C4D-9DD9-1D1C7502B695}" srcOrd="0" destOrd="0" presId="urn:microsoft.com/office/officeart/2005/8/layout/radial1"/>
    <dgm:cxn modelId="{5453E198-E152-4557-BA42-F237711B680E}" srcId="{E618D9DA-C94E-DA40-9BE5-B1C84354DC02}" destId="{53525C2C-B618-46F5-A44F-AAF708D3B8BC}" srcOrd="9" destOrd="0" parTransId="{52392BED-3C32-43BB-9A37-A736B99A1031}" sibTransId="{A188E60D-0C53-4AA2-8F73-F3B5B16E2B2A}"/>
    <dgm:cxn modelId="{8495CD11-31D6-4FF9-9522-2175A2B8A11B}" type="presOf" srcId="{52392BED-3C32-43BB-9A37-A736B99A1031}" destId="{A27C1AEA-A3AA-49B8-8DD9-F620772654A3}" srcOrd="1" destOrd="0" presId="urn:microsoft.com/office/officeart/2005/8/layout/radial1"/>
    <dgm:cxn modelId="{41F25576-9768-1344-AAA0-6C0AACC55D77}" type="presParOf" srcId="{A6AFEF2A-6628-894E-B0F8-D593C471FA46}" destId="{7C67825C-9981-7840-9248-CADF6D612F76}" srcOrd="0" destOrd="0" presId="urn:microsoft.com/office/officeart/2005/8/layout/radial1"/>
    <dgm:cxn modelId="{15725CDC-8682-F24E-AA1C-4412FD23E04E}" type="presParOf" srcId="{A6AFEF2A-6628-894E-B0F8-D593C471FA46}" destId="{CEBBE12A-6031-0249-9511-D0A600EB493C}" srcOrd="1" destOrd="0" presId="urn:microsoft.com/office/officeart/2005/8/layout/radial1"/>
    <dgm:cxn modelId="{5E865D36-08D9-B343-880B-09D3A7986BF0}" type="presParOf" srcId="{CEBBE12A-6031-0249-9511-D0A600EB493C}" destId="{9357BD21-22E6-8C4F-A5C8-6274F84CDA2A}" srcOrd="0" destOrd="0" presId="urn:microsoft.com/office/officeart/2005/8/layout/radial1"/>
    <dgm:cxn modelId="{FD6279F4-7A51-004B-A1E8-EA69D005A3F8}" type="presParOf" srcId="{A6AFEF2A-6628-894E-B0F8-D593C471FA46}" destId="{F4D72A7C-16A1-F24D-988C-AAD6FFFD8886}" srcOrd="2" destOrd="0" presId="urn:microsoft.com/office/officeart/2005/8/layout/radial1"/>
    <dgm:cxn modelId="{1D7C30FF-095C-D14A-955D-8C98B985928F}" type="presParOf" srcId="{A6AFEF2A-6628-894E-B0F8-D593C471FA46}" destId="{C2DA560B-80B3-BF41-8ECB-BED7DA20775A}" srcOrd="3" destOrd="0" presId="urn:microsoft.com/office/officeart/2005/8/layout/radial1"/>
    <dgm:cxn modelId="{36509EDE-AB86-DE45-8BFF-0EE931C2D09E}" type="presParOf" srcId="{C2DA560B-80B3-BF41-8ECB-BED7DA20775A}" destId="{DBCA061E-D33B-2940-8C43-61B508B8E48E}" srcOrd="0" destOrd="0" presId="urn:microsoft.com/office/officeart/2005/8/layout/radial1"/>
    <dgm:cxn modelId="{E499BAF2-E21F-FC42-ADC6-18F5B6E83E73}" type="presParOf" srcId="{A6AFEF2A-6628-894E-B0F8-D593C471FA46}" destId="{7145D79D-1FEB-DF48-9A99-1E816C3BF7E8}" srcOrd="4" destOrd="0" presId="urn:microsoft.com/office/officeart/2005/8/layout/radial1"/>
    <dgm:cxn modelId="{227C599E-165D-8241-AE98-5C0892A5274A}" type="presParOf" srcId="{A6AFEF2A-6628-894E-B0F8-D593C471FA46}" destId="{FDC31A5C-0FB0-204F-96BF-3522D50ACB0E}" srcOrd="5" destOrd="0" presId="urn:microsoft.com/office/officeart/2005/8/layout/radial1"/>
    <dgm:cxn modelId="{B55D457C-8DAF-B947-AECC-0A608FDE2297}" type="presParOf" srcId="{FDC31A5C-0FB0-204F-96BF-3522D50ACB0E}" destId="{07E80BCE-8F35-2C47-882C-13C4E552D921}" srcOrd="0" destOrd="0" presId="urn:microsoft.com/office/officeart/2005/8/layout/radial1"/>
    <dgm:cxn modelId="{C97ECE71-2665-E747-87CD-55F13625B868}" type="presParOf" srcId="{A6AFEF2A-6628-894E-B0F8-D593C471FA46}" destId="{933A2CB9-F29A-A74F-9442-3C8961017C80}" srcOrd="6" destOrd="0" presId="urn:microsoft.com/office/officeart/2005/8/layout/radial1"/>
    <dgm:cxn modelId="{FF964251-9889-E04A-BEAE-90D5811494F3}" type="presParOf" srcId="{A6AFEF2A-6628-894E-B0F8-D593C471FA46}" destId="{35BFBEA9-8716-334B-B16F-F47108178AFD}" srcOrd="7" destOrd="0" presId="urn:microsoft.com/office/officeart/2005/8/layout/radial1"/>
    <dgm:cxn modelId="{B4A92601-F2B9-2346-AEC6-0D8A8C55E545}" type="presParOf" srcId="{35BFBEA9-8716-334B-B16F-F47108178AFD}" destId="{1B9A7FFC-0708-BA4E-8FB1-3F342D953F0B}" srcOrd="0" destOrd="0" presId="urn:microsoft.com/office/officeart/2005/8/layout/radial1"/>
    <dgm:cxn modelId="{E77C7BE9-2FDD-8141-AD19-B093D2E9FDB5}" type="presParOf" srcId="{A6AFEF2A-6628-894E-B0F8-D593C471FA46}" destId="{68C3EA0A-D7F1-7149-AC3E-9E32622079B9}" srcOrd="8" destOrd="0" presId="urn:microsoft.com/office/officeart/2005/8/layout/radial1"/>
    <dgm:cxn modelId="{73B89DB2-0DF7-2441-8A84-19DD18BB7E22}" type="presParOf" srcId="{A6AFEF2A-6628-894E-B0F8-D593C471FA46}" destId="{7E17AFA9-FDD8-B749-9242-5A42D2D9C550}" srcOrd="9" destOrd="0" presId="urn:microsoft.com/office/officeart/2005/8/layout/radial1"/>
    <dgm:cxn modelId="{89636227-7ECE-9A41-8A95-73000FF70588}" type="presParOf" srcId="{7E17AFA9-FDD8-B749-9242-5A42D2D9C550}" destId="{194FF21F-3757-874C-9E29-916B90BD59D1}" srcOrd="0" destOrd="0" presId="urn:microsoft.com/office/officeart/2005/8/layout/radial1"/>
    <dgm:cxn modelId="{00618FD3-E794-EA4C-B48B-9A07C6E88ED4}" type="presParOf" srcId="{A6AFEF2A-6628-894E-B0F8-D593C471FA46}" destId="{9C0EF660-1152-5044-9072-3C9B62374E09}" srcOrd="10" destOrd="0" presId="urn:microsoft.com/office/officeart/2005/8/layout/radial1"/>
    <dgm:cxn modelId="{A8FADDCF-887B-A744-88A8-50C8493E5AF5}" type="presParOf" srcId="{A6AFEF2A-6628-894E-B0F8-D593C471FA46}" destId="{16F2730D-578F-164A-9393-2917D056B1E8}" srcOrd="11" destOrd="0" presId="urn:microsoft.com/office/officeart/2005/8/layout/radial1"/>
    <dgm:cxn modelId="{EFC77AE4-F664-8C40-B72A-1F7B51431F45}" type="presParOf" srcId="{16F2730D-578F-164A-9393-2917D056B1E8}" destId="{688BA122-095F-BC48-96BC-30C1CE58D20D}" srcOrd="0" destOrd="0" presId="urn:microsoft.com/office/officeart/2005/8/layout/radial1"/>
    <dgm:cxn modelId="{B58E9556-C18A-4540-9780-5D74DE32884D}" type="presParOf" srcId="{A6AFEF2A-6628-894E-B0F8-D593C471FA46}" destId="{E3E79BA6-AB9C-3E47-8DC2-F0A20A7040C3}" srcOrd="12" destOrd="0" presId="urn:microsoft.com/office/officeart/2005/8/layout/radial1"/>
    <dgm:cxn modelId="{9A5F1DE4-B850-6341-8BD1-B7FD10550EE5}" type="presParOf" srcId="{A6AFEF2A-6628-894E-B0F8-D593C471FA46}" destId="{A3FA5071-0DA1-5C4D-9DD9-1D1C7502B695}" srcOrd="13" destOrd="0" presId="urn:microsoft.com/office/officeart/2005/8/layout/radial1"/>
    <dgm:cxn modelId="{84FA0F1E-857A-0A48-AEE3-594312E6B89C}" type="presParOf" srcId="{A3FA5071-0DA1-5C4D-9DD9-1D1C7502B695}" destId="{6A368892-34DF-B740-9E7E-4014606F278A}" srcOrd="0" destOrd="0" presId="urn:microsoft.com/office/officeart/2005/8/layout/radial1"/>
    <dgm:cxn modelId="{0FCF5BA4-187A-EB4F-8CD1-D7A0190423CB}" type="presParOf" srcId="{A6AFEF2A-6628-894E-B0F8-D593C471FA46}" destId="{B836F0B0-82A8-DC46-BD85-8CB065F2E950}" srcOrd="14" destOrd="0" presId="urn:microsoft.com/office/officeart/2005/8/layout/radial1"/>
    <dgm:cxn modelId="{A7F3A1F2-BDD3-4A36-9C63-61290D0D4A4E}" type="presParOf" srcId="{A6AFEF2A-6628-894E-B0F8-D593C471FA46}" destId="{D332EBAE-CDD5-4423-BCCD-5C11238DA368}" srcOrd="15" destOrd="0" presId="urn:microsoft.com/office/officeart/2005/8/layout/radial1"/>
    <dgm:cxn modelId="{1DD3E1EE-45C4-4A9E-B982-8CCFBEF911D3}" type="presParOf" srcId="{D332EBAE-CDD5-4423-BCCD-5C11238DA368}" destId="{860C7E63-A90A-4175-9672-92296736F562}" srcOrd="0" destOrd="0" presId="urn:microsoft.com/office/officeart/2005/8/layout/radial1"/>
    <dgm:cxn modelId="{53DF9156-DE04-4DAD-A0CA-0913E237054A}" type="presParOf" srcId="{A6AFEF2A-6628-894E-B0F8-D593C471FA46}" destId="{E7120CDC-59B7-4DEB-9F6E-3954C2C5BEEE}" srcOrd="16" destOrd="0" presId="urn:microsoft.com/office/officeart/2005/8/layout/radial1"/>
    <dgm:cxn modelId="{4A36A6EF-5D4E-4118-B3F3-558DE824C9EF}" type="presParOf" srcId="{A6AFEF2A-6628-894E-B0F8-D593C471FA46}" destId="{152B0AAE-2BD3-4F4A-BF73-9CDAA84BEA58}" srcOrd="17" destOrd="0" presId="urn:microsoft.com/office/officeart/2005/8/layout/radial1"/>
    <dgm:cxn modelId="{00F7AB1C-1FBB-4612-BAD6-E477F1A11215}" type="presParOf" srcId="{152B0AAE-2BD3-4F4A-BF73-9CDAA84BEA58}" destId="{43F9DF2D-77A1-4FAC-9F31-33FC9E506DB4}" srcOrd="0" destOrd="0" presId="urn:microsoft.com/office/officeart/2005/8/layout/radial1"/>
    <dgm:cxn modelId="{961B9428-6C5A-477B-82BC-CEE89AD3A567}" type="presParOf" srcId="{A6AFEF2A-6628-894E-B0F8-D593C471FA46}" destId="{D4A78DF8-A3D6-4EB4-9606-EC71E1FB9DB6}" srcOrd="18" destOrd="0" presId="urn:microsoft.com/office/officeart/2005/8/layout/radial1"/>
    <dgm:cxn modelId="{6DF60F10-090F-4F5F-B0AE-391ABD9D2366}" type="presParOf" srcId="{A6AFEF2A-6628-894E-B0F8-D593C471FA46}" destId="{B8DA0BC5-0D23-4C4A-9D59-265FD0061956}" srcOrd="19" destOrd="0" presId="urn:microsoft.com/office/officeart/2005/8/layout/radial1"/>
    <dgm:cxn modelId="{CA9670C9-6758-440C-AAAE-819953A95CAF}" type="presParOf" srcId="{B8DA0BC5-0D23-4C4A-9D59-265FD0061956}" destId="{A27C1AEA-A3AA-49B8-8DD9-F620772654A3}" srcOrd="0" destOrd="0" presId="urn:microsoft.com/office/officeart/2005/8/layout/radial1"/>
    <dgm:cxn modelId="{CD326A54-2898-429B-AD15-985455A47956}" type="presParOf" srcId="{A6AFEF2A-6628-894E-B0F8-D593C471FA46}" destId="{222586B7-DECF-46E8-9E5B-EA7036587B21}" srcOrd="20" destOrd="0" presId="urn:microsoft.com/office/officeart/2005/8/layout/radial1"/>
    <dgm:cxn modelId="{7B2F05FF-F84A-43F4-8E5F-AB8D2FD17180}" type="presParOf" srcId="{A6AFEF2A-6628-894E-B0F8-D593C471FA46}" destId="{B8880E76-667E-44D7-A644-1CDC5FE04201}" srcOrd="21" destOrd="0" presId="urn:microsoft.com/office/officeart/2005/8/layout/radial1"/>
    <dgm:cxn modelId="{D0CC7DCC-39BE-4C1A-9C4E-74480BD437C2}" type="presParOf" srcId="{B8880E76-667E-44D7-A644-1CDC5FE04201}" destId="{2C16FF76-43A6-43E0-A747-3398BA49CB9E}" srcOrd="0" destOrd="0" presId="urn:microsoft.com/office/officeart/2005/8/layout/radial1"/>
    <dgm:cxn modelId="{9F69E3D5-8891-402D-AE04-7FC86403EC07}" type="presParOf" srcId="{A6AFEF2A-6628-894E-B0F8-D593C471FA46}" destId="{5DB2B0C6-5CFE-4058-B664-C0B174F2C4AD}" srcOrd="22" destOrd="0" presId="urn:microsoft.com/office/officeart/2005/8/layout/radial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F599BB-C788-5749-8F04-989BDFB3082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558452-3074-B14D-A423-7661F5234F6C}">
      <dgm:prSet phldrT="[文本]"/>
      <dgm:spPr/>
      <dgm:t>
        <a:bodyPr/>
        <a:lstStyle/>
        <a:p>
          <a:r>
            <a:rPr lang="zh-CN" altLang="en-US" dirty="0" smtClean="0"/>
            <a:t>业务中间件</a:t>
          </a:r>
          <a:endParaRPr lang="zh-CN" altLang="en-US" dirty="0"/>
        </a:p>
      </dgm:t>
    </dgm:pt>
    <dgm:pt modelId="{D631E114-17CA-624F-BFAA-8080EF7EEB02}" type="parTrans" cxnId="{82E7CCF2-B3C4-6D46-898C-2391509D1005}">
      <dgm:prSet/>
      <dgm:spPr/>
      <dgm:t>
        <a:bodyPr/>
        <a:lstStyle/>
        <a:p>
          <a:endParaRPr lang="zh-CN" altLang="en-US"/>
        </a:p>
      </dgm:t>
    </dgm:pt>
    <dgm:pt modelId="{4A2D2D42-9709-084C-B81C-72563A95EEF7}" type="sibTrans" cxnId="{82E7CCF2-B3C4-6D46-898C-2391509D1005}">
      <dgm:prSet/>
      <dgm:spPr/>
      <dgm:t>
        <a:bodyPr/>
        <a:lstStyle/>
        <a:p>
          <a:endParaRPr lang="zh-CN" altLang="en-US"/>
        </a:p>
      </dgm:t>
    </dgm:pt>
    <dgm:pt modelId="{E5285816-8952-F348-A8B7-35E8440C1FD3}">
      <dgm:prSet phldrT="[文本]"/>
      <dgm:spPr/>
      <dgm:t>
        <a:bodyPr/>
        <a:lstStyle/>
        <a:p>
          <a:r>
            <a:rPr lang="en-US" altLang="zh-CN" dirty="0" err="1" smtClean="0"/>
            <a:t>Rabbitmq</a:t>
          </a:r>
          <a:endParaRPr lang="zh-CN" altLang="en-US" dirty="0"/>
        </a:p>
      </dgm:t>
    </dgm:pt>
    <dgm:pt modelId="{47C86CC4-ACB5-9946-8FCB-42F6A5AF3C8D}" type="parTrans" cxnId="{66DAF22A-E549-BF45-BF58-5F4A2D507A28}">
      <dgm:prSet/>
      <dgm:spPr/>
      <dgm:t>
        <a:bodyPr/>
        <a:lstStyle/>
        <a:p>
          <a:endParaRPr lang="zh-CN" altLang="en-US"/>
        </a:p>
      </dgm:t>
    </dgm:pt>
    <dgm:pt modelId="{A6A4FEB0-D76C-E448-89F0-C0D417F37BBA}" type="sibTrans" cxnId="{66DAF22A-E549-BF45-BF58-5F4A2D507A28}">
      <dgm:prSet/>
      <dgm:spPr/>
      <dgm:t>
        <a:bodyPr/>
        <a:lstStyle/>
        <a:p>
          <a:endParaRPr lang="zh-CN" altLang="en-US"/>
        </a:p>
      </dgm:t>
    </dgm:pt>
    <dgm:pt modelId="{55F508CE-CEC0-4C4D-83B0-6BA4B2ECD861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C0A63D7D-670D-564E-8EFF-D2DA2978968B}" type="parTrans" cxnId="{C842F658-B106-DB44-8443-0B8DF79DB530}">
      <dgm:prSet/>
      <dgm:spPr/>
      <dgm:t>
        <a:bodyPr/>
        <a:lstStyle/>
        <a:p>
          <a:endParaRPr lang="zh-CN" altLang="en-US"/>
        </a:p>
      </dgm:t>
    </dgm:pt>
    <dgm:pt modelId="{0357700B-168D-2E43-9887-9555866F33CF}" type="sibTrans" cxnId="{C842F658-B106-DB44-8443-0B8DF79DB530}">
      <dgm:prSet/>
      <dgm:spPr/>
      <dgm:t>
        <a:bodyPr/>
        <a:lstStyle/>
        <a:p>
          <a:endParaRPr lang="zh-CN" altLang="en-US"/>
        </a:p>
      </dgm:t>
    </dgm:pt>
    <dgm:pt modelId="{57B79A2A-FC64-C042-AEE0-1F7FA5E15A5E}">
      <dgm:prSet phldrT="[文本]"/>
      <dgm:spPr/>
      <dgm:t>
        <a:bodyPr/>
        <a:lstStyle/>
        <a:p>
          <a:r>
            <a:rPr lang="en-US" altLang="zh-CN" dirty="0" err="1" smtClean="0"/>
            <a:t>IoC</a:t>
          </a:r>
          <a:endParaRPr lang="zh-CN" altLang="en-US" dirty="0"/>
        </a:p>
      </dgm:t>
    </dgm:pt>
    <dgm:pt modelId="{4649B9F4-7ABD-FB40-B200-E1147613B6C5}" type="parTrans" cxnId="{46687C48-905E-6D46-A3A2-46E6CEA0D2D5}">
      <dgm:prSet/>
      <dgm:spPr/>
      <dgm:t>
        <a:bodyPr/>
        <a:lstStyle/>
        <a:p>
          <a:endParaRPr lang="zh-CN" altLang="en-US"/>
        </a:p>
      </dgm:t>
    </dgm:pt>
    <dgm:pt modelId="{DB0AAE33-F2D9-DB40-A954-4332FF63FAB9}" type="sibTrans" cxnId="{46687C48-905E-6D46-A3A2-46E6CEA0D2D5}">
      <dgm:prSet/>
      <dgm:spPr/>
      <dgm:t>
        <a:bodyPr/>
        <a:lstStyle/>
        <a:p>
          <a:endParaRPr lang="zh-CN" altLang="en-US"/>
        </a:p>
      </dgm:t>
    </dgm:pt>
    <dgm:pt modelId="{EDDFE484-B83F-D643-B837-7288F109881D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 </a:t>
          </a:r>
          <a:r>
            <a:rPr lang="en-US" altLang="zh-CN" dirty="0" smtClean="0"/>
            <a:t>framework</a:t>
          </a:r>
          <a:endParaRPr lang="zh-CN" altLang="en-US" dirty="0"/>
        </a:p>
      </dgm:t>
    </dgm:pt>
    <dgm:pt modelId="{AF3E4554-2300-534A-A60F-56A4452EA81C}" type="parTrans" cxnId="{751FEB87-FFB9-7544-B114-06936E4627AC}">
      <dgm:prSet/>
      <dgm:spPr/>
      <dgm:t>
        <a:bodyPr/>
        <a:lstStyle/>
        <a:p>
          <a:endParaRPr lang="zh-CN" altLang="en-US"/>
        </a:p>
      </dgm:t>
    </dgm:pt>
    <dgm:pt modelId="{39DD9CA9-845E-0140-A5E9-7666A9AF304D}" type="sibTrans" cxnId="{751FEB87-FFB9-7544-B114-06936E4627AC}">
      <dgm:prSet/>
      <dgm:spPr/>
      <dgm:t>
        <a:bodyPr/>
        <a:lstStyle/>
        <a:p>
          <a:endParaRPr lang="zh-CN" altLang="en-US"/>
        </a:p>
      </dgm:t>
    </dgm:pt>
    <dgm:pt modelId="{D5FF6062-1DA4-664F-BA5E-E05713F78317}">
      <dgm:prSet phldrT="[文本]"/>
      <dgm:spPr/>
      <dgm:t>
        <a:bodyPr/>
        <a:lstStyle/>
        <a:p>
          <a:r>
            <a:rPr lang="zh-CN" altLang="en-US" dirty="0" smtClean="0"/>
            <a:t>持久化</a:t>
          </a:r>
          <a:endParaRPr lang="zh-CN" altLang="en-US" dirty="0"/>
        </a:p>
      </dgm:t>
    </dgm:pt>
    <dgm:pt modelId="{E9446FD2-28B5-D34B-BD6C-F2FE5238D7C3}" type="parTrans" cxnId="{55E82EF5-B926-3A41-BD9C-CD02C2E92DF9}">
      <dgm:prSet/>
      <dgm:spPr/>
      <dgm:t>
        <a:bodyPr/>
        <a:lstStyle/>
        <a:p>
          <a:endParaRPr lang="zh-CN" altLang="en-US"/>
        </a:p>
      </dgm:t>
    </dgm:pt>
    <dgm:pt modelId="{ADE1BB61-ACEC-4440-B12C-CEED310B5158}" type="sibTrans" cxnId="{55E82EF5-B926-3A41-BD9C-CD02C2E92DF9}">
      <dgm:prSet/>
      <dgm:spPr/>
      <dgm:t>
        <a:bodyPr/>
        <a:lstStyle/>
        <a:p>
          <a:endParaRPr lang="zh-CN" altLang="en-US"/>
        </a:p>
      </dgm:t>
    </dgm:pt>
    <dgm:pt modelId="{75601B09-C298-1B4F-8B90-3456B4199B46}">
      <dgm:prSet phldrT="[文本]"/>
      <dgm:spPr/>
      <dgm:t>
        <a:bodyPr/>
        <a:lstStyle/>
        <a:p>
          <a:r>
            <a:rPr lang="en-US" altLang="zh-CN" dirty="0" err="1" smtClean="0"/>
            <a:t>MySQL</a:t>
          </a:r>
          <a:r>
            <a:rPr lang="zh-CN" altLang="en-US" dirty="0" smtClean="0"/>
            <a:t>（</a:t>
          </a:r>
          <a:r>
            <a:rPr lang="en-US" altLang="zh-CN" dirty="0" err="1" smtClean="0"/>
            <a:t>cobar</a:t>
          </a:r>
          <a:r>
            <a:rPr lang="en-US" altLang="zh-CN" dirty="0" smtClean="0"/>
            <a:t> + </a:t>
          </a:r>
          <a:r>
            <a:rPr lang="zh-CN" altLang="en-US" dirty="0" smtClean="0"/>
            <a:t>主从）</a:t>
          </a:r>
          <a:endParaRPr lang="zh-CN" altLang="en-US" dirty="0"/>
        </a:p>
      </dgm:t>
    </dgm:pt>
    <dgm:pt modelId="{DACC9931-AEDB-C941-B60D-87253B761298}" type="parTrans" cxnId="{EF992136-783F-E049-BDAA-788174AE4BE6}">
      <dgm:prSet/>
      <dgm:spPr/>
      <dgm:t>
        <a:bodyPr/>
        <a:lstStyle/>
        <a:p>
          <a:endParaRPr lang="zh-CN" altLang="en-US"/>
        </a:p>
      </dgm:t>
    </dgm:pt>
    <dgm:pt modelId="{235AAF7B-7237-1847-8947-3204DDE05D4F}" type="sibTrans" cxnId="{EF992136-783F-E049-BDAA-788174AE4BE6}">
      <dgm:prSet/>
      <dgm:spPr/>
      <dgm:t>
        <a:bodyPr/>
        <a:lstStyle/>
        <a:p>
          <a:endParaRPr lang="zh-CN" altLang="en-US"/>
        </a:p>
      </dgm:t>
    </dgm:pt>
    <dgm:pt modelId="{085AAECF-958D-4C43-B048-C6157E4228E2}">
      <dgm:prSet/>
      <dgm:spPr/>
      <dgm:t>
        <a:bodyPr/>
        <a:lstStyle/>
        <a:p>
          <a:r>
            <a:rPr lang="en-US" altLang="zh-CN" dirty="0" err="1" smtClean="0"/>
            <a:t>Dubbo</a:t>
          </a:r>
          <a:endParaRPr lang="zh-CN" altLang="en-US" dirty="0"/>
        </a:p>
      </dgm:t>
    </dgm:pt>
    <dgm:pt modelId="{839E3275-C64F-7E46-B53E-9A2821FF05F3}" type="parTrans" cxnId="{980D258B-2B44-1C43-BF33-EED9AC3102F0}">
      <dgm:prSet/>
      <dgm:spPr/>
      <dgm:t>
        <a:bodyPr/>
        <a:lstStyle/>
        <a:p>
          <a:endParaRPr lang="zh-CN" altLang="en-US"/>
        </a:p>
      </dgm:t>
    </dgm:pt>
    <dgm:pt modelId="{7B3A64E0-7E2C-064F-8FEE-C86E1CD99F54}" type="sibTrans" cxnId="{980D258B-2B44-1C43-BF33-EED9AC3102F0}">
      <dgm:prSet/>
      <dgm:spPr/>
      <dgm:t>
        <a:bodyPr/>
        <a:lstStyle/>
        <a:p>
          <a:endParaRPr lang="zh-CN" altLang="en-US"/>
        </a:p>
      </dgm:t>
    </dgm:pt>
    <dgm:pt modelId="{BB865671-F091-594F-BD03-10F458C49EF1}">
      <dgm:prSet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0B004284-72F0-434E-B670-8C94604A2DC4}" type="parTrans" cxnId="{F81ECADE-11B8-CE4A-9995-932FCD11AF39}">
      <dgm:prSet/>
      <dgm:spPr/>
      <dgm:t>
        <a:bodyPr/>
        <a:lstStyle/>
        <a:p>
          <a:endParaRPr lang="zh-CN" altLang="en-US"/>
        </a:p>
      </dgm:t>
    </dgm:pt>
    <dgm:pt modelId="{B0811636-198F-B34B-9DA9-308E9B1E71ED}" type="sibTrans" cxnId="{F81ECADE-11B8-CE4A-9995-932FCD11AF39}">
      <dgm:prSet/>
      <dgm:spPr/>
      <dgm:t>
        <a:bodyPr/>
        <a:lstStyle/>
        <a:p>
          <a:endParaRPr lang="zh-CN" altLang="en-US"/>
        </a:p>
      </dgm:t>
    </dgm:pt>
    <dgm:pt modelId="{18148161-2388-E046-A885-B15D44897A0D}">
      <dgm:prSet/>
      <dgm:spPr/>
      <dgm:t>
        <a:bodyPr/>
        <a:lstStyle/>
        <a:p>
          <a:r>
            <a:rPr lang="en-US" altLang="zh-CN" dirty="0" smtClean="0"/>
            <a:t>Thrift</a:t>
          </a:r>
          <a:r>
            <a:rPr lang="zh-CN" altLang="en-US" dirty="0" smtClean="0"/>
            <a:t>（搜索、推荐）</a:t>
          </a:r>
          <a:endParaRPr lang="zh-CN" altLang="en-US" dirty="0"/>
        </a:p>
      </dgm:t>
    </dgm:pt>
    <dgm:pt modelId="{E2F1BF78-07FA-7A4B-B407-F264A52CDFD0}" type="parTrans" cxnId="{75FE0AA2-0A00-0449-923F-61A49B9498C4}">
      <dgm:prSet/>
      <dgm:spPr/>
      <dgm:t>
        <a:bodyPr/>
        <a:lstStyle/>
        <a:p>
          <a:endParaRPr lang="zh-CN" altLang="en-US"/>
        </a:p>
      </dgm:t>
    </dgm:pt>
    <dgm:pt modelId="{8E132C30-17A4-8042-9FA1-0C18C35FF2BC}" type="sibTrans" cxnId="{75FE0AA2-0A00-0449-923F-61A49B9498C4}">
      <dgm:prSet/>
      <dgm:spPr/>
      <dgm:t>
        <a:bodyPr/>
        <a:lstStyle/>
        <a:p>
          <a:endParaRPr lang="zh-CN" altLang="en-US"/>
        </a:p>
      </dgm:t>
    </dgm:pt>
    <dgm:pt modelId="{1F6AE1F2-FE16-BA44-BA2E-B77308469F62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D929B4E5-E446-9E48-9044-E3D38DC063E4}" type="parTrans" cxnId="{82099F62-07EE-DC4B-A9BF-36876DFBD4CE}">
      <dgm:prSet/>
      <dgm:spPr/>
    </dgm:pt>
    <dgm:pt modelId="{14F7EB99-308B-FA44-82D9-D8D442A9E167}" type="sibTrans" cxnId="{82099F62-07EE-DC4B-A9BF-36876DFBD4CE}">
      <dgm:prSet/>
      <dgm:spPr/>
    </dgm:pt>
    <dgm:pt modelId="{7FA2B68B-7533-C24C-9726-32ADCDA94DBC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81394F07-896B-9E49-A5BA-BF29E9C39F25}" type="parTrans" cxnId="{F37529D6-87AB-9440-A21E-9CE98FB89FC5}">
      <dgm:prSet/>
      <dgm:spPr/>
    </dgm:pt>
    <dgm:pt modelId="{44CDBCF6-0BC5-814C-A5B9-38B191452925}" type="sibTrans" cxnId="{F37529D6-87AB-9440-A21E-9CE98FB89FC5}">
      <dgm:prSet/>
      <dgm:spPr/>
    </dgm:pt>
    <dgm:pt modelId="{808F288F-D239-E44D-8864-0663E5BBCEC8}" type="pres">
      <dgm:prSet presAssocID="{F1F599BB-C788-5749-8F04-989BDFB3082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255A75-2C5F-FB49-BABC-BA711EDA24E1}" type="pres">
      <dgm:prSet presAssocID="{BB865671-F091-594F-BD03-10F458C49EF1}" presName="composite" presStyleCnt="0"/>
      <dgm:spPr/>
    </dgm:pt>
    <dgm:pt modelId="{DF6275A9-802C-B246-8C5B-AA205C23CECC}" type="pres">
      <dgm:prSet presAssocID="{BB865671-F091-594F-BD03-10F458C49EF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BAB489-36AA-6641-ACFE-C683C254FDD3}" type="pres">
      <dgm:prSet presAssocID="{BB865671-F091-594F-BD03-10F458C49EF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FF13E-8F0F-AF4E-AC1A-5BE889C9C7E8}" type="pres">
      <dgm:prSet presAssocID="{B0811636-198F-B34B-9DA9-308E9B1E71ED}" presName="sp" presStyleCnt="0"/>
      <dgm:spPr/>
    </dgm:pt>
    <dgm:pt modelId="{1EE1E672-EA36-8A47-A8EB-AE628773C668}" type="pres">
      <dgm:prSet presAssocID="{23558452-3074-B14D-A423-7661F5234F6C}" presName="composite" presStyleCnt="0"/>
      <dgm:spPr/>
    </dgm:pt>
    <dgm:pt modelId="{9CA627FE-CBB6-FF43-95FE-1753E1FD1300}" type="pres">
      <dgm:prSet presAssocID="{23558452-3074-B14D-A423-7661F5234F6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B0B66C-31D7-F742-9A33-DAB4C8CEDB00}" type="pres">
      <dgm:prSet presAssocID="{23558452-3074-B14D-A423-7661F5234F6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2998C-273F-A34F-A9D8-E914A63E0A4B}" type="pres">
      <dgm:prSet presAssocID="{4A2D2D42-9709-084C-B81C-72563A95EEF7}" presName="sp" presStyleCnt="0"/>
      <dgm:spPr/>
    </dgm:pt>
    <dgm:pt modelId="{4D1EF14F-FF72-6C42-808E-515BD3953900}" type="pres">
      <dgm:prSet presAssocID="{57B79A2A-FC64-C042-AEE0-1F7FA5E15A5E}" presName="composite" presStyleCnt="0"/>
      <dgm:spPr/>
    </dgm:pt>
    <dgm:pt modelId="{E8415963-246A-A344-881E-4D0186A91740}" type="pres">
      <dgm:prSet presAssocID="{57B79A2A-FC64-C042-AEE0-1F7FA5E15A5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DDF2BF-7414-7644-A209-6C8E44ECD6AB}" type="pres">
      <dgm:prSet presAssocID="{57B79A2A-FC64-C042-AEE0-1F7FA5E15A5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FC679-ED3F-2D4C-A2E2-7B7F059B4926}" type="pres">
      <dgm:prSet presAssocID="{DB0AAE33-F2D9-DB40-A954-4332FF63FAB9}" presName="sp" presStyleCnt="0"/>
      <dgm:spPr/>
    </dgm:pt>
    <dgm:pt modelId="{C5258CD2-4599-324F-ABFD-1560EB7425D3}" type="pres">
      <dgm:prSet presAssocID="{D5FF6062-1DA4-664F-BA5E-E05713F78317}" presName="composite" presStyleCnt="0"/>
      <dgm:spPr/>
    </dgm:pt>
    <dgm:pt modelId="{FCB37BB6-11DE-2442-901E-27B1ECA2D198}" type="pres">
      <dgm:prSet presAssocID="{D5FF6062-1DA4-664F-BA5E-E05713F7831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8CABD-AECB-4C47-8439-D67214ADA17B}" type="pres">
      <dgm:prSet presAssocID="{D5FF6062-1DA4-664F-BA5E-E05713F7831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20C8A-EC86-DA49-9B70-21BD983F9CCE}" type="presOf" srcId="{E5285816-8952-F348-A8B7-35E8440C1FD3}" destId="{26B0B66C-31D7-F742-9A33-DAB4C8CEDB00}" srcOrd="0" destOrd="0" presId="urn:microsoft.com/office/officeart/2005/8/layout/chevron2"/>
    <dgm:cxn modelId="{580CFD1F-1C66-5B41-A353-2E465A2B2417}" type="presOf" srcId="{F1F599BB-C788-5749-8F04-989BDFB30820}" destId="{808F288F-D239-E44D-8864-0663E5BBCEC8}" srcOrd="0" destOrd="0" presId="urn:microsoft.com/office/officeart/2005/8/layout/chevron2"/>
    <dgm:cxn modelId="{3695C305-22DF-FB49-8BAB-835EF55531D5}" type="presOf" srcId="{BB865671-F091-594F-BD03-10F458C49EF1}" destId="{DF6275A9-802C-B246-8C5B-AA205C23CECC}" srcOrd="0" destOrd="0" presId="urn:microsoft.com/office/officeart/2005/8/layout/chevron2"/>
    <dgm:cxn modelId="{C842F658-B106-DB44-8443-0B8DF79DB530}" srcId="{23558452-3074-B14D-A423-7661F5234F6C}" destId="{55F508CE-CEC0-4C4D-83B0-6BA4B2ECD861}" srcOrd="1" destOrd="0" parTransId="{C0A63D7D-670D-564E-8EFF-D2DA2978968B}" sibTransId="{0357700B-168D-2E43-9887-9555866F33CF}"/>
    <dgm:cxn modelId="{55E82EF5-B926-3A41-BD9C-CD02C2E92DF9}" srcId="{F1F599BB-C788-5749-8F04-989BDFB30820}" destId="{D5FF6062-1DA4-664F-BA5E-E05713F78317}" srcOrd="3" destOrd="0" parTransId="{E9446FD2-28B5-D34B-BD6C-F2FE5238D7C3}" sibTransId="{ADE1BB61-ACEC-4440-B12C-CEED310B5158}"/>
    <dgm:cxn modelId="{F36990AE-E8D5-5F4C-9A45-23F13EAC0F28}" type="presOf" srcId="{1F6AE1F2-FE16-BA44-BA2E-B77308469F62}" destId="{26B0B66C-31D7-F742-9A33-DAB4C8CEDB00}" srcOrd="0" destOrd="2" presId="urn:microsoft.com/office/officeart/2005/8/layout/chevron2"/>
    <dgm:cxn modelId="{BEB899A8-FA29-CF46-9656-E54603C7F57A}" type="presOf" srcId="{18148161-2388-E046-A885-B15D44897A0D}" destId="{67BAB489-36AA-6641-ACFE-C683C254FDD3}" srcOrd="0" destOrd="1" presId="urn:microsoft.com/office/officeart/2005/8/layout/chevron2"/>
    <dgm:cxn modelId="{F42A1ADD-48C1-E64D-9C6E-D8CCE6C91BF1}" type="presOf" srcId="{D5FF6062-1DA4-664F-BA5E-E05713F78317}" destId="{FCB37BB6-11DE-2442-901E-27B1ECA2D198}" srcOrd="0" destOrd="0" presId="urn:microsoft.com/office/officeart/2005/8/layout/chevron2"/>
    <dgm:cxn modelId="{E0509BD0-13A8-9E44-A010-4A6D46110100}" type="presOf" srcId="{7FA2B68B-7533-C24C-9726-32ADCDA94DBC}" destId="{0A58CABD-AECB-4C47-8439-D67214ADA17B}" srcOrd="0" destOrd="1" presId="urn:microsoft.com/office/officeart/2005/8/layout/chevron2"/>
    <dgm:cxn modelId="{D4E58EE2-7699-4D45-A274-E03BA2C6B5CB}" type="presOf" srcId="{55F508CE-CEC0-4C4D-83B0-6BA4B2ECD861}" destId="{26B0B66C-31D7-F742-9A33-DAB4C8CEDB00}" srcOrd="0" destOrd="1" presId="urn:microsoft.com/office/officeart/2005/8/layout/chevron2"/>
    <dgm:cxn modelId="{F37529D6-87AB-9440-A21E-9CE98FB89FC5}" srcId="{D5FF6062-1DA4-664F-BA5E-E05713F78317}" destId="{7FA2B68B-7533-C24C-9726-32ADCDA94DBC}" srcOrd="1" destOrd="0" parTransId="{81394F07-896B-9E49-A5BA-BF29E9C39F25}" sibTransId="{44CDBCF6-0BC5-814C-A5B9-38B191452925}"/>
    <dgm:cxn modelId="{980D258B-2B44-1C43-BF33-EED9AC3102F0}" srcId="{BB865671-F091-594F-BD03-10F458C49EF1}" destId="{085AAECF-958D-4C43-B048-C6157E4228E2}" srcOrd="0" destOrd="0" parTransId="{839E3275-C64F-7E46-B53E-9A2821FF05F3}" sibTransId="{7B3A64E0-7E2C-064F-8FEE-C86E1CD99F54}"/>
    <dgm:cxn modelId="{D6528AD9-943B-FA49-912B-DF32ABAE5F5F}" type="presOf" srcId="{57B79A2A-FC64-C042-AEE0-1F7FA5E15A5E}" destId="{E8415963-246A-A344-881E-4D0186A91740}" srcOrd="0" destOrd="0" presId="urn:microsoft.com/office/officeart/2005/8/layout/chevron2"/>
    <dgm:cxn modelId="{50442B50-CEC1-AF4A-A441-0333247B29BB}" type="presOf" srcId="{085AAECF-958D-4C43-B048-C6157E4228E2}" destId="{67BAB489-36AA-6641-ACFE-C683C254FDD3}" srcOrd="0" destOrd="0" presId="urn:microsoft.com/office/officeart/2005/8/layout/chevron2"/>
    <dgm:cxn modelId="{7E02CA32-B1B4-4240-B29E-6960A76B3C78}" type="presOf" srcId="{75601B09-C298-1B4F-8B90-3456B4199B46}" destId="{0A58CABD-AECB-4C47-8439-D67214ADA17B}" srcOrd="0" destOrd="0" presId="urn:microsoft.com/office/officeart/2005/8/layout/chevron2"/>
    <dgm:cxn modelId="{75FE0AA2-0A00-0449-923F-61A49B9498C4}" srcId="{BB865671-F091-594F-BD03-10F458C49EF1}" destId="{18148161-2388-E046-A885-B15D44897A0D}" srcOrd="1" destOrd="0" parTransId="{E2F1BF78-07FA-7A4B-B407-F264A52CDFD0}" sibTransId="{8E132C30-17A4-8042-9FA1-0C18C35FF2BC}"/>
    <dgm:cxn modelId="{66DAF22A-E549-BF45-BF58-5F4A2D507A28}" srcId="{23558452-3074-B14D-A423-7661F5234F6C}" destId="{E5285816-8952-F348-A8B7-35E8440C1FD3}" srcOrd="0" destOrd="0" parTransId="{47C86CC4-ACB5-9946-8FCB-42F6A5AF3C8D}" sibTransId="{A6A4FEB0-D76C-E448-89F0-C0D417F37BBA}"/>
    <dgm:cxn modelId="{1493E2FC-7C04-B146-AB69-FE8A0125AE6A}" type="presOf" srcId="{23558452-3074-B14D-A423-7661F5234F6C}" destId="{9CA627FE-CBB6-FF43-95FE-1753E1FD1300}" srcOrd="0" destOrd="0" presId="urn:microsoft.com/office/officeart/2005/8/layout/chevron2"/>
    <dgm:cxn modelId="{F81ECADE-11B8-CE4A-9995-932FCD11AF39}" srcId="{F1F599BB-C788-5749-8F04-989BDFB30820}" destId="{BB865671-F091-594F-BD03-10F458C49EF1}" srcOrd="0" destOrd="0" parTransId="{0B004284-72F0-434E-B670-8C94604A2DC4}" sibTransId="{B0811636-198F-B34B-9DA9-308E9B1E71ED}"/>
    <dgm:cxn modelId="{EF992136-783F-E049-BDAA-788174AE4BE6}" srcId="{D5FF6062-1DA4-664F-BA5E-E05713F78317}" destId="{75601B09-C298-1B4F-8B90-3456B4199B46}" srcOrd="0" destOrd="0" parTransId="{DACC9931-AEDB-C941-B60D-87253B761298}" sibTransId="{235AAF7B-7237-1847-8947-3204DDE05D4F}"/>
    <dgm:cxn modelId="{82E7CCF2-B3C4-6D46-898C-2391509D1005}" srcId="{F1F599BB-C788-5749-8F04-989BDFB30820}" destId="{23558452-3074-B14D-A423-7661F5234F6C}" srcOrd="1" destOrd="0" parTransId="{D631E114-17CA-624F-BFAA-8080EF7EEB02}" sibTransId="{4A2D2D42-9709-084C-B81C-72563A95EEF7}"/>
    <dgm:cxn modelId="{82099F62-07EE-DC4B-A9BF-36876DFBD4CE}" srcId="{23558452-3074-B14D-A423-7661F5234F6C}" destId="{1F6AE1F2-FE16-BA44-BA2E-B77308469F62}" srcOrd="2" destOrd="0" parTransId="{D929B4E5-E446-9E48-9044-E3D38DC063E4}" sibTransId="{14F7EB99-308B-FA44-82D9-D8D442A9E167}"/>
    <dgm:cxn modelId="{751FEB87-FFB9-7544-B114-06936E4627AC}" srcId="{57B79A2A-FC64-C042-AEE0-1F7FA5E15A5E}" destId="{EDDFE484-B83F-D643-B837-7288F109881D}" srcOrd="0" destOrd="0" parTransId="{AF3E4554-2300-534A-A60F-56A4452EA81C}" sibTransId="{39DD9CA9-845E-0140-A5E9-7666A9AF304D}"/>
    <dgm:cxn modelId="{B62266D0-69AC-674D-8995-A8AAB613E525}" type="presOf" srcId="{EDDFE484-B83F-D643-B837-7288F109881D}" destId="{10DDF2BF-7414-7644-A209-6C8E44ECD6AB}" srcOrd="0" destOrd="0" presId="urn:microsoft.com/office/officeart/2005/8/layout/chevron2"/>
    <dgm:cxn modelId="{46687C48-905E-6D46-A3A2-46E6CEA0D2D5}" srcId="{F1F599BB-C788-5749-8F04-989BDFB30820}" destId="{57B79A2A-FC64-C042-AEE0-1F7FA5E15A5E}" srcOrd="2" destOrd="0" parTransId="{4649B9F4-7ABD-FB40-B200-E1147613B6C5}" sibTransId="{DB0AAE33-F2D9-DB40-A954-4332FF63FAB9}"/>
    <dgm:cxn modelId="{E787DB7E-93FC-4A4F-B8FC-392B781096B8}" type="presParOf" srcId="{808F288F-D239-E44D-8864-0663E5BBCEC8}" destId="{FC255A75-2C5F-FB49-BABC-BA711EDA24E1}" srcOrd="0" destOrd="0" presId="urn:microsoft.com/office/officeart/2005/8/layout/chevron2"/>
    <dgm:cxn modelId="{226D2D00-2ABE-8E41-B76B-8897DE212EB5}" type="presParOf" srcId="{FC255A75-2C5F-FB49-BABC-BA711EDA24E1}" destId="{DF6275A9-802C-B246-8C5B-AA205C23CECC}" srcOrd="0" destOrd="0" presId="urn:microsoft.com/office/officeart/2005/8/layout/chevron2"/>
    <dgm:cxn modelId="{DE40FA00-F14C-064C-9902-5DAB8D011BA0}" type="presParOf" srcId="{FC255A75-2C5F-FB49-BABC-BA711EDA24E1}" destId="{67BAB489-36AA-6641-ACFE-C683C254FDD3}" srcOrd="1" destOrd="0" presId="urn:microsoft.com/office/officeart/2005/8/layout/chevron2"/>
    <dgm:cxn modelId="{79D14399-E027-9340-9392-F3F3873BE362}" type="presParOf" srcId="{808F288F-D239-E44D-8864-0663E5BBCEC8}" destId="{59CFF13E-8F0F-AF4E-AC1A-5BE889C9C7E8}" srcOrd="1" destOrd="0" presId="urn:microsoft.com/office/officeart/2005/8/layout/chevron2"/>
    <dgm:cxn modelId="{6E28F2C9-9264-5148-95CC-8653750848C7}" type="presParOf" srcId="{808F288F-D239-E44D-8864-0663E5BBCEC8}" destId="{1EE1E672-EA36-8A47-A8EB-AE628773C668}" srcOrd="2" destOrd="0" presId="urn:microsoft.com/office/officeart/2005/8/layout/chevron2"/>
    <dgm:cxn modelId="{B4542AC5-A602-0F4B-A0BB-F867288C8C5C}" type="presParOf" srcId="{1EE1E672-EA36-8A47-A8EB-AE628773C668}" destId="{9CA627FE-CBB6-FF43-95FE-1753E1FD1300}" srcOrd="0" destOrd="0" presId="urn:microsoft.com/office/officeart/2005/8/layout/chevron2"/>
    <dgm:cxn modelId="{70A5DCC9-D5BD-6E41-8D70-EFA48DBD9320}" type="presParOf" srcId="{1EE1E672-EA36-8A47-A8EB-AE628773C668}" destId="{26B0B66C-31D7-F742-9A33-DAB4C8CEDB00}" srcOrd="1" destOrd="0" presId="urn:microsoft.com/office/officeart/2005/8/layout/chevron2"/>
    <dgm:cxn modelId="{4F40B171-C998-2048-B6F3-8203A6764E93}" type="presParOf" srcId="{808F288F-D239-E44D-8864-0663E5BBCEC8}" destId="{72B2998C-273F-A34F-A9D8-E914A63E0A4B}" srcOrd="3" destOrd="0" presId="urn:microsoft.com/office/officeart/2005/8/layout/chevron2"/>
    <dgm:cxn modelId="{73EBBC9D-48F6-C14F-AC31-2F8819E78E2A}" type="presParOf" srcId="{808F288F-D239-E44D-8864-0663E5BBCEC8}" destId="{4D1EF14F-FF72-6C42-808E-515BD3953900}" srcOrd="4" destOrd="0" presId="urn:microsoft.com/office/officeart/2005/8/layout/chevron2"/>
    <dgm:cxn modelId="{156B1272-1435-8A42-95A9-65BD291C340E}" type="presParOf" srcId="{4D1EF14F-FF72-6C42-808E-515BD3953900}" destId="{E8415963-246A-A344-881E-4D0186A91740}" srcOrd="0" destOrd="0" presId="urn:microsoft.com/office/officeart/2005/8/layout/chevron2"/>
    <dgm:cxn modelId="{B20B9C80-C751-1340-B5FA-38601B6C185E}" type="presParOf" srcId="{4D1EF14F-FF72-6C42-808E-515BD3953900}" destId="{10DDF2BF-7414-7644-A209-6C8E44ECD6AB}" srcOrd="1" destOrd="0" presId="urn:microsoft.com/office/officeart/2005/8/layout/chevron2"/>
    <dgm:cxn modelId="{DBEC223B-5589-CF44-A658-4B0BF0F66F71}" type="presParOf" srcId="{808F288F-D239-E44D-8864-0663E5BBCEC8}" destId="{5A1FC679-ED3F-2D4C-A2E2-7B7F059B4926}" srcOrd="5" destOrd="0" presId="urn:microsoft.com/office/officeart/2005/8/layout/chevron2"/>
    <dgm:cxn modelId="{2B01D038-5C81-AF4C-BEE6-03486031C228}" type="presParOf" srcId="{808F288F-D239-E44D-8864-0663E5BBCEC8}" destId="{C5258CD2-4599-324F-ABFD-1560EB7425D3}" srcOrd="6" destOrd="0" presId="urn:microsoft.com/office/officeart/2005/8/layout/chevron2"/>
    <dgm:cxn modelId="{DE411AE4-64A6-3049-A781-CA82ACE13339}" type="presParOf" srcId="{C5258CD2-4599-324F-ABFD-1560EB7425D3}" destId="{FCB37BB6-11DE-2442-901E-27B1ECA2D198}" srcOrd="0" destOrd="0" presId="urn:microsoft.com/office/officeart/2005/8/layout/chevron2"/>
    <dgm:cxn modelId="{25742EC6-045F-B44C-A3E0-446E7B0BFDC8}" type="presParOf" srcId="{C5258CD2-4599-324F-ABFD-1560EB7425D3}" destId="{0A58CABD-AECB-4C47-8439-D67214ADA17B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154C8-9994-014A-B618-3298C02BEE7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8B2BB4-868E-014B-A8B0-16998A6066AA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5E6E8CBF-95AE-E940-9D26-5876FBCB0AD4}" type="parTrans" cxnId="{0BEDA200-0BF1-CA4A-9893-E319B3F27FB6}">
      <dgm:prSet/>
      <dgm:spPr/>
      <dgm:t>
        <a:bodyPr/>
        <a:lstStyle/>
        <a:p>
          <a:endParaRPr lang="zh-CN" altLang="en-US"/>
        </a:p>
      </dgm:t>
    </dgm:pt>
    <dgm:pt modelId="{2E89C46D-EE1F-F34A-9B77-5530A097420F}" type="sibTrans" cxnId="{0BEDA200-0BF1-CA4A-9893-E319B3F27FB6}">
      <dgm:prSet/>
      <dgm:spPr/>
      <dgm:t>
        <a:bodyPr/>
        <a:lstStyle/>
        <a:p>
          <a:endParaRPr lang="zh-CN" altLang="en-US"/>
        </a:p>
      </dgm:t>
    </dgm:pt>
    <dgm:pt modelId="{79FFCDC6-73D9-2C46-BC95-D472C62299F2}">
      <dgm:prSet phldrT="[文本]"/>
      <dgm:spPr/>
      <dgm:t>
        <a:bodyPr/>
        <a:lstStyle/>
        <a:p>
          <a:r>
            <a:rPr lang="zh-CN" altLang="en-US" dirty="0" smtClean="0"/>
            <a:t>财务</a:t>
          </a:r>
          <a:endParaRPr lang="zh-CN" altLang="en-US" dirty="0"/>
        </a:p>
      </dgm:t>
    </dgm:pt>
    <dgm:pt modelId="{32806DC5-AA97-864F-8E51-309100B80B16}" type="parTrans" cxnId="{B4CA0A80-FD69-144B-B8AF-70B617C2ADF1}">
      <dgm:prSet/>
      <dgm:spPr/>
      <dgm:t>
        <a:bodyPr/>
        <a:lstStyle/>
        <a:p>
          <a:endParaRPr lang="zh-CN" altLang="en-US"/>
        </a:p>
      </dgm:t>
    </dgm:pt>
    <dgm:pt modelId="{0601FAC6-4AD8-924F-880E-24427ADDD6EF}" type="sibTrans" cxnId="{B4CA0A80-FD69-144B-B8AF-70B617C2ADF1}">
      <dgm:prSet/>
      <dgm:spPr/>
      <dgm:t>
        <a:bodyPr/>
        <a:lstStyle/>
        <a:p>
          <a:endParaRPr lang="zh-CN" altLang="en-US"/>
        </a:p>
      </dgm:t>
    </dgm:pt>
    <dgm:pt modelId="{D1A7FD33-B44A-7D4F-B5E8-2782FB0A7FBC}">
      <dgm:prSet phldrT="[文本]"/>
      <dgm:spPr/>
      <dgm:t>
        <a:bodyPr/>
        <a:lstStyle/>
        <a:p>
          <a:r>
            <a:rPr lang="zh-CN" altLang="en-US" dirty="0" smtClean="0"/>
            <a:t>订单</a:t>
          </a:r>
          <a:endParaRPr lang="zh-CN" altLang="en-US" dirty="0"/>
        </a:p>
      </dgm:t>
    </dgm:pt>
    <dgm:pt modelId="{A796EDB6-F564-B94B-82E7-D62276E91814}" type="parTrans" cxnId="{AE605C69-5161-F24C-8C66-4E65E2D72F72}">
      <dgm:prSet/>
      <dgm:spPr/>
      <dgm:t>
        <a:bodyPr/>
        <a:lstStyle/>
        <a:p>
          <a:endParaRPr lang="zh-CN" altLang="en-US"/>
        </a:p>
      </dgm:t>
    </dgm:pt>
    <dgm:pt modelId="{4B909239-5663-9E42-8E74-517E9FBACF02}" type="sibTrans" cxnId="{AE605C69-5161-F24C-8C66-4E65E2D72F72}">
      <dgm:prSet/>
      <dgm:spPr/>
      <dgm:t>
        <a:bodyPr/>
        <a:lstStyle/>
        <a:p>
          <a:endParaRPr lang="zh-CN" altLang="en-US"/>
        </a:p>
      </dgm:t>
    </dgm:pt>
    <dgm:pt modelId="{E8EC8F25-7494-9D4B-8E66-46A422469038}">
      <dgm:prSet phldrT="[文本]"/>
      <dgm:spPr/>
      <dgm:t>
        <a:bodyPr/>
        <a:lstStyle/>
        <a:p>
          <a:r>
            <a:rPr lang="en-US" altLang="zh-CN" dirty="0" smtClean="0"/>
            <a:t>WMS</a:t>
          </a:r>
          <a:endParaRPr lang="zh-CN" altLang="en-US" dirty="0"/>
        </a:p>
      </dgm:t>
    </dgm:pt>
    <dgm:pt modelId="{F260BB8C-46FF-FF4D-865D-1F862BB7BD19}" type="parTrans" cxnId="{2E2ADB61-3126-004A-853D-2FC0495424EB}">
      <dgm:prSet/>
      <dgm:spPr/>
      <dgm:t>
        <a:bodyPr/>
        <a:lstStyle/>
        <a:p>
          <a:endParaRPr lang="zh-CN" altLang="en-US"/>
        </a:p>
      </dgm:t>
    </dgm:pt>
    <dgm:pt modelId="{A9AB8FBA-2903-994A-AB39-CCA0D6A45FE8}" type="sibTrans" cxnId="{2E2ADB61-3126-004A-853D-2FC0495424EB}">
      <dgm:prSet/>
      <dgm:spPr/>
      <dgm:t>
        <a:bodyPr/>
        <a:lstStyle/>
        <a:p>
          <a:endParaRPr lang="zh-CN" altLang="en-US"/>
        </a:p>
      </dgm:t>
    </dgm:pt>
    <dgm:pt modelId="{F7CADED8-50C1-8D4B-A18F-D26C0ED7978F}">
      <dgm:prSet phldrT="[文本]"/>
      <dgm:spPr/>
      <dgm:t>
        <a:bodyPr/>
        <a:lstStyle/>
        <a:p>
          <a:r>
            <a:rPr lang="en-US" altLang="zh-CN" dirty="0" smtClean="0"/>
            <a:t>BI</a:t>
          </a:r>
          <a:endParaRPr lang="zh-CN" altLang="en-US" dirty="0"/>
        </a:p>
      </dgm:t>
    </dgm:pt>
    <dgm:pt modelId="{CC7DEEAE-53AC-3641-B4FD-7FE252707657}" type="parTrans" cxnId="{9D6E6758-FB58-0F43-BA61-929FC3762999}">
      <dgm:prSet/>
      <dgm:spPr/>
      <dgm:t>
        <a:bodyPr/>
        <a:lstStyle/>
        <a:p>
          <a:endParaRPr lang="zh-CN" altLang="en-US"/>
        </a:p>
      </dgm:t>
    </dgm:pt>
    <dgm:pt modelId="{3F7EAFBD-24F1-A048-A1F2-D2A792276635}" type="sibTrans" cxnId="{9D6E6758-FB58-0F43-BA61-929FC3762999}">
      <dgm:prSet/>
      <dgm:spPr/>
      <dgm:t>
        <a:bodyPr/>
        <a:lstStyle/>
        <a:p>
          <a:endParaRPr lang="zh-CN" altLang="en-US"/>
        </a:p>
      </dgm:t>
    </dgm:pt>
    <dgm:pt modelId="{7EC0F699-E165-4334-9826-EE16EC8E54B6}">
      <dgm:prSet phldrT="[文本]"/>
      <dgm:spPr/>
      <dgm:t>
        <a:bodyPr/>
        <a:lstStyle/>
        <a:p>
          <a:r>
            <a:rPr lang="zh-CN" altLang="en-US" dirty="0" smtClean="0"/>
            <a:t>支付</a:t>
          </a:r>
          <a:endParaRPr lang="zh-CN" altLang="en-US" dirty="0"/>
        </a:p>
      </dgm:t>
    </dgm:pt>
    <dgm:pt modelId="{9300C730-64F6-4E6F-A9AE-F730EC65E20C}" type="parTrans" cxnId="{C113819C-6439-43BE-A8E3-C2013F09CBC8}">
      <dgm:prSet/>
      <dgm:spPr/>
      <dgm:t>
        <a:bodyPr/>
        <a:lstStyle/>
        <a:p>
          <a:endParaRPr lang="zh-CN" altLang="en-US"/>
        </a:p>
      </dgm:t>
    </dgm:pt>
    <dgm:pt modelId="{BF47728F-72C2-4F50-9A0C-584E380DF9E3}" type="sibTrans" cxnId="{C113819C-6439-43BE-A8E3-C2013F09CBC8}">
      <dgm:prSet/>
      <dgm:spPr/>
      <dgm:t>
        <a:bodyPr/>
        <a:lstStyle/>
        <a:p>
          <a:endParaRPr lang="zh-CN" altLang="en-US"/>
        </a:p>
      </dgm:t>
    </dgm:pt>
    <dgm:pt modelId="{8DC9D249-CF89-4875-8E49-E1862EDE3BB5}">
      <dgm:prSet phldrT="[文本]"/>
      <dgm:spPr/>
      <dgm:t>
        <a:bodyPr/>
        <a:lstStyle/>
        <a:p>
          <a:endParaRPr lang="zh-CN" altLang="en-US" dirty="0"/>
        </a:p>
      </dgm:t>
    </dgm:pt>
    <dgm:pt modelId="{B86553D6-A195-4FBA-8896-53E44D5DF9B0}" type="parTrans" cxnId="{2AA74C62-37F1-41E5-A846-03FD9111E9B0}">
      <dgm:prSet/>
      <dgm:spPr/>
      <dgm:t>
        <a:bodyPr/>
        <a:lstStyle/>
        <a:p>
          <a:endParaRPr lang="zh-CN" altLang="en-US"/>
        </a:p>
      </dgm:t>
    </dgm:pt>
    <dgm:pt modelId="{E0AC4E16-2432-4D7E-BDFB-9BBD55FCDAC0}" type="sibTrans" cxnId="{2AA74C62-37F1-41E5-A846-03FD9111E9B0}">
      <dgm:prSet/>
      <dgm:spPr/>
      <dgm:t>
        <a:bodyPr/>
        <a:lstStyle/>
        <a:p>
          <a:endParaRPr lang="zh-CN" altLang="en-US"/>
        </a:p>
      </dgm:t>
    </dgm:pt>
    <dgm:pt modelId="{1E1FF923-D8B6-4866-94FD-668622931F3C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E831B25D-3666-468E-AA0F-4EA4C1472373}" type="parTrans" cxnId="{D20A0464-9235-4016-994D-EF65689D38FB}">
      <dgm:prSet/>
      <dgm:spPr/>
      <dgm:t>
        <a:bodyPr/>
        <a:lstStyle/>
        <a:p>
          <a:endParaRPr lang="zh-CN" altLang="en-US"/>
        </a:p>
      </dgm:t>
    </dgm:pt>
    <dgm:pt modelId="{57436A7F-9809-4475-80F4-E551D3A90E4D}" type="sibTrans" cxnId="{D20A0464-9235-4016-994D-EF65689D38FB}">
      <dgm:prSet/>
      <dgm:spPr/>
      <dgm:t>
        <a:bodyPr/>
        <a:lstStyle/>
        <a:p>
          <a:endParaRPr lang="zh-CN" altLang="en-US"/>
        </a:p>
      </dgm:t>
    </dgm:pt>
    <dgm:pt modelId="{CB38AEBA-3180-4148-B2A5-5D070769D0F5}">
      <dgm:prSet phldrT="[文本]"/>
      <dgm:spPr/>
      <dgm:t>
        <a:bodyPr/>
        <a:lstStyle/>
        <a:p>
          <a:r>
            <a:rPr lang="en-US" altLang="zh-CN" dirty="0" smtClean="0"/>
            <a:t>CMCT</a:t>
          </a:r>
          <a:endParaRPr lang="zh-CN" altLang="en-US" dirty="0"/>
        </a:p>
      </dgm:t>
    </dgm:pt>
    <dgm:pt modelId="{08F3DF63-11A5-4B71-B896-F932A1D620E4}" type="parTrans" cxnId="{835ED952-A3C9-44DB-89BE-C6BC2784D896}">
      <dgm:prSet/>
      <dgm:spPr/>
      <dgm:t>
        <a:bodyPr/>
        <a:lstStyle/>
        <a:p>
          <a:endParaRPr lang="zh-CN" altLang="en-US"/>
        </a:p>
      </dgm:t>
    </dgm:pt>
    <dgm:pt modelId="{0BB80A10-4F81-45DC-9C34-EE37A0EA7710}" type="sibTrans" cxnId="{835ED952-A3C9-44DB-89BE-C6BC2784D896}">
      <dgm:prSet/>
      <dgm:spPr/>
      <dgm:t>
        <a:bodyPr/>
        <a:lstStyle/>
        <a:p>
          <a:endParaRPr lang="zh-CN" altLang="en-US"/>
        </a:p>
      </dgm:t>
    </dgm:pt>
    <dgm:pt modelId="{194DDC6D-CDA4-4340-9199-7BFD47121F78}">
      <dgm:prSet phldrT="[文本]"/>
      <dgm:spPr/>
      <dgm:t>
        <a:bodyPr/>
        <a:lstStyle/>
        <a:p>
          <a:r>
            <a:rPr lang="zh-CN" altLang="en-US" dirty="0" smtClean="0"/>
            <a:t>促销</a:t>
          </a:r>
          <a:endParaRPr lang="zh-CN" altLang="en-US" dirty="0"/>
        </a:p>
      </dgm:t>
    </dgm:pt>
    <dgm:pt modelId="{DF855A16-83FF-451C-B269-C3BC154991CA}" type="parTrans" cxnId="{78406666-FE73-4140-8221-42118F63CC8E}">
      <dgm:prSet/>
      <dgm:spPr/>
      <dgm:t>
        <a:bodyPr/>
        <a:lstStyle/>
        <a:p>
          <a:endParaRPr lang="zh-CN" altLang="en-US"/>
        </a:p>
      </dgm:t>
    </dgm:pt>
    <dgm:pt modelId="{D11FA489-74D9-4B08-AA8B-235C5255FDA5}" type="sibTrans" cxnId="{78406666-FE73-4140-8221-42118F63CC8E}">
      <dgm:prSet/>
      <dgm:spPr/>
      <dgm:t>
        <a:bodyPr/>
        <a:lstStyle/>
        <a:p>
          <a:endParaRPr lang="zh-CN" altLang="en-US"/>
        </a:p>
      </dgm:t>
    </dgm:pt>
    <dgm:pt modelId="{616680CE-C8FE-4C04-8D77-79D7A2589838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BBA53D2E-DC66-47D9-A2B9-F7E160571CA9}" type="parTrans" cxnId="{5B9E8FCB-DD98-49CD-B938-20BC02F9ABC2}">
      <dgm:prSet/>
      <dgm:spPr/>
      <dgm:t>
        <a:bodyPr/>
        <a:lstStyle/>
        <a:p>
          <a:endParaRPr lang="zh-CN" altLang="en-US"/>
        </a:p>
      </dgm:t>
    </dgm:pt>
    <dgm:pt modelId="{93B50CDC-F3C0-4901-9546-1D9F6B521F77}" type="sibTrans" cxnId="{5B9E8FCB-DD98-49CD-B938-20BC02F9ABC2}">
      <dgm:prSet/>
      <dgm:spPr/>
      <dgm:t>
        <a:bodyPr/>
        <a:lstStyle/>
        <a:p>
          <a:endParaRPr lang="zh-CN" altLang="en-US"/>
        </a:p>
      </dgm:t>
    </dgm:pt>
    <dgm:pt modelId="{1CDA8435-1949-4A23-AAB8-D1FBF03A788F}">
      <dgm:prSet phldrT="[文本]"/>
      <dgm:spPr/>
      <dgm:t>
        <a:bodyPr/>
        <a:lstStyle/>
        <a:p>
          <a:r>
            <a:rPr lang="zh-CN" altLang="en-US" dirty="0" smtClean="0"/>
            <a:t>积分</a:t>
          </a:r>
          <a:endParaRPr lang="zh-CN" altLang="en-US" dirty="0"/>
        </a:p>
      </dgm:t>
    </dgm:pt>
    <dgm:pt modelId="{AE63EB3B-7E75-4011-88B7-EBE3FA07F6ED}" type="parTrans" cxnId="{C815A7E2-E992-4680-80CD-E91BC611D4CD}">
      <dgm:prSet/>
      <dgm:spPr/>
      <dgm:t>
        <a:bodyPr/>
        <a:lstStyle/>
        <a:p>
          <a:endParaRPr lang="zh-CN" altLang="en-US"/>
        </a:p>
      </dgm:t>
    </dgm:pt>
    <dgm:pt modelId="{7D213FCE-E817-4CFA-961F-5EFE675FFB16}" type="sibTrans" cxnId="{C815A7E2-E992-4680-80CD-E91BC611D4CD}">
      <dgm:prSet/>
      <dgm:spPr/>
      <dgm:t>
        <a:bodyPr/>
        <a:lstStyle/>
        <a:p>
          <a:endParaRPr lang="zh-CN" altLang="en-US"/>
        </a:p>
      </dgm:t>
    </dgm:pt>
    <dgm:pt modelId="{4D285025-6A48-E74D-9A5C-B213EC8438A6}" type="pres">
      <dgm:prSet presAssocID="{177154C8-9994-014A-B618-3298C02BEE7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1158DF-DA83-B346-9F80-42B4353B1B09}" type="pres">
      <dgm:prSet presAssocID="{9E8B2BB4-868E-014B-A8B0-16998A6066A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91CA436-16C2-1B4D-8E21-68D6553DBBF3}" type="pres">
      <dgm:prSet presAssocID="{32806DC5-AA97-864F-8E51-309100B80B16}" presName="Name9" presStyleLbl="parChTrans1D2" presStyleIdx="0" presStyleCnt="10"/>
      <dgm:spPr/>
      <dgm:t>
        <a:bodyPr/>
        <a:lstStyle/>
        <a:p>
          <a:endParaRPr lang="zh-CN" altLang="en-US"/>
        </a:p>
      </dgm:t>
    </dgm:pt>
    <dgm:pt modelId="{232CD38C-3731-F947-B72E-9FF8AB15E3B4}" type="pres">
      <dgm:prSet presAssocID="{32806DC5-AA97-864F-8E51-309100B80B16}" presName="connTx" presStyleLbl="parChTrans1D2" presStyleIdx="0" presStyleCnt="10"/>
      <dgm:spPr/>
      <dgm:t>
        <a:bodyPr/>
        <a:lstStyle/>
        <a:p>
          <a:endParaRPr lang="zh-CN" altLang="en-US"/>
        </a:p>
      </dgm:t>
    </dgm:pt>
    <dgm:pt modelId="{A03DA155-6A95-404F-B613-2AB2F4DC3F06}" type="pres">
      <dgm:prSet presAssocID="{79FFCDC6-73D9-2C46-BC95-D472C62299F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DB5472-125B-C440-AE8E-8D68512B28BA}" type="pres">
      <dgm:prSet presAssocID="{A796EDB6-F564-B94B-82E7-D62276E91814}" presName="Name9" presStyleLbl="parChTrans1D2" presStyleIdx="1" presStyleCnt="10"/>
      <dgm:spPr/>
      <dgm:t>
        <a:bodyPr/>
        <a:lstStyle/>
        <a:p>
          <a:endParaRPr lang="zh-CN" altLang="en-US"/>
        </a:p>
      </dgm:t>
    </dgm:pt>
    <dgm:pt modelId="{E4C0B77B-BB45-2F4E-B4D3-7F49B2A46A0A}" type="pres">
      <dgm:prSet presAssocID="{A796EDB6-F564-B94B-82E7-D62276E91814}" presName="connTx" presStyleLbl="parChTrans1D2" presStyleIdx="1" presStyleCnt="10"/>
      <dgm:spPr/>
      <dgm:t>
        <a:bodyPr/>
        <a:lstStyle/>
        <a:p>
          <a:endParaRPr lang="zh-CN" altLang="en-US"/>
        </a:p>
      </dgm:t>
    </dgm:pt>
    <dgm:pt modelId="{2ADC69AD-D3A6-A34D-A3F6-93932C768648}" type="pres">
      <dgm:prSet presAssocID="{D1A7FD33-B44A-7D4F-B5E8-2782FB0A7F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CB72A7-86FF-5B4E-B33A-F0F84F54D80B}" type="pres">
      <dgm:prSet presAssocID="{F260BB8C-46FF-FF4D-865D-1F862BB7BD19}" presName="Name9" presStyleLbl="parChTrans1D2" presStyleIdx="2" presStyleCnt="10"/>
      <dgm:spPr/>
      <dgm:t>
        <a:bodyPr/>
        <a:lstStyle/>
        <a:p>
          <a:endParaRPr lang="zh-CN" altLang="en-US"/>
        </a:p>
      </dgm:t>
    </dgm:pt>
    <dgm:pt modelId="{DC92DD0C-B377-6243-9858-FB9E4B656336}" type="pres">
      <dgm:prSet presAssocID="{F260BB8C-46FF-FF4D-865D-1F862BB7BD19}" presName="connTx" presStyleLbl="parChTrans1D2" presStyleIdx="2" presStyleCnt="10"/>
      <dgm:spPr/>
      <dgm:t>
        <a:bodyPr/>
        <a:lstStyle/>
        <a:p>
          <a:endParaRPr lang="zh-CN" altLang="en-US"/>
        </a:p>
      </dgm:t>
    </dgm:pt>
    <dgm:pt modelId="{991C0DA1-8568-B94C-B7C7-0A2BF5F3310D}" type="pres">
      <dgm:prSet presAssocID="{E8EC8F25-7494-9D4B-8E66-46A422469038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99C30A-A58E-BE46-9298-00A229EF8382}" type="pres">
      <dgm:prSet presAssocID="{CC7DEEAE-53AC-3641-B4FD-7FE252707657}" presName="Name9" presStyleLbl="parChTrans1D2" presStyleIdx="3" presStyleCnt="10"/>
      <dgm:spPr/>
      <dgm:t>
        <a:bodyPr/>
        <a:lstStyle/>
        <a:p>
          <a:endParaRPr lang="zh-CN" altLang="en-US"/>
        </a:p>
      </dgm:t>
    </dgm:pt>
    <dgm:pt modelId="{3AAAF2E1-381C-AD45-80ED-356CA439689E}" type="pres">
      <dgm:prSet presAssocID="{CC7DEEAE-53AC-3641-B4FD-7FE252707657}" presName="connTx" presStyleLbl="parChTrans1D2" presStyleIdx="3" presStyleCnt="10"/>
      <dgm:spPr/>
      <dgm:t>
        <a:bodyPr/>
        <a:lstStyle/>
        <a:p>
          <a:endParaRPr lang="zh-CN" altLang="en-US"/>
        </a:p>
      </dgm:t>
    </dgm:pt>
    <dgm:pt modelId="{D2AECEFF-C54E-3C4B-BCD7-02A2BCD38D39}" type="pres">
      <dgm:prSet presAssocID="{F7CADED8-50C1-8D4B-A18F-D26C0ED7978F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EE3D94-A305-42FE-999E-44232BBCE28A}" type="pres">
      <dgm:prSet presAssocID="{9300C730-64F6-4E6F-A9AE-F730EC65E20C}" presName="Name9" presStyleLbl="parChTrans1D2" presStyleIdx="4" presStyleCnt="10"/>
      <dgm:spPr/>
      <dgm:t>
        <a:bodyPr/>
        <a:lstStyle/>
        <a:p>
          <a:endParaRPr lang="zh-CN" altLang="en-US"/>
        </a:p>
      </dgm:t>
    </dgm:pt>
    <dgm:pt modelId="{E744DF90-1790-446C-8BFE-1C4FABD66E83}" type="pres">
      <dgm:prSet presAssocID="{9300C730-64F6-4E6F-A9AE-F730EC65E20C}" presName="connTx" presStyleLbl="parChTrans1D2" presStyleIdx="4" presStyleCnt="10"/>
      <dgm:spPr/>
      <dgm:t>
        <a:bodyPr/>
        <a:lstStyle/>
        <a:p>
          <a:endParaRPr lang="zh-CN" altLang="en-US"/>
        </a:p>
      </dgm:t>
    </dgm:pt>
    <dgm:pt modelId="{C8621A22-7863-487E-BFE2-43D5F67B2BA9}" type="pres">
      <dgm:prSet presAssocID="{7EC0F699-E165-4334-9826-EE16EC8E54B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3D346-871E-44E2-8483-6B7FFBD0B84B}" type="pres">
      <dgm:prSet presAssocID="{E831B25D-3666-468E-AA0F-4EA4C1472373}" presName="Name9" presStyleLbl="parChTrans1D2" presStyleIdx="5" presStyleCnt="10"/>
      <dgm:spPr/>
      <dgm:t>
        <a:bodyPr/>
        <a:lstStyle/>
        <a:p>
          <a:endParaRPr lang="zh-CN" altLang="en-US"/>
        </a:p>
      </dgm:t>
    </dgm:pt>
    <dgm:pt modelId="{450532D4-46D1-4CDE-8EE2-8DAE98BCB1C8}" type="pres">
      <dgm:prSet presAssocID="{E831B25D-3666-468E-AA0F-4EA4C1472373}" presName="connTx" presStyleLbl="parChTrans1D2" presStyleIdx="5" presStyleCnt="10"/>
      <dgm:spPr/>
      <dgm:t>
        <a:bodyPr/>
        <a:lstStyle/>
        <a:p>
          <a:endParaRPr lang="zh-CN" altLang="en-US"/>
        </a:p>
      </dgm:t>
    </dgm:pt>
    <dgm:pt modelId="{8773DFED-F93E-4EED-A343-DFA18983B24D}" type="pres">
      <dgm:prSet presAssocID="{1E1FF923-D8B6-4866-94FD-668622931F3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324BD-5372-4B8C-89C7-13087C010BB8}" type="pres">
      <dgm:prSet presAssocID="{08F3DF63-11A5-4B71-B896-F932A1D620E4}" presName="Name9" presStyleLbl="parChTrans1D2" presStyleIdx="6" presStyleCnt="10"/>
      <dgm:spPr/>
      <dgm:t>
        <a:bodyPr/>
        <a:lstStyle/>
        <a:p>
          <a:endParaRPr lang="zh-CN" altLang="en-US"/>
        </a:p>
      </dgm:t>
    </dgm:pt>
    <dgm:pt modelId="{C602B290-98ED-44D0-978D-9DF985532556}" type="pres">
      <dgm:prSet presAssocID="{08F3DF63-11A5-4B71-B896-F932A1D620E4}" presName="connTx" presStyleLbl="parChTrans1D2" presStyleIdx="6" presStyleCnt="10"/>
      <dgm:spPr/>
      <dgm:t>
        <a:bodyPr/>
        <a:lstStyle/>
        <a:p>
          <a:endParaRPr lang="zh-CN" altLang="en-US"/>
        </a:p>
      </dgm:t>
    </dgm:pt>
    <dgm:pt modelId="{E3F4F085-6A67-403F-863E-0B7D3682F555}" type="pres">
      <dgm:prSet presAssocID="{CB38AEBA-3180-4148-B2A5-5D070769D0F5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7BE446-5C3C-4432-AC88-67DD6D7B952F}" type="pres">
      <dgm:prSet presAssocID="{DF855A16-83FF-451C-B269-C3BC154991CA}" presName="Name9" presStyleLbl="parChTrans1D2" presStyleIdx="7" presStyleCnt="10"/>
      <dgm:spPr/>
      <dgm:t>
        <a:bodyPr/>
        <a:lstStyle/>
        <a:p>
          <a:endParaRPr lang="zh-CN" altLang="en-US"/>
        </a:p>
      </dgm:t>
    </dgm:pt>
    <dgm:pt modelId="{CC9465FF-AD78-42A9-AAF6-97DAC492FC95}" type="pres">
      <dgm:prSet presAssocID="{DF855A16-83FF-451C-B269-C3BC154991CA}" presName="connTx" presStyleLbl="parChTrans1D2" presStyleIdx="7" presStyleCnt="10"/>
      <dgm:spPr/>
      <dgm:t>
        <a:bodyPr/>
        <a:lstStyle/>
        <a:p>
          <a:endParaRPr lang="zh-CN" altLang="en-US"/>
        </a:p>
      </dgm:t>
    </dgm:pt>
    <dgm:pt modelId="{0A7AF264-6894-4F55-A24A-47C34E6012E8}" type="pres">
      <dgm:prSet presAssocID="{194DDC6D-CDA4-4340-9199-7BFD47121F7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42C03-A9C1-482B-B34A-574B026AA4D3}" type="pres">
      <dgm:prSet presAssocID="{BBA53D2E-DC66-47D9-A2B9-F7E160571CA9}" presName="Name9" presStyleLbl="parChTrans1D2" presStyleIdx="8" presStyleCnt="10"/>
      <dgm:spPr/>
      <dgm:t>
        <a:bodyPr/>
        <a:lstStyle/>
        <a:p>
          <a:endParaRPr lang="zh-CN" altLang="en-US"/>
        </a:p>
      </dgm:t>
    </dgm:pt>
    <dgm:pt modelId="{6761C317-7F51-4B2F-AD25-2DB889764074}" type="pres">
      <dgm:prSet presAssocID="{BBA53D2E-DC66-47D9-A2B9-F7E160571CA9}" presName="connTx" presStyleLbl="parChTrans1D2" presStyleIdx="8" presStyleCnt="10"/>
      <dgm:spPr/>
      <dgm:t>
        <a:bodyPr/>
        <a:lstStyle/>
        <a:p>
          <a:endParaRPr lang="zh-CN" altLang="en-US"/>
        </a:p>
      </dgm:t>
    </dgm:pt>
    <dgm:pt modelId="{4856735C-45CA-4992-B041-419F0E159C5D}" type="pres">
      <dgm:prSet presAssocID="{616680CE-C8FE-4C04-8D77-79D7A2589838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19865-AF30-42EB-ACC5-70D5799EDBBF}" type="pres">
      <dgm:prSet presAssocID="{AE63EB3B-7E75-4011-88B7-EBE3FA07F6ED}" presName="Name9" presStyleLbl="parChTrans1D2" presStyleIdx="9" presStyleCnt="10"/>
      <dgm:spPr/>
      <dgm:t>
        <a:bodyPr/>
        <a:lstStyle/>
        <a:p>
          <a:endParaRPr lang="zh-CN" altLang="en-US"/>
        </a:p>
      </dgm:t>
    </dgm:pt>
    <dgm:pt modelId="{CF6519A8-74A5-4201-A3C3-E83E590FCC27}" type="pres">
      <dgm:prSet presAssocID="{AE63EB3B-7E75-4011-88B7-EBE3FA07F6ED}" presName="connTx" presStyleLbl="parChTrans1D2" presStyleIdx="9" presStyleCnt="10"/>
      <dgm:spPr/>
      <dgm:t>
        <a:bodyPr/>
        <a:lstStyle/>
        <a:p>
          <a:endParaRPr lang="zh-CN" altLang="en-US"/>
        </a:p>
      </dgm:t>
    </dgm:pt>
    <dgm:pt modelId="{EE41AF59-A0E2-466E-BFD8-956514E50CAD}" type="pres">
      <dgm:prSet presAssocID="{1CDA8435-1949-4A23-AAB8-D1FBF03A788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E8D41-B532-2D4F-A0C3-EF62C9BA3469}" type="presOf" srcId="{32806DC5-AA97-864F-8E51-309100B80B16}" destId="{232CD38C-3731-F947-B72E-9FF8AB15E3B4}" srcOrd="1" destOrd="0" presId="urn:microsoft.com/office/officeart/2005/8/layout/radial1"/>
    <dgm:cxn modelId="{0BEDA200-0BF1-CA4A-9893-E319B3F27FB6}" srcId="{177154C8-9994-014A-B618-3298C02BEE7B}" destId="{9E8B2BB4-868E-014B-A8B0-16998A6066AA}" srcOrd="0" destOrd="0" parTransId="{5E6E8CBF-95AE-E940-9D26-5876FBCB0AD4}" sibTransId="{2E89C46D-EE1F-F34A-9B77-5530A097420F}"/>
    <dgm:cxn modelId="{78406666-FE73-4140-8221-42118F63CC8E}" srcId="{9E8B2BB4-868E-014B-A8B0-16998A6066AA}" destId="{194DDC6D-CDA4-4340-9199-7BFD47121F78}" srcOrd="7" destOrd="0" parTransId="{DF855A16-83FF-451C-B269-C3BC154991CA}" sibTransId="{D11FA489-74D9-4B08-AA8B-235C5255FDA5}"/>
    <dgm:cxn modelId="{33ED70F9-5D07-944C-92FE-CD95F895378D}" type="presOf" srcId="{9E8B2BB4-868E-014B-A8B0-16998A6066AA}" destId="{E71158DF-DA83-B346-9F80-42B4353B1B09}" srcOrd="0" destOrd="0" presId="urn:microsoft.com/office/officeart/2005/8/layout/radial1"/>
    <dgm:cxn modelId="{7FF93BC9-A1EF-7A4D-9562-A6140C974BF2}" type="presOf" srcId="{F7CADED8-50C1-8D4B-A18F-D26C0ED7978F}" destId="{D2AECEFF-C54E-3C4B-BCD7-02A2BCD38D39}" srcOrd="0" destOrd="0" presId="urn:microsoft.com/office/officeart/2005/8/layout/radial1"/>
    <dgm:cxn modelId="{3E264BBD-3CF8-6240-A254-78AAAF2D74C1}" type="presOf" srcId="{177154C8-9994-014A-B618-3298C02BEE7B}" destId="{4D285025-6A48-E74D-9A5C-B213EC8438A6}" srcOrd="0" destOrd="0" presId="urn:microsoft.com/office/officeart/2005/8/layout/radial1"/>
    <dgm:cxn modelId="{533880AF-8CC3-4F57-9B51-68006A3D2AF1}" type="presOf" srcId="{CB38AEBA-3180-4148-B2A5-5D070769D0F5}" destId="{E3F4F085-6A67-403F-863E-0B7D3682F555}" srcOrd="0" destOrd="0" presId="urn:microsoft.com/office/officeart/2005/8/layout/radial1"/>
    <dgm:cxn modelId="{B4CA0A80-FD69-144B-B8AF-70B617C2ADF1}" srcId="{9E8B2BB4-868E-014B-A8B0-16998A6066AA}" destId="{79FFCDC6-73D9-2C46-BC95-D472C62299F2}" srcOrd="0" destOrd="0" parTransId="{32806DC5-AA97-864F-8E51-309100B80B16}" sibTransId="{0601FAC6-4AD8-924F-880E-24427ADDD6EF}"/>
    <dgm:cxn modelId="{2AA74C62-37F1-41E5-A846-03FD9111E9B0}" srcId="{177154C8-9994-014A-B618-3298C02BEE7B}" destId="{8DC9D249-CF89-4875-8E49-E1862EDE3BB5}" srcOrd="1" destOrd="0" parTransId="{B86553D6-A195-4FBA-8896-53E44D5DF9B0}" sibTransId="{E0AC4E16-2432-4D7E-BDFB-9BBD55FCDAC0}"/>
    <dgm:cxn modelId="{B2F9C6B6-662C-6A41-9C37-8FA2DCD7884B}" type="presOf" srcId="{79FFCDC6-73D9-2C46-BC95-D472C62299F2}" destId="{A03DA155-6A95-404F-B613-2AB2F4DC3F06}" srcOrd="0" destOrd="0" presId="urn:microsoft.com/office/officeart/2005/8/layout/radial1"/>
    <dgm:cxn modelId="{C30E1313-723A-44BC-B235-5771C2FFDC3B}" type="presOf" srcId="{616680CE-C8FE-4C04-8D77-79D7A2589838}" destId="{4856735C-45CA-4992-B041-419F0E159C5D}" srcOrd="0" destOrd="0" presId="urn:microsoft.com/office/officeart/2005/8/layout/radial1"/>
    <dgm:cxn modelId="{EC38FE55-5A92-4F81-96EB-D41430130983}" type="presOf" srcId="{AE63EB3B-7E75-4011-88B7-EBE3FA07F6ED}" destId="{55819865-AF30-42EB-ACC5-70D5799EDBBF}" srcOrd="0" destOrd="0" presId="urn:microsoft.com/office/officeart/2005/8/layout/radial1"/>
    <dgm:cxn modelId="{8AA1194F-8B52-4D29-BB8F-AB6FA6EC3B6B}" type="presOf" srcId="{BBA53D2E-DC66-47D9-A2B9-F7E160571CA9}" destId="{6761C317-7F51-4B2F-AD25-2DB889764074}" srcOrd="1" destOrd="0" presId="urn:microsoft.com/office/officeart/2005/8/layout/radial1"/>
    <dgm:cxn modelId="{AE605C69-5161-F24C-8C66-4E65E2D72F72}" srcId="{9E8B2BB4-868E-014B-A8B0-16998A6066AA}" destId="{D1A7FD33-B44A-7D4F-B5E8-2782FB0A7FBC}" srcOrd="1" destOrd="0" parTransId="{A796EDB6-F564-B94B-82E7-D62276E91814}" sibTransId="{4B909239-5663-9E42-8E74-517E9FBACF02}"/>
    <dgm:cxn modelId="{C373D070-8392-BC42-96CA-AF44EAF93627}" type="presOf" srcId="{D1A7FD33-B44A-7D4F-B5E8-2782FB0A7FBC}" destId="{2ADC69AD-D3A6-A34D-A3F6-93932C768648}" srcOrd="0" destOrd="0" presId="urn:microsoft.com/office/officeart/2005/8/layout/radial1"/>
    <dgm:cxn modelId="{D149F952-F0BE-7847-95ED-75C123513384}" type="presOf" srcId="{F260BB8C-46FF-FF4D-865D-1F862BB7BD19}" destId="{DC92DD0C-B377-6243-9858-FB9E4B656336}" srcOrd="1" destOrd="0" presId="urn:microsoft.com/office/officeart/2005/8/layout/radial1"/>
    <dgm:cxn modelId="{D48DEC4C-B0D9-D044-877C-309893630EA0}" type="presOf" srcId="{A796EDB6-F564-B94B-82E7-D62276E91814}" destId="{E4C0B77B-BB45-2F4E-B4D3-7F49B2A46A0A}" srcOrd="1" destOrd="0" presId="urn:microsoft.com/office/officeart/2005/8/layout/radial1"/>
    <dgm:cxn modelId="{D26BE75D-EA69-4917-84CE-13C96B0C1E4E}" type="presOf" srcId="{DF855A16-83FF-451C-B269-C3BC154991CA}" destId="{787BE446-5C3C-4432-AC88-67DD6D7B952F}" srcOrd="0" destOrd="0" presId="urn:microsoft.com/office/officeart/2005/8/layout/radial1"/>
    <dgm:cxn modelId="{0B9FD580-9AE7-654A-BEA9-B4DD52278D97}" type="presOf" srcId="{32806DC5-AA97-864F-8E51-309100B80B16}" destId="{E91CA436-16C2-1B4D-8E21-68D6553DBBF3}" srcOrd="0" destOrd="0" presId="urn:microsoft.com/office/officeart/2005/8/layout/radial1"/>
    <dgm:cxn modelId="{46325FCA-2E57-6D44-8D2E-DA738D0A698B}" type="presOf" srcId="{E8EC8F25-7494-9D4B-8E66-46A422469038}" destId="{991C0DA1-8568-B94C-B7C7-0A2BF5F3310D}" srcOrd="0" destOrd="0" presId="urn:microsoft.com/office/officeart/2005/8/layout/radial1"/>
    <dgm:cxn modelId="{83287B1B-F8A3-42F0-ABA2-99719C1A6930}" type="presOf" srcId="{194DDC6D-CDA4-4340-9199-7BFD47121F78}" destId="{0A7AF264-6894-4F55-A24A-47C34E6012E8}" srcOrd="0" destOrd="0" presId="urn:microsoft.com/office/officeart/2005/8/layout/radial1"/>
    <dgm:cxn modelId="{F553C024-3C68-413E-9DA0-9AB9A3FF9DD6}" type="presOf" srcId="{BBA53D2E-DC66-47D9-A2B9-F7E160571CA9}" destId="{87842C03-A9C1-482B-B34A-574B026AA4D3}" srcOrd="0" destOrd="0" presId="urn:microsoft.com/office/officeart/2005/8/layout/radial1"/>
    <dgm:cxn modelId="{774D90F4-43D8-4DC7-930C-9AD25EBDCE70}" type="presOf" srcId="{1CDA8435-1949-4A23-AAB8-D1FBF03A788F}" destId="{EE41AF59-A0E2-466E-BFD8-956514E50CAD}" srcOrd="0" destOrd="0" presId="urn:microsoft.com/office/officeart/2005/8/layout/radial1"/>
    <dgm:cxn modelId="{DAE0CEEE-D79A-FF49-A6A5-4EE2E5510E64}" type="presOf" srcId="{A796EDB6-F564-B94B-82E7-D62276E91814}" destId="{EEDB5472-125B-C440-AE8E-8D68512B28BA}" srcOrd="0" destOrd="0" presId="urn:microsoft.com/office/officeart/2005/8/layout/radial1"/>
    <dgm:cxn modelId="{ECA534E3-B643-4785-84C4-4374BD3143EF}" type="presOf" srcId="{08F3DF63-11A5-4B71-B896-F932A1D620E4}" destId="{5A8324BD-5372-4B8C-89C7-13087C010BB8}" srcOrd="0" destOrd="0" presId="urn:microsoft.com/office/officeart/2005/8/layout/radial1"/>
    <dgm:cxn modelId="{C77729FA-2AF5-4B5F-AB6A-CF0DC93A9546}" type="presOf" srcId="{E831B25D-3666-468E-AA0F-4EA4C1472373}" destId="{450532D4-46D1-4CDE-8EE2-8DAE98BCB1C8}" srcOrd="1" destOrd="0" presId="urn:microsoft.com/office/officeart/2005/8/layout/radial1"/>
    <dgm:cxn modelId="{C815A7E2-E992-4680-80CD-E91BC611D4CD}" srcId="{9E8B2BB4-868E-014B-A8B0-16998A6066AA}" destId="{1CDA8435-1949-4A23-AAB8-D1FBF03A788F}" srcOrd="9" destOrd="0" parTransId="{AE63EB3B-7E75-4011-88B7-EBE3FA07F6ED}" sibTransId="{7D213FCE-E817-4CFA-961F-5EFE675FFB16}"/>
    <dgm:cxn modelId="{835ED952-A3C9-44DB-89BE-C6BC2784D896}" srcId="{9E8B2BB4-868E-014B-A8B0-16998A6066AA}" destId="{CB38AEBA-3180-4148-B2A5-5D070769D0F5}" srcOrd="6" destOrd="0" parTransId="{08F3DF63-11A5-4B71-B896-F932A1D620E4}" sibTransId="{0BB80A10-4F81-45DC-9C34-EE37A0EA7710}"/>
    <dgm:cxn modelId="{AEE0B24F-FF48-5F47-B124-CCACB3F7BAFA}" type="presOf" srcId="{F260BB8C-46FF-FF4D-865D-1F862BB7BD19}" destId="{31CB72A7-86FF-5B4E-B33A-F0F84F54D80B}" srcOrd="0" destOrd="0" presId="urn:microsoft.com/office/officeart/2005/8/layout/radial1"/>
    <dgm:cxn modelId="{D3C4B856-D36B-4FD0-9C77-DC24699E35FC}" type="presOf" srcId="{9300C730-64F6-4E6F-A9AE-F730EC65E20C}" destId="{E744DF90-1790-446C-8BFE-1C4FABD66E83}" srcOrd="1" destOrd="0" presId="urn:microsoft.com/office/officeart/2005/8/layout/radial1"/>
    <dgm:cxn modelId="{C113819C-6439-43BE-A8E3-C2013F09CBC8}" srcId="{9E8B2BB4-868E-014B-A8B0-16998A6066AA}" destId="{7EC0F699-E165-4334-9826-EE16EC8E54B6}" srcOrd="4" destOrd="0" parTransId="{9300C730-64F6-4E6F-A9AE-F730EC65E20C}" sibTransId="{BF47728F-72C2-4F50-9A0C-584E380DF9E3}"/>
    <dgm:cxn modelId="{2E2ADB61-3126-004A-853D-2FC0495424EB}" srcId="{9E8B2BB4-868E-014B-A8B0-16998A6066AA}" destId="{E8EC8F25-7494-9D4B-8E66-46A422469038}" srcOrd="2" destOrd="0" parTransId="{F260BB8C-46FF-FF4D-865D-1F862BB7BD19}" sibTransId="{A9AB8FBA-2903-994A-AB39-CCA0D6A45FE8}"/>
    <dgm:cxn modelId="{FF6D4C78-77D6-470A-8BC8-163189024318}" type="presOf" srcId="{E831B25D-3666-468E-AA0F-4EA4C1472373}" destId="{C1B3D346-871E-44E2-8483-6B7FFBD0B84B}" srcOrd="0" destOrd="0" presId="urn:microsoft.com/office/officeart/2005/8/layout/radial1"/>
    <dgm:cxn modelId="{78B75D6C-0CCE-4AD0-99DD-A7DD9D914794}" type="presOf" srcId="{1E1FF923-D8B6-4866-94FD-668622931F3C}" destId="{8773DFED-F93E-4EED-A343-DFA18983B24D}" srcOrd="0" destOrd="0" presId="urn:microsoft.com/office/officeart/2005/8/layout/radial1"/>
    <dgm:cxn modelId="{FD78EE4B-554A-4E6D-B8FD-7958C123D7F6}" type="presOf" srcId="{7EC0F699-E165-4334-9826-EE16EC8E54B6}" destId="{C8621A22-7863-487E-BFE2-43D5F67B2BA9}" srcOrd="0" destOrd="0" presId="urn:microsoft.com/office/officeart/2005/8/layout/radial1"/>
    <dgm:cxn modelId="{D20A0464-9235-4016-994D-EF65689D38FB}" srcId="{9E8B2BB4-868E-014B-A8B0-16998A6066AA}" destId="{1E1FF923-D8B6-4866-94FD-668622931F3C}" srcOrd="5" destOrd="0" parTransId="{E831B25D-3666-468E-AA0F-4EA4C1472373}" sibTransId="{57436A7F-9809-4475-80F4-E551D3A90E4D}"/>
    <dgm:cxn modelId="{9D6E6758-FB58-0F43-BA61-929FC3762999}" srcId="{9E8B2BB4-868E-014B-A8B0-16998A6066AA}" destId="{F7CADED8-50C1-8D4B-A18F-D26C0ED7978F}" srcOrd="3" destOrd="0" parTransId="{CC7DEEAE-53AC-3641-B4FD-7FE252707657}" sibTransId="{3F7EAFBD-24F1-A048-A1F2-D2A792276635}"/>
    <dgm:cxn modelId="{C2C234AA-F0CC-A945-9AF0-C28CF44CE5D2}" type="presOf" srcId="{CC7DEEAE-53AC-3641-B4FD-7FE252707657}" destId="{6899C30A-A58E-BE46-9298-00A229EF8382}" srcOrd="0" destOrd="0" presId="urn:microsoft.com/office/officeart/2005/8/layout/radial1"/>
    <dgm:cxn modelId="{5B9E8FCB-DD98-49CD-B938-20BC02F9ABC2}" srcId="{9E8B2BB4-868E-014B-A8B0-16998A6066AA}" destId="{616680CE-C8FE-4C04-8D77-79D7A2589838}" srcOrd="8" destOrd="0" parTransId="{BBA53D2E-DC66-47D9-A2B9-F7E160571CA9}" sibTransId="{93B50CDC-F3C0-4901-9546-1D9F6B521F77}"/>
    <dgm:cxn modelId="{61CFADC6-A262-CC4E-88E7-F2C812004B30}" type="presOf" srcId="{CC7DEEAE-53AC-3641-B4FD-7FE252707657}" destId="{3AAAF2E1-381C-AD45-80ED-356CA439689E}" srcOrd="1" destOrd="0" presId="urn:microsoft.com/office/officeart/2005/8/layout/radial1"/>
    <dgm:cxn modelId="{DE197E36-7813-4591-8AE3-4C51B081B39E}" type="presOf" srcId="{08F3DF63-11A5-4B71-B896-F932A1D620E4}" destId="{C602B290-98ED-44D0-978D-9DF985532556}" srcOrd="1" destOrd="0" presId="urn:microsoft.com/office/officeart/2005/8/layout/radial1"/>
    <dgm:cxn modelId="{D9D9E3FA-89A2-4007-87D2-59D095D207AF}" type="presOf" srcId="{DF855A16-83FF-451C-B269-C3BC154991CA}" destId="{CC9465FF-AD78-42A9-AAF6-97DAC492FC95}" srcOrd="1" destOrd="0" presId="urn:microsoft.com/office/officeart/2005/8/layout/radial1"/>
    <dgm:cxn modelId="{981C4B46-8347-4B10-BF4D-C9CCA76E75F1}" type="presOf" srcId="{AE63EB3B-7E75-4011-88B7-EBE3FA07F6ED}" destId="{CF6519A8-74A5-4201-A3C3-E83E590FCC27}" srcOrd="1" destOrd="0" presId="urn:microsoft.com/office/officeart/2005/8/layout/radial1"/>
    <dgm:cxn modelId="{82F8A81C-66F0-4F9A-BC43-26D07E68D2F7}" type="presOf" srcId="{9300C730-64F6-4E6F-A9AE-F730EC65E20C}" destId="{48EE3D94-A305-42FE-999E-44232BBCE28A}" srcOrd="0" destOrd="0" presId="urn:microsoft.com/office/officeart/2005/8/layout/radial1"/>
    <dgm:cxn modelId="{309FDBB3-E824-0347-948A-0AB65EBD6151}" type="presParOf" srcId="{4D285025-6A48-E74D-9A5C-B213EC8438A6}" destId="{E71158DF-DA83-B346-9F80-42B4353B1B09}" srcOrd="0" destOrd="0" presId="urn:microsoft.com/office/officeart/2005/8/layout/radial1"/>
    <dgm:cxn modelId="{4234BF9E-0F5D-0648-9E1E-53C32B0F3E20}" type="presParOf" srcId="{4D285025-6A48-E74D-9A5C-B213EC8438A6}" destId="{E91CA436-16C2-1B4D-8E21-68D6553DBBF3}" srcOrd="1" destOrd="0" presId="urn:microsoft.com/office/officeart/2005/8/layout/radial1"/>
    <dgm:cxn modelId="{A56A42F4-966A-A54A-88DC-11C3D49EE39E}" type="presParOf" srcId="{E91CA436-16C2-1B4D-8E21-68D6553DBBF3}" destId="{232CD38C-3731-F947-B72E-9FF8AB15E3B4}" srcOrd="0" destOrd="0" presId="urn:microsoft.com/office/officeart/2005/8/layout/radial1"/>
    <dgm:cxn modelId="{C428E30A-3099-2843-8391-4C7C96711D32}" type="presParOf" srcId="{4D285025-6A48-E74D-9A5C-B213EC8438A6}" destId="{A03DA155-6A95-404F-B613-2AB2F4DC3F06}" srcOrd="2" destOrd="0" presId="urn:microsoft.com/office/officeart/2005/8/layout/radial1"/>
    <dgm:cxn modelId="{45E70A2B-EB1F-144A-9A2E-9E092042C3DC}" type="presParOf" srcId="{4D285025-6A48-E74D-9A5C-B213EC8438A6}" destId="{EEDB5472-125B-C440-AE8E-8D68512B28BA}" srcOrd="3" destOrd="0" presId="urn:microsoft.com/office/officeart/2005/8/layout/radial1"/>
    <dgm:cxn modelId="{F183EC74-6CD5-E340-BB63-22287FCDE27F}" type="presParOf" srcId="{EEDB5472-125B-C440-AE8E-8D68512B28BA}" destId="{E4C0B77B-BB45-2F4E-B4D3-7F49B2A46A0A}" srcOrd="0" destOrd="0" presId="urn:microsoft.com/office/officeart/2005/8/layout/radial1"/>
    <dgm:cxn modelId="{FBCA04CA-92FF-5047-B806-878FC734D395}" type="presParOf" srcId="{4D285025-6A48-E74D-9A5C-B213EC8438A6}" destId="{2ADC69AD-D3A6-A34D-A3F6-93932C768648}" srcOrd="4" destOrd="0" presId="urn:microsoft.com/office/officeart/2005/8/layout/radial1"/>
    <dgm:cxn modelId="{BEB30EE4-3569-C447-9D06-D8D830C5D47D}" type="presParOf" srcId="{4D285025-6A48-E74D-9A5C-B213EC8438A6}" destId="{31CB72A7-86FF-5B4E-B33A-F0F84F54D80B}" srcOrd="5" destOrd="0" presId="urn:microsoft.com/office/officeart/2005/8/layout/radial1"/>
    <dgm:cxn modelId="{30741C97-9DDB-3F40-A7B9-AF80E9D1E70E}" type="presParOf" srcId="{31CB72A7-86FF-5B4E-B33A-F0F84F54D80B}" destId="{DC92DD0C-B377-6243-9858-FB9E4B656336}" srcOrd="0" destOrd="0" presId="urn:microsoft.com/office/officeart/2005/8/layout/radial1"/>
    <dgm:cxn modelId="{10838899-E888-834A-86E1-1EF30F904335}" type="presParOf" srcId="{4D285025-6A48-E74D-9A5C-B213EC8438A6}" destId="{991C0DA1-8568-B94C-B7C7-0A2BF5F3310D}" srcOrd="6" destOrd="0" presId="urn:microsoft.com/office/officeart/2005/8/layout/radial1"/>
    <dgm:cxn modelId="{C8CDB8E3-DF78-3F4A-903F-EA93E45A7386}" type="presParOf" srcId="{4D285025-6A48-E74D-9A5C-B213EC8438A6}" destId="{6899C30A-A58E-BE46-9298-00A229EF8382}" srcOrd="7" destOrd="0" presId="urn:microsoft.com/office/officeart/2005/8/layout/radial1"/>
    <dgm:cxn modelId="{A1CC662B-2B06-3A4A-9322-B166F177EBA3}" type="presParOf" srcId="{6899C30A-A58E-BE46-9298-00A229EF8382}" destId="{3AAAF2E1-381C-AD45-80ED-356CA439689E}" srcOrd="0" destOrd="0" presId="urn:microsoft.com/office/officeart/2005/8/layout/radial1"/>
    <dgm:cxn modelId="{E22CE1DD-DB20-BE44-BAB9-B0BFE54C91A3}" type="presParOf" srcId="{4D285025-6A48-E74D-9A5C-B213EC8438A6}" destId="{D2AECEFF-C54E-3C4B-BCD7-02A2BCD38D39}" srcOrd="8" destOrd="0" presId="urn:microsoft.com/office/officeart/2005/8/layout/radial1"/>
    <dgm:cxn modelId="{75C7BCF2-5A85-430A-B076-0F650D0037CF}" type="presParOf" srcId="{4D285025-6A48-E74D-9A5C-B213EC8438A6}" destId="{48EE3D94-A305-42FE-999E-44232BBCE28A}" srcOrd="9" destOrd="0" presId="urn:microsoft.com/office/officeart/2005/8/layout/radial1"/>
    <dgm:cxn modelId="{6AE6220C-0AC6-497A-B12F-B54D7AAECEE7}" type="presParOf" srcId="{48EE3D94-A305-42FE-999E-44232BBCE28A}" destId="{E744DF90-1790-446C-8BFE-1C4FABD66E83}" srcOrd="0" destOrd="0" presId="urn:microsoft.com/office/officeart/2005/8/layout/radial1"/>
    <dgm:cxn modelId="{E7A298CE-5798-4804-835B-BC0A49F56AA0}" type="presParOf" srcId="{4D285025-6A48-E74D-9A5C-B213EC8438A6}" destId="{C8621A22-7863-487E-BFE2-43D5F67B2BA9}" srcOrd="10" destOrd="0" presId="urn:microsoft.com/office/officeart/2005/8/layout/radial1"/>
    <dgm:cxn modelId="{65D743C3-A16D-41BC-8F5D-E929DD053F0B}" type="presParOf" srcId="{4D285025-6A48-E74D-9A5C-B213EC8438A6}" destId="{C1B3D346-871E-44E2-8483-6B7FFBD0B84B}" srcOrd="11" destOrd="0" presId="urn:microsoft.com/office/officeart/2005/8/layout/radial1"/>
    <dgm:cxn modelId="{479DA76D-CCB9-465D-9DD3-FADDF4F033C7}" type="presParOf" srcId="{C1B3D346-871E-44E2-8483-6B7FFBD0B84B}" destId="{450532D4-46D1-4CDE-8EE2-8DAE98BCB1C8}" srcOrd="0" destOrd="0" presId="urn:microsoft.com/office/officeart/2005/8/layout/radial1"/>
    <dgm:cxn modelId="{D918E2EF-9D04-4956-B82C-9DADB8D9EDA4}" type="presParOf" srcId="{4D285025-6A48-E74D-9A5C-B213EC8438A6}" destId="{8773DFED-F93E-4EED-A343-DFA18983B24D}" srcOrd="12" destOrd="0" presId="urn:microsoft.com/office/officeart/2005/8/layout/radial1"/>
    <dgm:cxn modelId="{7A9EFC65-3EB1-458B-821C-74DA84FC15DC}" type="presParOf" srcId="{4D285025-6A48-E74D-9A5C-B213EC8438A6}" destId="{5A8324BD-5372-4B8C-89C7-13087C010BB8}" srcOrd="13" destOrd="0" presId="urn:microsoft.com/office/officeart/2005/8/layout/radial1"/>
    <dgm:cxn modelId="{61A2C07A-3523-4B16-9FE1-31D1EC8A2900}" type="presParOf" srcId="{5A8324BD-5372-4B8C-89C7-13087C010BB8}" destId="{C602B290-98ED-44D0-978D-9DF985532556}" srcOrd="0" destOrd="0" presId="urn:microsoft.com/office/officeart/2005/8/layout/radial1"/>
    <dgm:cxn modelId="{36D8661D-46AB-455C-9B60-27F9271ABAAC}" type="presParOf" srcId="{4D285025-6A48-E74D-9A5C-B213EC8438A6}" destId="{E3F4F085-6A67-403F-863E-0B7D3682F555}" srcOrd="14" destOrd="0" presId="urn:microsoft.com/office/officeart/2005/8/layout/radial1"/>
    <dgm:cxn modelId="{74D4E7FD-AE34-4406-A733-1ED216A687C6}" type="presParOf" srcId="{4D285025-6A48-E74D-9A5C-B213EC8438A6}" destId="{787BE446-5C3C-4432-AC88-67DD6D7B952F}" srcOrd="15" destOrd="0" presId="urn:microsoft.com/office/officeart/2005/8/layout/radial1"/>
    <dgm:cxn modelId="{6868AA3B-2C16-441E-BA31-6EF7184BD43C}" type="presParOf" srcId="{787BE446-5C3C-4432-AC88-67DD6D7B952F}" destId="{CC9465FF-AD78-42A9-AAF6-97DAC492FC95}" srcOrd="0" destOrd="0" presId="urn:microsoft.com/office/officeart/2005/8/layout/radial1"/>
    <dgm:cxn modelId="{9F40205A-C375-4B5C-8911-F96BFBDF3D65}" type="presParOf" srcId="{4D285025-6A48-E74D-9A5C-B213EC8438A6}" destId="{0A7AF264-6894-4F55-A24A-47C34E6012E8}" srcOrd="16" destOrd="0" presId="urn:microsoft.com/office/officeart/2005/8/layout/radial1"/>
    <dgm:cxn modelId="{F59BF585-B173-4598-8D2F-AC2CDEEB9EF3}" type="presParOf" srcId="{4D285025-6A48-E74D-9A5C-B213EC8438A6}" destId="{87842C03-A9C1-482B-B34A-574B026AA4D3}" srcOrd="17" destOrd="0" presId="urn:microsoft.com/office/officeart/2005/8/layout/radial1"/>
    <dgm:cxn modelId="{DC351F08-4220-45C6-B521-174CA7F8AB3A}" type="presParOf" srcId="{87842C03-A9C1-482B-B34A-574B026AA4D3}" destId="{6761C317-7F51-4B2F-AD25-2DB889764074}" srcOrd="0" destOrd="0" presId="urn:microsoft.com/office/officeart/2005/8/layout/radial1"/>
    <dgm:cxn modelId="{4D899E5A-37D8-4911-8212-463F310B7F3F}" type="presParOf" srcId="{4D285025-6A48-E74D-9A5C-B213EC8438A6}" destId="{4856735C-45CA-4992-B041-419F0E159C5D}" srcOrd="18" destOrd="0" presId="urn:microsoft.com/office/officeart/2005/8/layout/radial1"/>
    <dgm:cxn modelId="{73AFEABC-FEE7-4C5F-98B0-D3D96BF79C90}" type="presParOf" srcId="{4D285025-6A48-E74D-9A5C-B213EC8438A6}" destId="{55819865-AF30-42EB-ACC5-70D5799EDBBF}" srcOrd="19" destOrd="0" presId="urn:microsoft.com/office/officeart/2005/8/layout/radial1"/>
    <dgm:cxn modelId="{75D9B8C0-C0C9-4AC3-89CF-16DC0A465ACB}" type="presParOf" srcId="{55819865-AF30-42EB-ACC5-70D5799EDBBF}" destId="{CF6519A8-74A5-4201-A3C3-E83E590FCC27}" srcOrd="0" destOrd="0" presId="urn:microsoft.com/office/officeart/2005/8/layout/radial1"/>
    <dgm:cxn modelId="{25BA92CD-841C-4883-B018-BE319B153C21}" type="presParOf" srcId="{4D285025-6A48-E74D-9A5C-B213EC8438A6}" destId="{EE41AF59-A0E2-466E-BFD8-956514E50CAD}" srcOrd="20" destOrd="0" presId="urn:microsoft.com/office/officeart/2005/8/layout/radial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BE6ECC-20E0-3E48-ADA2-503D4BAA7A61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44C778D-4780-F04E-A887-96368A8EABAB}">
      <dgm:prSet phldrT="[文本]"/>
      <dgm:spPr/>
      <dgm:t>
        <a:bodyPr/>
        <a:lstStyle/>
        <a:p>
          <a:r>
            <a:rPr lang="zh-CN" altLang="en-US" dirty="0" smtClean="0"/>
            <a:t>接口</a:t>
          </a:r>
          <a:endParaRPr lang="zh-CN" altLang="en-US" dirty="0"/>
        </a:p>
      </dgm:t>
    </dgm:pt>
    <dgm:pt modelId="{1657FB7F-1679-144C-8568-B37C4E37F3F0}" type="parTrans" cxnId="{B08174C6-9D7D-3B40-B2C3-80EAAABACC45}">
      <dgm:prSet/>
      <dgm:spPr/>
      <dgm:t>
        <a:bodyPr/>
        <a:lstStyle/>
        <a:p>
          <a:endParaRPr lang="zh-CN" altLang="en-US"/>
        </a:p>
      </dgm:t>
    </dgm:pt>
    <dgm:pt modelId="{48748B06-A098-AE40-8213-36FA22B10940}" type="sibTrans" cxnId="{B08174C6-9D7D-3B40-B2C3-80EAAABACC45}">
      <dgm:prSet/>
      <dgm:spPr/>
      <dgm:t>
        <a:bodyPr/>
        <a:lstStyle/>
        <a:p>
          <a:endParaRPr lang="zh-CN" altLang="en-US"/>
        </a:p>
      </dgm:t>
    </dgm:pt>
    <dgm:pt modelId="{78F226FE-4218-5049-9003-8F19891A4CA1}">
      <dgm:prSet phldrT="[文本]"/>
      <dgm:spPr/>
      <dgm:t>
        <a:bodyPr/>
        <a:lstStyle/>
        <a:p>
          <a:r>
            <a:rPr lang="en-US" altLang="zh-CN" dirty="0" err="1" smtClean="0"/>
            <a:t>Dubbo</a:t>
          </a:r>
          <a:r>
            <a:rPr lang="zh-CN" altLang="en-US" dirty="0" smtClean="0"/>
            <a:t>，</a:t>
          </a:r>
          <a:r>
            <a:rPr lang="en-US" altLang="zh-CN" dirty="0" smtClean="0"/>
            <a:t>Spring</a:t>
          </a:r>
          <a:r>
            <a:rPr lang="zh-CN" altLang="en-US" dirty="0" smtClean="0"/>
            <a:t> </a:t>
          </a:r>
          <a:r>
            <a:rPr lang="en-US" altLang="zh-CN" dirty="0" smtClean="0"/>
            <a:t>MVC</a:t>
          </a:r>
          <a:endParaRPr lang="zh-CN" altLang="en-US" dirty="0"/>
        </a:p>
      </dgm:t>
    </dgm:pt>
    <dgm:pt modelId="{9FBA68B5-08CC-C34F-89B9-FFA66BBA0559}" type="parTrans" cxnId="{D7C7BDAE-0341-714C-9EF4-64588959C394}">
      <dgm:prSet/>
      <dgm:spPr/>
      <dgm:t>
        <a:bodyPr/>
        <a:lstStyle/>
        <a:p>
          <a:endParaRPr lang="zh-CN" altLang="en-US"/>
        </a:p>
      </dgm:t>
    </dgm:pt>
    <dgm:pt modelId="{809BC1B0-25D3-4349-A9B7-175864FE05C2}" type="sibTrans" cxnId="{D7C7BDAE-0341-714C-9EF4-64588959C394}">
      <dgm:prSet/>
      <dgm:spPr/>
      <dgm:t>
        <a:bodyPr/>
        <a:lstStyle/>
        <a:p>
          <a:endParaRPr lang="zh-CN" altLang="en-US"/>
        </a:p>
      </dgm:t>
    </dgm:pt>
    <dgm:pt modelId="{B97F46AC-7BDD-5C4E-B7D9-5A241D851CC5}">
      <dgm:prSet phldrT="[文本]"/>
      <dgm:spPr/>
      <dgm:t>
        <a:bodyPr/>
        <a:lstStyle/>
        <a:p>
          <a:r>
            <a:rPr lang="zh-CN" altLang="en-US" dirty="0" smtClean="0"/>
            <a:t>中间件</a:t>
          </a:r>
          <a:endParaRPr lang="zh-CN" altLang="en-US" dirty="0"/>
        </a:p>
      </dgm:t>
    </dgm:pt>
    <dgm:pt modelId="{442EA241-C646-4D44-B884-239680E047A3}" type="parTrans" cxnId="{97FB7170-0FBD-0245-9188-F5A7F650A532}">
      <dgm:prSet/>
      <dgm:spPr/>
      <dgm:t>
        <a:bodyPr/>
        <a:lstStyle/>
        <a:p>
          <a:endParaRPr lang="zh-CN" altLang="en-US"/>
        </a:p>
      </dgm:t>
    </dgm:pt>
    <dgm:pt modelId="{DD03521D-D16B-DA40-890F-06630AD7D301}" type="sibTrans" cxnId="{97FB7170-0FBD-0245-9188-F5A7F650A532}">
      <dgm:prSet/>
      <dgm:spPr/>
      <dgm:t>
        <a:bodyPr/>
        <a:lstStyle/>
        <a:p>
          <a:endParaRPr lang="zh-CN" altLang="en-US"/>
        </a:p>
      </dgm:t>
    </dgm:pt>
    <dgm:pt modelId="{D5B63B07-ADF0-1640-ADA3-77B57AA59E5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3AB8CF9D-777B-BE48-B67C-4AB5C672F47F}" type="parTrans" cxnId="{B51616B6-349F-1D45-A99B-FC2588AFA123}">
      <dgm:prSet/>
      <dgm:spPr/>
      <dgm:t>
        <a:bodyPr/>
        <a:lstStyle/>
        <a:p>
          <a:endParaRPr lang="zh-CN" altLang="en-US"/>
        </a:p>
      </dgm:t>
    </dgm:pt>
    <dgm:pt modelId="{0D59E07F-803E-2044-AF71-CE419F57888A}" type="sibTrans" cxnId="{B51616B6-349F-1D45-A99B-FC2588AFA123}">
      <dgm:prSet/>
      <dgm:spPr/>
      <dgm:t>
        <a:bodyPr/>
        <a:lstStyle/>
        <a:p>
          <a:endParaRPr lang="zh-CN" altLang="en-US"/>
        </a:p>
      </dgm:t>
    </dgm:pt>
    <dgm:pt modelId="{013B6579-7234-EE4F-AEBB-002BAC336887}">
      <dgm:prSet phldrT="[文本]"/>
      <dgm:spPr/>
      <dgm:t>
        <a:bodyPr/>
        <a:lstStyle/>
        <a:p>
          <a:r>
            <a:rPr lang="zh-CN" altLang="en-US" dirty="0" smtClean="0"/>
            <a:t>持久层</a:t>
          </a:r>
          <a:endParaRPr lang="zh-CN" altLang="en-US" dirty="0"/>
        </a:p>
      </dgm:t>
    </dgm:pt>
    <dgm:pt modelId="{E27E0248-D2E2-EA44-A6FD-8C76EF7BBAF7}" type="parTrans" cxnId="{CD30403F-70D4-C34F-B2B3-2C75B6B061EC}">
      <dgm:prSet/>
      <dgm:spPr/>
      <dgm:t>
        <a:bodyPr/>
        <a:lstStyle/>
        <a:p>
          <a:endParaRPr lang="zh-CN" altLang="en-US"/>
        </a:p>
      </dgm:t>
    </dgm:pt>
    <dgm:pt modelId="{A61D63A6-7127-F048-95A1-50BE5A992F43}" type="sibTrans" cxnId="{CD30403F-70D4-C34F-B2B3-2C75B6B061EC}">
      <dgm:prSet/>
      <dgm:spPr/>
      <dgm:t>
        <a:bodyPr/>
        <a:lstStyle/>
        <a:p>
          <a:endParaRPr lang="zh-CN" altLang="en-US"/>
        </a:p>
      </dgm:t>
    </dgm:pt>
    <dgm:pt modelId="{C0E1D997-1171-FB4E-9BC3-8252831FDF83}">
      <dgm:prSet phldrT="[文本]"/>
      <dgm:spPr/>
      <dgm:t>
        <a:bodyPr/>
        <a:lstStyle/>
        <a:p>
          <a:r>
            <a:rPr lang="en-US" altLang="zh-CN" dirty="0" err="1" smtClean="0"/>
            <a:t>MySQL</a:t>
          </a:r>
          <a:r>
            <a:rPr lang="zh-CN" altLang="en-US" dirty="0" smtClean="0"/>
            <a:t>（</a:t>
          </a:r>
          <a:r>
            <a:rPr lang="en-US" altLang="zh-CN" dirty="0" err="1" smtClean="0"/>
            <a:t>cobar</a:t>
          </a:r>
          <a:r>
            <a:rPr lang="zh-CN" altLang="en-US" dirty="0" smtClean="0"/>
            <a:t> </a:t>
          </a:r>
          <a:r>
            <a:rPr lang="en-US" altLang="zh-CN" dirty="0" smtClean="0"/>
            <a:t>+</a:t>
          </a:r>
          <a:r>
            <a:rPr lang="zh-CN" altLang="en-US" dirty="0" smtClean="0"/>
            <a:t> 主从）</a:t>
          </a:r>
          <a:endParaRPr lang="zh-CN" altLang="en-US" dirty="0"/>
        </a:p>
      </dgm:t>
    </dgm:pt>
    <dgm:pt modelId="{2DCAEBBA-A6DA-B644-962D-C93852EC6638}" type="parTrans" cxnId="{17690857-C548-F343-A193-6AB1F87DE88D}">
      <dgm:prSet/>
      <dgm:spPr/>
      <dgm:t>
        <a:bodyPr/>
        <a:lstStyle/>
        <a:p>
          <a:endParaRPr lang="zh-CN" altLang="en-US"/>
        </a:p>
      </dgm:t>
    </dgm:pt>
    <dgm:pt modelId="{38CD9798-E107-574D-972B-0D5E1F375F1B}" type="sibTrans" cxnId="{17690857-C548-F343-A193-6AB1F87DE88D}">
      <dgm:prSet/>
      <dgm:spPr/>
      <dgm:t>
        <a:bodyPr/>
        <a:lstStyle/>
        <a:p>
          <a:endParaRPr lang="zh-CN" altLang="en-US"/>
        </a:p>
      </dgm:t>
    </dgm:pt>
    <dgm:pt modelId="{4072ABCC-A974-784F-B6CE-0A47DEE94780}">
      <dgm:prSet phldrT="[文本]"/>
      <dgm:spPr/>
      <dgm:t>
        <a:bodyPr/>
        <a:lstStyle/>
        <a:p>
          <a:r>
            <a:rPr lang="en-US" altLang="zh-CN" dirty="0" err="1" smtClean="0"/>
            <a:t>RabbitMQ</a:t>
          </a:r>
          <a:endParaRPr lang="zh-CN" altLang="en-US" dirty="0"/>
        </a:p>
      </dgm:t>
    </dgm:pt>
    <dgm:pt modelId="{91E210A0-796E-5C4E-8093-C712CA7B5F6E}" type="parTrans" cxnId="{95449E9C-BBA6-F247-8B21-BE95D21BE410}">
      <dgm:prSet/>
      <dgm:spPr/>
      <dgm:t>
        <a:bodyPr/>
        <a:lstStyle/>
        <a:p>
          <a:endParaRPr lang="zh-CN" altLang="en-US"/>
        </a:p>
      </dgm:t>
    </dgm:pt>
    <dgm:pt modelId="{CF4F18FB-0416-7342-A0EF-ECE87CF24CB9}" type="sibTrans" cxnId="{95449E9C-BBA6-F247-8B21-BE95D21BE410}">
      <dgm:prSet/>
      <dgm:spPr/>
      <dgm:t>
        <a:bodyPr/>
        <a:lstStyle/>
        <a:p>
          <a:endParaRPr lang="zh-CN" altLang="en-US"/>
        </a:p>
      </dgm:t>
    </dgm:pt>
    <dgm:pt modelId="{8877CC1C-7667-744C-BE4F-C0AB7C112DFE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2776260D-0134-9F47-9AD4-A880576C6943}" type="parTrans" cxnId="{DB0C8A92-6F55-E04B-8407-87DA2ED70DF2}">
      <dgm:prSet/>
      <dgm:spPr/>
      <dgm:t>
        <a:bodyPr/>
        <a:lstStyle/>
        <a:p>
          <a:endParaRPr lang="zh-CN" altLang="en-US"/>
        </a:p>
      </dgm:t>
    </dgm:pt>
    <dgm:pt modelId="{60597C26-F03A-1148-8F8E-75F5FAB9DC53}" type="sibTrans" cxnId="{DB0C8A92-6F55-E04B-8407-87DA2ED70DF2}">
      <dgm:prSet/>
      <dgm:spPr/>
      <dgm:t>
        <a:bodyPr/>
        <a:lstStyle/>
        <a:p>
          <a:endParaRPr lang="zh-CN" altLang="en-US"/>
        </a:p>
      </dgm:t>
    </dgm:pt>
    <dgm:pt modelId="{6C2CA6A8-56C6-004E-9A7B-7323C0705E68}" type="pres">
      <dgm:prSet presAssocID="{D2BE6ECC-20E0-3E48-ADA2-503D4BAA7A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DEBD78-384D-304F-B5A5-032F04A900C7}" type="pres">
      <dgm:prSet presAssocID="{B44C778D-4780-F04E-A887-96368A8EABAB}" presName="composite" presStyleCnt="0"/>
      <dgm:spPr/>
    </dgm:pt>
    <dgm:pt modelId="{482CADFC-C9FD-DF43-B47C-9B374F214255}" type="pres">
      <dgm:prSet presAssocID="{B44C778D-4780-F04E-A887-96368A8EABA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AD354-A1E5-9146-99AE-C8B7A2CB92D8}" type="pres">
      <dgm:prSet presAssocID="{B44C778D-4780-F04E-A887-96368A8EABA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95580-0CED-1F40-BC8C-F9A305771CA6}" type="pres">
      <dgm:prSet presAssocID="{48748B06-A098-AE40-8213-36FA22B10940}" presName="sp" presStyleCnt="0"/>
      <dgm:spPr/>
    </dgm:pt>
    <dgm:pt modelId="{56BE8A2C-19F4-D149-A0F7-21079E4AF2AA}" type="pres">
      <dgm:prSet presAssocID="{B97F46AC-7BDD-5C4E-B7D9-5A241D851CC5}" presName="composite" presStyleCnt="0"/>
      <dgm:spPr/>
    </dgm:pt>
    <dgm:pt modelId="{2A3C057D-1FD8-C143-BC5D-054D61803A9F}" type="pres">
      <dgm:prSet presAssocID="{B97F46AC-7BDD-5C4E-B7D9-5A241D851CC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DD770-2FB0-934F-B860-EA939DC11D79}" type="pres">
      <dgm:prSet presAssocID="{B97F46AC-7BDD-5C4E-B7D9-5A241D851CC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34C806-8916-A44C-8CB7-FE749848E364}" type="pres">
      <dgm:prSet presAssocID="{DD03521D-D16B-DA40-890F-06630AD7D301}" presName="sp" presStyleCnt="0"/>
      <dgm:spPr/>
    </dgm:pt>
    <dgm:pt modelId="{7F3AF5BB-2CF4-6543-AEAA-50B0692C8B72}" type="pres">
      <dgm:prSet presAssocID="{013B6579-7234-EE4F-AEBB-002BAC336887}" presName="composite" presStyleCnt="0"/>
      <dgm:spPr/>
    </dgm:pt>
    <dgm:pt modelId="{4BED15AB-DA0A-9A4D-942D-3AE73BC0217A}" type="pres">
      <dgm:prSet presAssocID="{013B6579-7234-EE4F-AEBB-002BAC33688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A3C3F-2B24-0943-ADF2-C81D71C2A3FF}" type="pres">
      <dgm:prSet presAssocID="{013B6579-7234-EE4F-AEBB-002BAC33688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FB7170-0FBD-0245-9188-F5A7F650A532}" srcId="{D2BE6ECC-20E0-3E48-ADA2-503D4BAA7A61}" destId="{B97F46AC-7BDD-5C4E-B7D9-5A241D851CC5}" srcOrd="1" destOrd="0" parTransId="{442EA241-C646-4D44-B884-239680E047A3}" sibTransId="{DD03521D-D16B-DA40-890F-06630AD7D301}"/>
    <dgm:cxn modelId="{8379D395-64B0-2F45-AA36-745A6BC9D03D}" type="presOf" srcId="{C0E1D997-1171-FB4E-9BC3-8252831FDF83}" destId="{A4CA3C3F-2B24-0943-ADF2-C81D71C2A3FF}" srcOrd="0" destOrd="0" presId="urn:microsoft.com/office/officeart/2005/8/layout/chevron2"/>
    <dgm:cxn modelId="{DB0C8A92-6F55-E04B-8407-87DA2ED70DF2}" srcId="{013B6579-7234-EE4F-AEBB-002BAC336887}" destId="{8877CC1C-7667-744C-BE4F-C0AB7C112DFE}" srcOrd="1" destOrd="0" parTransId="{2776260D-0134-9F47-9AD4-A880576C6943}" sibTransId="{60597C26-F03A-1148-8F8E-75F5FAB9DC53}"/>
    <dgm:cxn modelId="{9C3FFBB0-F02B-1D40-BCD0-403B6DD34821}" type="presOf" srcId="{D2BE6ECC-20E0-3E48-ADA2-503D4BAA7A61}" destId="{6C2CA6A8-56C6-004E-9A7B-7323C0705E68}" srcOrd="0" destOrd="0" presId="urn:microsoft.com/office/officeart/2005/8/layout/chevron2"/>
    <dgm:cxn modelId="{F26BE71A-F83E-3E4B-844F-61408B3E7D17}" type="presOf" srcId="{8877CC1C-7667-744C-BE4F-C0AB7C112DFE}" destId="{A4CA3C3F-2B24-0943-ADF2-C81D71C2A3FF}" srcOrd="0" destOrd="1" presId="urn:microsoft.com/office/officeart/2005/8/layout/chevron2"/>
    <dgm:cxn modelId="{5719F08B-ACA7-274E-9BA5-8216F69F6846}" type="presOf" srcId="{D5B63B07-ADF0-1640-ADA3-77B57AA59E5A}" destId="{336DD770-2FB0-934F-B860-EA939DC11D79}" srcOrd="0" destOrd="0" presId="urn:microsoft.com/office/officeart/2005/8/layout/chevron2"/>
    <dgm:cxn modelId="{A294FF00-3D81-6345-9B83-E1FAB6A9FC08}" type="presOf" srcId="{4072ABCC-A974-784F-B6CE-0A47DEE94780}" destId="{336DD770-2FB0-934F-B860-EA939DC11D79}" srcOrd="0" destOrd="1" presId="urn:microsoft.com/office/officeart/2005/8/layout/chevron2"/>
    <dgm:cxn modelId="{E29C10B9-7724-3E41-B4D9-6D73CB68262C}" type="presOf" srcId="{013B6579-7234-EE4F-AEBB-002BAC336887}" destId="{4BED15AB-DA0A-9A4D-942D-3AE73BC0217A}" srcOrd="0" destOrd="0" presId="urn:microsoft.com/office/officeart/2005/8/layout/chevron2"/>
    <dgm:cxn modelId="{D7C7BDAE-0341-714C-9EF4-64588959C394}" srcId="{B44C778D-4780-F04E-A887-96368A8EABAB}" destId="{78F226FE-4218-5049-9003-8F19891A4CA1}" srcOrd="0" destOrd="0" parTransId="{9FBA68B5-08CC-C34F-89B9-FFA66BBA0559}" sibTransId="{809BC1B0-25D3-4349-A9B7-175864FE05C2}"/>
    <dgm:cxn modelId="{CD30403F-70D4-C34F-B2B3-2C75B6B061EC}" srcId="{D2BE6ECC-20E0-3E48-ADA2-503D4BAA7A61}" destId="{013B6579-7234-EE4F-AEBB-002BAC336887}" srcOrd="2" destOrd="0" parTransId="{E27E0248-D2E2-EA44-A6FD-8C76EF7BBAF7}" sibTransId="{A61D63A6-7127-F048-95A1-50BE5A992F43}"/>
    <dgm:cxn modelId="{CB06DCD3-C236-9242-AFBC-6864B804EA52}" type="presOf" srcId="{B44C778D-4780-F04E-A887-96368A8EABAB}" destId="{482CADFC-C9FD-DF43-B47C-9B374F214255}" srcOrd="0" destOrd="0" presId="urn:microsoft.com/office/officeart/2005/8/layout/chevron2"/>
    <dgm:cxn modelId="{91DF0A16-4279-E942-87D6-742999496E44}" type="presOf" srcId="{B97F46AC-7BDD-5C4E-B7D9-5A241D851CC5}" destId="{2A3C057D-1FD8-C143-BC5D-054D61803A9F}" srcOrd="0" destOrd="0" presId="urn:microsoft.com/office/officeart/2005/8/layout/chevron2"/>
    <dgm:cxn modelId="{B08174C6-9D7D-3B40-B2C3-80EAAABACC45}" srcId="{D2BE6ECC-20E0-3E48-ADA2-503D4BAA7A61}" destId="{B44C778D-4780-F04E-A887-96368A8EABAB}" srcOrd="0" destOrd="0" parTransId="{1657FB7F-1679-144C-8568-B37C4E37F3F0}" sibTransId="{48748B06-A098-AE40-8213-36FA22B10940}"/>
    <dgm:cxn modelId="{B51616B6-349F-1D45-A99B-FC2588AFA123}" srcId="{B97F46AC-7BDD-5C4E-B7D9-5A241D851CC5}" destId="{D5B63B07-ADF0-1640-ADA3-77B57AA59E5A}" srcOrd="0" destOrd="0" parTransId="{3AB8CF9D-777B-BE48-B67C-4AB5C672F47F}" sibTransId="{0D59E07F-803E-2044-AF71-CE419F57888A}"/>
    <dgm:cxn modelId="{17690857-C548-F343-A193-6AB1F87DE88D}" srcId="{013B6579-7234-EE4F-AEBB-002BAC336887}" destId="{C0E1D997-1171-FB4E-9BC3-8252831FDF83}" srcOrd="0" destOrd="0" parTransId="{2DCAEBBA-A6DA-B644-962D-C93852EC6638}" sibTransId="{38CD9798-E107-574D-972B-0D5E1F375F1B}"/>
    <dgm:cxn modelId="{95449E9C-BBA6-F247-8B21-BE95D21BE410}" srcId="{B97F46AC-7BDD-5C4E-B7D9-5A241D851CC5}" destId="{4072ABCC-A974-784F-B6CE-0A47DEE94780}" srcOrd="1" destOrd="0" parTransId="{91E210A0-796E-5C4E-8093-C712CA7B5F6E}" sibTransId="{CF4F18FB-0416-7342-A0EF-ECE87CF24CB9}"/>
    <dgm:cxn modelId="{A09FEE2B-861D-2243-8E75-1B8ACB9D6FAE}" type="presOf" srcId="{78F226FE-4218-5049-9003-8F19891A4CA1}" destId="{981AD354-A1E5-9146-99AE-C8B7A2CB92D8}" srcOrd="0" destOrd="0" presId="urn:microsoft.com/office/officeart/2005/8/layout/chevron2"/>
    <dgm:cxn modelId="{41B01145-A69C-0F46-B98F-03AA38EA3FDD}" type="presParOf" srcId="{6C2CA6A8-56C6-004E-9A7B-7323C0705E68}" destId="{9BDEBD78-384D-304F-B5A5-032F04A900C7}" srcOrd="0" destOrd="0" presId="urn:microsoft.com/office/officeart/2005/8/layout/chevron2"/>
    <dgm:cxn modelId="{AC1318AE-C1A3-7C40-B06D-FA669D21D213}" type="presParOf" srcId="{9BDEBD78-384D-304F-B5A5-032F04A900C7}" destId="{482CADFC-C9FD-DF43-B47C-9B374F214255}" srcOrd="0" destOrd="0" presId="urn:microsoft.com/office/officeart/2005/8/layout/chevron2"/>
    <dgm:cxn modelId="{2594A548-F280-FE42-8425-43EF31C84713}" type="presParOf" srcId="{9BDEBD78-384D-304F-B5A5-032F04A900C7}" destId="{981AD354-A1E5-9146-99AE-C8B7A2CB92D8}" srcOrd="1" destOrd="0" presId="urn:microsoft.com/office/officeart/2005/8/layout/chevron2"/>
    <dgm:cxn modelId="{2C83AE74-1B2F-2B43-93E7-24903814257C}" type="presParOf" srcId="{6C2CA6A8-56C6-004E-9A7B-7323C0705E68}" destId="{BF095580-0CED-1F40-BC8C-F9A305771CA6}" srcOrd="1" destOrd="0" presId="urn:microsoft.com/office/officeart/2005/8/layout/chevron2"/>
    <dgm:cxn modelId="{675CC684-C699-AC47-BE02-16621181FE85}" type="presParOf" srcId="{6C2CA6A8-56C6-004E-9A7B-7323C0705E68}" destId="{56BE8A2C-19F4-D149-A0F7-21079E4AF2AA}" srcOrd="2" destOrd="0" presId="urn:microsoft.com/office/officeart/2005/8/layout/chevron2"/>
    <dgm:cxn modelId="{795BB456-DEA2-2E4B-A892-E13F97882D1E}" type="presParOf" srcId="{56BE8A2C-19F4-D149-A0F7-21079E4AF2AA}" destId="{2A3C057D-1FD8-C143-BC5D-054D61803A9F}" srcOrd="0" destOrd="0" presId="urn:microsoft.com/office/officeart/2005/8/layout/chevron2"/>
    <dgm:cxn modelId="{029D8586-9CBB-FF4F-A26B-C39BF0608F20}" type="presParOf" srcId="{56BE8A2C-19F4-D149-A0F7-21079E4AF2AA}" destId="{336DD770-2FB0-934F-B860-EA939DC11D79}" srcOrd="1" destOrd="0" presId="urn:microsoft.com/office/officeart/2005/8/layout/chevron2"/>
    <dgm:cxn modelId="{2FDA10A5-4806-E647-A1C6-0898FAAB2A70}" type="presParOf" srcId="{6C2CA6A8-56C6-004E-9A7B-7323C0705E68}" destId="{4634C806-8916-A44C-8CB7-FE749848E364}" srcOrd="3" destOrd="0" presId="urn:microsoft.com/office/officeart/2005/8/layout/chevron2"/>
    <dgm:cxn modelId="{083103AC-CD00-164A-836D-4ECEAF3E85D1}" type="presParOf" srcId="{6C2CA6A8-56C6-004E-9A7B-7323C0705E68}" destId="{7F3AF5BB-2CF4-6543-AEAA-50B0692C8B72}" srcOrd="4" destOrd="0" presId="urn:microsoft.com/office/officeart/2005/8/layout/chevron2"/>
    <dgm:cxn modelId="{A182D8A5-A962-FC4F-8A26-85DBDD13A1B1}" type="presParOf" srcId="{7F3AF5BB-2CF4-6543-AEAA-50B0692C8B72}" destId="{4BED15AB-DA0A-9A4D-942D-3AE73BC0217A}" srcOrd="0" destOrd="0" presId="urn:microsoft.com/office/officeart/2005/8/layout/chevron2"/>
    <dgm:cxn modelId="{A3A70A39-E148-1841-B44A-20FC10433CE7}" type="presParOf" srcId="{7F3AF5BB-2CF4-6543-AEAA-50B0692C8B72}" destId="{A4CA3C3F-2B24-0943-ADF2-C81D71C2A3FF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7FC9E7-D3CB-3142-9475-19B0A474BFE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E87142-DFDE-0F47-A042-C1279B3B2131}">
      <dgm:prSet phldrT="[文本]"/>
      <dgm:spPr/>
      <dgm:t>
        <a:bodyPr/>
        <a:lstStyle/>
        <a:p>
          <a:r>
            <a:rPr lang="zh-CN" altLang="en-US" dirty="0" smtClean="0"/>
            <a:t>中央认证与授权</a:t>
          </a:r>
          <a:endParaRPr lang="zh-CN" altLang="en-US" dirty="0"/>
        </a:p>
      </dgm:t>
    </dgm:pt>
    <dgm:pt modelId="{2DC99BDB-6937-D24A-87BB-440186F6FF07}" type="parTrans" cxnId="{463F664C-44D6-6D49-BFCA-95B9A1B9FEEF}">
      <dgm:prSet/>
      <dgm:spPr/>
      <dgm:t>
        <a:bodyPr/>
        <a:lstStyle/>
        <a:p>
          <a:endParaRPr lang="zh-CN" altLang="en-US"/>
        </a:p>
      </dgm:t>
    </dgm:pt>
    <dgm:pt modelId="{45386DCE-84D3-044E-91B2-6758B74A6135}" type="sibTrans" cxnId="{463F664C-44D6-6D49-BFCA-95B9A1B9FEEF}">
      <dgm:prSet/>
      <dgm:spPr/>
      <dgm:t>
        <a:bodyPr/>
        <a:lstStyle/>
        <a:p>
          <a:endParaRPr lang="zh-CN" altLang="en-US"/>
        </a:p>
      </dgm:t>
    </dgm:pt>
    <dgm:pt modelId="{47987716-7888-804A-B79E-F7317915AE2E}">
      <dgm:prSet phldrT="[文本]"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3F7E6CC0-186B-E042-92DD-3F5FBDBAD727}" type="parTrans" cxnId="{0231F6F7-6A30-004F-836E-A2301B75CADC}">
      <dgm:prSet/>
      <dgm:spPr/>
      <dgm:t>
        <a:bodyPr/>
        <a:lstStyle/>
        <a:p>
          <a:endParaRPr lang="zh-CN" altLang="en-US"/>
        </a:p>
      </dgm:t>
    </dgm:pt>
    <dgm:pt modelId="{88E8D19D-D32B-8642-90A0-8B4B9B4B7269}" type="sibTrans" cxnId="{0231F6F7-6A30-004F-836E-A2301B75CADC}">
      <dgm:prSet/>
      <dgm:spPr/>
      <dgm:t>
        <a:bodyPr/>
        <a:lstStyle/>
        <a:p>
          <a:endParaRPr lang="zh-CN" altLang="en-US"/>
        </a:p>
      </dgm:t>
    </dgm:pt>
    <dgm:pt modelId="{27E4846B-23A6-B146-8E26-285095FA9C97}">
      <dgm:prSet phldrT="[文本]"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C</a:t>
          </a:r>
          <a:endParaRPr lang="zh-CN" altLang="en-US" dirty="0"/>
        </a:p>
      </dgm:t>
    </dgm:pt>
    <dgm:pt modelId="{E1D851A5-2670-9245-A026-6079758569DD}" type="parTrans" cxnId="{13AAE154-40D9-E346-B97C-48A483F4546A}">
      <dgm:prSet/>
      <dgm:spPr/>
      <dgm:t>
        <a:bodyPr/>
        <a:lstStyle/>
        <a:p>
          <a:endParaRPr lang="zh-CN" altLang="en-US"/>
        </a:p>
      </dgm:t>
    </dgm:pt>
    <dgm:pt modelId="{AD091F52-1DC0-3F49-8C0F-E75970E2C06B}" type="sibTrans" cxnId="{13AAE154-40D9-E346-B97C-48A483F4546A}">
      <dgm:prSet/>
      <dgm:spPr/>
      <dgm:t>
        <a:bodyPr/>
        <a:lstStyle/>
        <a:p>
          <a:endParaRPr lang="zh-CN" altLang="en-US"/>
        </a:p>
      </dgm:t>
    </dgm:pt>
    <dgm:pt modelId="{0452D445-6636-F04F-BE77-5B8F079C799B}">
      <dgm:prSet phldrT="[文本]"/>
      <dgm:spPr/>
      <dgm:t>
        <a:bodyPr/>
        <a:lstStyle/>
        <a:p>
          <a:r>
            <a:rPr lang="zh-CN" altLang="en-US" dirty="0" smtClean="0"/>
            <a:t>系统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15415C7E-68A6-244E-A2AF-818A635F01EB}" type="parTrans" cxnId="{465978AB-9394-C24C-AA57-FBFA618DF0F0}">
      <dgm:prSet/>
      <dgm:spPr/>
      <dgm:t>
        <a:bodyPr/>
        <a:lstStyle/>
        <a:p>
          <a:endParaRPr lang="zh-CN" altLang="en-US"/>
        </a:p>
      </dgm:t>
    </dgm:pt>
    <dgm:pt modelId="{C86855EA-F3ED-624C-A110-FE7FB1B0F4CE}" type="sibTrans" cxnId="{465978AB-9394-C24C-AA57-FBFA618DF0F0}">
      <dgm:prSet/>
      <dgm:spPr/>
      <dgm:t>
        <a:bodyPr/>
        <a:lstStyle/>
        <a:p>
          <a:endParaRPr lang="zh-CN" altLang="en-US"/>
        </a:p>
      </dgm:t>
    </dgm:pt>
    <dgm:pt modelId="{F9BAC8B1-9894-384C-806E-84E21685FFEB}" type="pres">
      <dgm:prSet presAssocID="{E97FC9E7-D3CB-3142-9475-19B0A474BF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4F73CEE-75E1-0347-AA9D-37245439A106}" type="pres">
      <dgm:prSet presAssocID="{DBE87142-DFDE-0F47-A042-C1279B3B2131}" presName="singleCycle" presStyleCnt="0"/>
      <dgm:spPr/>
    </dgm:pt>
    <dgm:pt modelId="{7920D4BB-656B-BA46-AB3A-2D677416F09E}" type="pres">
      <dgm:prSet presAssocID="{DBE87142-DFDE-0F47-A042-C1279B3B2131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30F7B1DD-041F-7645-A886-C618A14A990D}" type="pres">
      <dgm:prSet presAssocID="{3F7E6CC0-186B-E042-92DD-3F5FBDBAD727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A637755C-7D6C-AC4B-B458-1AC211AC1925}" type="pres">
      <dgm:prSet presAssocID="{47987716-7888-804A-B79E-F7317915AE2E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11B1F-DD4D-7642-9E03-A64FC3768AF1}" type="pres">
      <dgm:prSet presAssocID="{E1D851A5-2670-9245-A026-6079758569DD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879B4D7E-F1E5-CC44-85F7-834D4C487204}" type="pres">
      <dgm:prSet presAssocID="{27E4846B-23A6-B146-8E26-285095FA9C97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472ED-44EB-B140-BA4E-24CB8850B093}" type="pres">
      <dgm:prSet presAssocID="{15415C7E-68A6-244E-A2AF-818A635F01EB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C7C0C56C-86C7-A745-A9B5-E7882409B4BE}" type="pres">
      <dgm:prSet presAssocID="{0452D445-6636-F04F-BE77-5B8F079C799B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89D9D5-8B17-BC4C-9BC0-B34C2A7290DD}" type="presOf" srcId="{E97FC9E7-D3CB-3142-9475-19B0A474BFEB}" destId="{F9BAC8B1-9894-384C-806E-84E21685FFEB}" srcOrd="0" destOrd="0" presId="urn:microsoft.com/office/officeart/2008/layout/RadialCluster"/>
    <dgm:cxn modelId="{465978AB-9394-C24C-AA57-FBFA618DF0F0}" srcId="{DBE87142-DFDE-0F47-A042-C1279B3B2131}" destId="{0452D445-6636-F04F-BE77-5B8F079C799B}" srcOrd="2" destOrd="0" parTransId="{15415C7E-68A6-244E-A2AF-818A635F01EB}" sibTransId="{C86855EA-F3ED-624C-A110-FE7FB1B0F4CE}"/>
    <dgm:cxn modelId="{CC250483-A590-6B4B-9E60-15CB767C3424}" type="presOf" srcId="{47987716-7888-804A-B79E-F7317915AE2E}" destId="{A637755C-7D6C-AC4B-B458-1AC211AC1925}" srcOrd="0" destOrd="0" presId="urn:microsoft.com/office/officeart/2008/layout/RadialCluster"/>
    <dgm:cxn modelId="{5F0EE33D-A73B-4F40-BC58-C20AD77A7375}" type="presOf" srcId="{3F7E6CC0-186B-E042-92DD-3F5FBDBAD727}" destId="{30F7B1DD-041F-7645-A886-C618A14A990D}" srcOrd="0" destOrd="0" presId="urn:microsoft.com/office/officeart/2008/layout/RadialCluster"/>
    <dgm:cxn modelId="{987A6081-826F-E546-A7E4-40E8BE285777}" type="presOf" srcId="{27E4846B-23A6-B146-8E26-285095FA9C97}" destId="{879B4D7E-F1E5-CC44-85F7-834D4C487204}" srcOrd="0" destOrd="0" presId="urn:microsoft.com/office/officeart/2008/layout/RadialCluster"/>
    <dgm:cxn modelId="{0231F6F7-6A30-004F-836E-A2301B75CADC}" srcId="{DBE87142-DFDE-0F47-A042-C1279B3B2131}" destId="{47987716-7888-804A-B79E-F7317915AE2E}" srcOrd="0" destOrd="0" parTransId="{3F7E6CC0-186B-E042-92DD-3F5FBDBAD727}" sibTransId="{88E8D19D-D32B-8642-90A0-8B4B9B4B7269}"/>
    <dgm:cxn modelId="{463F664C-44D6-6D49-BFCA-95B9A1B9FEEF}" srcId="{E97FC9E7-D3CB-3142-9475-19B0A474BFEB}" destId="{DBE87142-DFDE-0F47-A042-C1279B3B2131}" srcOrd="0" destOrd="0" parTransId="{2DC99BDB-6937-D24A-87BB-440186F6FF07}" sibTransId="{45386DCE-84D3-044E-91B2-6758B74A6135}"/>
    <dgm:cxn modelId="{C6171B96-875E-EB4E-B0F1-506A0FF982B9}" type="presOf" srcId="{15415C7E-68A6-244E-A2AF-818A635F01EB}" destId="{FF9472ED-44EB-B140-BA4E-24CB8850B093}" srcOrd="0" destOrd="0" presId="urn:microsoft.com/office/officeart/2008/layout/RadialCluster"/>
    <dgm:cxn modelId="{791F0EDE-B6B0-D84E-9497-B075E9E6BB84}" type="presOf" srcId="{DBE87142-DFDE-0F47-A042-C1279B3B2131}" destId="{7920D4BB-656B-BA46-AB3A-2D677416F09E}" srcOrd="0" destOrd="0" presId="urn:microsoft.com/office/officeart/2008/layout/RadialCluster"/>
    <dgm:cxn modelId="{819690C9-BE1E-1341-8F1B-162EEFDCF03D}" type="presOf" srcId="{E1D851A5-2670-9245-A026-6079758569DD}" destId="{C8A11B1F-DD4D-7642-9E03-A64FC3768AF1}" srcOrd="0" destOrd="0" presId="urn:microsoft.com/office/officeart/2008/layout/RadialCluster"/>
    <dgm:cxn modelId="{5E270860-CA32-1143-8EFF-D7896F3BCCF1}" type="presOf" srcId="{0452D445-6636-F04F-BE77-5B8F079C799B}" destId="{C7C0C56C-86C7-A745-A9B5-E7882409B4BE}" srcOrd="0" destOrd="0" presId="urn:microsoft.com/office/officeart/2008/layout/RadialCluster"/>
    <dgm:cxn modelId="{13AAE154-40D9-E346-B97C-48A483F4546A}" srcId="{DBE87142-DFDE-0F47-A042-C1279B3B2131}" destId="{27E4846B-23A6-B146-8E26-285095FA9C97}" srcOrd="1" destOrd="0" parTransId="{E1D851A5-2670-9245-A026-6079758569DD}" sibTransId="{AD091F52-1DC0-3F49-8C0F-E75970E2C06B}"/>
    <dgm:cxn modelId="{A3C4C5C3-7963-DE40-8185-AE228AA7B03C}" type="presParOf" srcId="{F9BAC8B1-9894-384C-806E-84E21685FFEB}" destId="{D4F73CEE-75E1-0347-AA9D-37245439A106}" srcOrd="0" destOrd="0" presId="urn:microsoft.com/office/officeart/2008/layout/RadialCluster"/>
    <dgm:cxn modelId="{6DCA728C-F84D-1F44-A674-D3BD014A620E}" type="presParOf" srcId="{D4F73CEE-75E1-0347-AA9D-37245439A106}" destId="{7920D4BB-656B-BA46-AB3A-2D677416F09E}" srcOrd="0" destOrd="0" presId="urn:microsoft.com/office/officeart/2008/layout/RadialCluster"/>
    <dgm:cxn modelId="{023ECD89-188E-2C45-8499-6613EDCE9DFD}" type="presParOf" srcId="{D4F73CEE-75E1-0347-AA9D-37245439A106}" destId="{30F7B1DD-041F-7645-A886-C618A14A990D}" srcOrd="1" destOrd="0" presId="urn:microsoft.com/office/officeart/2008/layout/RadialCluster"/>
    <dgm:cxn modelId="{B5BDB077-205F-2043-9FC9-6658AC1AE77F}" type="presParOf" srcId="{D4F73CEE-75E1-0347-AA9D-37245439A106}" destId="{A637755C-7D6C-AC4B-B458-1AC211AC1925}" srcOrd="2" destOrd="0" presId="urn:microsoft.com/office/officeart/2008/layout/RadialCluster"/>
    <dgm:cxn modelId="{D9CFA41C-44B2-5F4E-83CC-CFCCE4E02491}" type="presParOf" srcId="{D4F73CEE-75E1-0347-AA9D-37245439A106}" destId="{C8A11B1F-DD4D-7642-9E03-A64FC3768AF1}" srcOrd="3" destOrd="0" presId="urn:microsoft.com/office/officeart/2008/layout/RadialCluster"/>
    <dgm:cxn modelId="{43430B61-7C5F-2D42-B184-ACA12F959A79}" type="presParOf" srcId="{D4F73CEE-75E1-0347-AA9D-37245439A106}" destId="{879B4D7E-F1E5-CC44-85F7-834D4C487204}" srcOrd="4" destOrd="0" presId="urn:microsoft.com/office/officeart/2008/layout/RadialCluster"/>
    <dgm:cxn modelId="{BB28769A-9F68-8F4B-9295-87CED84101F0}" type="presParOf" srcId="{D4F73CEE-75E1-0347-AA9D-37245439A106}" destId="{FF9472ED-44EB-B140-BA4E-24CB8850B093}" srcOrd="5" destOrd="0" presId="urn:microsoft.com/office/officeart/2008/layout/RadialCluster"/>
    <dgm:cxn modelId="{158C1775-CAC5-F046-8075-51E82E144DDE}" type="presParOf" srcId="{D4F73CEE-75E1-0347-AA9D-37245439A106}" destId="{C7C0C56C-86C7-A745-A9B5-E7882409B4BE}" srcOrd="6" destOrd="0" presId="urn:microsoft.com/office/officeart/2008/layout/RadialCluster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ED307F-D4B1-2C49-AF2E-403A749489CE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88C6FE-FA2E-C749-A108-FB92123DCADC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 </a:t>
          </a:r>
          <a:r>
            <a:rPr lang="en-US" altLang="zh-CN" dirty="0" smtClean="0"/>
            <a:t>client</a:t>
          </a:r>
          <a:endParaRPr lang="zh-CN" altLang="en-US" dirty="0"/>
        </a:p>
      </dgm:t>
    </dgm:pt>
    <dgm:pt modelId="{772BF1D5-7E75-BC4E-95B9-06E76CBB42FB}" type="parTrans" cxnId="{1F22BBBD-BF37-1E4D-B6DE-5069CAA2F370}">
      <dgm:prSet/>
      <dgm:spPr/>
      <dgm:t>
        <a:bodyPr/>
        <a:lstStyle/>
        <a:p>
          <a:endParaRPr lang="zh-CN" altLang="en-US"/>
        </a:p>
      </dgm:t>
    </dgm:pt>
    <dgm:pt modelId="{75FBC7B5-7DFB-764D-80A3-3FFD9BEF6960}" type="sibTrans" cxnId="{1F22BBBD-BF37-1E4D-B6DE-5069CAA2F370}">
      <dgm:prSet/>
      <dgm:spPr/>
      <dgm:t>
        <a:bodyPr/>
        <a:lstStyle/>
        <a:p>
          <a:endParaRPr lang="zh-CN" altLang="en-US"/>
        </a:p>
      </dgm:t>
    </dgm:pt>
    <dgm:pt modelId="{3EBED8E0-32A5-5B42-9FEB-E40F377B87B7}">
      <dgm:prSet phldrT="[文本]"/>
      <dgm:spPr/>
      <dgm:t>
        <a:bodyPr/>
        <a:lstStyle/>
        <a:p>
          <a:r>
            <a:rPr lang="en-US" altLang="zh-CN" dirty="0" err="1" smtClean="0"/>
            <a:t>twemproxy</a:t>
          </a:r>
          <a:endParaRPr lang="zh-CN" altLang="en-US" dirty="0"/>
        </a:p>
      </dgm:t>
    </dgm:pt>
    <dgm:pt modelId="{EA3C9C2E-F885-5B4D-ABAE-27C4697AFD43}" type="parTrans" cxnId="{63665B4F-29DD-D147-AD1A-FE922073EE0B}">
      <dgm:prSet/>
      <dgm:spPr/>
      <dgm:t>
        <a:bodyPr/>
        <a:lstStyle/>
        <a:p>
          <a:endParaRPr lang="zh-CN" altLang="en-US"/>
        </a:p>
      </dgm:t>
    </dgm:pt>
    <dgm:pt modelId="{79F77681-5238-7045-A108-8ECBB1293DB1}" type="sibTrans" cxnId="{63665B4F-29DD-D147-AD1A-FE922073EE0B}">
      <dgm:prSet/>
      <dgm:spPr/>
      <dgm:t>
        <a:bodyPr/>
        <a:lstStyle/>
        <a:p>
          <a:endParaRPr lang="zh-CN" altLang="en-US"/>
        </a:p>
      </dgm:t>
    </dgm:pt>
    <dgm:pt modelId="{6EC8DA41-B029-E448-AF40-D11BBD1478F1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 </a:t>
          </a:r>
          <a:r>
            <a:rPr lang="en-US" altLang="zh-CN" dirty="0" smtClean="0"/>
            <a:t>instance-1</a:t>
          </a:r>
          <a:endParaRPr lang="zh-CN" altLang="en-US" dirty="0"/>
        </a:p>
      </dgm:t>
    </dgm:pt>
    <dgm:pt modelId="{B574C169-058D-2E49-9970-7D0DE697574E}" type="parTrans" cxnId="{A2D3ECE6-408E-0B42-9DEC-834F689DA4A3}">
      <dgm:prSet/>
      <dgm:spPr/>
      <dgm:t>
        <a:bodyPr/>
        <a:lstStyle/>
        <a:p>
          <a:endParaRPr lang="zh-CN" altLang="en-US"/>
        </a:p>
      </dgm:t>
    </dgm:pt>
    <dgm:pt modelId="{E9CDEB3E-D5BC-5141-9C4B-6785EE619D0C}" type="sibTrans" cxnId="{A2D3ECE6-408E-0B42-9DEC-834F689DA4A3}">
      <dgm:prSet/>
      <dgm:spPr/>
      <dgm:t>
        <a:bodyPr/>
        <a:lstStyle/>
        <a:p>
          <a:endParaRPr lang="zh-CN" altLang="en-US"/>
        </a:p>
      </dgm:t>
    </dgm:pt>
    <dgm:pt modelId="{FF6C1C20-9681-5248-97D2-51A83EE8623B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 </a:t>
          </a:r>
          <a:r>
            <a:rPr lang="en-US" altLang="zh-CN" dirty="0" smtClean="0"/>
            <a:t>instance-n</a:t>
          </a:r>
          <a:endParaRPr lang="zh-CN" altLang="en-US" dirty="0"/>
        </a:p>
      </dgm:t>
    </dgm:pt>
    <dgm:pt modelId="{22B6C8B6-4F50-1543-B1AD-25203DF437F1}" type="parTrans" cxnId="{DE0DDC44-6F5E-6A4C-AA2F-88E260333C3B}">
      <dgm:prSet/>
      <dgm:spPr/>
      <dgm:t>
        <a:bodyPr/>
        <a:lstStyle/>
        <a:p>
          <a:endParaRPr lang="zh-CN" altLang="en-US"/>
        </a:p>
      </dgm:t>
    </dgm:pt>
    <dgm:pt modelId="{110E44BC-2594-B54B-9DDD-9EC34E7F3952}" type="sibTrans" cxnId="{DE0DDC44-6F5E-6A4C-AA2F-88E260333C3B}">
      <dgm:prSet/>
      <dgm:spPr/>
      <dgm:t>
        <a:bodyPr/>
        <a:lstStyle/>
        <a:p>
          <a:endParaRPr lang="zh-CN" altLang="en-US"/>
        </a:p>
      </dgm:t>
    </dgm:pt>
    <dgm:pt modelId="{91128EB8-ABDB-B642-BD59-BFCC4EA56397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zh-CN" altLang="en-US" dirty="0" smtClean="0"/>
            <a:t> </a:t>
          </a:r>
          <a:r>
            <a:rPr lang="en-US" altLang="zh-CN" dirty="0" smtClean="0"/>
            <a:t>instance-2</a:t>
          </a:r>
          <a:endParaRPr lang="zh-CN" altLang="en-US" dirty="0"/>
        </a:p>
      </dgm:t>
    </dgm:pt>
    <dgm:pt modelId="{9C111B58-4725-CE4E-B906-95026028D44D}" type="parTrans" cxnId="{DC8101F4-16A1-E44E-8753-81D54FB78F8B}">
      <dgm:prSet/>
      <dgm:spPr/>
      <dgm:t>
        <a:bodyPr/>
        <a:lstStyle/>
        <a:p>
          <a:endParaRPr lang="zh-CN" altLang="en-US"/>
        </a:p>
      </dgm:t>
    </dgm:pt>
    <dgm:pt modelId="{789A88DE-9495-594B-B170-F21255EC74C3}" type="sibTrans" cxnId="{DC8101F4-16A1-E44E-8753-81D54FB78F8B}">
      <dgm:prSet/>
      <dgm:spPr/>
      <dgm:t>
        <a:bodyPr/>
        <a:lstStyle/>
        <a:p>
          <a:endParaRPr lang="zh-CN" altLang="en-US"/>
        </a:p>
      </dgm:t>
    </dgm:pt>
    <dgm:pt modelId="{8555FABE-9D81-F347-B7F9-AE5D824D2A98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D0D14E81-C211-524D-9543-03616458E8EF}" type="parTrans" cxnId="{66CB8F38-9E97-4344-901E-F39F73B12350}">
      <dgm:prSet/>
      <dgm:spPr/>
      <dgm:t>
        <a:bodyPr/>
        <a:lstStyle/>
        <a:p>
          <a:endParaRPr lang="zh-CN" altLang="en-US"/>
        </a:p>
      </dgm:t>
    </dgm:pt>
    <dgm:pt modelId="{CC14C07F-9260-1C4B-8434-080FC9AFFB62}" type="sibTrans" cxnId="{66CB8F38-9E97-4344-901E-F39F73B12350}">
      <dgm:prSet/>
      <dgm:spPr/>
      <dgm:t>
        <a:bodyPr/>
        <a:lstStyle/>
        <a:p>
          <a:endParaRPr lang="zh-CN" altLang="en-US"/>
        </a:p>
      </dgm:t>
    </dgm:pt>
    <dgm:pt modelId="{A10033FE-C6E6-6148-AAB2-A118FACDDC58}" type="pres">
      <dgm:prSet presAssocID="{25ED307F-D4B1-2C49-AF2E-403A749489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0B00C9-231F-E947-8779-D6CCA9DDBD7B}" type="pres">
      <dgm:prSet presAssocID="{1A88C6FE-FA2E-C749-A108-FB92123DCADC}" presName="root1" presStyleCnt="0"/>
      <dgm:spPr/>
    </dgm:pt>
    <dgm:pt modelId="{0EBBDD98-D5A6-D74D-A124-9F3D115C86A1}" type="pres">
      <dgm:prSet presAssocID="{1A88C6FE-FA2E-C749-A108-FB92123DCAD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3EF80-4F41-2147-A483-542879F0579C}" type="pres">
      <dgm:prSet presAssocID="{1A88C6FE-FA2E-C749-A108-FB92123DCADC}" presName="level2hierChild" presStyleCnt="0"/>
      <dgm:spPr/>
    </dgm:pt>
    <dgm:pt modelId="{50AACDE6-13A2-6B43-986A-CF81F0653BEA}" type="pres">
      <dgm:prSet presAssocID="{EA3C9C2E-F885-5B4D-ABAE-27C4697AFD43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641CFB6-02D2-6249-A3B5-6BCE55FB8305}" type="pres">
      <dgm:prSet presAssocID="{EA3C9C2E-F885-5B4D-ABAE-27C4697AFD43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5148C020-6F11-1C4A-9A3A-86F6E8FABA79}" type="pres">
      <dgm:prSet presAssocID="{3EBED8E0-32A5-5B42-9FEB-E40F377B87B7}" presName="root2" presStyleCnt="0"/>
      <dgm:spPr/>
    </dgm:pt>
    <dgm:pt modelId="{044A398D-043A-E04F-801B-37E06F92DB6F}" type="pres">
      <dgm:prSet presAssocID="{3EBED8E0-32A5-5B42-9FEB-E40F377B87B7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576525-DA88-DF47-8F01-93478C73AE5E}" type="pres">
      <dgm:prSet presAssocID="{3EBED8E0-32A5-5B42-9FEB-E40F377B87B7}" presName="level3hierChild" presStyleCnt="0"/>
      <dgm:spPr/>
    </dgm:pt>
    <dgm:pt modelId="{419D5B4E-3A90-EB4C-BC67-F84B4D3E3C87}" type="pres">
      <dgm:prSet presAssocID="{B574C169-058D-2E49-9970-7D0DE697574E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1C88465D-F7A9-9043-A97C-AE55BED84D3A}" type="pres">
      <dgm:prSet presAssocID="{B574C169-058D-2E49-9970-7D0DE697574E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A5098377-42B3-C743-B2E9-1FA91603ED6D}" type="pres">
      <dgm:prSet presAssocID="{6EC8DA41-B029-E448-AF40-D11BBD1478F1}" presName="root2" presStyleCnt="0"/>
      <dgm:spPr/>
    </dgm:pt>
    <dgm:pt modelId="{E4C45846-E63E-464B-BB23-AD3A8813A582}" type="pres">
      <dgm:prSet presAssocID="{6EC8DA41-B029-E448-AF40-D11BBD1478F1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1106F2-A4E3-9B42-B549-92F6A1C9504A}" type="pres">
      <dgm:prSet presAssocID="{6EC8DA41-B029-E448-AF40-D11BBD1478F1}" presName="level3hierChild" presStyleCnt="0"/>
      <dgm:spPr/>
    </dgm:pt>
    <dgm:pt modelId="{5FD3998E-5BB2-E14E-9BD6-A59EFACF64AF}" type="pres">
      <dgm:prSet presAssocID="{9C111B58-4725-CE4E-B906-95026028D44D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C0CC0D74-D86D-9144-9516-973E6ED6A46F}" type="pres">
      <dgm:prSet presAssocID="{9C111B58-4725-CE4E-B906-95026028D44D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25B21672-45B7-2646-8402-C015CE379845}" type="pres">
      <dgm:prSet presAssocID="{91128EB8-ABDB-B642-BD59-BFCC4EA56397}" presName="root2" presStyleCnt="0"/>
      <dgm:spPr/>
    </dgm:pt>
    <dgm:pt modelId="{282B8AF8-9D83-1244-9A1B-F192C255327A}" type="pres">
      <dgm:prSet presAssocID="{91128EB8-ABDB-B642-BD59-BFCC4EA5639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23CB4-AFF7-7D47-B886-CA7603CDBD08}" type="pres">
      <dgm:prSet presAssocID="{91128EB8-ABDB-B642-BD59-BFCC4EA56397}" presName="level3hierChild" presStyleCnt="0"/>
      <dgm:spPr/>
    </dgm:pt>
    <dgm:pt modelId="{0B202C45-91EF-6546-A80B-18B4BBEC1886}" type="pres">
      <dgm:prSet presAssocID="{D0D14E81-C211-524D-9543-03616458E8EF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A4854D75-21ED-5445-83C9-E66B6905A550}" type="pres">
      <dgm:prSet presAssocID="{D0D14E81-C211-524D-9543-03616458E8EF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798291F-1188-0E4F-BD79-4E8B1BBB5B3D}" type="pres">
      <dgm:prSet presAssocID="{8555FABE-9D81-F347-B7F9-AE5D824D2A98}" presName="root2" presStyleCnt="0"/>
      <dgm:spPr/>
    </dgm:pt>
    <dgm:pt modelId="{A65A25D5-E69B-F24F-ABAF-70F39F90E675}" type="pres">
      <dgm:prSet presAssocID="{8555FABE-9D81-F347-B7F9-AE5D824D2A9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37A21C-DA05-5C4F-B44B-7293325B5DF0}" type="pres">
      <dgm:prSet presAssocID="{8555FABE-9D81-F347-B7F9-AE5D824D2A98}" presName="level3hierChild" presStyleCnt="0"/>
      <dgm:spPr/>
    </dgm:pt>
    <dgm:pt modelId="{53656654-30ED-C444-8F3D-330C586804D6}" type="pres">
      <dgm:prSet presAssocID="{22B6C8B6-4F50-1543-B1AD-25203DF437F1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2E5413A-7197-1948-9416-FB41D6BD18B9}" type="pres">
      <dgm:prSet presAssocID="{22B6C8B6-4F50-1543-B1AD-25203DF437F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D756B75A-FD71-5845-9258-B40C6CF43644}" type="pres">
      <dgm:prSet presAssocID="{FF6C1C20-9681-5248-97D2-51A83EE8623B}" presName="root2" presStyleCnt="0"/>
      <dgm:spPr/>
    </dgm:pt>
    <dgm:pt modelId="{FD07A6C8-2E7E-934A-B389-79990DC43028}" type="pres">
      <dgm:prSet presAssocID="{FF6C1C20-9681-5248-97D2-51A83EE8623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B758D1-9D8A-7246-858B-53E603F141B6}" type="pres">
      <dgm:prSet presAssocID="{FF6C1C20-9681-5248-97D2-51A83EE8623B}" presName="level3hierChild" presStyleCnt="0"/>
      <dgm:spPr/>
    </dgm:pt>
  </dgm:ptLst>
  <dgm:cxnLst>
    <dgm:cxn modelId="{93F38FAE-4F86-654C-B896-D560BFC36696}" type="presOf" srcId="{6EC8DA41-B029-E448-AF40-D11BBD1478F1}" destId="{E4C45846-E63E-464B-BB23-AD3A8813A582}" srcOrd="0" destOrd="0" presId="urn:microsoft.com/office/officeart/2005/8/layout/hierarchy2"/>
    <dgm:cxn modelId="{EE8C108A-EF95-944B-ACAA-3DE5E65FC126}" type="presOf" srcId="{B574C169-058D-2E49-9970-7D0DE697574E}" destId="{1C88465D-F7A9-9043-A97C-AE55BED84D3A}" srcOrd="1" destOrd="0" presId="urn:microsoft.com/office/officeart/2005/8/layout/hierarchy2"/>
    <dgm:cxn modelId="{B4FC96EE-A8B8-C64A-86B8-07C58EDA4859}" type="presOf" srcId="{9C111B58-4725-CE4E-B906-95026028D44D}" destId="{C0CC0D74-D86D-9144-9516-973E6ED6A46F}" srcOrd="1" destOrd="0" presId="urn:microsoft.com/office/officeart/2005/8/layout/hierarchy2"/>
    <dgm:cxn modelId="{66CB8F38-9E97-4344-901E-F39F73B12350}" srcId="{3EBED8E0-32A5-5B42-9FEB-E40F377B87B7}" destId="{8555FABE-9D81-F347-B7F9-AE5D824D2A98}" srcOrd="2" destOrd="0" parTransId="{D0D14E81-C211-524D-9543-03616458E8EF}" sibTransId="{CC14C07F-9260-1C4B-8434-080FC9AFFB62}"/>
    <dgm:cxn modelId="{10390E5B-57E0-444F-8C9F-C80A36758B7F}" type="presOf" srcId="{D0D14E81-C211-524D-9543-03616458E8EF}" destId="{0B202C45-91EF-6546-A80B-18B4BBEC1886}" srcOrd="0" destOrd="0" presId="urn:microsoft.com/office/officeart/2005/8/layout/hierarchy2"/>
    <dgm:cxn modelId="{FD18953F-90A9-D64F-B5A4-75BE816A3BD5}" type="presOf" srcId="{3EBED8E0-32A5-5B42-9FEB-E40F377B87B7}" destId="{044A398D-043A-E04F-801B-37E06F92DB6F}" srcOrd="0" destOrd="0" presId="urn:microsoft.com/office/officeart/2005/8/layout/hierarchy2"/>
    <dgm:cxn modelId="{1AD3E2E2-F7C6-324E-8300-22B9938D5E52}" type="presOf" srcId="{91128EB8-ABDB-B642-BD59-BFCC4EA56397}" destId="{282B8AF8-9D83-1244-9A1B-F192C255327A}" srcOrd="0" destOrd="0" presId="urn:microsoft.com/office/officeart/2005/8/layout/hierarchy2"/>
    <dgm:cxn modelId="{35C65E68-0FE8-CB4B-B19A-7E60CD619E5A}" type="presOf" srcId="{8555FABE-9D81-F347-B7F9-AE5D824D2A98}" destId="{A65A25D5-E69B-F24F-ABAF-70F39F90E675}" srcOrd="0" destOrd="0" presId="urn:microsoft.com/office/officeart/2005/8/layout/hierarchy2"/>
    <dgm:cxn modelId="{63665B4F-29DD-D147-AD1A-FE922073EE0B}" srcId="{1A88C6FE-FA2E-C749-A108-FB92123DCADC}" destId="{3EBED8E0-32A5-5B42-9FEB-E40F377B87B7}" srcOrd="0" destOrd="0" parTransId="{EA3C9C2E-F885-5B4D-ABAE-27C4697AFD43}" sibTransId="{79F77681-5238-7045-A108-8ECBB1293DB1}"/>
    <dgm:cxn modelId="{1F22BBBD-BF37-1E4D-B6DE-5069CAA2F370}" srcId="{25ED307F-D4B1-2C49-AF2E-403A749489CE}" destId="{1A88C6FE-FA2E-C749-A108-FB92123DCADC}" srcOrd="0" destOrd="0" parTransId="{772BF1D5-7E75-BC4E-95B9-06E76CBB42FB}" sibTransId="{75FBC7B5-7DFB-764D-80A3-3FFD9BEF6960}"/>
    <dgm:cxn modelId="{F3930279-98D6-ED46-A0B6-6D9AD3F5C776}" type="presOf" srcId="{9C111B58-4725-CE4E-B906-95026028D44D}" destId="{5FD3998E-5BB2-E14E-9BD6-A59EFACF64AF}" srcOrd="0" destOrd="0" presId="urn:microsoft.com/office/officeart/2005/8/layout/hierarchy2"/>
    <dgm:cxn modelId="{A2D3ECE6-408E-0B42-9DEC-834F689DA4A3}" srcId="{3EBED8E0-32A5-5B42-9FEB-E40F377B87B7}" destId="{6EC8DA41-B029-E448-AF40-D11BBD1478F1}" srcOrd="0" destOrd="0" parTransId="{B574C169-058D-2E49-9970-7D0DE697574E}" sibTransId="{E9CDEB3E-D5BC-5141-9C4B-6785EE619D0C}"/>
    <dgm:cxn modelId="{5EEECC02-779B-8542-9114-E6430FB58E7C}" type="presOf" srcId="{25ED307F-D4B1-2C49-AF2E-403A749489CE}" destId="{A10033FE-C6E6-6148-AAB2-A118FACDDC58}" srcOrd="0" destOrd="0" presId="urn:microsoft.com/office/officeart/2005/8/layout/hierarchy2"/>
    <dgm:cxn modelId="{DC8101F4-16A1-E44E-8753-81D54FB78F8B}" srcId="{3EBED8E0-32A5-5B42-9FEB-E40F377B87B7}" destId="{91128EB8-ABDB-B642-BD59-BFCC4EA56397}" srcOrd="1" destOrd="0" parTransId="{9C111B58-4725-CE4E-B906-95026028D44D}" sibTransId="{789A88DE-9495-594B-B170-F21255EC74C3}"/>
    <dgm:cxn modelId="{DE0DDC44-6F5E-6A4C-AA2F-88E260333C3B}" srcId="{3EBED8E0-32A5-5B42-9FEB-E40F377B87B7}" destId="{FF6C1C20-9681-5248-97D2-51A83EE8623B}" srcOrd="3" destOrd="0" parTransId="{22B6C8B6-4F50-1543-B1AD-25203DF437F1}" sibTransId="{110E44BC-2594-B54B-9DDD-9EC34E7F3952}"/>
    <dgm:cxn modelId="{5508D10E-E74C-6A47-928A-712DA461DE6F}" type="presOf" srcId="{22B6C8B6-4F50-1543-B1AD-25203DF437F1}" destId="{53656654-30ED-C444-8F3D-330C586804D6}" srcOrd="0" destOrd="0" presId="urn:microsoft.com/office/officeart/2005/8/layout/hierarchy2"/>
    <dgm:cxn modelId="{67DE4DCE-DCC7-804F-A9ED-E9CD7184D67C}" type="presOf" srcId="{EA3C9C2E-F885-5B4D-ABAE-27C4697AFD43}" destId="{50AACDE6-13A2-6B43-986A-CF81F0653BEA}" srcOrd="0" destOrd="0" presId="urn:microsoft.com/office/officeart/2005/8/layout/hierarchy2"/>
    <dgm:cxn modelId="{A2DBF1FD-9E90-6F40-9A99-DD0755EC8ADB}" type="presOf" srcId="{FF6C1C20-9681-5248-97D2-51A83EE8623B}" destId="{FD07A6C8-2E7E-934A-B389-79990DC43028}" srcOrd="0" destOrd="0" presId="urn:microsoft.com/office/officeart/2005/8/layout/hierarchy2"/>
    <dgm:cxn modelId="{4CB6C754-C6FE-8D4F-8B93-AE06429874FA}" type="presOf" srcId="{1A88C6FE-FA2E-C749-A108-FB92123DCADC}" destId="{0EBBDD98-D5A6-D74D-A124-9F3D115C86A1}" srcOrd="0" destOrd="0" presId="urn:microsoft.com/office/officeart/2005/8/layout/hierarchy2"/>
    <dgm:cxn modelId="{0242E386-1B31-E247-AA5D-2AF191D0AE8D}" type="presOf" srcId="{22B6C8B6-4F50-1543-B1AD-25203DF437F1}" destId="{92E5413A-7197-1948-9416-FB41D6BD18B9}" srcOrd="1" destOrd="0" presId="urn:microsoft.com/office/officeart/2005/8/layout/hierarchy2"/>
    <dgm:cxn modelId="{57E1E5BD-42BD-FA47-AAE6-AF629CC495DB}" type="presOf" srcId="{EA3C9C2E-F885-5B4D-ABAE-27C4697AFD43}" destId="{7641CFB6-02D2-6249-A3B5-6BCE55FB8305}" srcOrd="1" destOrd="0" presId="urn:microsoft.com/office/officeart/2005/8/layout/hierarchy2"/>
    <dgm:cxn modelId="{DAEB1A5A-1888-5A45-BE56-525DA7E172C4}" type="presOf" srcId="{D0D14E81-C211-524D-9543-03616458E8EF}" destId="{A4854D75-21ED-5445-83C9-E66B6905A550}" srcOrd="1" destOrd="0" presId="urn:microsoft.com/office/officeart/2005/8/layout/hierarchy2"/>
    <dgm:cxn modelId="{744BA29F-E4CE-FE4B-BD33-7D28A420BF6F}" type="presOf" srcId="{B574C169-058D-2E49-9970-7D0DE697574E}" destId="{419D5B4E-3A90-EB4C-BC67-F84B4D3E3C87}" srcOrd="0" destOrd="0" presId="urn:microsoft.com/office/officeart/2005/8/layout/hierarchy2"/>
    <dgm:cxn modelId="{74F697D8-54B3-9B46-88D2-5BB7AB05390C}" type="presParOf" srcId="{A10033FE-C6E6-6148-AAB2-A118FACDDC58}" destId="{B70B00C9-231F-E947-8779-D6CCA9DDBD7B}" srcOrd="0" destOrd="0" presId="urn:microsoft.com/office/officeart/2005/8/layout/hierarchy2"/>
    <dgm:cxn modelId="{E1A7FB02-3219-C74C-9DAD-B2DE957FF46F}" type="presParOf" srcId="{B70B00C9-231F-E947-8779-D6CCA9DDBD7B}" destId="{0EBBDD98-D5A6-D74D-A124-9F3D115C86A1}" srcOrd="0" destOrd="0" presId="urn:microsoft.com/office/officeart/2005/8/layout/hierarchy2"/>
    <dgm:cxn modelId="{C591D70E-84A8-704C-BF28-E04ABC109EB8}" type="presParOf" srcId="{B70B00C9-231F-E947-8779-D6CCA9DDBD7B}" destId="{4153EF80-4F41-2147-A483-542879F0579C}" srcOrd="1" destOrd="0" presId="urn:microsoft.com/office/officeart/2005/8/layout/hierarchy2"/>
    <dgm:cxn modelId="{0EAF4287-0855-6649-9A40-14B18CA83750}" type="presParOf" srcId="{4153EF80-4F41-2147-A483-542879F0579C}" destId="{50AACDE6-13A2-6B43-986A-CF81F0653BEA}" srcOrd="0" destOrd="0" presId="urn:microsoft.com/office/officeart/2005/8/layout/hierarchy2"/>
    <dgm:cxn modelId="{44BEB2E5-F27C-C84F-BB66-085652F247F5}" type="presParOf" srcId="{50AACDE6-13A2-6B43-986A-CF81F0653BEA}" destId="{7641CFB6-02D2-6249-A3B5-6BCE55FB8305}" srcOrd="0" destOrd="0" presId="urn:microsoft.com/office/officeart/2005/8/layout/hierarchy2"/>
    <dgm:cxn modelId="{0F717618-B7B5-4140-862B-EA5F0615B4E0}" type="presParOf" srcId="{4153EF80-4F41-2147-A483-542879F0579C}" destId="{5148C020-6F11-1C4A-9A3A-86F6E8FABA79}" srcOrd="1" destOrd="0" presId="urn:microsoft.com/office/officeart/2005/8/layout/hierarchy2"/>
    <dgm:cxn modelId="{918EB544-612E-F547-BBA6-AE9F37D99548}" type="presParOf" srcId="{5148C020-6F11-1C4A-9A3A-86F6E8FABA79}" destId="{044A398D-043A-E04F-801B-37E06F92DB6F}" srcOrd="0" destOrd="0" presId="urn:microsoft.com/office/officeart/2005/8/layout/hierarchy2"/>
    <dgm:cxn modelId="{7D91E81F-1323-7E47-95D1-00C98DADE9E2}" type="presParOf" srcId="{5148C020-6F11-1C4A-9A3A-86F6E8FABA79}" destId="{FE576525-DA88-DF47-8F01-93478C73AE5E}" srcOrd="1" destOrd="0" presId="urn:microsoft.com/office/officeart/2005/8/layout/hierarchy2"/>
    <dgm:cxn modelId="{2F96645E-6236-8545-9187-D83D4B591553}" type="presParOf" srcId="{FE576525-DA88-DF47-8F01-93478C73AE5E}" destId="{419D5B4E-3A90-EB4C-BC67-F84B4D3E3C87}" srcOrd="0" destOrd="0" presId="urn:microsoft.com/office/officeart/2005/8/layout/hierarchy2"/>
    <dgm:cxn modelId="{C557E7C0-B55A-E04E-BBD8-55688D65C258}" type="presParOf" srcId="{419D5B4E-3A90-EB4C-BC67-F84B4D3E3C87}" destId="{1C88465D-F7A9-9043-A97C-AE55BED84D3A}" srcOrd="0" destOrd="0" presId="urn:microsoft.com/office/officeart/2005/8/layout/hierarchy2"/>
    <dgm:cxn modelId="{84073697-7C43-8D49-977B-56891D4BA51A}" type="presParOf" srcId="{FE576525-DA88-DF47-8F01-93478C73AE5E}" destId="{A5098377-42B3-C743-B2E9-1FA91603ED6D}" srcOrd="1" destOrd="0" presId="urn:microsoft.com/office/officeart/2005/8/layout/hierarchy2"/>
    <dgm:cxn modelId="{040C40CD-A8DB-AC42-B06C-352A2970A4F8}" type="presParOf" srcId="{A5098377-42B3-C743-B2E9-1FA91603ED6D}" destId="{E4C45846-E63E-464B-BB23-AD3A8813A582}" srcOrd="0" destOrd="0" presId="urn:microsoft.com/office/officeart/2005/8/layout/hierarchy2"/>
    <dgm:cxn modelId="{3E858991-E808-854E-984E-3B9127863169}" type="presParOf" srcId="{A5098377-42B3-C743-B2E9-1FA91603ED6D}" destId="{2C1106F2-A4E3-9B42-B549-92F6A1C9504A}" srcOrd="1" destOrd="0" presId="urn:microsoft.com/office/officeart/2005/8/layout/hierarchy2"/>
    <dgm:cxn modelId="{72B46784-A477-514C-B2B5-B747D066465B}" type="presParOf" srcId="{FE576525-DA88-DF47-8F01-93478C73AE5E}" destId="{5FD3998E-5BB2-E14E-9BD6-A59EFACF64AF}" srcOrd="2" destOrd="0" presId="urn:microsoft.com/office/officeart/2005/8/layout/hierarchy2"/>
    <dgm:cxn modelId="{31A105B0-85E2-054A-A59E-DBCCC5D19428}" type="presParOf" srcId="{5FD3998E-5BB2-E14E-9BD6-A59EFACF64AF}" destId="{C0CC0D74-D86D-9144-9516-973E6ED6A46F}" srcOrd="0" destOrd="0" presId="urn:microsoft.com/office/officeart/2005/8/layout/hierarchy2"/>
    <dgm:cxn modelId="{94697BDA-BFB8-A54B-BB06-F1E9BCBBEB2F}" type="presParOf" srcId="{FE576525-DA88-DF47-8F01-93478C73AE5E}" destId="{25B21672-45B7-2646-8402-C015CE379845}" srcOrd="3" destOrd="0" presId="urn:microsoft.com/office/officeart/2005/8/layout/hierarchy2"/>
    <dgm:cxn modelId="{F6D5760D-8DC9-C74F-B36B-C2C5A9E77B5E}" type="presParOf" srcId="{25B21672-45B7-2646-8402-C015CE379845}" destId="{282B8AF8-9D83-1244-9A1B-F192C255327A}" srcOrd="0" destOrd="0" presId="urn:microsoft.com/office/officeart/2005/8/layout/hierarchy2"/>
    <dgm:cxn modelId="{4FEEBF0E-E387-4A4D-AB7B-A200D6C39C95}" type="presParOf" srcId="{25B21672-45B7-2646-8402-C015CE379845}" destId="{46823CB4-AFF7-7D47-B886-CA7603CDBD08}" srcOrd="1" destOrd="0" presId="urn:microsoft.com/office/officeart/2005/8/layout/hierarchy2"/>
    <dgm:cxn modelId="{0FF1AD39-98E4-834D-ABF7-17E7303869EF}" type="presParOf" srcId="{FE576525-DA88-DF47-8F01-93478C73AE5E}" destId="{0B202C45-91EF-6546-A80B-18B4BBEC1886}" srcOrd="4" destOrd="0" presId="urn:microsoft.com/office/officeart/2005/8/layout/hierarchy2"/>
    <dgm:cxn modelId="{DEC7FFDA-11BF-2241-ADD0-BD3E15DB8981}" type="presParOf" srcId="{0B202C45-91EF-6546-A80B-18B4BBEC1886}" destId="{A4854D75-21ED-5445-83C9-E66B6905A550}" srcOrd="0" destOrd="0" presId="urn:microsoft.com/office/officeart/2005/8/layout/hierarchy2"/>
    <dgm:cxn modelId="{7DED78AF-4B04-A84D-A3C7-265F488BD576}" type="presParOf" srcId="{FE576525-DA88-DF47-8F01-93478C73AE5E}" destId="{B798291F-1188-0E4F-BD79-4E8B1BBB5B3D}" srcOrd="5" destOrd="0" presId="urn:microsoft.com/office/officeart/2005/8/layout/hierarchy2"/>
    <dgm:cxn modelId="{A3C9614B-32EE-5A4D-A79A-FCE073C3802C}" type="presParOf" srcId="{B798291F-1188-0E4F-BD79-4E8B1BBB5B3D}" destId="{A65A25D5-E69B-F24F-ABAF-70F39F90E675}" srcOrd="0" destOrd="0" presId="urn:microsoft.com/office/officeart/2005/8/layout/hierarchy2"/>
    <dgm:cxn modelId="{9CB11691-8DD3-464B-9772-8B5B6988C16D}" type="presParOf" srcId="{B798291F-1188-0E4F-BD79-4E8B1BBB5B3D}" destId="{8137A21C-DA05-5C4F-B44B-7293325B5DF0}" srcOrd="1" destOrd="0" presId="urn:microsoft.com/office/officeart/2005/8/layout/hierarchy2"/>
    <dgm:cxn modelId="{BFA0BE7A-23B3-A943-BDE2-E22D07DC3AC4}" type="presParOf" srcId="{FE576525-DA88-DF47-8F01-93478C73AE5E}" destId="{53656654-30ED-C444-8F3D-330C586804D6}" srcOrd="6" destOrd="0" presId="urn:microsoft.com/office/officeart/2005/8/layout/hierarchy2"/>
    <dgm:cxn modelId="{76CAEC36-10ED-CC4B-9DF8-5D4918DB8B2B}" type="presParOf" srcId="{53656654-30ED-C444-8F3D-330C586804D6}" destId="{92E5413A-7197-1948-9416-FB41D6BD18B9}" srcOrd="0" destOrd="0" presId="urn:microsoft.com/office/officeart/2005/8/layout/hierarchy2"/>
    <dgm:cxn modelId="{E3596A64-22AA-5346-9AE2-737C0D902471}" type="presParOf" srcId="{FE576525-DA88-DF47-8F01-93478C73AE5E}" destId="{D756B75A-FD71-5845-9258-B40C6CF43644}" srcOrd="7" destOrd="0" presId="urn:microsoft.com/office/officeart/2005/8/layout/hierarchy2"/>
    <dgm:cxn modelId="{C23CC4CF-66FC-0146-96AE-DE5E4103C50B}" type="presParOf" srcId="{D756B75A-FD71-5845-9258-B40C6CF43644}" destId="{FD07A6C8-2E7E-934A-B389-79990DC43028}" srcOrd="0" destOrd="0" presId="urn:microsoft.com/office/officeart/2005/8/layout/hierarchy2"/>
    <dgm:cxn modelId="{27B4FFB1-B855-FE4B-AA69-31A9318B24A5}" type="presParOf" srcId="{D756B75A-FD71-5845-9258-B40C6CF43644}" destId="{C4B758D1-9D8A-7246-858B-53E603F141B6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B5B3-0F95-5149-A8DF-71159847F0BF}">
      <dsp:nvSpPr>
        <dsp:cNvPr id="0" name=""/>
        <dsp:cNvSpPr/>
      </dsp:nvSpPr>
      <dsp:spPr>
        <a:xfrm>
          <a:off x="1607" y="2052151"/>
          <a:ext cx="702766" cy="421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</a:t>
          </a:r>
        </a:p>
      </dsp:txBody>
      <dsp:txXfrm>
        <a:off x="13957" y="2064501"/>
        <a:ext cx="678066" cy="396959"/>
      </dsp:txXfrm>
    </dsp:sp>
    <dsp:sp modelId="{5884840F-09D4-104A-9D25-154D20452931}">
      <dsp:nvSpPr>
        <dsp:cNvPr id="0" name=""/>
        <dsp:cNvSpPr/>
      </dsp:nvSpPr>
      <dsp:spPr>
        <a:xfrm>
          <a:off x="774650" y="2175838"/>
          <a:ext cx="148986" cy="174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774650" y="2210695"/>
        <a:ext cx="104290" cy="104572"/>
      </dsp:txXfrm>
    </dsp:sp>
    <dsp:sp modelId="{A8F96384-6EC8-354A-8D40-D9FF2DCB774C}">
      <dsp:nvSpPr>
        <dsp:cNvPr id="0" name=""/>
        <dsp:cNvSpPr/>
      </dsp:nvSpPr>
      <dsp:spPr>
        <a:xfrm>
          <a:off x="985480" y="2052151"/>
          <a:ext cx="702766" cy="421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F5</a:t>
          </a:r>
          <a:endParaRPr lang="zh-CN" altLang="en-US" sz="1800" kern="1200" dirty="0" smtClean="0"/>
        </a:p>
      </dsp:txBody>
      <dsp:txXfrm>
        <a:off x="997830" y="2064501"/>
        <a:ext cx="678066" cy="396959"/>
      </dsp:txXfrm>
    </dsp:sp>
    <dsp:sp modelId="{40D8CF51-D1F3-FD44-95F4-073300B480C2}">
      <dsp:nvSpPr>
        <dsp:cNvPr id="0" name=""/>
        <dsp:cNvSpPr/>
      </dsp:nvSpPr>
      <dsp:spPr>
        <a:xfrm>
          <a:off x="1758523" y="2175838"/>
          <a:ext cx="148986" cy="174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758523" y="2210695"/>
        <a:ext cx="104290" cy="104572"/>
      </dsp:txXfrm>
    </dsp:sp>
    <dsp:sp modelId="{71DE9004-EF70-524C-83EC-55D006627981}">
      <dsp:nvSpPr>
        <dsp:cNvPr id="0" name=""/>
        <dsp:cNvSpPr/>
      </dsp:nvSpPr>
      <dsp:spPr>
        <a:xfrm>
          <a:off x="1969353" y="2052151"/>
          <a:ext cx="702766" cy="421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nginx</a:t>
          </a:r>
          <a:endParaRPr lang="zh-CN" altLang="en-US" sz="1800" kern="1200" dirty="0"/>
        </a:p>
      </dsp:txBody>
      <dsp:txXfrm>
        <a:off x="1981703" y="2064501"/>
        <a:ext cx="678066" cy="396959"/>
      </dsp:txXfrm>
    </dsp:sp>
    <dsp:sp modelId="{36D59437-1F31-2949-82D5-D0C3F7635070}">
      <dsp:nvSpPr>
        <dsp:cNvPr id="0" name=""/>
        <dsp:cNvSpPr/>
      </dsp:nvSpPr>
      <dsp:spPr>
        <a:xfrm>
          <a:off x="2742396" y="2175838"/>
          <a:ext cx="148986" cy="174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742396" y="2210695"/>
        <a:ext cx="104290" cy="104572"/>
      </dsp:txXfrm>
    </dsp:sp>
    <dsp:sp modelId="{27007925-BFAA-C04E-9780-EFFA523BA17B}">
      <dsp:nvSpPr>
        <dsp:cNvPr id="0" name=""/>
        <dsp:cNvSpPr/>
      </dsp:nvSpPr>
      <dsp:spPr>
        <a:xfrm>
          <a:off x="2953226" y="2052151"/>
          <a:ext cx="702766" cy="4216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jboss</a:t>
          </a:r>
          <a:endParaRPr lang="zh-CN" altLang="en-US" sz="1800" kern="1200" dirty="0"/>
        </a:p>
      </dsp:txBody>
      <dsp:txXfrm>
        <a:off x="2965576" y="2064501"/>
        <a:ext cx="678066" cy="39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26C2-06F8-CA43-A0FB-4E1901E0D496}">
      <dsp:nvSpPr>
        <dsp:cNvPr id="0" name=""/>
        <dsp:cNvSpPr/>
      </dsp:nvSpPr>
      <dsp:spPr>
        <a:xfrm>
          <a:off x="4332" y="1261344"/>
          <a:ext cx="977533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最初 版</a:t>
          </a:r>
          <a:endParaRPr lang="zh-CN" altLang="en-US" sz="1000" kern="1200" dirty="0"/>
        </a:p>
      </dsp:txBody>
      <dsp:txXfrm>
        <a:off x="4332" y="1261344"/>
        <a:ext cx="977533" cy="288000"/>
      </dsp:txXfrm>
    </dsp:sp>
    <dsp:sp modelId="{A9F8BB6B-BBF7-B24F-BF72-8730A7DF3739}">
      <dsp:nvSpPr>
        <dsp:cNvPr id="0" name=""/>
        <dsp:cNvSpPr/>
      </dsp:nvSpPr>
      <dsp:spPr>
        <a:xfrm>
          <a:off x="204550" y="1549344"/>
          <a:ext cx="977533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前后台代码、部署都在一起，问题很多</a:t>
          </a:r>
          <a:endParaRPr lang="zh-CN" altLang="en-US" sz="1000" kern="1200" dirty="0"/>
        </a:p>
      </dsp:txBody>
      <dsp:txXfrm>
        <a:off x="233181" y="1577975"/>
        <a:ext cx="920271" cy="1658011"/>
      </dsp:txXfrm>
    </dsp:sp>
    <dsp:sp modelId="{0AC7B4E7-1AE1-2740-99A9-0ED865610D0F}">
      <dsp:nvSpPr>
        <dsp:cNvPr id="0" name=""/>
        <dsp:cNvSpPr/>
      </dsp:nvSpPr>
      <dsp:spPr>
        <a:xfrm>
          <a:off x="1130056" y="1283655"/>
          <a:ext cx="314163" cy="24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130056" y="1332330"/>
        <a:ext cx="241150" cy="146027"/>
      </dsp:txXfrm>
    </dsp:sp>
    <dsp:sp modelId="{4C8BEF08-2539-A04A-8D74-D12658B4ACAF}">
      <dsp:nvSpPr>
        <dsp:cNvPr id="0" name=""/>
        <dsp:cNvSpPr/>
      </dsp:nvSpPr>
      <dsp:spPr>
        <a:xfrm>
          <a:off x="1574628" y="1261344"/>
          <a:ext cx="977533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第一次大重构</a:t>
          </a:r>
          <a:endParaRPr lang="zh-CN" altLang="en-US" sz="1000" kern="1200" dirty="0"/>
        </a:p>
      </dsp:txBody>
      <dsp:txXfrm>
        <a:off x="1574628" y="1261344"/>
        <a:ext cx="977533" cy="288000"/>
      </dsp:txXfrm>
    </dsp:sp>
    <dsp:sp modelId="{7D36F297-A4A1-114F-A981-E6B27190A9C6}">
      <dsp:nvSpPr>
        <dsp:cNvPr id="0" name=""/>
        <dsp:cNvSpPr/>
      </dsp:nvSpPr>
      <dsp:spPr>
        <a:xfrm>
          <a:off x="1774846" y="1549344"/>
          <a:ext cx="977533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2011</a:t>
          </a:r>
          <a:r>
            <a:rPr lang="zh-CN" altLang="en-US" sz="1000" kern="1200" dirty="0" smtClean="0"/>
            <a:t>年</a:t>
          </a:r>
          <a:r>
            <a:rPr lang="en-US" altLang="zh-CN" sz="1000" kern="1200" dirty="0" smtClean="0"/>
            <a:t>10</a:t>
          </a:r>
          <a:r>
            <a:rPr lang="zh-CN" altLang="en-US" sz="1000" kern="1200" dirty="0" smtClean="0"/>
            <a:t>月重构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前后台分开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引入</a:t>
          </a:r>
          <a:r>
            <a:rPr lang="en-US" altLang="zh-CN" sz="1000" kern="1200" dirty="0" smtClean="0"/>
            <a:t>EJB3</a:t>
          </a:r>
          <a:endParaRPr lang="zh-CN" altLang="en-US" sz="1000" kern="1200" dirty="0"/>
        </a:p>
      </dsp:txBody>
      <dsp:txXfrm>
        <a:off x="1803477" y="1577975"/>
        <a:ext cx="920271" cy="1658011"/>
      </dsp:txXfrm>
    </dsp:sp>
    <dsp:sp modelId="{024BC49C-9319-7945-9DCC-D6FAC42823C9}">
      <dsp:nvSpPr>
        <dsp:cNvPr id="0" name=""/>
        <dsp:cNvSpPr/>
      </dsp:nvSpPr>
      <dsp:spPr>
        <a:xfrm>
          <a:off x="2700352" y="1283655"/>
          <a:ext cx="314163" cy="24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700352" y="1332330"/>
        <a:ext cx="241150" cy="146027"/>
      </dsp:txXfrm>
    </dsp:sp>
    <dsp:sp modelId="{2FAC1406-8BAB-C942-A333-87EC6F661178}">
      <dsp:nvSpPr>
        <dsp:cNvPr id="0" name=""/>
        <dsp:cNvSpPr/>
      </dsp:nvSpPr>
      <dsp:spPr>
        <a:xfrm>
          <a:off x="3144924" y="1261344"/>
          <a:ext cx="977533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第二次重构</a:t>
          </a:r>
          <a:endParaRPr lang="zh-CN" altLang="en-US" sz="1000" kern="1200" dirty="0"/>
        </a:p>
      </dsp:txBody>
      <dsp:txXfrm>
        <a:off x="3144924" y="1261344"/>
        <a:ext cx="977533" cy="288000"/>
      </dsp:txXfrm>
    </dsp:sp>
    <dsp:sp modelId="{9850C858-B899-4F4F-A994-55480A898F39}">
      <dsp:nvSpPr>
        <dsp:cNvPr id="0" name=""/>
        <dsp:cNvSpPr/>
      </dsp:nvSpPr>
      <dsp:spPr>
        <a:xfrm>
          <a:off x="3345142" y="1549344"/>
          <a:ext cx="977533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去掉</a:t>
          </a:r>
          <a:r>
            <a:rPr lang="en-US" altLang="zh-CN" sz="1000" kern="1200" dirty="0" smtClean="0"/>
            <a:t>EJB3</a:t>
          </a:r>
          <a:r>
            <a:rPr lang="zh-CN" altLang="en-US" sz="1000" kern="1200" dirty="0" smtClean="0"/>
            <a:t>，化繁为简，回归</a:t>
          </a:r>
          <a:r>
            <a:rPr lang="en-US" altLang="zh-CN" sz="1000" kern="1200" dirty="0" smtClean="0"/>
            <a:t>Spring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/>
            <a:t>Mybatis</a:t>
          </a:r>
          <a:r>
            <a:rPr lang="zh-CN" altLang="en-US" sz="1000" kern="1200" dirty="0" smtClean="0"/>
            <a:t>替换</a:t>
          </a:r>
          <a:r>
            <a:rPr lang="en-US" altLang="zh-CN" sz="1000" kern="1200" dirty="0" smtClean="0"/>
            <a:t>Hibernate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CMS</a:t>
          </a:r>
          <a:r>
            <a:rPr lang="zh-CN" altLang="en-US" sz="1000" kern="1200" dirty="0" smtClean="0"/>
            <a:t>分离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/>
            <a:t>memcached</a:t>
          </a:r>
          <a:r>
            <a:rPr lang="zh-CN" altLang="en-US" sz="1000" kern="1200" dirty="0" smtClean="0"/>
            <a:t>改进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引入</a:t>
          </a:r>
          <a:r>
            <a:rPr lang="en-US" altLang="zh-CN" sz="1000" kern="1200" dirty="0" smtClean="0"/>
            <a:t>SHTML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……</a:t>
          </a:r>
          <a:endParaRPr lang="zh-CN" altLang="en-US" sz="1000" kern="1200" dirty="0"/>
        </a:p>
      </dsp:txBody>
      <dsp:txXfrm>
        <a:off x="3373773" y="1577975"/>
        <a:ext cx="920271" cy="1658011"/>
      </dsp:txXfrm>
    </dsp:sp>
    <dsp:sp modelId="{56AC3DB6-566D-4945-9752-C36744FF54A2}">
      <dsp:nvSpPr>
        <dsp:cNvPr id="0" name=""/>
        <dsp:cNvSpPr/>
      </dsp:nvSpPr>
      <dsp:spPr>
        <a:xfrm>
          <a:off x="4270648" y="1283655"/>
          <a:ext cx="314163" cy="24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270648" y="1332330"/>
        <a:ext cx="241150" cy="146027"/>
      </dsp:txXfrm>
    </dsp:sp>
    <dsp:sp modelId="{BE142576-1012-AD4A-9114-935DD1A2DDA9}">
      <dsp:nvSpPr>
        <dsp:cNvPr id="0" name=""/>
        <dsp:cNvSpPr/>
      </dsp:nvSpPr>
      <dsp:spPr>
        <a:xfrm>
          <a:off x="4715220" y="1261344"/>
          <a:ext cx="977533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服务化 </a:t>
          </a:r>
          <a:endParaRPr lang="zh-CN" altLang="en-US" sz="1000" kern="1200" dirty="0"/>
        </a:p>
      </dsp:txBody>
      <dsp:txXfrm>
        <a:off x="4715220" y="1261344"/>
        <a:ext cx="977533" cy="288000"/>
      </dsp:txXfrm>
    </dsp:sp>
    <dsp:sp modelId="{4F19A9B0-F78A-E546-B6B9-E9C13033015E}">
      <dsp:nvSpPr>
        <dsp:cNvPr id="0" name=""/>
        <dsp:cNvSpPr/>
      </dsp:nvSpPr>
      <dsp:spPr>
        <a:xfrm>
          <a:off x="4915437" y="1549344"/>
          <a:ext cx="977533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众多模块从网站分离出去，进行服务化</a:t>
          </a:r>
          <a:endParaRPr lang="zh-CN" altLang="en-US" sz="1000" kern="1200" dirty="0"/>
        </a:p>
      </dsp:txBody>
      <dsp:txXfrm>
        <a:off x="4944068" y="1577975"/>
        <a:ext cx="920271" cy="1658011"/>
      </dsp:txXfrm>
    </dsp:sp>
    <dsp:sp modelId="{D105F0CB-EBED-B14B-9E8A-AC608E627175}">
      <dsp:nvSpPr>
        <dsp:cNvPr id="0" name=""/>
        <dsp:cNvSpPr/>
      </dsp:nvSpPr>
      <dsp:spPr>
        <a:xfrm>
          <a:off x="5840944" y="1283655"/>
          <a:ext cx="314163" cy="24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840944" y="1332330"/>
        <a:ext cx="241150" cy="146027"/>
      </dsp:txXfrm>
    </dsp:sp>
    <dsp:sp modelId="{BDADD599-EE5F-8E49-A5D5-1FF5C77BC0EF}">
      <dsp:nvSpPr>
        <dsp:cNvPr id="0" name=""/>
        <dsp:cNvSpPr/>
      </dsp:nvSpPr>
      <dsp:spPr>
        <a:xfrm>
          <a:off x="6285516" y="1261344"/>
          <a:ext cx="977533" cy="43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目前 </a:t>
          </a:r>
          <a:endParaRPr lang="zh-CN" altLang="en-US" sz="1000" kern="1200" dirty="0"/>
        </a:p>
      </dsp:txBody>
      <dsp:txXfrm>
        <a:off x="6285516" y="1261344"/>
        <a:ext cx="977533" cy="288000"/>
      </dsp:txXfrm>
    </dsp:sp>
    <dsp:sp modelId="{FE40E765-880B-8A45-8063-60A0C8534501}">
      <dsp:nvSpPr>
        <dsp:cNvPr id="0" name=""/>
        <dsp:cNvSpPr/>
      </dsp:nvSpPr>
      <dsp:spPr>
        <a:xfrm>
          <a:off x="6485733" y="1549344"/>
          <a:ext cx="977533" cy="171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重构还将继续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后台要分离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数据库要分离  </a:t>
          </a:r>
          <a:endParaRPr lang="zh-CN" altLang="en-US" sz="1000" kern="1200" dirty="0"/>
        </a:p>
      </dsp:txBody>
      <dsp:txXfrm>
        <a:off x="6514364" y="1577975"/>
        <a:ext cx="920271" cy="1658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7825C-9981-7840-9248-CADF6D612F76}">
      <dsp:nvSpPr>
        <dsp:cNvPr id="0" name=""/>
        <dsp:cNvSpPr/>
      </dsp:nvSpPr>
      <dsp:spPr>
        <a:xfrm>
          <a:off x="1413569" y="1847751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网站</a:t>
          </a:r>
          <a:endParaRPr lang="zh-CN" altLang="en-US" sz="2200" kern="1200" dirty="0"/>
        </a:p>
      </dsp:txBody>
      <dsp:txXfrm>
        <a:off x="1535187" y="1969369"/>
        <a:ext cx="587224" cy="587224"/>
      </dsp:txXfrm>
    </dsp:sp>
    <dsp:sp modelId="{CEBBE12A-6031-0249-9511-D0A600EB493C}">
      <dsp:nvSpPr>
        <dsp:cNvPr id="0" name=""/>
        <dsp:cNvSpPr/>
      </dsp:nvSpPr>
      <dsp:spPr>
        <a:xfrm rot="16200000">
          <a:off x="1538373" y="1536890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14278" y="1542803"/>
        <a:ext cx="29042" cy="29042"/>
      </dsp:txXfrm>
    </dsp:sp>
    <dsp:sp modelId="{F4D72A7C-16A1-F24D-988C-AAD6FFFD8886}">
      <dsp:nvSpPr>
        <dsp:cNvPr id="0" name=""/>
        <dsp:cNvSpPr/>
      </dsp:nvSpPr>
      <dsp:spPr>
        <a:xfrm>
          <a:off x="1413569" y="436437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购物车</a:t>
          </a:r>
          <a:endParaRPr lang="zh-CN" altLang="en-US" sz="2000" kern="1200" dirty="0"/>
        </a:p>
      </dsp:txBody>
      <dsp:txXfrm>
        <a:off x="1535187" y="558055"/>
        <a:ext cx="587224" cy="587224"/>
      </dsp:txXfrm>
    </dsp:sp>
    <dsp:sp modelId="{C2DA560B-80B3-BF41-8ECB-BED7DA20775A}">
      <dsp:nvSpPr>
        <dsp:cNvPr id="0" name=""/>
        <dsp:cNvSpPr/>
      </dsp:nvSpPr>
      <dsp:spPr>
        <a:xfrm rot="18900000">
          <a:off x="2037348" y="1743572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13253" y="1749485"/>
        <a:ext cx="29042" cy="29042"/>
      </dsp:txXfrm>
    </dsp:sp>
    <dsp:sp modelId="{7145D79D-1FEB-DF48-9A99-1E816C3BF7E8}">
      <dsp:nvSpPr>
        <dsp:cNvPr id="0" name=""/>
        <dsp:cNvSpPr/>
      </dsp:nvSpPr>
      <dsp:spPr>
        <a:xfrm>
          <a:off x="2411518" y="849801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订单</a:t>
          </a:r>
          <a:endParaRPr lang="zh-CN" altLang="en-US" sz="2000" kern="1200" dirty="0"/>
        </a:p>
      </dsp:txBody>
      <dsp:txXfrm>
        <a:off x="2533136" y="971419"/>
        <a:ext cx="587224" cy="587224"/>
      </dsp:txXfrm>
    </dsp:sp>
    <dsp:sp modelId="{FDC31A5C-0FB0-204F-96BF-3522D50ACB0E}">
      <dsp:nvSpPr>
        <dsp:cNvPr id="0" name=""/>
        <dsp:cNvSpPr/>
      </dsp:nvSpPr>
      <dsp:spPr>
        <a:xfrm>
          <a:off x="2244030" y="2242546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19935" y="2248460"/>
        <a:ext cx="29042" cy="29042"/>
      </dsp:txXfrm>
    </dsp:sp>
    <dsp:sp modelId="{933A2CB9-F29A-A74F-9442-3C8961017C80}">
      <dsp:nvSpPr>
        <dsp:cNvPr id="0" name=""/>
        <dsp:cNvSpPr/>
      </dsp:nvSpPr>
      <dsp:spPr>
        <a:xfrm>
          <a:off x="2824883" y="1847751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促销</a:t>
          </a:r>
          <a:endParaRPr lang="zh-CN" altLang="en-US" sz="2000" kern="1200" dirty="0"/>
        </a:p>
      </dsp:txBody>
      <dsp:txXfrm>
        <a:off x="2946501" y="1969369"/>
        <a:ext cx="587224" cy="587224"/>
      </dsp:txXfrm>
    </dsp:sp>
    <dsp:sp modelId="{35BFBEA9-8716-334B-B16F-F47108178AFD}">
      <dsp:nvSpPr>
        <dsp:cNvPr id="0" name=""/>
        <dsp:cNvSpPr/>
      </dsp:nvSpPr>
      <dsp:spPr>
        <a:xfrm rot="2700000">
          <a:off x="2037348" y="2741521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13253" y="2747434"/>
        <a:ext cx="29042" cy="29042"/>
      </dsp:txXfrm>
    </dsp:sp>
    <dsp:sp modelId="{68C3EA0A-D7F1-7149-AC3E-9E32622079B9}">
      <dsp:nvSpPr>
        <dsp:cNvPr id="0" name=""/>
        <dsp:cNvSpPr/>
      </dsp:nvSpPr>
      <dsp:spPr>
        <a:xfrm>
          <a:off x="2411518" y="2845700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推荐</a:t>
          </a:r>
          <a:endParaRPr lang="zh-CN" altLang="en-US" sz="2000" kern="1200" dirty="0"/>
        </a:p>
      </dsp:txBody>
      <dsp:txXfrm>
        <a:off x="2533136" y="2967318"/>
        <a:ext cx="587224" cy="587224"/>
      </dsp:txXfrm>
    </dsp:sp>
    <dsp:sp modelId="{7E17AFA9-FDD8-B749-9242-5A42D2D9C550}">
      <dsp:nvSpPr>
        <dsp:cNvPr id="0" name=""/>
        <dsp:cNvSpPr/>
      </dsp:nvSpPr>
      <dsp:spPr>
        <a:xfrm rot="5400000">
          <a:off x="1538373" y="2948203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14278" y="2954117"/>
        <a:ext cx="29042" cy="29042"/>
      </dsp:txXfrm>
    </dsp:sp>
    <dsp:sp modelId="{9C0EF660-1152-5044-9072-3C9B62374E09}">
      <dsp:nvSpPr>
        <dsp:cNvPr id="0" name=""/>
        <dsp:cNvSpPr/>
      </dsp:nvSpPr>
      <dsp:spPr>
        <a:xfrm>
          <a:off x="1413569" y="3259064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搜索</a:t>
          </a:r>
          <a:endParaRPr lang="zh-CN" altLang="en-US" sz="2000" kern="1200" dirty="0"/>
        </a:p>
      </dsp:txBody>
      <dsp:txXfrm>
        <a:off x="1535187" y="3380682"/>
        <a:ext cx="587224" cy="587224"/>
      </dsp:txXfrm>
    </dsp:sp>
    <dsp:sp modelId="{16F2730D-578F-164A-9393-2917D056B1E8}">
      <dsp:nvSpPr>
        <dsp:cNvPr id="0" name=""/>
        <dsp:cNvSpPr/>
      </dsp:nvSpPr>
      <dsp:spPr>
        <a:xfrm rot="8100000">
          <a:off x="1039398" y="2741521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315303" y="2747434"/>
        <a:ext cx="29042" cy="29042"/>
      </dsp:txXfrm>
    </dsp:sp>
    <dsp:sp modelId="{E3E79BA6-AB9C-3E47-8DC2-F0A20A7040C3}">
      <dsp:nvSpPr>
        <dsp:cNvPr id="0" name=""/>
        <dsp:cNvSpPr/>
      </dsp:nvSpPr>
      <dsp:spPr>
        <a:xfrm>
          <a:off x="415620" y="2845700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用户中心</a:t>
          </a:r>
          <a:endParaRPr lang="zh-CN" altLang="en-US" sz="2000" kern="1200" dirty="0"/>
        </a:p>
      </dsp:txBody>
      <dsp:txXfrm>
        <a:off x="537238" y="2967318"/>
        <a:ext cx="587224" cy="587224"/>
      </dsp:txXfrm>
    </dsp:sp>
    <dsp:sp modelId="{84C58411-17FB-2144-81C5-B8E23B6CE90D}">
      <dsp:nvSpPr>
        <dsp:cNvPr id="0" name=""/>
        <dsp:cNvSpPr/>
      </dsp:nvSpPr>
      <dsp:spPr>
        <a:xfrm rot="10800000">
          <a:off x="832716" y="2242546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108621" y="2248460"/>
        <a:ext cx="29042" cy="29042"/>
      </dsp:txXfrm>
    </dsp:sp>
    <dsp:sp modelId="{7A4253E2-7AFD-DB45-A340-41B16960603A}">
      <dsp:nvSpPr>
        <dsp:cNvPr id="0" name=""/>
        <dsp:cNvSpPr/>
      </dsp:nvSpPr>
      <dsp:spPr>
        <a:xfrm>
          <a:off x="2255" y="1847751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网盟 </a:t>
          </a:r>
          <a:endParaRPr lang="zh-CN" altLang="en-US" sz="2000" kern="1200" dirty="0"/>
        </a:p>
      </dsp:txBody>
      <dsp:txXfrm>
        <a:off x="123873" y="1969369"/>
        <a:ext cx="587224" cy="587224"/>
      </dsp:txXfrm>
    </dsp:sp>
    <dsp:sp modelId="{A3FA5071-0DA1-5C4D-9DD9-1D1C7502B695}">
      <dsp:nvSpPr>
        <dsp:cNvPr id="0" name=""/>
        <dsp:cNvSpPr/>
      </dsp:nvSpPr>
      <dsp:spPr>
        <a:xfrm rot="13500000">
          <a:off x="1039398" y="1743572"/>
          <a:ext cx="58085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580852" y="204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315303" y="1749485"/>
        <a:ext cx="29042" cy="29042"/>
      </dsp:txXfrm>
    </dsp:sp>
    <dsp:sp modelId="{B836F0B0-82A8-DC46-BD85-8CB065F2E950}">
      <dsp:nvSpPr>
        <dsp:cNvPr id="0" name=""/>
        <dsp:cNvSpPr/>
      </dsp:nvSpPr>
      <dsp:spPr>
        <a:xfrm>
          <a:off x="415620" y="849801"/>
          <a:ext cx="830460" cy="8304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支付 </a:t>
          </a:r>
          <a:endParaRPr lang="zh-CN" altLang="en-US" sz="2000" kern="1200" dirty="0"/>
        </a:p>
      </dsp:txBody>
      <dsp:txXfrm>
        <a:off x="537238" y="971419"/>
        <a:ext cx="587224" cy="587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275A9-802C-B246-8C5B-AA205C23CECC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接口</a:t>
          </a:r>
          <a:endParaRPr lang="zh-CN" altLang="en-US" sz="1300" kern="1200" dirty="0"/>
        </a:p>
      </dsp:txBody>
      <dsp:txXfrm rot="-5400000">
        <a:off x="1" y="437452"/>
        <a:ext cx="867844" cy="371933"/>
      </dsp:txXfrm>
    </dsp:sp>
    <dsp:sp modelId="{67BAB489-36AA-6641-ACFE-C683C254FDD3}">
      <dsp:nvSpPr>
        <dsp:cNvPr id="0" name=""/>
        <dsp:cNvSpPr/>
      </dsp:nvSpPr>
      <dsp:spPr>
        <a:xfrm rot="5400000">
          <a:off x="3764794" y="-2893419"/>
          <a:ext cx="805855" cy="659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Dubbo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Thrift</a:t>
          </a:r>
          <a:r>
            <a:rPr lang="zh-CN" altLang="en-US" sz="900" kern="1200" dirty="0" smtClean="0"/>
            <a:t>（搜索、推荐）</a:t>
          </a:r>
          <a:endParaRPr lang="zh-CN" altLang="en-US" sz="900" kern="1200" dirty="0"/>
        </a:p>
      </dsp:txBody>
      <dsp:txXfrm rot="-5400000">
        <a:off x="867845" y="42869"/>
        <a:ext cx="6560416" cy="727177"/>
      </dsp:txXfrm>
    </dsp:sp>
    <dsp:sp modelId="{9CA627FE-CBB6-FF43-95FE-1753E1FD1300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业务中间件</a:t>
          </a:r>
          <a:endParaRPr lang="zh-CN" altLang="en-US" sz="1300" kern="1200" dirty="0"/>
        </a:p>
      </dsp:txBody>
      <dsp:txXfrm rot="-5400000">
        <a:off x="1" y="1530493"/>
        <a:ext cx="867844" cy="371933"/>
      </dsp:txXfrm>
    </dsp:sp>
    <dsp:sp modelId="{26B0B66C-31D7-F742-9A33-DAB4C8CEDB00}">
      <dsp:nvSpPr>
        <dsp:cNvPr id="0" name=""/>
        <dsp:cNvSpPr/>
      </dsp:nvSpPr>
      <dsp:spPr>
        <a:xfrm rot="5400000">
          <a:off x="3764794" y="-1800378"/>
          <a:ext cx="805855" cy="659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Rabbitmq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Mybatis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Hibernate</a:t>
          </a:r>
          <a:r>
            <a:rPr lang="zh-CN" altLang="en-US" sz="900" kern="1200" dirty="0" smtClean="0"/>
            <a:t>（基本已经被</a:t>
          </a:r>
          <a:r>
            <a:rPr lang="en-US" altLang="zh-CN" sz="900" kern="1200" dirty="0" err="1" smtClean="0"/>
            <a:t>mybatis</a:t>
          </a:r>
          <a:r>
            <a:rPr lang="zh-CN" altLang="en-US" sz="900" kern="1200" dirty="0" smtClean="0"/>
            <a:t>代替）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Memcached</a:t>
          </a:r>
          <a:r>
            <a:rPr lang="zh-CN" altLang="en-US" sz="900" kern="1200" dirty="0" smtClean="0"/>
            <a:t>（</a:t>
          </a:r>
          <a:r>
            <a:rPr lang="en-US" altLang="zh-CN" sz="900" kern="1200" dirty="0" err="1" smtClean="0"/>
            <a:t>spymemcached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Redis</a:t>
          </a:r>
          <a:r>
            <a:rPr lang="zh-CN" altLang="en-US" sz="900" kern="1200" dirty="0" smtClean="0"/>
            <a:t>（</a:t>
          </a:r>
          <a:r>
            <a:rPr lang="en-US" altLang="zh-CN" sz="900" kern="1200" dirty="0" err="1" smtClean="0"/>
            <a:t>twemproxy</a:t>
          </a:r>
          <a:r>
            <a:rPr lang="zh-CN" altLang="en-US" sz="900" kern="1200" dirty="0" smtClean="0"/>
            <a:t>）</a:t>
          </a:r>
          <a:endParaRPr lang="zh-CN" altLang="en-US" sz="900" kern="1200" dirty="0"/>
        </a:p>
      </dsp:txBody>
      <dsp:txXfrm rot="-5400000">
        <a:off x="867845" y="1135910"/>
        <a:ext cx="6560416" cy="727177"/>
      </dsp:txXfrm>
    </dsp:sp>
    <dsp:sp modelId="{E8415963-246A-A344-881E-4D0186A91740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IoC</a:t>
          </a:r>
          <a:endParaRPr lang="zh-CN" altLang="en-US" sz="1300" kern="1200" dirty="0"/>
        </a:p>
      </dsp:txBody>
      <dsp:txXfrm rot="-5400000">
        <a:off x="1" y="2623534"/>
        <a:ext cx="867844" cy="371933"/>
      </dsp:txXfrm>
    </dsp:sp>
    <dsp:sp modelId="{10DDF2BF-7414-7644-A209-6C8E44ECD6AB}">
      <dsp:nvSpPr>
        <dsp:cNvPr id="0" name=""/>
        <dsp:cNvSpPr/>
      </dsp:nvSpPr>
      <dsp:spPr>
        <a:xfrm rot="5400000">
          <a:off x="3764794" y="-707336"/>
          <a:ext cx="805855" cy="659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Spring</a:t>
          </a:r>
          <a:r>
            <a:rPr lang="zh-CN" altLang="en-US" sz="900" kern="1200" dirty="0" smtClean="0"/>
            <a:t> </a:t>
          </a:r>
          <a:r>
            <a:rPr lang="en-US" altLang="zh-CN" sz="900" kern="1200" dirty="0" smtClean="0"/>
            <a:t>framework</a:t>
          </a:r>
          <a:endParaRPr lang="zh-CN" altLang="en-US" sz="900" kern="1200" dirty="0"/>
        </a:p>
      </dsp:txBody>
      <dsp:txXfrm rot="-5400000">
        <a:off x="867845" y="2228952"/>
        <a:ext cx="6560416" cy="727177"/>
      </dsp:txXfrm>
    </dsp:sp>
    <dsp:sp modelId="{FCB37BB6-11DE-2442-901E-27B1ECA2D198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持久化</a:t>
          </a:r>
          <a:endParaRPr lang="zh-CN" altLang="en-US" sz="1300" kern="1200" dirty="0"/>
        </a:p>
      </dsp:txBody>
      <dsp:txXfrm rot="-5400000">
        <a:off x="1" y="3716576"/>
        <a:ext cx="867844" cy="371933"/>
      </dsp:txXfrm>
    </dsp:sp>
    <dsp:sp modelId="{0A58CABD-AECB-4C47-8439-D67214ADA17B}">
      <dsp:nvSpPr>
        <dsp:cNvPr id="0" name=""/>
        <dsp:cNvSpPr/>
      </dsp:nvSpPr>
      <dsp:spPr>
        <a:xfrm rot="5400000">
          <a:off x="3764794" y="385704"/>
          <a:ext cx="805855" cy="659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MySQL</a:t>
          </a:r>
          <a:r>
            <a:rPr lang="zh-CN" altLang="en-US" sz="900" kern="1200" dirty="0" smtClean="0"/>
            <a:t>（</a:t>
          </a:r>
          <a:r>
            <a:rPr lang="en-US" altLang="zh-CN" sz="900" kern="1200" dirty="0" smtClean="0"/>
            <a:t>amoeba + </a:t>
          </a:r>
          <a:r>
            <a:rPr lang="zh-CN" altLang="en-US" sz="900" kern="1200" dirty="0" smtClean="0"/>
            <a:t>主从）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err="1" smtClean="0"/>
            <a:t>MongoDB</a:t>
          </a:r>
          <a:endParaRPr lang="zh-CN" altLang="en-US" sz="900" kern="1200" dirty="0"/>
        </a:p>
      </dsp:txBody>
      <dsp:txXfrm rot="-5400000">
        <a:off x="867845" y="3321993"/>
        <a:ext cx="6560416" cy="727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158DF-DA83-B346-9F80-42B4353B1B09}">
      <dsp:nvSpPr>
        <dsp:cNvPr id="0" name=""/>
        <dsp:cNvSpPr/>
      </dsp:nvSpPr>
      <dsp:spPr>
        <a:xfrm>
          <a:off x="3146747" y="1763111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后台</a:t>
          </a:r>
          <a:endParaRPr lang="zh-CN" altLang="en-US" sz="3100" kern="1200" dirty="0"/>
        </a:p>
      </dsp:txBody>
      <dsp:txXfrm>
        <a:off x="3318691" y="1935055"/>
        <a:ext cx="830217" cy="830217"/>
      </dsp:txXfrm>
    </dsp:sp>
    <dsp:sp modelId="{E91CA436-16C2-1B4D-8E21-68D6553DBBF3}">
      <dsp:nvSpPr>
        <dsp:cNvPr id="0" name=""/>
        <dsp:cNvSpPr/>
      </dsp:nvSpPr>
      <dsp:spPr>
        <a:xfrm rot="16200000">
          <a:off x="3440501" y="1455662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9135" y="1455147"/>
        <a:ext cx="29329" cy="29329"/>
      </dsp:txXfrm>
    </dsp:sp>
    <dsp:sp modelId="{A03DA155-6A95-404F-B613-2AB2F4DC3F06}">
      <dsp:nvSpPr>
        <dsp:cNvPr id="0" name=""/>
        <dsp:cNvSpPr/>
      </dsp:nvSpPr>
      <dsp:spPr>
        <a:xfrm>
          <a:off x="3146747" y="2409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财务</a:t>
          </a:r>
          <a:endParaRPr lang="zh-CN" altLang="en-US" sz="1900" kern="1200" dirty="0"/>
        </a:p>
      </dsp:txBody>
      <dsp:txXfrm>
        <a:off x="3318691" y="174353"/>
        <a:ext cx="830217" cy="830217"/>
      </dsp:txXfrm>
    </dsp:sp>
    <dsp:sp modelId="{EEDB5472-125B-C440-AE8E-8D68512B28BA}">
      <dsp:nvSpPr>
        <dsp:cNvPr id="0" name=""/>
        <dsp:cNvSpPr/>
      </dsp:nvSpPr>
      <dsp:spPr>
        <a:xfrm rot="19285714">
          <a:off x="4128787" y="1787123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407421" y="1786608"/>
        <a:ext cx="29329" cy="29329"/>
      </dsp:txXfrm>
    </dsp:sp>
    <dsp:sp modelId="{2ADC69AD-D3A6-A34D-A3F6-93932C768648}">
      <dsp:nvSpPr>
        <dsp:cNvPr id="0" name=""/>
        <dsp:cNvSpPr/>
      </dsp:nvSpPr>
      <dsp:spPr>
        <a:xfrm>
          <a:off x="4523319" y="665331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订单</a:t>
          </a:r>
          <a:endParaRPr lang="zh-CN" altLang="en-US" sz="1900" kern="1200" dirty="0"/>
        </a:p>
      </dsp:txBody>
      <dsp:txXfrm>
        <a:off x="4695263" y="837275"/>
        <a:ext cx="830217" cy="830217"/>
      </dsp:txXfrm>
    </dsp:sp>
    <dsp:sp modelId="{26A8FB99-44EB-AB4D-B08B-92FBB0D59AAF}">
      <dsp:nvSpPr>
        <dsp:cNvPr id="0" name=""/>
        <dsp:cNvSpPr/>
      </dsp:nvSpPr>
      <dsp:spPr>
        <a:xfrm rot="771429">
          <a:off x="4298780" y="2531909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77413" y="2531395"/>
        <a:ext cx="29329" cy="29329"/>
      </dsp:txXfrm>
    </dsp:sp>
    <dsp:sp modelId="{97BB339B-FA34-BC44-AAA5-961F4633BA88}">
      <dsp:nvSpPr>
        <dsp:cNvPr id="0" name=""/>
        <dsp:cNvSpPr/>
      </dsp:nvSpPr>
      <dsp:spPr>
        <a:xfrm>
          <a:off x="4863304" y="2154904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招商</a:t>
          </a:r>
          <a:endParaRPr lang="zh-CN" altLang="en-US" sz="1900" kern="1200" dirty="0"/>
        </a:p>
      </dsp:txBody>
      <dsp:txXfrm>
        <a:off x="5035248" y="2326848"/>
        <a:ext cx="830217" cy="830217"/>
      </dsp:txXfrm>
    </dsp:sp>
    <dsp:sp modelId="{31CB72A7-86FF-5B4E-B33A-F0F84F54D80B}">
      <dsp:nvSpPr>
        <dsp:cNvPr id="0" name=""/>
        <dsp:cNvSpPr/>
      </dsp:nvSpPr>
      <dsp:spPr>
        <a:xfrm rot="3857143">
          <a:off x="3822471" y="3129181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01104" y="3128667"/>
        <a:ext cx="29329" cy="29329"/>
      </dsp:txXfrm>
    </dsp:sp>
    <dsp:sp modelId="{991C0DA1-8568-B94C-B7C7-0A2BF5F3310D}">
      <dsp:nvSpPr>
        <dsp:cNvPr id="0" name=""/>
        <dsp:cNvSpPr/>
      </dsp:nvSpPr>
      <dsp:spPr>
        <a:xfrm>
          <a:off x="3910687" y="3349448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WMS</a:t>
          </a:r>
          <a:endParaRPr lang="zh-CN" altLang="en-US" sz="1900" kern="1200" dirty="0"/>
        </a:p>
      </dsp:txBody>
      <dsp:txXfrm>
        <a:off x="4082631" y="3521392"/>
        <a:ext cx="830217" cy="830217"/>
      </dsp:txXfrm>
    </dsp:sp>
    <dsp:sp modelId="{54A9FFDE-D821-C349-8FE9-4BA02BE3FB89}">
      <dsp:nvSpPr>
        <dsp:cNvPr id="0" name=""/>
        <dsp:cNvSpPr/>
      </dsp:nvSpPr>
      <dsp:spPr>
        <a:xfrm rot="6942857">
          <a:off x="3058531" y="3129181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37165" y="3128667"/>
        <a:ext cx="29329" cy="29329"/>
      </dsp:txXfrm>
    </dsp:sp>
    <dsp:sp modelId="{B7920F81-58DE-A742-BC76-C8C83EBC7F8B}">
      <dsp:nvSpPr>
        <dsp:cNvPr id="0" name=""/>
        <dsp:cNvSpPr/>
      </dsp:nvSpPr>
      <dsp:spPr>
        <a:xfrm>
          <a:off x="2382807" y="3349448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调度 </a:t>
          </a:r>
          <a:endParaRPr lang="zh-CN" altLang="en-US" sz="1900" kern="1200" dirty="0"/>
        </a:p>
      </dsp:txBody>
      <dsp:txXfrm>
        <a:off x="2554751" y="3521392"/>
        <a:ext cx="830217" cy="830217"/>
      </dsp:txXfrm>
    </dsp:sp>
    <dsp:sp modelId="{6AA5660D-245B-4444-952B-A7C1513520E5}">
      <dsp:nvSpPr>
        <dsp:cNvPr id="0" name=""/>
        <dsp:cNvSpPr/>
      </dsp:nvSpPr>
      <dsp:spPr>
        <a:xfrm rot="10028571">
          <a:off x="2582223" y="2531909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860856" y="2531395"/>
        <a:ext cx="29329" cy="29329"/>
      </dsp:txXfrm>
    </dsp:sp>
    <dsp:sp modelId="{8944B13D-966E-0742-A5EE-CD24A3941ECB}">
      <dsp:nvSpPr>
        <dsp:cNvPr id="0" name=""/>
        <dsp:cNvSpPr/>
      </dsp:nvSpPr>
      <dsp:spPr>
        <a:xfrm>
          <a:off x="1430190" y="2154904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淘宝 中间平台 </a:t>
          </a:r>
          <a:endParaRPr lang="zh-CN" altLang="en-US" sz="1900" kern="1200" dirty="0"/>
        </a:p>
      </dsp:txBody>
      <dsp:txXfrm>
        <a:off x="1602134" y="2326848"/>
        <a:ext cx="830217" cy="830217"/>
      </dsp:txXfrm>
    </dsp:sp>
    <dsp:sp modelId="{6899C30A-A58E-BE46-9298-00A229EF8382}">
      <dsp:nvSpPr>
        <dsp:cNvPr id="0" name=""/>
        <dsp:cNvSpPr/>
      </dsp:nvSpPr>
      <dsp:spPr>
        <a:xfrm rot="13114286">
          <a:off x="2752215" y="1787123"/>
          <a:ext cx="586596" cy="28300"/>
        </a:xfrm>
        <a:custGeom>
          <a:avLst/>
          <a:gdLst/>
          <a:ahLst/>
          <a:cxnLst/>
          <a:rect l="0" t="0" r="0" b="0"/>
          <a:pathLst>
            <a:path>
              <a:moveTo>
                <a:pt x="0" y="14150"/>
              </a:moveTo>
              <a:lnTo>
                <a:pt x="586596" y="141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030849" y="1786608"/>
        <a:ext cx="29329" cy="29329"/>
      </dsp:txXfrm>
    </dsp:sp>
    <dsp:sp modelId="{D2AECEFF-C54E-3C4B-BCD7-02A2BCD38D39}">
      <dsp:nvSpPr>
        <dsp:cNvPr id="0" name=""/>
        <dsp:cNvSpPr/>
      </dsp:nvSpPr>
      <dsp:spPr>
        <a:xfrm>
          <a:off x="1770175" y="665331"/>
          <a:ext cx="1174105" cy="1174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BI</a:t>
          </a:r>
          <a:endParaRPr lang="zh-CN" altLang="en-US" sz="1900" kern="1200" dirty="0"/>
        </a:p>
      </dsp:txBody>
      <dsp:txXfrm>
        <a:off x="1942119" y="837275"/>
        <a:ext cx="830217" cy="830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ADFC-C9FD-DF43-B47C-9B374F214255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接口</a:t>
          </a:r>
          <a:endParaRPr lang="zh-CN" altLang="en-US" sz="2900" kern="1200" dirty="0"/>
        </a:p>
      </dsp:txBody>
      <dsp:txXfrm rot="-5400000">
        <a:off x="1" y="573596"/>
        <a:ext cx="1146297" cy="491270"/>
      </dsp:txXfrm>
    </dsp:sp>
    <dsp:sp modelId="{981AD354-A1E5-9146-99AE-C8B7A2CB92D8}">
      <dsp:nvSpPr>
        <dsp:cNvPr id="0" name=""/>
        <dsp:cNvSpPr/>
      </dsp:nvSpPr>
      <dsp:spPr>
        <a:xfrm rot="5400000">
          <a:off x="3774739" y="-262799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Dubbo</a:t>
          </a:r>
          <a:r>
            <a:rPr lang="zh-CN" altLang="en-US" sz="1500" kern="1200" dirty="0" smtClean="0"/>
            <a:t>，</a:t>
          </a:r>
          <a:r>
            <a:rPr lang="en-US" altLang="zh-CN" sz="1500" kern="1200" dirty="0" smtClean="0"/>
            <a:t>Spring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MVC</a:t>
          </a:r>
          <a:endParaRPr lang="zh-CN" altLang="en-US" sz="1500" kern="1200" dirty="0"/>
        </a:p>
      </dsp:txBody>
      <dsp:txXfrm rot="-5400000">
        <a:off x="1146298" y="52408"/>
        <a:ext cx="6269341" cy="960496"/>
      </dsp:txXfrm>
    </dsp:sp>
    <dsp:sp modelId="{2A3C057D-1FD8-C143-BC5D-054D61803A9F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中间件</a:t>
          </a:r>
          <a:endParaRPr lang="zh-CN" altLang="en-US" sz="2900" kern="1200" dirty="0"/>
        </a:p>
      </dsp:txBody>
      <dsp:txXfrm rot="-5400000">
        <a:off x="1" y="2017346"/>
        <a:ext cx="1146297" cy="491270"/>
      </dsp:txXfrm>
    </dsp:sp>
    <dsp:sp modelId="{336DD770-2FB0-934F-B860-EA939DC11D79}">
      <dsp:nvSpPr>
        <dsp:cNvPr id="0" name=""/>
        <dsp:cNvSpPr/>
      </dsp:nvSpPr>
      <dsp:spPr>
        <a:xfrm rot="5400000">
          <a:off x="3774739" y="-118424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Memcached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HornetQ</a:t>
          </a:r>
          <a:r>
            <a:rPr lang="en-US" altLang="zh-CN" sz="1500" kern="1200" dirty="0" smtClean="0"/>
            <a:t>, </a:t>
          </a:r>
          <a:r>
            <a:rPr lang="en-US" altLang="zh-CN" sz="1500" kern="1200" dirty="0" err="1" smtClean="0"/>
            <a:t>JBossMQ</a:t>
          </a:r>
          <a:r>
            <a:rPr lang="zh-CN" altLang="en-US" sz="1500" kern="1200" dirty="0" smtClean="0"/>
            <a:t>（逐步替换为</a:t>
          </a:r>
          <a:r>
            <a:rPr lang="en-US" altLang="zh-CN" sz="1500" kern="1200" dirty="0" err="1" smtClean="0"/>
            <a:t>RabbitMQ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</dsp:txBody>
      <dsp:txXfrm rot="-5400000">
        <a:off x="1146298" y="1496158"/>
        <a:ext cx="6269341" cy="960496"/>
      </dsp:txXfrm>
    </dsp:sp>
    <dsp:sp modelId="{4BED15AB-DA0A-9A4D-942D-3AE73BC0217A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持久层</a:t>
          </a:r>
          <a:endParaRPr lang="zh-CN" altLang="en-US" sz="2900" kern="1200" dirty="0"/>
        </a:p>
      </dsp:txBody>
      <dsp:txXfrm rot="-5400000">
        <a:off x="1" y="3461096"/>
        <a:ext cx="1146297" cy="491270"/>
      </dsp:txXfrm>
    </dsp:sp>
    <dsp:sp modelId="{A4CA3C3F-2B24-0943-ADF2-C81D71C2A3FF}">
      <dsp:nvSpPr>
        <dsp:cNvPr id="0" name=""/>
        <dsp:cNvSpPr/>
      </dsp:nvSpPr>
      <dsp:spPr>
        <a:xfrm rot="5400000">
          <a:off x="3774739" y="259505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MySQL</a:t>
          </a:r>
          <a:r>
            <a:rPr lang="zh-CN" altLang="en-US" sz="1500" kern="1200" dirty="0" smtClean="0"/>
            <a:t>（</a:t>
          </a:r>
          <a:r>
            <a:rPr lang="en-US" altLang="zh-CN" sz="1500" kern="1200" dirty="0" smtClean="0"/>
            <a:t>amoeba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+</a:t>
          </a:r>
          <a:r>
            <a:rPr lang="zh-CN" altLang="en-US" sz="1500" kern="1200" dirty="0" smtClean="0"/>
            <a:t> 主从）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MS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SQL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Server</a:t>
          </a:r>
          <a:r>
            <a:rPr lang="zh-CN" altLang="en-US" sz="1500" kern="1200" dirty="0" smtClean="0"/>
            <a:t>（</a:t>
          </a:r>
          <a:r>
            <a:rPr lang="en-US" altLang="zh-CN" sz="1500" kern="1200" dirty="0" smtClean="0"/>
            <a:t>WMS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Oracle</a:t>
          </a:r>
          <a:r>
            <a:rPr lang="zh-CN" altLang="en-US" sz="1500" kern="1200" dirty="0" smtClean="0"/>
            <a:t>（淘宝中间平台）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MongoDB</a:t>
          </a:r>
          <a:endParaRPr lang="zh-CN" altLang="en-US" sz="1500" kern="1200" dirty="0"/>
        </a:p>
      </dsp:txBody>
      <dsp:txXfrm rot="-5400000">
        <a:off x="1146298" y="2939908"/>
        <a:ext cx="6269341" cy="960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4BB-656B-BA46-AB3A-2D677416F09E}">
      <dsp:nvSpPr>
        <dsp:cNvPr id="0" name=""/>
        <dsp:cNvSpPr/>
      </dsp:nvSpPr>
      <dsp:spPr>
        <a:xfrm>
          <a:off x="1280159" y="2135822"/>
          <a:ext cx="1097280" cy="1097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中央认证与授权</a:t>
          </a:r>
          <a:endParaRPr lang="zh-CN" altLang="en-US" sz="2100" kern="1200" dirty="0"/>
        </a:p>
      </dsp:txBody>
      <dsp:txXfrm>
        <a:off x="1333724" y="2189387"/>
        <a:ext cx="990150" cy="990150"/>
      </dsp:txXfrm>
    </dsp:sp>
    <dsp:sp modelId="{30F7B1DD-041F-7645-A886-C618A14A990D}">
      <dsp:nvSpPr>
        <dsp:cNvPr id="0" name=""/>
        <dsp:cNvSpPr/>
      </dsp:nvSpPr>
      <dsp:spPr>
        <a:xfrm rot="16200000">
          <a:off x="1443951" y="1750974"/>
          <a:ext cx="769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969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7755C-7D6C-AC4B-B458-1AC211AC1925}">
      <dsp:nvSpPr>
        <dsp:cNvPr id="0" name=""/>
        <dsp:cNvSpPr/>
      </dsp:nvSpPr>
      <dsp:spPr>
        <a:xfrm>
          <a:off x="1461211" y="630948"/>
          <a:ext cx="735177" cy="735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</a:t>
          </a:r>
          <a:r>
            <a:rPr lang="en-US" altLang="zh-CN" sz="2000" kern="1200" dirty="0" smtClean="0"/>
            <a:t>A</a:t>
          </a:r>
          <a:endParaRPr lang="zh-CN" altLang="en-US" sz="2000" kern="1200" dirty="0"/>
        </a:p>
      </dsp:txBody>
      <dsp:txXfrm>
        <a:off x="1497099" y="666836"/>
        <a:ext cx="663401" cy="663401"/>
      </dsp:txXfrm>
    </dsp:sp>
    <dsp:sp modelId="{C8A11B1F-DD4D-7642-9E03-A64FC3768AF1}">
      <dsp:nvSpPr>
        <dsp:cNvPr id="0" name=""/>
        <dsp:cNvSpPr/>
      </dsp:nvSpPr>
      <dsp:spPr>
        <a:xfrm rot="1800000">
          <a:off x="2335374" y="3158208"/>
          <a:ext cx="6279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795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B4D7E-F1E5-CC44-85F7-834D4C487204}">
      <dsp:nvSpPr>
        <dsp:cNvPr id="0" name=""/>
        <dsp:cNvSpPr/>
      </dsp:nvSpPr>
      <dsp:spPr>
        <a:xfrm>
          <a:off x="2921265" y="3159836"/>
          <a:ext cx="735177" cy="735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</a:t>
          </a:r>
          <a:r>
            <a:rPr lang="en-US" altLang="zh-CN" sz="2000" kern="1200" dirty="0" smtClean="0"/>
            <a:t>C</a:t>
          </a:r>
          <a:endParaRPr lang="zh-CN" altLang="en-US" sz="2000" kern="1200" dirty="0"/>
        </a:p>
      </dsp:txBody>
      <dsp:txXfrm>
        <a:off x="2957153" y="3195724"/>
        <a:ext cx="663401" cy="663401"/>
      </dsp:txXfrm>
    </dsp:sp>
    <dsp:sp modelId="{FF9472ED-44EB-B140-BA4E-24CB8850B093}">
      <dsp:nvSpPr>
        <dsp:cNvPr id="0" name=""/>
        <dsp:cNvSpPr/>
      </dsp:nvSpPr>
      <dsp:spPr>
        <a:xfrm rot="9000000">
          <a:off x="694269" y="3158208"/>
          <a:ext cx="6279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795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0C56C-86C7-A745-A9B5-E7882409B4BE}">
      <dsp:nvSpPr>
        <dsp:cNvPr id="0" name=""/>
        <dsp:cNvSpPr/>
      </dsp:nvSpPr>
      <dsp:spPr>
        <a:xfrm>
          <a:off x="1157" y="3159836"/>
          <a:ext cx="735177" cy="735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系统</a:t>
          </a:r>
          <a:r>
            <a:rPr lang="en-US" altLang="zh-CN" sz="2000" kern="1200" dirty="0" smtClean="0"/>
            <a:t>B</a:t>
          </a:r>
          <a:endParaRPr lang="zh-CN" altLang="en-US" sz="2000" kern="1200" dirty="0"/>
        </a:p>
      </dsp:txBody>
      <dsp:txXfrm>
        <a:off x="37045" y="3195724"/>
        <a:ext cx="663401" cy="663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BDD98-D5A6-D74D-A124-9F3D115C86A1}">
      <dsp:nvSpPr>
        <dsp:cNvPr id="0" name=""/>
        <dsp:cNvSpPr/>
      </dsp:nvSpPr>
      <dsp:spPr>
        <a:xfrm>
          <a:off x="182" y="2022373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Redis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client</a:t>
          </a:r>
          <a:endParaRPr lang="zh-CN" altLang="en-US" sz="1500" kern="1200" dirty="0"/>
        </a:p>
      </dsp:txBody>
      <dsp:txXfrm>
        <a:off x="14276" y="2036467"/>
        <a:ext cx="934242" cy="453027"/>
      </dsp:txXfrm>
    </dsp:sp>
    <dsp:sp modelId="{50AACDE6-13A2-6B43-986A-CF81F0653BEA}">
      <dsp:nvSpPr>
        <dsp:cNvPr id="0" name=""/>
        <dsp:cNvSpPr/>
      </dsp:nvSpPr>
      <dsp:spPr>
        <a:xfrm>
          <a:off x="962612" y="2253412"/>
          <a:ext cx="384972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384972" y="95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45474" y="2253357"/>
        <a:ext cx="19248" cy="19248"/>
      </dsp:txXfrm>
    </dsp:sp>
    <dsp:sp modelId="{044A398D-043A-E04F-801B-37E06F92DB6F}">
      <dsp:nvSpPr>
        <dsp:cNvPr id="0" name=""/>
        <dsp:cNvSpPr/>
      </dsp:nvSpPr>
      <dsp:spPr>
        <a:xfrm>
          <a:off x="1347584" y="2022373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twemproxy</a:t>
          </a:r>
          <a:endParaRPr lang="zh-CN" altLang="en-US" sz="1500" kern="1200" dirty="0"/>
        </a:p>
      </dsp:txBody>
      <dsp:txXfrm>
        <a:off x="1361678" y="2036467"/>
        <a:ext cx="934242" cy="453027"/>
      </dsp:txXfrm>
    </dsp:sp>
    <dsp:sp modelId="{419D5B4E-3A90-EB4C-BC67-F84B4D3E3C87}">
      <dsp:nvSpPr>
        <dsp:cNvPr id="0" name=""/>
        <dsp:cNvSpPr/>
      </dsp:nvSpPr>
      <dsp:spPr>
        <a:xfrm rot="17692822">
          <a:off x="2044990" y="1838364"/>
          <a:ext cx="915020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915020" y="95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9625" y="1825057"/>
        <a:ext cx="45751" cy="45751"/>
      </dsp:txXfrm>
    </dsp:sp>
    <dsp:sp modelId="{E4C45846-E63E-464B-BB23-AD3A8813A582}">
      <dsp:nvSpPr>
        <dsp:cNvPr id="0" name=""/>
        <dsp:cNvSpPr/>
      </dsp:nvSpPr>
      <dsp:spPr>
        <a:xfrm>
          <a:off x="2694987" y="1192277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Redis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instance-1</a:t>
          </a:r>
          <a:endParaRPr lang="zh-CN" altLang="en-US" sz="1500" kern="1200" dirty="0"/>
        </a:p>
      </dsp:txBody>
      <dsp:txXfrm>
        <a:off x="2709081" y="1206371"/>
        <a:ext cx="934242" cy="453027"/>
      </dsp:txXfrm>
    </dsp:sp>
    <dsp:sp modelId="{5FD3998E-5BB2-E14E-9BD6-A59EFACF64AF}">
      <dsp:nvSpPr>
        <dsp:cNvPr id="0" name=""/>
        <dsp:cNvSpPr/>
      </dsp:nvSpPr>
      <dsp:spPr>
        <a:xfrm rot="19457599">
          <a:off x="2265453" y="2115063"/>
          <a:ext cx="474094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474094" y="95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90648" y="2112779"/>
        <a:ext cx="23704" cy="23704"/>
      </dsp:txXfrm>
    </dsp:sp>
    <dsp:sp modelId="{282B8AF8-9D83-1244-9A1B-F192C255327A}">
      <dsp:nvSpPr>
        <dsp:cNvPr id="0" name=""/>
        <dsp:cNvSpPr/>
      </dsp:nvSpPr>
      <dsp:spPr>
        <a:xfrm>
          <a:off x="2694987" y="1745675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Redis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instance-2</a:t>
          </a:r>
          <a:endParaRPr lang="zh-CN" altLang="en-US" sz="1500" kern="1200" dirty="0"/>
        </a:p>
      </dsp:txBody>
      <dsp:txXfrm>
        <a:off x="2709081" y="1759769"/>
        <a:ext cx="934242" cy="453027"/>
      </dsp:txXfrm>
    </dsp:sp>
    <dsp:sp modelId="{0B202C45-91EF-6546-A80B-18B4BBEC1886}">
      <dsp:nvSpPr>
        <dsp:cNvPr id="0" name=""/>
        <dsp:cNvSpPr/>
      </dsp:nvSpPr>
      <dsp:spPr>
        <a:xfrm rot="2142401">
          <a:off x="2265453" y="2391761"/>
          <a:ext cx="474094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474094" y="95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90648" y="2389478"/>
        <a:ext cx="23704" cy="23704"/>
      </dsp:txXfrm>
    </dsp:sp>
    <dsp:sp modelId="{A65A25D5-E69B-F24F-ABAF-70F39F90E675}">
      <dsp:nvSpPr>
        <dsp:cNvPr id="0" name=""/>
        <dsp:cNvSpPr/>
      </dsp:nvSpPr>
      <dsp:spPr>
        <a:xfrm>
          <a:off x="2694987" y="2299072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2709081" y="2313166"/>
        <a:ext cx="934242" cy="453027"/>
      </dsp:txXfrm>
    </dsp:sp>
    <dsp:sp modelId="{53656654-30ED-C444-8F3D-330C586804D6}">
      <dsp:nvSpPr>
        <dsp:cNvPr id="0" name=""/>
        <dsp:cNvSpPr/>
      </dsp:nvSpPr>
      <dsp:spPr>
        <a:xfrm rot="3907178">
          <a:off x="2044990" y="2668460"/>
          <a:ext cx="915020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915020" y="95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79625" y="2655153"/>
        <a:ext cx="45751" cy="45751"/>
      </dsp:txXfrm>
    </dsp:sp>
    <dsp:sp modelId="{FD07A6C8-2E7E-934A-B389-79990DC43028}">
      <dsp:nvSpPr>
        <dsp:cNvPr id="0" name=""/>
        <dsp:cNvSpPr/>
      </dsp:nvSpPr>
      <dsp:spPr>
        <a:xfrm>
          <a:off x="2694987" y="2852469"/>
          <a:ext cx="962430" cy="481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Redis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instance-n</a:t>
          </a:r>
          <a:endParaRPr lang="zh-CN" altLang="en-US" sz="1500" kern="1200" dirty="0"/>
        </a:p>
      </dsp:txBody>
      <dsp:txXfrm>
        <a:off x="2709081" y="2866563"/>
        <a:ext cx="934242" cy="453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32B31-AC68-4C0A-A6A6-09945A25495B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6D162-3CEF-4A0D-A42F-107E50024E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6D162-3CEF-4A0D-A42F-107E50024EB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形状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形状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形状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12/17/2015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幻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" TargetMode="External"/><Relationship Id="rId2" Type="http://schemas.openxmlformats.org/officeDocument/2006/relationships/hyperlink" Target="http://dubbo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alibabatech.com/wiki/display/cobar/Home" TargetMode="External"/><Relationship Id="rId4" Type="http://schemas.openxmlformats.org/officeDocument/2006/relationships/hyperlink" Target="http://www.rabbitmq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非凡之星系统架构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朱国进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48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后台技术堆栈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92023349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29019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后台系统拆分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拆分目的：模块化，方便开发、部署，化繁为简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最终</a:t>
            </a:r>
            <a:r>
              <a:rPr kumimoji="1" lang="zh-CN" altLang="en-US" dirty="0"/>
              <a:t>目的：</a:t>
            </a:r>
            <a:r>
              <a:rPr kumimoji="1" lang="zh-CN" altLang="en-US" dirty="0" smtClean="0"/>
              <a:t>系统和数据库全部分离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系统之间通过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接口（同步）和</a:t>
            </a:r>
            <a:r>
              <a:rPr kumimoji="1" lang="en-US" altLang="zh-CN" dirty="0" smtClean="0"/>
              <a:t>MQ</a:t>
            </a:r>
            <a:r>
              <a:rPr kumimoji="1" lang="zh-CN" altLang="en-US" dirty="0" smtClean="0"/>
              <a:t>（异步）进行交互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为方便跨系统联合查询，可能会冗余存储一些数据</a:t>
            </a:r>
            <a:endParaRPr kumimoji="1" lang="en-US" altLang="zh-CN" dirty="0"/>
          </a:p>
          <a:p>
            <a:pPr marL="3657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160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认证与授权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598895538"/>
              </p:ext>
            </p:extLst>
          </p:nvPr>
        </p:nvGraphicFramePr>
        <p:xfrm>
          <a:off x="457200" y="1600200"/>
          <a:ext cx="365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单点登录</a:t>
            </a:r>
            <a:r>
              <a:rPr kumimoji="1" lang="en-US" altLang="zh-CN" dirty="0" smtClean="0"/>
              <a:t>CAS</a:t>
            </a:r>
            <a:r>
              <a:rPr kumimoji="1" lang="zh-CN" altLang="en-US" dirty="0" smtClean="0"/>
              <a:t>，一处登录，到处使用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中央授权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系统初始化时拉取授权数据，放入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缓存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93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分布式日志处理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 smtClean="0"/>
              <a:t>现状：当前日志太分散，应集中起来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未来：收集应用系统、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日志，集中发送到日志服务器，导入到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，便于统计或报警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可能采用</a:t>
            </a:r>
            <a:r>
              <a:rPr kumimoji="1" lang="en-US" altLang="zh-CN" dirty="0" err="1" smtClean="0"/>
              <a:t>Cloudera</a:t>
            </a:r>
            <a:r>
              <a:rPr kumimoji="1" lang="zh-CN" altLang="en-US" dirty="0" smtClean="0"/>
              <a:t>公司的开源日志系统</a:t>
            </a:r>
            <a:r>
              <a:rPr kumimoji="1" lang="en-US" altLang="zh-CN" dirty="0" smtClean="0"/>
              <a:t>Flume</a:t>
            </a:r>
            <a:r>
              <a:rPr kumimoji="1" lang="zh-CN" altLang="en-US" dirty="0" smtClean="0"/>
              <a:t>来实现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0893" b="-230893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71619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服务化的关键：</a:t>
            </a:r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0042" b="-50042"/>
          <a:stretch>
            <a:fillRect/>
          </a:stretch>
        </p:blipFill>
        <p:spPr/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Provider:</a:t>
            </a:r>
            <a:r>
              <a:rPr lang="zh-CN" altLang="en-US" dirty="0"/>
              <a:t> 暴露服务的服务提供方。</a:t>
            </a:r>
          </a:p>
          <a:p>
            <a:r>
              <a:rPr lang="en-US" altLang="zh-CN" b="1" dirty="0"/>
              <a:t>Consumer:</a:t>
            </a:r>
            <a:r>
              <a:rPr lang="zh-CN" altLang="en-US" dirty="0"/>
              <a:t> 调用远程服务的服务消费方。</a:t>
            </a:r>
          </a:p>
          <a:p>
            <a:r>
              <a:rPr lang="en-US" altLang="zh-CN" b="1" dirty="0"/>
              <a:t>Registry:</a:t>
            </a:r>
            <a:r>
              <a:rPr lang="zh-CN" altLang="en-US" dirty="0"/>
              <a:t> 服务注册与发现的注册中心</a:t>
            </a:r>
            <a:r>
              <a:rPr lang="zh-CN" altLang="en-US" dirty="0" smtClean="0"/>
              <a:t>。我们用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集群做注册中心</a:t>
            </a:r>
            <a:endParaRPr lang="zh-CN" altLang="en-US" dirty="0"/>
          </a:p>
          <a:p>
            <a:r>
              <a:rPr lang="en-US" altLang="zh-CN" b="1" dirty="0"/>
              <a:t>Monitor:</a:t>
            </a:r>
            <a:r>
              <a:rPr lang="zh-CN" altLang="en-US" dirty="0"/>
              <a:t> 统计服务的调用次调和调用时间的监控</a:t>
            </a:r>
            <a:r>
              <a:rPr lang="zh-CN" altLang="en-US" dirty="0" smtClean="0"/>
              <a:t>中心（慎用：可能引起磁盘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过于频繁）。</a:t>
            </a:r>
            <a:endParaRPr lang="zh-CN" altLang="en-US" dirty="0"/>
          </a:p>
          <a:p>
            <a:r>
              <a:rPr lang="en-US" altLang="zh-TW" b="1" dirty="0"/>
              <a:t>Container:</a:t>
            </a:r>
            <a:r>
              <a:rPr lang="zh-TW" altLang="en-US" dirty="0"/>
              <a:t> 服务运行容器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kumimoji="1" lang="zh-CN" altLang="en-US" dirty="0" smtClean="0"/>
              <a:t>特性：自动</a:t>
            </a:r>
            <a:r>
              <a:rPr kumimoji="1" lang="en-US" altLang="zh-CN" dirty="0" smtClean="0"/>
              <a:t>failover</a:t>
            </a:r>
            <a:r>
              <a:rPr kumimoji="1" lang="zh-CN" altLang="en-US" dirty="0" smtClean="0"/>
              <a:t>，负载均衡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缺点：只支持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80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分片存储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630572267"/>
              </p:ext>
            </p:extLst>
          </p:nvPr>
        </p:nvGraphicFramePr>
        <p:xfrm>
          <a:off x="457200" y="1600200"/>
          <a:ext cx="365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Twemproxy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twitter</a:t>
            </a:r>
            <a:r>
              <a:rPr kumimoji="1" lang="zh-CN" altLang="en-US" dirty="0" smtClean="0"/>
              <a:t>开源出来的一个</a:t>
            </a:r>
            <a:r>
              <a:rPr kumimoji="1" lang="en-US" altLang="zh-CN" dirty="0" err="1" smtClean="0"/>
              <a:t>redis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代理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缺点：不支持</a:t>
            </a:r>
            <a:r>
              <a:rPr kumimoji="1" lang="en-US" altLang="zh-CN" dirty="0" smtClean="0"/>
              <a:t>ping</a:t>
            </a:r>
            <a:r>
              <a:rPr kumimoji="1" lang="zh-CN" altLang="en-US" dirty="0" smtClean="0"/>
              <a:t>（需要关闭客户端的</a:t>
            </a:r>
            <a:r>
              <a:rPr kumimoji="1" lang="en-US" altLang="zh-CN" dirty="0" smtClean="0"/>
              <a:t>ping</a:t>
            </a:r>
            <a:r>
              <a:rPr kumimoji="1" lang="zh-CN" altLang="en-US" dirty="0" smtClean="0"/>
              <a:t>检测指令），与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-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共同使用有问题（不支持事务</a:t>
            </a:r>
            <a:r>
              <a:rPr kumimoji="1" lang="en-US" altLang="zh-CN" dirty="0" smtClean="0"/>
              <a:t>multi/exec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网站分布式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使用了这种架构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数据分片存储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当前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台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服务器，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个实例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：期待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3.0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1513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err="1" smtClean="0"/>
              <a:t>RabbitMQ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两台Rabbit</a:t>
            </a:r>
            <a:r>
              <a:rPr kumimoji="1" lang="en-US" altLang="en-US" dirty="0" smtClean="0"/>
              <a:t> </a:t>
            </a:r>
            <a:r>
              <a:rPr kumimoji="1" lang="en-US" altLang="en-US" dirty="0" err="1" smtClean="0"/>
              <a:t>MQ实例做HA（高可用</a:t>
            </a:r>
            <a:r>
              <a:rPr kumimoji="1" lang="en-US" altLang="en-US" dirty="0" smtClean="0"/>
              <a:t>），</a:t>
            </a:r>
            <a:r>
              <a:rPr kumimoji="1" lang="en-US" altLang="en-US" dirty="0" err="1" smtClean="0"/>
              <a:t>一台挂掉自动failover到另一台</a:t>
            </a:r>
            <a:r>
              <a:rPr kumimoji="1" lang="en-US" altLang="zh-CN" dirty="0" smtClean="0"/>
              <a:t>(Spring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AMQP</a:t>
            </a:r>
            <a:r>
              <a:rPr kumimoji="1" lang="zh-CN" altLang="en-US" dirty="0" smtClean="0"/>
              <a:t>支持</a:t>
            </a:r>
            <a:r>
              <a:rPr kumimoji="1" lang="en-US" altLang="zh-CN" dirty="0" smtClean="0"/>
              <a:t>failover)</a:t>
            </a:r>
            <a:endParaRPr kumimoji="1" lang="en-US" altLang="en-US" dirty="0" smtClean="0"/>
          </a:p>
          <a:p>
            <a:r>
              <a:rPr kumimoji="1" lang="zh-CN" altLang="en-US" dirty="0" smtClean="0"/>
              <a:t>前后台使用的</a:t>
            </a:r>
            <a:r>
              <a:rPr kumimoji="1" lang="en-US" altLang="zh-CN" dirty="0" err="1" smtClean="0"/>
              <a:t>RabbitMQ</a:t>
            </a:r>
            <a:r>
              <a:rPr kumimoji="1" lang="zh-CN" altLang="en-US" dirty="0" smtClean="0"/>
              <a:t>分开部署，不再共用，防止有故障时相互影响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异步调用特别适用</a:t>
            </a:r>
            <a:r>
              <a:rPr kumimoji="1" lang="en-US" altLang="zh-CN" dirty="0" smtClean="0"/>
              <a:t>MQ</a:t>
            </a:r>
          </a:p>
        </p:txBody>
      </p:sp>
    </p:spTree>
    <p:extLst>
      <p:ext uri="{BB962C8B-B14F-4D97-AF65-F5344CB8AC3E}">
        <p14:creationId xmlns="" xmlns:p14="http://schemas.microsoft.com/office/powerpoint/2010/main" val="272829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要做的事情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应用前后台拆分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数据库分离，每个系统拥有自己独立的数据库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cobar</a:t>
            </a:r>
            <a:r>
              <a:rPr kumimoji="1" lang="zh-CN" altLang="en-US" dirty="0" smtClean="0"/>
              <a:t>替换</a:t>
            </a:r>
            <a:r>
              <a:rPr kumimoji="1" lang="en-US" altLang="zh-CN" dirty="0" smtClean="0"/>
              <a:t>amoeba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amoeba</a:t>
            </a:r>
            <a:r>
              <a:rPr kumimoji="1" lang="zh-CN" altLang="en-US" dirty="0" smtClean="0"/>
              <a:t>存在两个严重的问题：复杂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解析失败导致分发到主库；对事务支持有问题）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数据水平拆分（</a:t>
            </a:r>
            <a:r>
              <a:rPr kumimoji="1" lang="en-US" altLang="zh-CN" dirty="0" err="1" smtClean="0"/>
              <a:t>cobar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数据库分离之后，大多数系统不需要读写分离，如果数据库压力过大，可以用写主库 </a:t>
            </a:r>
            <a:r>
              <a:rPr kumimoji="1" lang="en-US" altLang="zh-CN" dirty="0" smtClean="0"/>
              <a:t>+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读从库的方式来减轻数据库的压力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873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执行计划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后拉一个分支做系统分离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新分支上的代码不进行修改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切记我们的目的只是分离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不是功能完善和修改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可以留一部分人员在以前主干上进行开发和功能完善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系统分离后进行系统集成测试，测试没问题可将新分支做一个版本</a:t>
            </a:r>
            <a:r>
              <a:rPr kumimoji="1" lang="en-US" altLang="zh-CN" dirty="0" smtClean="0"/>
              <a:t>0.1,</a:t>
            </a: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版本为基础拉一个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的分支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主干暂停开发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将主干代码中</a:t>
            </a:r>
            <a:r>
              <a:rPr kumimoji="1" lang="en-US" altLang="zh-CN" dirty="0" smtClean="0"/>
              <a:t>0.1</a:t>
            </a:r>
            <a:r>
              <a:rPr kumimoji="1" lang="zh-CN" altLang="en-US" dirty="0" smtClean="0"/>
              <a:t>后新增或修改的代码合并到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版本，经测试没问题将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版本作为一个稳定版本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同时将主干代码拉一个分支做备份用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en-US" dirty="0" smtClean="0"/>
              <a:t>每个子系统重新建一个主干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版本中的代码覆盖对应子系统的主干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以后所有各个子系统的开发都基于其对应子系统的主干进行开发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人员进行分组拆分，熟悉某个模块的人在一起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每个系统控制在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人内，有一个技术要好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组织安排组员完成任务。拆分成功后可控制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人负责一个子系统。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拆分后的子系统如果遇到比较大的变动，可拉分支开发，分支经测试没问题并上线后将分支代码合并到主干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2873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成员分配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朱国进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915" y="2252980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张明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27655" y="2252980"/>
            <a:ext cx="1297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徐强辉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4205" y="2252980"/>
            <a:ext cx="1124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刘军军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8385" y="282892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黄颖龙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7915" y="347916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龙翠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7915" y="4104640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龙晓琼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8385" y="469709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27655" y="347916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许瑜钊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27655" y="4104640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蒋能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60040" y="469709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唐向前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34205" y="282892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李进文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49140" y="4104640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王刚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49140" y="347916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蔡鹰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60040" y="2828925"/>
            <a:ext cx="1264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李红辉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70" y="1111250"/>
            <a:ext cx="7467600" cy="8191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4" name="上箭头 3"/>
          <p:cNvSpPr/>
          <p:nvPr/>
        </p:nvSpPr>
        <p:spPr>
          <a:xfrm>
            <a:off x="4157042" y="2764834"/>
            <a:ext cx="285752" cy="214314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786" y="2407644"/>
            <a:ext cx="185738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base-common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9786" y="2979148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99786" y="3693528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basedata</a:t>
            </a:r>
            <a:endParaRPr lang="zh-CN" altLang="en-US" dirty="0"/>
          </a:p>
        </p:txBody>
      </p:sp>
      <p:sp>
        <p:nvSpPr>
          <p:cNvPr id="8" name="上箭头 7"/>
          <p:cNvSpPr/>
          <p:nvPr/>
        </p:nvSpPr>
        <p:spPr>
          <a:xfrm>
            <a:off x="4157042" y="3336338"/>
            <a:ext cx="285752" cy="35719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14100" y="4479346"/>
            <a:ext cx="169399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basedata</a:t>
            </a:r>
            <a:r>
              <a:rPr lang="en-US" altLang="zh-CN" dirty="0" smtClean="0"/>
              <a:t>-web</a:t>
            </a:r>
            <a:endParaRPr lang="zh-CN" altLang="en-US" dirty="0"/>
          </a:p>
        </p:txBody>
      </p:sp>
      <p:sp>
        <p:nvSpPr>
          <p:cNvPr id="10" name="上箭头 9"/>
          <p:cNvSpPr/>
          <p:nvPr/>
        </p:nvSpPr>
        <p:spPr>
          <a:xfrm>
            <a:off x="4157042" y="4122156"/>
            <a:ext cx="285752" cy="35719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28678" y="3479214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cmct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 rot="14519436">
            <a:off x="5270607" y="3491687"/>
            <a:ext cx="285752" cy="42862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00116" y="4979412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14" name="上箭头 13"/>
          <p:cNvSpPr/>
          <p:nvPr/>
        </p:nvSpPr>
        <p:spPr>
          <a:xfrm rot="6272648">
            <a:off x="5343265" y="4652222"/>
            <a:ext cx="285752" cy="500377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00116" y="4252890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cmct</a:t>
            </a:r>
            <a:r>
              <a:rPr lang="en-US" altLang="zh-CN" dirty="0" smtClean="0"/>
              <a:t>-web</a:t>
            </a:r>
            <a:endParaRPr lang="zh-CN" altLang="en-US" dirty="0"/>
          </a:p>
        </p:txBody>
      </p:sp>
      <p:sp>
        <p:nvSpPr>
          <p:cNvPr id="16" name="上箭头 15"/>
          <p:cNvSpPr/>
          <p:nvPr/>
        </p:nvSpPr>
        <p:spPr>
          <a:xfrm>
            <a:off x="6443058" y="3907842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16714465">
            <a:off x="5367346" y="3864017"/>
            <a:ext cx="285752" cy="60298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0800000">
            <a:off x="6443059" y="4693659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28282" y="5265164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-base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 rot="1974639">
            <a:off x="3068814" y="4025031"/>
            <a:ext cx="285752" cy="128758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28480" y="5408040"/>
            <a:ext cx="15716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-base-web</a:t>
            </a:r>
            <a:endParaRPr lang="zh-CN" altLang="en-US" dirty="0"/>
          </a:p>
        </p:txBody>
      </p:sp>
      <p:sp>
        <p:nvSpPr>
          <p:cNvPr id="22" name="上箭头 21"/>
          <p:cNvSpPr/>
          <p:nvPr/>
        </p:nvSpPr>
        <p:spPr>
          <a:xfrm rot="16200000">
            <a:off x="3942728" y="5408040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1859252">
            <a:off x="5781847" y="5318333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9720" y="5979544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-bi</a:t>
            </a:r>
            <a:endParaRPr lang="zh-CN" altLang="en-US" dirty="0"/>
          </a:p>
        </p:txBody>
      </p:sp>
      <p:sp>
        <p:nvSpPr>
          <p:cNvPr id="25" name="上箭头 24"/>
          <p:cNvSpPr/>
          <p:nvPr/>
        </p:nvSpPr>
        <p:spPr>
          <a:xfrm>
            <a:off x="3228348" y="5693792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71356" y="6050982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-bi-web</a:t>
            </a:r>
            <a:endParaRPr lang="zh-CN" altLang="en-US" dirty="0"/>
          </a:p>
        </p:txBody>
      </p:sp>
      <p:sp>
        <p:nvSpPr>
          <p:cNvPr id="27" name="上箭头 26"/>
          <p:cNvSpPr/>
          <p:nvPr/>
        </p:nvSpPr>
        <p:spPr>
          <a:xfrm rot="16200000">
            <a:off x="4014166" y="6050982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 rot="2540414">
            <a:off x="5842570" y="5292416"/>
            <a:ext cx="285752" cy="107665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6579" y="5408040"/>
            <a:ext cx="133506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-finance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 rot="4699833">
            <a:off x="2192497" y="5240185"/>
            <a:ext cx="285752" cy="64294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6514" y="4693660"/>
            <a:ext cx="128588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-storage</a:t>
            </a:r>
            <a:endParaRPr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728018" y="5122288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5076" y="6038840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-site</a:t>
            </a:r>
            <a:endParaRPr lang="zh-CN" altLang="en-US" dirty="0"/>
          </a:p>
        </p:txBody>
      </p:sp>
      <p:sp>
        <p:nvSpPr>
          <p:cNvPr id="34" name="上箭头 33"/>
          <p:cNvSpPr/>
          <p:nvPr/>
        </p:nvSpPr>
        <p:spPr>
          <a:xfrm rot="10800000">
            <a:off x="728018" y="5765230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99522" y="4193595"/>
            <a:ext cx="178595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-finance-web</a:t>
            </a:r>
            <a:endParaRPr lang="zh-CN" altLang="en-US" dirty="0"/>
          </a:p>
        </p:txBody>
      </p:sp>
      <p:sp>
        <p:nvSpPr>
          <p:cNvPr id="36" name="上箭头 35"/>
          <p:cNvSpPr/>
          <p:nvPr/>
        </p:nvSpPr>
        <p:spPr>
          <a:xfrm rot="13649395">
            <a:off x="1780913" y="4460872"/>
            <a:ext cx="285752" cy="111109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63308" y="3550652"/>
            <a:ext cx="125066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8" name="上箭头 37"/>
          <p:cNvSpPr/>
          <p:nvPr/>
        </p:nvSpPr>
        <p:spPr>
          <a:xfrm>
            <a:off x="1871026" y="3907842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227952" y="5050850"/>
            <a:ext cx="285752" cy="94021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上箭头 39"/>
          <p:cNvSpPr/>
          <p:nvPr/>
        </p:nvSpPr>
        <p:spPr>
          <a:xfrm rot="4432146">
            <a:off x="1920272" y="5203847"/>
            <a:ext cx="285752" cy="158259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形状 40"/>
          <p:cNvCxnSpPr>
            <a:stCxn id="33" idx="2"/>
            <a:endCxn id="11" idx="3"/>
          </p:cNvCxnSpPr>
          <p:nvPr/>
        </p:nvCxnSpPr>
        <p:spPr>
          <a:xfrm rot="5400000" flipH="1" flipV="1">
            <a:off x="2767036" y="1589142"/>
            <a:ext cx="2744292" cy="6893767"/>
          </a:xfrm>
          <a:prstGeom prst="bentConnector4">
            <a:avLst>
              <a:gd name="adj1" fmla="val -13536"/>
              <a:gd name="adj2" fmla="val 106908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70960" y="6336734"/>
            <a:ext cx="1370992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-site-web</a:t>
            </a:r>
            <a:endParaRPr lang="zh-CN" altLang="en-US" dirty="0"/>
          </a:p>
        </p:txBody>
      </p:sp>
      <p:sp>
        <p:nvSpPr>
          <p:cNvPr id="43" name="上箭头 42"/>
          <p:cNvSpPr/>
          <p:nvPr/>
        </p:nvSpPr>
        <p:spPr>
          <a:xfrm rot="17699136">
            <a:off x="1085208" y="6383713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形状 43"/>
          <p:cNvCxnSpPr>
            <a:stCxn id="42" idx="3"/>
            <a:endCxn id="13" idx="2"/>
          </p:cNvCxnSpPr>
          <p:nvPr/>
        </p:nvCxnSpPr>
        <p:spPr>
          <a:xfrm flipV="1">
            <a:off x="2741952" y="5348744"/>
            <a:ext cx="3986858" cy="1172656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19" idx="1"/>
          </p:cNvCxnSpPr>
          <p:nvPr/>
        </p:nvCxnSpPr>
        <p:spPr>
          <a:xfrm>
            <a:off x="1442398" y="4907974"/>
            <a:ext cx="1285884" cy="54185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-171450" y="2752692"/>
            <a:ext cx="183292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-storage-web</a:t>
            </a:r>
            <a:endParaRPr lang="zh-CN" altLang="en-US" dirty="0"/>
          </a:p>
        </p:txBody>
      </p:sp>
      <p:sp>
        <p:nvSpPr>
          <p:cNvPr id="47" name="上箭头 46"/>
          <p:cNvSpPr/>
          <p:nvPr/>
        </p:nvSpPr>
        <p:spPr>
          <a:xfrm rot="11923543">
            <a:off x="613027" y="3273191"/>
            <a:ext cx="285752" cy="141983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10800000">
            <a:off x="1370961" y="3122024"/>
            <a:ext cx="285752" cy="42862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上箭头 48"/>
          <p:cNvSpPr/>
          <p:nvPr/>
        </p:nvSpPr>
        <p:spPr>
          <a:xfrm rot="5971819">
            <a:off x="2763965" y="3471010"/>
            <a:ext cx="285752" cy="64786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728678" y="2824130"/>
            <a:ext cx="185738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hr</a:t>
            </a:r>
          </a:p>
        </p:txBody>
      </p:sp>
      <p:sp>
        <p:nvSpPr>
          <p:cNvPr id="51" name="上箭头 50"/>
          <p:cNvSpPr/>
          <p:nvPr/>
        </p:nvSpPr>
        <p:spPr>
          <a:xfrm rot="13556954">
            <a:off x="5004461" y="2345426"/>
            <a:ext cx="285752" cy="152155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657240" y="2193330"/>
            <a:ext cx="142876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workflow</a:t>
            </a:r>
          </a:p>
        </p:txBody>
      </p:sp>
      <p:sp>
        <p:nvSpPr>
          <p:cNvPr id="53" name="上箭头 52"/>
          <p:cNvSpPr/>
          <p:nvPr/>
        </p:nvSpPr>
        <p:spPr>
          <a:xfrm>
            <a:off x="6514496" y="2550520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014694" y="2824130"/>
            <a:ext cx="92869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hr-web</a:t>
            </a:r>
          </a:p>
        </p:txBody>
      </p:sp>
      <p:sp>
        <p:nvSpPr>
          <p:cNvPr id="55" name="上箭头 54"/>
          <p:cNvSpPr/>
          <p:nvPr/>
        </p:nvSpPr>
        <p:spPr>
          <a:xfrm rot="16200000">
            <a:off x="7657504" y="2836273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形状 55"/>
          <p:cNvCxnSpPr>
            <a:stCxn id="54" idx="2"/>
            <a:endCxn id="13" idx="3"/>
          </p:cNvCxnSpPr>
          <p:nvPr/>
        </p:nvCxnSpPr>
        <p:spPr>
          <a:xfrm rot="5400000">
            <a:off x="7082965" y="3768002"/>
            <a:ext cx="1970616" cy="821537"/>
          </a:xfrm>
          <a:prstGeom prst="bentConnector2">
            <a:avLst/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上箭头 56"/>
          <p:cNvSpPr/>
          <p:nvPr/>
        </p:nvSpPr>
        <p:spPr>
          <a:xfrm rot="14093570">
            <a:off x="5230755" y="2877873"/>
            <a:ext cx="285752" cy="102689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71752" y="2193330"/>
            <a:ext cx="15716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workflow-web</a:t>
            </a:r>
          </a:p>
        </p:txBody>
      </p:sp>
      <p:sp>
        <p:nvSpPr>
          <p:cNvPr id="59" name="上箭头 58"/>
          <p:cNvSpPr/>
          <p:nvPr/>
        </p:nvSpPr>
        <p:spPr>
          <a:xfrm rot="16200000">
            <a:off x="7086000" y="2193331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形状 96"/>
          <p:cNvCxnSpPr>
            <a:stCxn id="58" idx="3"/>
            <a:endCxn id="13" idx="3"/>
          </p:cNvCxnSpPr>
          <p:nvPr/>
        </p:nvCxnSpPr>
        <p:spPr>
          <a:xfrm flipH="1">
            <a:off x="7657504" y="2377996"/>
            <a:ext cx="1285884" cy="2786082"/>
          </a:xfrm>
          <a:prstGeom prst="bentConnector3">
            <a:avLst>
              <a:gd name="adj1" fmla="val -888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666236" y="2264768"/>
            <a:ext cx="127636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interflow</a:t>
            </a:r>
            <a:endParaRPr lang="zh-CN" altLang="en-US" dirty="0"/>
          </a:p>
        </p:txBody>
      </p:sp>
      <p:sp>
        <p:nvSpPr>
          <p:cNvPr id="62" name="上箭头 61"/>
          <p:cNvSpPr/>
          <p:nvPr/>
        </p:nvSpPr>
        <p:spPr>
          <a:xfrm rot="8142726">
            <a:off x="2755901" y="2448830"/>
            <a:ext cx="285752" cy="142309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61" idx="3"/>
            <a:endCxn id="52" idx="1"/>
          </p:cNvCxnSpPr>
          <p:nvPr/>
        </p:nvCxnSpPr>
        <p:spPr>
          <a:xfrm flipV="1">
            <a:off x="2942596" y="2377996"/>
            <a:ext cx="2714644" cy="71438"/>
          </a:xfrm>
          <a:prstGeom prst="bentConnector3">
            <a:avLst>
              <a:gd name="adj1" fmla="val 9300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264768"/>
            <a:ext cx="15392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interflow-web</a:t>
            </a:r>
            <a:endParaRPr lang="zh-CN" altLang="en-US" dirty="0"/>
          </a:p>
        </p:txBody>
      </p:sp>
      <p:sp>
        <p:nvSpPr>
          <p:cNvPr id="65" name="上箭头 64"/>
          <p:cNvSpPr/>
          <p:nvPr/>
        </p:nvSpPr>
        <p:spPr>
          <a:xfrm rot="5400000">
            <a:off x="1442398" y="2345731"/>
            <a:ext cx="285752" cy="2857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上箭头 65"/>
          <p:cNvSpPr/>
          <p:nvPr/>
        </p:nvSpPr>
        <p:spPr>
          <a:xfrm rot="8718958">
            <a:off x="1638462" y="2528551"/>
            <a:ext cx="285752" cy="118934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dubbo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2"/>
              </a:rPr>
              <a:t>http://dubbo.io</a:t>
            </a:r>
            <a:endParaRPr kumimoji="1" lang="en-US" altLang="zh-CN" dirty="0" smtClean="0"/>
          </a:p>
          <a:p>
            <a:r>
              <a:rPr kumimoji="1" lang="zh-CN" altLang="zh-CN" dirty="0" smtClean="0"/>
              <a:t>r</a:t>
            </a:r>
            <a:r>
              <a:rPr kumimoji="1" lang="en-US" altLang="zh-CN" dirty="0" err="1" smtClean="0"/>
              <a:t>edis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redis.io</a:t>
            </a:r>
            <a:endParaRPr kumimoji="1" lang="en-US" altLang="zh-CN" dirty="0" smtClean="0"/>
          </a:p>
          <a:p>
            <a:r>
              <a:rPr kumimoji="1" lang="zh-CN" altLang="zh-CN" dirty="0" smtClean="0"/>
              <a:t>r</a:t>
            </a:r>
            <a:r>
              <a:rPr kumimoji="1" lang="en-US" altLang="zh-CN" dirty="0" err="1" smtClean="0"/>
              <a:t>abbitmq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www.rabbitmq.com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cobar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5"/>
              </a:rPr>
              <a:t>https://github.com/alibaba/cobar</a:t>
            </a:r>
          </a:p>
          <a:p>
            <a:pPr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868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箭头 3"/>
          <p:cNvSpPr/>
          <p:nvPr/>
        </p:nvSpPr>
        <p:spPr>
          <a:xfrm rot="18412900">
            <a:off x="2496832" y="873310"/>
            <a:ext cx="285752" cy="120590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7422" y="142852"/>
            <a:ext cx="164307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basedata</a:t>
            </a:r>
            <a:r>
              <a:rPr lang="en-US" altLang="zh-CN" dirty="0" smtClean="0"/>
              <a:t>-web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00694" y="428604"/>
            <a:ext cx="164307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interflow-web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785794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cmct</a:t>
            </a:r>
            <a:r>
              <a:rPr lang="en-US" altLang="zh-CN" dirty="0" smtClean="0"/>
              <a:t>-web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57290" y="3500438"/>
            <a:ext cx="15716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-base-web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00760" y="1785926"/>
            <a:ext cx="15716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workflow-web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34" y="2285992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hr-web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00760" y="3286124"/>
            <a:ext cx="157163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workflow-web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14744" y="3559734"/>
            <a:ext cx="178595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-storage-web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00760" y="2500306"/>
            <a:ext cx="1643074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-site-web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1150" y="1643050"/>
            <a:ext cx="176052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-finance-web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434" y="2916792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eb</a:t>
            </a:r>
            <a:r>
              <a:rPr lang="en-US" altLang="zh-CN" dirty="0" smtClean="0"/>
              <a:t>-bi-web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14678" y="2214554"/>
            <a:ext cx="121444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 rot="8949727">
            <a:off x="3949030" y="2678620"/>
            <a:ext cx="285752" cy="728647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7624166">
            <a:off x="5226093" y="2522751"/>
            <a:ext cx="285752" cy="110802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 rot="5869292">
            <a:off x="5263281" y="1948813"/>
            <a:ext cx="285752" cy="1247869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4226336">
            <a:off x="5181121" y="1412535"/>
            <a:ext cx="285752" cy="132736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 rot="16200000">
            <a:off x="2215157" y="1952955"/>
            <a:ext cx="285752" cy="112337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 rot="13507208">
            <a:off x="2739395" y="2661646"/>
            <a:ext cx="285752" cy="100526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 rot="17924061">
            <a:off x="2326464" y="1650595"/>
            <a:ext cx="285752" cy="728647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 rot="3003638">
            <a:off x="4834392" y="781418"/>
            <a:ext cx="285752" cy="1177117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 rot="20525254">
            <a:off x="3420953" y="600143"/>
            <a:ext cx="285752" cy="9949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 rot="14372395">
            <a:off x="2285944" y="2473145"/>
            <a:ext cx="285752" cy="110515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网站服务器架构</a:t>
            </a:r>
            <a:endParaRPr kumimoji="1" lang="zh-CN" altLang="en-US" dirty="0"/>
          </a:p>
        </p:txBody>
      </p:sp>
      <p:graphicFrame>
        <p:nvGraphicFramePr>
          <p:cNvPr id="15" name="内容占位符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136028989"/>
              </p:ext>
            </p:extLst>
          </p:nvPr>
        </p:nvGraphicFramePr>
        <p:xfrm>
          <a:off x="457200" y="1600200"/>
          <a:ext cx="365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内容占位符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F5</a:t>
            </a:r>
            <a:r>
              <a:rPr kumimoji="1" lang="zh-CN" altLang="en-US" dirty="0" smtClean="0"/>
              <a:t>做负载均衡</a:t>
            </a:r>
            <a:endParaRPr kumimoji="1" lang="en-US" altLang="zh-CN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台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提供静态内容处理以及做反向代理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处理动态内容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每台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服务器部署一个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/>
              <a:t> </a:t>
            </a:r>
            <a:r>
              <a:rPr kumimoji="1" lang="zh-CN" altLang="zh-CN" dirty="0" smtClean="0"/>
              <a:t>+</a:t>
            </a:r>
            <a:r>
              <a:rPr kumimoji="1" lang="zh-CN" altLang="en-US" dirty="0" smtClean="0"/>
              <a:t> 一个</a:t>
            </a:r>
            <a:r>
              <a:rPr kumimoji="1" lang="en-US" altLang="zh-CN" dirty="0" smtClean="0"/>
              <a:t>tomcat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273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系统演化进程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99705147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0547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网站系统模块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782037000"/>
              </p:ext>
            </p:extLst>
          </p:nvPr>
        </p:nvGraphicFramePr>
        <p:xfrm>
          <a:off x="457200" y="1600200"/>
          <a:ext cx="365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 smtClean="0"/>
              <a:t>模块化、系统化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服务化（通过</a:t>
            </a:r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thrift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网站依赖的服务的可靠性非常重要，需要</a:t>
            </a:r>
            <a:r>
              <a:rPr kumimoji="1" lang="en-US" altLang="zh-CN" dirty="0" smtClean="0"/>
              <a:t>7 x 24</a:t>
            </a:r>
            <a:r>
              <a:rPr kumimoji="1" lang="zh-CN" altLang="en-US" dirty="0" smtClean="0"/>
              <a:t>在线</a:t>
            </a:r>
            <a:endParaRPr kumimoji="1" lang="en-US" altLang="zh-CN" dirty="0" smtClean="0"/>
          </a:p>
          <a:p>
            <a:r>
              <a:rPr kumimoji="1" lang="en-US" altLang="en-US" dirty="0" smtClean="0"/>
              <a:t>无线服务端架构与此基本一致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3659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技术堆栈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7740612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3558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静态内容由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进行处理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SHTML</a:t>
            </a:r>
            <a:r>
              <a:rPr kumimoji="1" lang="zh-CN" altLang="en-US" dirty="0" smtClean="0"/>
              <a:t>：使得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页面可以</a:t>
            </a:r>
            <a:r>
              <a:rPr kumimoji="1" lang="zh-CN" altLang="zh-CN" dirty="0" smtClean="0"/>
              <a:t>i</a:t>
            </a:r>
            <a:r>
              <a:rPr kumimoji="1" lang="en-US" altLang="zh-CN" dirty="0" err="1" smtClean="0"/>
              <a:t>nclude</a:t>
            </a:r>
            <a:r>
              <a:rPr kumimoji="1" lang="zh-CN" altLang="en-US" dirty="0" smtClean="0"/>
              <a:t>其他页面，方便更新页面（页头、页尾、导航等公共元素）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JS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CSS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图片部署于</a:t>
            </a:r>
            <a:r>
              <a:rPr kumimoji="1" lang="en-US" altLang="zh-CN" dirty="0" smtClean="0"/>
              <a:t>CDN</a:t>
            </a:r>
            <a:r>
              <a:rPr kumimoji="1" lang="zh-CN" altLang="en-US" dirty="0" smtClean="0"/>
              <a:t>，加速用户访问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静态内容由</a:t>
            </a:r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生成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TODO</a:t>
            </a:r>
            <a:r>
              <a:rPr kumimoji="1" lang="zh-CN" altLang="en-US" dirty="0" smtClean="0"/>
              <a:t>：遵循</a:t>
            </a:r>
            <a:r>
              <a:rPr kumimoji="1" lang="en-US" altLang="zh-CN" dirty="0" smtClean="0"/>
              <a:t>yahoo!23</a:t>
            </a:r>
            <a:r>
              <a:rPr kumimoji="1" lang="zh-CN" altLang="en-US" dirty="0" smtClean="0"/>
              <a:t>条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开发准则对网站进行优化</a:t>
            </a:r>
            <a:endParaRPr kumimoji="1" lang="en-US" altLang="zh-CN" dirty="0" smtClean="0"/>
          </a:p>
          <a:p>
            <a:pPr marL="3657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534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后台系统模块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62074336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671453142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技术.thmx</Template>
  <TotalTime>2480</TotalTime>
  <Words>1159</Words>
  <Application>Microsoft Macintosh PowerPoint</Application>
  <PresentationFormat>全屏显示(4:3)</PresentationFormat>
  <Paragraphs>204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技术</vt:lpstr>
      <vt:lpstr>非凡之星系统架构</vt:lpstr>
      <vt:lpstr>现状</vt:lpstr>
      <vt:lpstr>幻灯片 3</vt:lpstr>
      <vt:lpstr>网站服务器架构</vt:lpstr>
      <vt:lpstr>系统演化进程</vt:lpstr>
      <vt:lpstr>网站系统模块</vt:lpstr>
      <vt:lpstr>技术堆栈</vt:lpstr>
      <vt:lpstr>静态资源处理</vt:lpstr>
      <vt:lpstr>后台系统模块</vt:lpstr>
      <vt:lpstr>后台技术堆栈</vt:lpstr>
      <vt:lpstr>后台系统拆分</vt:lpstr>
      <vt:lpstr>认证与授权</vt:lpstr>
      <vt:lpstr>分布式日志处理</vt:lpstr>
      <vt:lpstr>服务化的关键：Dubbo</vt:lpstr>
      <vt:lpstr>Redis分片存储</vt:lpstr>
      <vt:lpstr>关于RabbitMQ</vt:lpstr>
      <vt:lpstr>要做的事情</vt:lpstr>
      <vt:lpstr>执行计划</vt:lpstr>
      <vt:lpstr>成员分配</vt:lpstr>
      <vt:lpstr>参考资料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优购系统架构简介</dc:title>
  <dc:creator>智 龙</dc:creator>
  <cp:lastModifiedBy>u</cp:lastModifiedBy>
  <cp:revision>306</cp:revision>
  <dcterms:created xsi:type="dcterms:W3CDTF">2013-07-17T02:26:58Z</dcterms:created>
  <dcterms:modified xsi:type="dcterms:W3CDTF">2015-12-17T04:28:24Z</dcterms:modified>
</cp:coreProperties>
</file>