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b="1" sz="4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b="1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Nome da Estrutura / Algoritmo</a:t>
            </a:r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b="1" sz="4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Equipe</a:t>
            </a:r>
          </a:p>
          <a:p>
            <a:pPr defTabSz="650240">
              <a:defRPr b="1" sz="4000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/>
          </a:p>
          <a:p>
            <a:pPr defTabSz="650240">
              <a:defRPr b="1" sz="3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Link do github do projeto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Motivação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Mostre algum problema que motive a estrutura de dados ou o algoritmo que vocês vão apresentar</a:t>
            </a:r>
          </a:p>
          <a:p>
            <a:pPr/>
          </a:p>
          <a:p>
            <a:pPr/>
            <a:r>
              <a:t>Exemplos que vimos em sala:</a:t>
            </a:r>
            <a:br/>
          </a:p>
          <a:p>
            <a:pPr lvl="1"/>
            <a:r>
              <a:rPr b="1"/>
              <a:t>Motivação:</a:t>
            </a:r>
            <a:r>
              <a:t> queremos buscas em O(1)</a:t>
            </a:r>
          </a:p>
          <a:p>
            <a:pPr lvl="1"/>
            <a:r>
              <a:rPr b="1"/>
              <a:t>Estrutura:</a:t>
            </a:r>
            <a:r>
              <a:t> Hash tables</a:t>
            </a:r>
            <a:br/>
          </a:p>
          <a:p>
            <a:pPr lvl="1"/>
            <a:r>
              <a:rPr b="1"/>
              <a:t>Motivação:</a:t>
            </a:r>
            <a:r>
              <a:t> menor caminho entre duas cidades</a:t>
            </a:r>
          </a:p>
          <a:p>
            <a:pPr lvl="1"/>
            <a:r>
              <a:rPr b="1"/>
              <a:t>Algoritmo:</a:t>
            </a:r>
            <a:r>
              <a:t> Dijkstra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Estrutura de Dados / Algoritmo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é</a:t>
            </a:r>
          </a:p>
          <a:p>
            <a:pPr/>
          </a:p>
          <a:p>
            <a:pPr/>
            <a:r>
              <a:t>Para que serve</a:t>
            </a:r>
          </a:p>
          <a:p>
            <a:pPr/>
          </a:p>
          <a:p>
            <a:pPr/>
            <a:r>
              <a:t>Figura que facilite a explicação da estrutura / algoritmo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Definições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Coloque aqui as principais definições</a:t>
            </a:r>
          </a:p>
          <a:p>
            <a:pPr/>
          </a:p>
          <a:p>
            <a:pPr/>
            <a:r>
              <a:t>Exemplo que vimos em sala sobre Árvores:</a:t>
            </a:r>
          </a:p>
          <a:p>
            <a:pPr lvl="1"/>
            <a:r>
              <a:t>Nó, caminho, altura</a:t>
            </a:r>
          </a:p>
          <a:p>
            <a:pPr lvl="1"/>
          </a:p>
          <a:p>
            <a:pPr/>
            <a:r>
              <a:t>Exemplo que vimos em sala sobre Dijkstra:</a:t>
            </a:r>
          </a:p>
          <a:p>
            <a:pPr lvl="1"/>
            <a:r>
              <a:t>Peso nas arestas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900"/>
              </a:spcBef>
              <a:defRPr sz="3348"/>
            </a:pPr>
            <a:r>
              <a:t>Código que manipula os dados da Estrutura ou Código do Algoritmo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Exemplos</a:t>
            </a:r>
          </a:p>
          <a:p>
            <a:pPr lvl="1" marL="637794" indent="-318897" defTabSz="543305">
              <a:spcBef>
                <a:spcPts val="900"/>
              </a:spcBef>
              <a:defRPr sz="2976"/>
            </a:pPr>
            <a:r>
              <a:t>Inserção</a:t>
            </a:r>
          </a:p>
          <a:p>
            <a:pPr lvl="1" marL="637794" indent="-318897" defTabSz="543305">
              <a:spcBef>
                <a:spcPts val="900"/>
              </a:spcBef>
              <a:defRPr sz="2976"/>
            </a:pPr>
            <a:r>
              <a:t>Remoção</a:t>
            </a:r>
          </a:p>
          <a:p>
            <a:pPr lvl="1" marL="637794" indent="-318897" defTabSz="543305">
              <a:spcBef>
                <a:spcPts val="900"/>
              </a:spcBef>
              <a:defRPr sz="2976"/>
            </a:pPr>
            <a:r>
              <a:t>Busca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Não coloque códigos triviais, como createList…</a:t>
            </a:r>
          </a:p>
          <a:p>
            <a:pPr marL="318897" indent="-318897" defTabSz="543305">
              <a:spcBef>
                <a:spcPts val="900"/>
              </a:spcBef>
              <a:defRPr sz="3348"/>
            </a:pPr>
          </a:p>
          <a:p>
            <a:pPr marL="318897" indent="-318897" defTabSz="543305">
              <a:spcBef>
                <a:spcPts val="900"/>
              </a:spcBef>
              <a:defRPr sz="3348"/>
            </a:pPr>
            <a:r>
              <a:t>Coloque uma figura (neste slide ou no próximo) para facilitar a explicação do código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Animação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Coloque aqui uma animação da estrutura ou da execução do algoritmo</a:t>
            </a:r>
          </a:p>
          <a:p>
            <a:pPr/>
          </a:p>
          <a:p>
            <a:pPr/>
            <a:r>
              <a:t>Pode ser</a:t>
            </a:r>
          </a:p>
          <a:p>
            <a:pPr lvl="1"/>
            <a:r>
              <a:t>um link externo; ou</a:t>
            </a:r>
          </a:p>
          <a:p>
            <a:pPr lvl="1"/>
            <a:r>
              <a:t>um vídeo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volta à Motivação…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 que a estrutura/algoritmo resolveu o problema descrito na motivação?!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