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 id="2147483658" r:id="rId5"/>
    <p:sldMasterId id="2147483659" r:id="rId6"/>
  </p:sldMasterIdLst>
  <p:notesMasterIdLst>
    <p:notesMasterId r:id="rId7"/>
  </p:notesMasterIdLst>
  <p:sldIdLst>
    <p:sldId id="256" r:id="rId8"/>
  </p:sldIdLst>
  <p:sldSz cy="36004500" cx="25203150"/>
  <p:notesSz cx="6858000" cy="9144000"/>
  <p:embeddedFontLst>
    <p:embeddedFont>
      <p:font typeface="Nunito"/>
      <p:bold r:id="rId9"/>
      <p:boldItalic r:id="rId10"/>
    </p:embeddedFon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573">
          <p15:clr>
            <a:srgbClr val="A4A3A4"/>
          </p15:clr>
        </p15:guide>
        <p15:guide id="2" orient="horz" pos="22156">
          <p15:clr>
            <a:srgbClr val="A4A3A4"/>
          </p15:clr>
        </p15:guide>
        <p15:guide id="3" orient="horz" pos="1043">
          <p15:clr>
            <a:srgbClr val="A4A3A4"/>
          </p15:clr>
        </p15:guide>
        <p15:guide id="4" pos="13880">
          <p15:clr>
            <a:srgbClr val="A4A3A4"/>
          </p15:clr>
        </p15:guide>
        <p15:guide id="5" pos="2604">
          <p15:clr>
            <a:srgbClr val="A4A3A4"/>
          </p15:clr>
        </p15:guide>
        <p15:guide id="6" pos="2586">
          <p15:clr>
            <a:srgbClr val="A4A3A4"/>
          </p15:clr>
        </p15:guide>
        <p15:guide id="7" pos="59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573" orient="horz"/>
        <p:guide pos="22156" orient="horz"/>
        <p:guide pos="1043" orient="horz"/>
        <p:guide pos="13880"/>
        <p:guide pos="2604"/>
        <p:guide pos="2586"/>
        <p:guide pos="59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font" Target="fonts/Nunito-boldItalic.fntdata"/><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bold.fntdata"/><Relationship Id="rId14"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349500" y="1143000"/>
            <a:ext cx="21590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notes"/>
          <p:cNvSpPr/>
          <p:nvPr>
            <p:ph idx="2" type="sldImg"/>
          </p:nvPr>
        </p:nvSpPr>
        <p:spPr>
          <a:xfrm>
            <a:off x="2349500" y="1143000"/>
            <a:ext cx="21590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3" name="Shape 13"/>
        <p:cNvGrpSpPr/>
        <p:nvPr/>
      </p:nvGrpSpPr>
      <p:grpSpPr>
        <a:xfrm>
          <a:off x="0" y="0"/>
          <a:ext cx="0" cy="0"/>
          <a:chOff x="0" y="0"/>
          <a:chExt cx="0" cy="0"/>
        </a:xfrm>
      </p:grpSpPr>
      <p:sp>
        <p:nvSpPr>
          <p:cNvPr id="14" name="Google Shape;14;p2"/>
          <p:cNvSpPr txBox="1"/>
          <p:nvPr/>
        </p:nvSpPr>
        <p:spPr>
          <a:xfrm>
            <a:off x="199938" y="28513841"/>
            <a:ext cx="26869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Verdana"/>
                <a:ea typeface="Verdana"/>
                <a:cs typeface="Verdana"/>
                <a:sym typeface="Verdana"/>
              </a:rPr>
              <a:t>CONTACT INFORMATION</a:t>
            </a:r>
            <a:endParaRPr/>
          </a:p>
        </p:txBody>
      </p:sp>
      <p:sp>
        <p:nvSpPr>
          <p:cNvPr id="15" name="Google Shape;15;p2"/>
          <p:cNvSpPr txBox="1"/>
          <p:nvPr>
            <p:ph idx="1" type="body"/>
          </p:nvPr>
        </p:nvSpPr>
        <p:spPr>
          <a:xfrm>
            <a:off x="255210" y="29125094"/>
            <a:ext cx="3030905" cy="6022275"/>
          </a:xfrm>
          <a:prstGeom prst="rect">
            <a:avLst/>
          </a:prstGeom>
          <a:noFill/>
          <a:ln>
            <a:noFill/>
          </a:ln>
        </p:spPr>
        <p:txBody>
          <a:bodyPr anchorCtr="0" anchor="t" bIns="45700" lIns="91425" spcFirstLastPara="1" rIns="91425" wrap="square" tIns="45700"/>
          <a:lstStyle>
            <a:lvl1pPr indent="-228600" lvl="0" marL="457200" marR="0" rtl="0" algn="l">
              <a:spcBef>
                <a:spcPts val="240"/>
              </a:spcBef>
              <a:spcAft>
                <a:spcPts val="0"/>
              </a:spcAft>
              <a:buClr>
                <a:schemeClr val="lt1"/>
              </a:buClr>
              <a:buSzPts val="1200"/>
              <a:buFont typeface="Verdana"/>
              <a:buNone/>
              <a:defRPr b="1" i="0" sz="1200" u="none" cap="none" strike="noStrike">
                <a:solidFill>
                  <a:schemeClr val="lt1"/>
                </a:solidFill>
                <a:latin typeface="Verdana"/>
                <a:ea typeface="Verdana"/>
                <a:cs typeface="Verdana"/>
                <a:sym typeface="Verdana"/>
              </a:defRPr>
            </a:lvl1pPr>
            <a:lvl2pPr indent="-228600" lvl="1" marL="914400" marR="0" rtl="0" algn="l">
              <a:spcBef>
                <a:spcPts val="400"/>
              </a:spcBef>
              <a:spcAft>
                <a:spcPts val="0"/>
              </a:spcAft>
              <a:buClr>
                <a:schemeClr val="lt1"/>
              </a:buClr>
              <a:buSzPts val="2000"/>
              <a:buFont typeface="Verdana"/>
              <a:buNone/>
              <a:defRPr b="0" i="0" sz="2000" u="none" cap="none" strike="noStrike">
                <a:solidFill>
                  <a:schemeClr val="lt1"/>
                </a:solidFill>
                <a:latin typeface="Verdana"/>
                <a:ea typeface="Verdana"/>
                <a:cs typeface="Verdana"/>
                <a:sym typeface="Verdana"/>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lumns for text">
  <p:cSld name="Title and columns for text">
    <p:spTree>
      <p:nvGrpSpPr>
        <p:cNvPr id="16" name="Shape 16"/>
        <p:cNvGrpSpPr/>
        <p:nvPr/>
      </p:nvGrpSpPr>
      <p:grpSpPr>
        <a:xfrm>
          <a:off x="0" y="0"/>
          <a:ext cx="0" cy="0"/>
          <a:chOff x="0" y="0"/>
          <a:chExt cx="0" cy="0"/>
        </a:xfrm>
      </p:grpSpPr>
      <p:sp>
        <p:nvSpPr>
          <p:cNvPr id="17" name="Google Shape;17;p3"/>
          <p:cNvSpPr txBox="1"/>
          <p:nvPr>
            <p:ph type="title"/>
          </p:nvPr>
        </p:nvSpPr>
        <p:spPr>
          <a:xfrm>
            <a:off x="4100453" y="1650857"/>
            <a:ext cx="18002378" cy="492621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8000"/>
              <a:buFont typeface="Verdana"/>
              <a:buNone/>
              <a:defRPr b="0" i="0" sz="8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4100452" y="7215112"/>
            <a:ext cx="19338033" cy="16287864"/>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9" name="Google Shape;19;p3"/>
          <p:cNvSpPr txBox="1"/>
          <p:nvPr/>
        </p:nvSpPr>
        <p:spPr>
          <a:xfrm>
            <a:off x="199938" y="28513841"/>
            <a:ext cx="26869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Verdana"/>
                <a:ea typeface="Verdana"/>
                <a:cs typeface="Verdana"/>
                <a:sym typeface="Verdana"/>
              </a:rPr>
              <a:t>CONTACT INFORMATION</a:t>
            </a:r>
            <a:endParaRPr/>
          </a:p>
        </p:txBody>
      </p:sp>
      <p:sp>
        <p:nvSpPr>
          <p:cNvPr id="20" name="Google Shape;20;p3"/>
          <p:cNvSpPr txBox="1"/>
          <p:nvPr>
            <p:ph idx="2" type="body"/>
          </p:nvPr>
        </p:nvSpPr>
        <p:spPr>
          <a:xfrm>
            <a:off x="255210" y="29125094"/>
            <a:ext cx="3030905" cy="6047555"/>
          </a:xfrm>
          <a:prstGeom prst="rect">
            <a:avLst/>
          </a:prstGeom>
          <a:noFill/>
          <a:ln>
            <a:noFill/>
          </a:ln>
        </p:spPr>
        <p:txBody>
          <a:bodyPr anchorCtr="0" anchor="t" bIns="45700" lIns="91425" spcFirstLastPara="1" rIns="91425" wrap="square" tIns="45700"/>
          <a:lstStyle>
            <a:lvl1pPr indent="-228600" lvl="0" marL="457200" marR="0" rtl="0" algn="l">
              <a:spcBef>
                <a:spcPts val="240"/>
              </a:spcBef>
              <a:spcAft>
                <a:spcPts val="0"/>
              </a:spcAft>
              <a:buClr>
                <a:schemeClr val="lt1"/>
              </a:buClr>
              <a:buSzPts val="1200"/>
              <a:buFont typeface="Verdana"/>
              <a:buNone/>
              <a:defRPr b="1" i="0" sz="1200" u="none" cap="none" strike="noStrike">
                <a:solidFill>
                  <a:schemeClr val="lt1"/>
                </a:solidFill>
                <a:latin typeface="Verdana"/>
                <a:ea typeface="Verdana"/>
                <a:cs typeface="Verdana"/>
                <a:sym typeface="Verdana"/>
              </a:defRPr>
            </a:lvl1pPr>
            <a:lvl2pPr indent="-228600" lvl="1" marL="914400" marR="0" rtl="0" algn="l">
              <a:spcBef>
                <a:spcPts val="400"/>
              </a:spcBef>
              <a:spcAft>
                <a:spcPts val="0"/>
              </a:spcAft>
              <a:buClr>
                <a:schemeClr val="lt1"/>
              </a:buClr>
              <a:buSzPts val="2000"/>
              <a:buFont typeface="Verdana"/>
              <a:buNone/>
              <a:defRPr b="0" i="0" sz="2000" u="none" cap="none" strike="noStrike">
                <a:solidFill>
                  <a:schemeClr val="lt1"/>
                </a:solidFill>
                <a:latin typeface="Verdana"/>
                <a:ea typeface="Verdana"/>
                <a:cs typeface="Verdana"/>
                <a:sym typeface="Verdana"/>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21" name="Google Shape;21;p3"/>
          <p:cNvSpPr txBox="1"/>
          <p:nvPr>
            <p:ph idx="3" type="body"/>
          </p:nvPr>
        </p:nvSpPr>
        <p:spPr>
          <a:xfrm>
            <a:off x="4100452" y="24645984"/>
            <a:ext cx="15902101" cy="10526666"/>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cxnSp>
        <p:nvCxnSpPr>
          <p:cNvPr id="22" name="Google Shape;22;p3"/>
          <p:cNvCxnSpPr/>
          <p:nvPr/>
        </p:nvCxnSpPr>
        <p:spPr>
          <a:xfrm flipH="1" rot="-5400000">
            <a:off x="599993" y="15359041"/>
            <a:ext cx="16287862" cy="3"/>
          </a:xfrm>
          <a:prstGeom prst="straightConnector1">
            <a:avLst/>
          </a:prstGeom>
          <a:noFill/>
          <a:ln cap="flat" cmpd="sng" w="38100">
            <a:solidFill>
              <a:schemeClr val="dk1"/>
            </a:solidFill>
            <a:prstDash val="solid"/>
            <a:round/>
            <a:headEnd len="sm" w="sm" type="none"/>
            <a:tailEnd len="sm" w="sm" type="none"/>
          </a:ln>
        </p:spPr>
      </p:cxnSp>
      <p:cxnSp>
        <p:nvCxnSpPr>
          <p:cNvPr id="23" name="Google Shape;23;p3"/>
          <p:cNvCxnSpPr>
            <a:stCxn id="18" idx="0"/>
          </p:cNvCxnSpPr>
          <p:nvPr/>
        </p:nvCxnSpPr>
        <p:spPr>
          <a:xfrm flipH="1">
            <a:off x="13744569" y="7215112"/>
            <a:ext cx="24900" cy="16286700"/>
          </a:xfrm>
          <a:prstGeom prst="straightConnector1">
            <a:avLst/>
          </a:prstGeom>
          <a:noFill/>
          <a:ln cap="flat" cmpd="sng" w="38100">
            <a:solidFill>
              <a:schemeClr val="dk1"/>
            </a:solidFill>
            <a:prstDash val="solid"/>
            <a:round/>
            <a:headEnd len="sm" w="sm" type="none"/>
            <a:tailEnd len="sm" w="sm" type="none"/>
          </a:ln>
        </p:spPr>
      </p:cxnSp>
      <p:cxnSp>
        <p:nvCxnSpPr>
          <p:cNvPr id="24" name="Google Shape;24;p3"/>
          <p:cNvCxnSpPr/>
          <p:nvPr/>
        </p:nvCxnSpPr>
        <p:spPr>
          <a:xfrm flipH="1" rot="-5400000">
            <a:off x="10529872" y="15359045"/>
            <a:ext cx="16287867" cy="1"/>
          </a:xfrm>
          <a:prstGeom prst="straightConnector1">
            <a:avLst/>
          </a:prstGeom>
          <a:noFill/>
          <a:ln cap="flat" cmpd="sng" w="38100">
            <a:solidFill>
              <a:schemeClr val="dk1"/>
            </a:solidFill>
            <a:prstDash val="solid"/>
            <a:round/>
            <a:headEnd len="sm" w="sm" type="none"/>
            <a:tailEnd len="sm" w="sm" type="none"/>
          </a:ln>
        </p:spPr>
      </p:cxnSp>
      <p:sp>
        <p:nvSpPr>
          <p:cNvPr id="25" name="Google Shape;25;p3"/>
          <p:cNvSpPr/>
          <p:nvPr>
            <p:ph idx="4" type="pic"/>
          </p:nvPr>
        </p:nvSpPr>
        <p:spPr>
          <a:xfrm>
            <a:off x="20302591" y="24748038"/>
            <a:ext cx="3135894" cy="10424612"/>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26" name="Google Shape;26;p3"/>
          <p:cNvSpPr/>
          <p:nvPr/>
        </p:nvSpPr>
        <p:spPr>
          <a:xfrm>
            <a:off x="4100452" y="23882130"/>
            <a:ext cx="19302548" cy="408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27" name="Google Shape;27;p3"/>
          <p:cNvSpPr txBox="1"/>
          <p:nvPr>
            <p:ph idx="5" type="body"/>
          </p:nvPr>
        </p:nvSpPr>
        <p:spPr>
          <a:xfrm>
            <a:off x="255210" y="9360000"/>
            <a:ext cx="3030905" cy="1888200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lt1"/>
              </a:buClr>
              <a:buSzPts val="1400"/>
              <a:buFont typeface="Verdana"/>
              <a:buNone/>
              <a:defRPr b="1" i="0" sz="1400" u="none" cap="none" strike="noStrike">
                <a:solidFill>
                  <a:schemeClr val="lt1"/>
                </a:solidFill>
                <a:latin typeface="Verdana"/>
                <a:ea typeface="Verdana"/>
                <a:cs typeface="Verdana"/>
                <a:sym typeface="Verdana"/>
              </a:defRPr>
            </a:lvl1pPr>
            <a:lvl2pPr indent="-228600" lvl="1" marL="914400" marR="0" rtl="0" algn="l">
              <a:spcBef>
                <a:spcPts val="240"/>
              </a:spcBef>
              <a:spcAft>
                <a:spcPts val="0"/>
              </a:spcAft>
              <a:buClr>
                <a:schemeClr val="lt1"/>
              </a:buClr>
              <a:buSzPts val="1200"/>
              <a:buFont typeface="Verdana"/>
              <a:buNone/>
              <a:defRPr b="0" i="0" sz="1200" u="none" cap="none" strike="noStrike">
                <a:solidFill>
                  <a:schemeClr val="lt1"/>
                </a:solidFill>
                <a:latin typeface="Verdana"/>
                <a:ea typeface="Verdana"/>
                <a:cs typeface="Verdana"/>
                <a:sym typeface="Verdana"/>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28" name="Google Shape;28;p3"/>
          <p:cNvSpPr txBox="1"/>
          <p:nvPr>
            <p:ph idx="6" type="body"/>
          </p:nvPr>
        </p:nvSpPr>
        <p:spPr>
          <a:xfrm>
            <a:off x="255210" y="7560000"/>
            <a:ext cx="3030905" cy="1654286"/>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lt1"/>
              </a:buClr>
              <a:buSzPts val="1400"/>
              <a:buFont typeface="Verdana"/>
              <a:buNone/>
              <a:defRPr b="1" i="0" sz="1400" u="none" cap="none" strike="noStrike">
                <a:solidFill>
                  <a:schemeClr val="lt1"/>
                </a:solidFill>
                <a:latin typeface="Verdana"/>
                <a:ea typeface="Verdana"/>
                <a:cs typeface="Verdana"/>
                <a:sym typeface="Verdana"/>
              </a:defRPr>
            </a:lvl1pPr>
            <a:lvl2pPr indent="-228600" lvl="1" marL="914400" marR="0" rtl="0" algn="l">
              <a:spcBef>
                <a:spcPts val="400"/>
              </a:spcBef>
              <a:spcAft>
                <a:spcPts val="0"/>
              </a:spcAft>
              <a:buClr>
                <a:schemeClr val="lt1"/>
              </a:buClr>
              <a:buSzPts val="2000"/>
              <a:buFont typeface="Verdana"/>
              <a:buNone/>
              <a:defRPr b="0" i="0" sz="2000" u="none" cap="none" strike="noStrike">
                <a:solidFill>
                  <a:schemeClr val="lt1"/>
                </a:solidFill>
                <a:latin typeface="Verdana"/>
                <a:ea typeface="Verdana"/>
                <a:cs typeface="Verdana"/>
                <a:sym typeface="Verdana"/>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29" name="Google Shape;29;p3"/>
          <p:cNvSpPr/>
          <p:nvPr>
            <p:ph idx="7" type="pic"/>
          </p:nvPr>
        </p:nvSpPr>
        <p:spPr>
          <a:xfrm>
            <a:off x="22130520" y="1631357"/>
            <a:ext cx="2401200" cy="25200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in columns and pictures">
  <p:cSld name="Title and text in columns and pictures">
    <p:spTree>
      <p:nvGrpSpPr>
        <p:cNvPr id="30" name="Shape 30"/>
        <p:cNvGrpSpPr/>
        <p:nvPr/>
      </p:nvGrpSpPr>
      <p:grpSpPr>
        <a:xfrm>
          <a:off x="0" y="0"/>
          <a:ext cx="0" cy="0"/>
          <a:chOff x="0" y="0"/>
          <a:chExt cx="0" cy="0"/>
        </a:xfrm>
      </p:grpSpPr>
      <p:sp>
        <p:nvSpPr>
          <p:cNvPr id="31" name="Google Shape;31;p4"/>
          <p:cNvSpPr txBox="1"/>
          <p:nvPr>
            <p:ph type="title"/>
          </p:nvPr>
        </p:nvSpPr>
        <p:spPr>
          <a:xfrm>
            <a:off x="4100453" y="1650857"/>
            <a:ext cx="18002378" cy="4926211"/>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8000"/>
              <a:buFont typeface="Verdana"/>
              <a:buNone/>
              <a:defRPr b="0" i="0" sz="8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p:nvPr>
            <p:ph idx="1" type="body"/>
          </p:nvPr>
        </p:nvSpPr>
        <p:spPr>
          <a:xfrm>
            <a:off x="4100040" y="7898876"/>
            <a:ext cx="14218484" cy="10817754"/>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33" name="Google Shape;33;p4"/>
          <p:cNvSpPr/>
          <p:nvPr/>
        </p:nvSpPr>
        <p:spPr>
          <a:xfrm>
            <a:off x="18569663" y="7252138"/>
            <a:ext cx="6300832" cy="251397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34" name="Google Shape;34;p4"/>
          <p:cNvSpPr txBox="1"/>
          <p:nvPr>
            <p:ph idx="2" type="body"/>
          </p:nvPr>
        </p:nvSpPr>
        <p:spPr>
          <a:xfrm>
            <a:off x="18819695" y="7560001"/>
            <a:ext cx="5783464" cy="24372660"/>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lt1"/>
              </a:buClr>
              <a:buSzPts val="1400"/>
              <a:buFont typeface="Verdana"/>
              <a:buNone/>
              <a:defRPr b="1" i="0" sz="1400" u="none" cap="none" strike="noStrike">
                <a:solidFill>
                  <a:schemeClr val="lt1"/>
                </a:solidFill>
                <a:latin typeface="Verdana"/>
                <a:ea typeface="Verdana"/>
                <a:cs typeface="Verdana"/>
                <a:sym typeface="Verdana"/>
              </a:defRPr>
            </a:lvl1pPr>
            <a:lvl2pPr indent="-228600" lvl="1" marL="914400" marR="0" rtl="0" algn="l">
              <a:spcBef>
                <a:spcPts val="240"/>
              </a:spcBef>
              <a:spcAft>
                <a:spcPts val="0"/>
              </a:spcAft>
              <a:buClr>
                <a:schemeClr val="lt1"/>
              </a:buClr>
              <a:buSzPts val="1200"/>
              <a:buFont typeface="Verdana"/>
              <a:buNone/>
              <a:defRPr b="0" i="0" sz="1200" u="none" cap="none" strike="noStrike">
                <a:solidFill>
                  <a:schemeClr val="lt1"/>
                </a:solidFill>
                <a:latin typeface="Verdana"/>
                <a:ea typeface="Verdana"/>
                <a:cs typeface="Verdana"/>
                <a:sym typeface="Verdana"/>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indent="-304800" lvl="3" marL="1828800"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35" name="Google Shape;35;p4"/>
          <p:cNvSpPr/>
          <p:nvPr/>
        </p:nvSpPr>
        <p:spPr>
          <a:xfrm>
            <a:off x="4133850" y="19533066"/>
            <a:ext cx="14294084" cy="51027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36" name="Google Shape;36;p4"/>
          <p:cNvSpPr/>
          <p:nvPr/>
        </p:nvSpPr>
        <p:spPr>
          <a:xfrm>
            <a:off x="4133850" y="31881634"/>
            <a:ext cx="14294084" cy="51027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37" name="Google Shape;37;p4"/>
          <p:cNvSpPr txBox="1"/>
          <p:nvPr>
            <p:ph idx="3" type="body"/>
          </p:nvPr>
        </p:nvSpPr>
        <p:spPr>
          <a:xfrm>
            <a:off x="4100040" y="20655663"/>
            <a:ext cx="14218484" cy="10817754"/>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304800" lvl="2" marL="1371600"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38" name="Google Shape;38;p4"/>
          <p:cNvSpPr txBox="1"/>
          <p:nvPr/>
        </p:nvSpPr>
        <p:spPr>
          <a:xfrm>
            <a:off x="199938" y="28513841"/>
            <a:ext cx="26869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Verdana"/>
                <a:ea typeface="Verdana"/>
                <a:cs typeface="Verdana"/>
                <a:sym typeface="Verdana"/>
              </a:rPr>
              <a:t>CONTACT INFORMATION</a:t>
            </a:r>
            <a:endParaRPr/>
          </a:p>
        </p:txBody>
      </p:sp>
      <p:sp>
        <p:nvSpPr>
          <p:cNvPr id="39" name="Google Shape;39;p4"/>
          <p:cNvSpPr txBox="1"/>
          <p:nvPr>
            <p:ph idx="4" type="body"/>
          </p:nvPr>
        </p:nvSpPr>
        <p:spPr>
          <a:xfrm>
            <a:off x="255210" y="29125094"/>
            <a:ext cx="3030905" cy="6047555"/>
          </a:xfrm>
          <a:prstGeom prst="rect">
            <a:avLst/>
          </a:prstGeom>
          <a:noFill/>
          <a:ln>
            <a:noFill/>
          </a:ln>
        </p:spPr>
        <p:txBody>
          <a:bodyPr anchorCtr="0" anchor="t" bIns="45700" lIns="91425" spcFirstLastPara="1" rIns="91425" wrap="square" tIns="45700"/>
          <a:lstStyle>
            <a:lvl1pPr indent="-228600" lvl="0" marL="457200" marR="0" rtl="0" algn="l">
              <a:spcBef>
                <a:spcPts val="240"/>
              </a:spcBef>
              <a:spcAft>
                <a:spcPts val="0"/>
              </a:spcAft>
              <a:buClr>
                <a:schemeClr val="lt1"/>
              </a:buClr>
              <a:buSzPts val="1200"/>
              <a:buFont typeface="Verdana"/>
              <a:buNone/>
              <a:defRPr b="1" i="0" sz="1200" u="none" cap="none" strike="noStrike">
                <a:solidFill>
                  <a:schemeClr val="lt1"/>
                </a:solidFill>
                <a:latin typeface="Verdana"/>
                <a:ea typeface="Verdana"/>
                <a:cs typeface="Verdana"/>
                <a:sym typeface="Verdana"/>
              </a:defRPr>
            </a:lvl1pPr>
            <a:lvl2pPr indent="-228600" lvl="1" marL="914400" marR="0" rtl="0" algn="l">
              <a:spcBef>
                <a:spcPts val="400"/>
              </a:spcBef>
              <a:spcAft>
                <a:spcPts val="0"/>
              </a:spcAft>
              <a:buClr>
                <a:schemeClr val="lt1"/>
              </a:buClr>
              <a:buSzPts val="2000"/>
              <a:buFont typeface="Verdana"/>
              <a:buNone/>
              <a:defRPr b="0" i="0" sz="2000" u="none" cap="none" strike="noStrike">
                <a:solidFill>
                  <a:schemeClr val="lt1"/>
                </a:solidFill>
                <a:latin typeface="Verdana"/>
                <a:ea typeface="Verdana"/>
                <a:cs typeface="Verdana"/>
                <a:sym typeface="Verdana"/>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40" name="Google Shape;40;p4"/>
          <p:cNvSpPr/>
          <p:nvPr>
            <p:ph idx="5" type="pic"/>
          </p:nvPr>
        </p:nvSpPr>
        <p:spPr>
          <a:xfrm>
            <a:off x="22130520" y="1631357"/>
            <a:ext cx="2401200" cy="25200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41" name="Google Shape;41;p4"/>
          <p:cNvSpPr txBox="1"/>
          <p:nvPr>
            <p:ph idx="6" type="body"/>
          </p:nvPr>
        </p:nvSpPr>
        <p:spPr>
          <a:xfrm>
            <a:off x="255210" y="9360000"/>
            <a:ext cx="3030905" cy="18880044"/>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lt1"/>
              </a:buClr>
              <a:buSzPts val="1400"/>
              <a:buFont typeface="Verdana"/>
              <a:buNone/>
              <a:defRPr b="1" i="0" sz="1400" u="none" cap="none" strike="noStrike">
                <a:solidFill>
                  <a:schemeClr val="lt1"/>
                </a:solidFill>
                <a:latin typeface="Verdana"/>
                <a:ea typeface="Verdana"/>
                <a:cs typeface="Verdana"/>
                <a:sym typeface="Verdana"/>
              </a:defRPr>
            </a:lvl1pPr>
            <a:lvl2pPr indent="-228600" lvl="1" marL="914400" marR="0" rtl="0" algn="l">
              <a:spcBef>
                <a:spcPts val="240"/>
              </a:spcBef>
              <a:spcAft>
                <a:spcPts val="0"/>
              </a:spcAft>
              <a:buClr>
                <a:schemeClr val="lt1"/>
              </a:buClr>
              <a:buSzPts val="1200"/>
              <a:buFont typeface="Verdana"/>
              <a:buNone/>
              <a:defRPr b="0" i="0" sz="1200" u="none" cap="none" strike="noStrike">
                <a:solidFill>
                  <a:schemeClr val="lt1"/>
                </a:solidFill>
                <a:latin typeface="Verdana"/>
                <a:ea typeface="Verdana"/>
                <a:cs typeface="Verdana"/>
                <a:sym typeface="Verdana"/>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42" name="Google Shape;42;p4"/>
          <p:cNvSpPr txBox="1"/>
          <p:nvPr>
            <p:ph idx="7" type="body"/>
          </p:nvPr>
        </p:nvSpPr>
        <p:spPr>
          <a:xfrm>
            <a:off x="255210" y="7560000"/>
            <a:ext cx="3030905" cy="1654286"/>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lt1"/>
              </a:buClr>
              <a:buSzPts val="1400"/>
              <a:buFont typeface="Verdana"/>
              <a:buNone/>
              <a:defRPr b="1" i="0" sz="1400" u="none" cap="none" strike="noStrike">
                <a:solidFill>
                  <a:schemeClr val="lt1"/>
                </a:solidFill>
                <a:latin typeface="Verdana"/>
                <a:ea typeface="Verdana"/>
                <a:cs typeface="Verdana"/>
                <a:sym typeface="Verdana"/>
              </a:defRPr>
            </a:lvl1pPr>
            <a:lvl2pPr indent="-228600" lvl="1" marL="914400" marR="0" rtl="0" algn="l">
              <a:spcBef>
                <a:spcPts val="400"/>
              </a:spcBef>
              <a:spcAft>
                <a:spcPts val="0"/>
              </a:spcAft>
              <a:buClr>
                <a:schemeClr val="lt1"/>
              </a:buClr>
              <a:buSzPts val="2000"/>
              <a:buFont typeface="Verdana"/>
              <a:buNone/>
              <a:defRPr b="0" i="0" sz="2000" u="none" cap="none" strike="noStrike">
                <a:solidFill>
                  <a:schemeClr val="lt1"/>
                </a:solidFill>
                <a:latin typeface="Verdana"/>
                <a:ea typeface="Verdana"/>
                <a:cs typeface="Verdana"/>
                <a:sym typeface="Verdana"/>
              </a:defRPr>
            </a:lvl2pPr>
            <a:lvl3pPr indent="-368300" lvl="2" marL="13716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3pPr>
            <a:lvl4pPr indent="-368300" lvl="3" marL="1828800" marR="0" rtl="0" algn="l">
              <a:spcBef>
                <a:spcPts val="440"/>
              </a:spcBef>
              <a:spcAft>
                <a:spcPts val="0"/>
              </a:spcAft>
              <a:buClr>
                <a:schemeClr val="dk1"/>
              </a:buClr>
              <a:buSzPts val="2200"/>
              <a:buFont typeface="Arial"/>
              <a:buChar char="–"/>
              <a:defRPr b="0" i="0" sz="2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43" name="Google Shape;43;p4"/>
          <p:cNvSpPr/>
          <p:nvPr>
            <p:ph idx="8" type="pic"/>
          </p:nvPr>
        </p:nvSpPr>
        <p:spPr>
          <a:xfrm>
            <a:off x="5629225" y="32652650"/>
            <a:ext cx="2400318" cy="2520000"/>
          </a:xfrm>
          <a:prstGeom prst="rect">
            <a:avLst/>
          </a:prstGeom>
          <a:noFill/>
          <a:ln>
            <a:noFill/>
          </a:ln>
        </p:spPr>
        <p:txBody>
          <a:bodyPr anchorCtr="0" anchor="t" bIns="45700" lIns="91425" spcFirstLastPara="1" rIns="91425" wrap="square" tIns="4570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44" name="Google Shape;44;p4"/>
          <p:cNvSpPr/>
          <p:nvPr>
            <p:ph idx="9" type="pic"/>
          </p:nvPr>
        </p:nvSpPr>
        <p:spPr>
          <a:xfrm>
            <a:off x="10288737" y="32627369"/>
            <a:ext cx="2400318" cy="2520000"/>
          </a:xfrm>
          <a:prstGeom prst="rect">
            <a:avLst/>
          </a:prstGeom>
          <a:noFill/>
          <a:ln>
            <a:noFill/>
          </a:ln>
        </p:spPr>
        <p:txBody>
          <a:bodyPr anchorCtr="0" anchor="t" bIns="45700" lIns="91425" spcFirstLastPara="1" rIns="91425" wrap="square" tIns="4570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45" name="Google Shape;45;p4"/>
          <p:cNvSpPr/>
          <p:nvPr>
            <p:ph idx="13" type="pic"/>
          </p:nvPr>
        </p:nvSpPr>
        <p:spPr>
          <a:xfrm>
            <a:off x="14948248" y="32627369"/>
            <a:ext cx="2400318" cy="2520000"/>
          </a:xfrm>
          <a:prstGeom prst="rect">
            <a:avLst/>
          </a:prstGeom>
          <a:noFill/>
          <a:ln>
            <a:noFill/>
          </a:ln>
        </p:spPr>
        <p:txBody>
          <a:bodyPr anchorCtr="0" anchor="t" bIns="45700" lIns="91425" spcFirstLastPara="1" rIns="91425" wrap="square" tIns="4570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46" name="Google Shape;46;p4"/>
          <p:cNvSpPr/>
          <p:nvPr>
            <p:ph idx="14" type="pic"/>
          </p:nvPr>
        </p:nvSpPr>
        <p:spPr>
          <a:xfrm>
            <a:off x="19607761" y="32627369"/>
            <a:ext cx="2400318" cy="2520000"/>
          </a:xfrm>
          <a:prstGeom prst="rect">
            <a:avLst/>
          </a:prstGeom>
          <a:noFill/>
          <a:ln>
            <a:noFill/>
          </a:ln>
        </p:spPr>
        <p:txBody>
          <a:bodyPr anchorCtr="0" anchor="t" bIns="45700" lIns="91425" spcFirstLastPara="1" rIns="91425" wrap="square" tIns="4570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2" name="Shape 52"/>
        <p:cNvGrpSpPr/>
        <p:nvPr/>
      </p:nvGrpSpPr>
      <p:grpSpPr>
        <a:xfrm>
          <a:off x="0" y="0"/>
          <a:ext cx="0" cy="0"/>
          <a:chOff x="0" y="0"/>
          <a:chExt cx="0" cy="0"/>
        </a:xfrm>
      </p:grpSpPr>
      <p:sp>
        <p:nvSpPr>
          <p:cNvPr id="53" name="Google Shape;53;p6"/>
          <p:cNvSpPr txBox="1"/>
          <p:nvPr>
            <p:ph type="title"/>
          </p:nvPr>
        </p:nvSpPr>
        <p:spPr>
          <a:xfrm>
            <a:off x="4100454" y="1650857"/>
            <a:ext cx="17859499" cy="4926211"/>
          </a:xfrm>
          <a:prstGeom prst="rect">
            <a:avLst/>
          </a:prstGeom>
          <a:noFill/>
          <a:ln>
            <a:noFill/>
          </a:ln>
        </p:spPr>
        <p:txBody>
          <a:bodyPr anchorCtr="0" anchor="t" bIns="174875" lIns="0" spcFirstLastPara="1" rIns="349750" wrap="square" tIns="174875"/>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nvSpPr>
        <p:spPr>
          <a:xfrm>
            <a:off x="199938" y="28513841"/>
            <a:ext cx="26869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Verdana"/>
                <a:ea typeface="Verdana"/>
                <a:cs typeface="Verdana"/>
                <a:sym typeface="Verdana"/>
              </a:rPr>
              <a:t>CONTACT INFORMATION</a:t>
            </a:r>
            <a:endParaRPr/>
          </a:p>
        </p:txBody>
      </p:sp>
      <p:sp>
        <p:nvSpPr>
          <p:cNvPr id="55" name="Google Shape;55;p6"/>
          <p:cNvSpPr txBox="1"/>
          <p:nvPr>
            <p:ph idx="1" type="body"/>
          </p:nvPr>
        </p:nvSpPr>
        <p:spPr>
          <a:xfrm>
            <a:off x="255210" y="29125094"/>
            <a:ext cx="3030905" cy="6022275"/>
          </a:xfrm>
          <a:prstGeom prst="rect">
            <a:avLst/>
          </a:prstGeom>
          <a:noFill/>
          <a:ln>
            <a:noFill/>
          </a:ln>
        </p:spPr>
        <p:txBody>
          <a:bodyPr anchorCtr="0" anchor="t" bIns="0" lIns="0" spcFirstLastPara="1" rIns="0" wrap="square" tIns="0"/>
          <a:lstStyle>
            <a:lvl1pPr indent="-228600" lvl="0" marL="457200" algn="l">
              <a:spcBef>
                <a:spcPts val="240"/>
              </a:spcBef>
              <a:spcAft>
                <a:spcPts val="0"/>
              </a:spcAft>
              <a:buClr>
                <a:schemeClr val="lt1"/>
              </a:buClr>
              <a:buSzPts val="1200"/>
              <a:buFont typeface="Verdana"/>
              <a:buNone/>
              <a:defRPr sz="12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6"/>
          <p:cNvSpPr txBox="1"/>
          <p:nvPr>
            <p:ph idx="2" type="body"/>
          </p:nvPr>
        </p:nvSpPr>
        <p:spPr>
          <a:xfrm>
            <a:off x="255210" y="9360000"/>
            <a:ext cx="3030905" cy="1888004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240"/>
              </a:spcBef>
              <a:spcAft>
                <a:spcPts val="0"/>
              </a:spcAft>
              <a:buClr>
                <a:schemeClr val="lt1"/>
              </a:buClr>
              <a:buSzPts val="1200"/>
              <a:buFont typeface="Verdana"/>
              <a:buNone/>
              <a:defRPr sz="12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6"/>
          <p:cNvSpPr txBox="1"/>
          <p:nvPr>
            <p:ph idx="3" type="body"/>
          </p:nvPr>
        </p:nvSpPr>
        <p:spPr>
          <a:xfrm>
            <a:off x="255210" y="7560000"/>
            <a:ext cx="3030905" cy="1654286"/>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 name="Google Shape;58;p6"/>
          <p:cNvSpPr/>
          <p:nvPr>
            <p:ph idx="4" type="pic"/>
          </p:nvPr>
        </p:nvSpPr>
        <p:spPr>
          <a:xfrm>
            <a:off x="22130520" y="1631357"/>
            <a:ext cx="2401200" cy="2520000"/>
          </a:xfrm>
          <a:prstGeom prst="rect">
            <a:avLst/>
          </a:prstGeom>
          <a:noFill/>
          <a:ln>
            <a:noFill/>
          </a:ln>
        </p:spPr>
        <p:txBody>
          <a:bodyPr anchorCtr="0" anchor="t" bIns="0" lIns="0" spcFirstLastPara="1" rIns="0" wrap="square" tIns="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59" name="Google Shape;59;p6"/>
          <p:cNvSpPr/>
          <p:nvPr>
            <p:ph idx="5" type="pic"/>
          </p:nvPr>
        </p:nvSpPr>
        <p:spPr>
          <a:xfrm>
            <a:off x="5629225" y="32652650"/>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60" name="Google Shape;60;p6"/>
          <p:cNvSpPr/>
          <p:nvPr>
            <p:ph idx="6" type="pic"/>
          </p:nvPr>
        </p:nvSpPr>
        <p:spPr>
          <a:xfrm>
            <a:off x="10288737"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61" name="Google Shape;61;p6"/>
          <p:cNvSpPr/>
          <p:nvPr>
            <p:ph idx="7" type="pic"/>
          </p:nvPr>
        </p:nvSpPr>
        <p:spPr>
          <a:xfrm>
            <a:off x="14948248"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62" name="Google Shape;62;p6"/>
          <p:cNvSpPr/>
          <p:nvPr>
            <p:ph idx="8" type="pic"/>
          </p:nvPr>
        </p:nvSpPr>
        <p:spPr>
          <a:xfrm>
            <a:off x="19607761"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lumns for text">
  <p:cSld name="Title and columns for text">
    <p:spTree>
      <p:nvGrpSpPr>
        <p:cNvPr id="63" name="Shape 63"/>
        <p:cNvGrpSpPr/>
        <p:nvPr/>
      </p:nvGrpSpPr>
      <p:grpSpPr>
        <a:xfrm>
          <a:off x="0" y="0"/>
          <a:ext cx="0" cy="0"/>
          <a:chOff x="0" y="0"/>
          <a:chExt cx="0" cy="0"/>
        </a:xfrm>
      </p:grpSpPr>
      <p:sp>
        <p:nvSpPr>
          <p:cNvPr id="64" name="Google Shape;64;p7"/>
          <p:cNvSpPr txBox="1"/>
          <p:nvPr>
            <p:ph type="title"/>
          </p:nvPr>
        </p:nvSpPr>
        <p:spPr>
          <a:xfrm>
            <a:off x="4100453" y="1650857"/>
            <a:ext cx="18002378" cy="4926211"/>
          </a:xfrm>
          <a:prstGeom prst="rect">
            <a:avLst/>
          </a:prstGeom>
          <a:noFill/>
          <a:ln>
            <a:noFill/>
          </a:ln>
        </p:spPr>
        <p:txBody>
          <a:bodyPr anchorCtr="0" anchor="t" bIns="174875" lIns="0" spcFirstLastPara="1" rIns="349750" wrap="square" tIns="174875"/>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
          <p:cNvSpPr txBox="1"/>
          <p:nvPr>
            <p:ph idx="1" type="body"/>
          </p:nvPr>
        </p:nvSpPr>
        <p:spPr>
          <a:xfrm>
            <a:off x="4100452" y="7215112"/>
            <a:ext cx="19338033" cy="1628786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304800" lvl="2" marL="1371600" algn="l">
              <a:spcBef>
                <a:spcPts val="240"/>
              </a:spcBef>
              <a:spcAft>
                <a:spcPts val="0"/>
              </a:spcAft>
              <a:buClr>
                <a:schemeClr val="dk1"/>
              </a:buClr>
              <a:buSzPts val="1200"/>
              <a:buChar char="•"/>
              <a:defRPr sz="1200"/>
            </a:lvl3pPr>
            <a:lvl4pPr indent="-381000" lvl="3" marL="1828800" algn="l">
              <a:spcBef>
                <a:spcPts val="480"/>
              </a:spcBef>
              <a:spcAft>
                <a:spcPts val="0"/>
              </a:spcAft>
              <a:buClr>
                <a:schemeClr val="dk1"/>
              </a:buClr>
              <a:buSzPts val="2400"/>
              <a:buChar char="–"/>
              <a:defRPr sz="24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7"/>
          <p:cNvSpPr txBox="1"/>
          <p:nvPr/>
        </p:nvSpPr>
        <p:spPr>
          <a:xfrm>
            <a:off x="199938" y="28513841"/>
            <a:ext cx="26869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Verdana"/>
                <a:ea typeface="Verdana"/>
                <a:cs typeface="Verdana"/>
                <a:sym typeface="Verdana"/>
              </a:rPr>
              <a:t>CONTACT INFORMATION</a:t>
            </a:r>
            <a:endParaRPr/>
          </a:p>
        </p:txBody>
      </p:sp>
      <p:sp>
        <p:nvSpPr>
          <p:cNvPr id="67" name="Google Shape;67;p7"/>
          <p:cNvSpPr txBox="1"/>
          <p:nvPr>
            <p:ph idx="2" type="body"/>
          </p:nvPr>
        </p:nvSpPr>
        <p:spPr>
          <a:xfrm>
            <a:off x="255210" y="29125094"/>
            <a:ext cx="3030905" cy="6047555"/>
          </a:xfrm>
          <a:prstGeom prst="rect">
            <a:avLst/>
          </a:prstGeom>
          <a:noFill/>
          <a:ln>
            <a:noFill/>
          </a:ln>
        </p:spPr>
        <p:txBody>
          <a:bodyPr anchorCtr="0" anchor="t" bIns="0" lIns="0" spcFirstLastPara="1" rIns="0" wrap="square" tIns="0"/>
          <a:lstStyle>
            <a:lvl1pPr indent="-228600" lvl="0" marL="457200" algn="l">
              <a:spcBef>
                <a:spcPts val="240"/>
              </a:spcBef>
              <a:spcAft>
                <a:spcPts val="0"/>
              </a:spcAft>
              <a:buClr>
                <a:schemeClr val="lt1"/>
              </a:buClr>
              <a:buSzPts val="1200"/>
              <a:buFont typeface="Verdana"/>
              <a:buNone/>
              <a:defRPr sz="12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7"/>
          <p:cNvSpPr txBox="1"/>
          <p:nvPr>
            <p:ph idx="3" type="body"/>
          </p:nvPr>
        </p:nvSpPr>
        <p:spPr>
          <a:xfrm>
            <a:off x="4100452" y="24645984"/>
            <a:ext cx="15902101" cy="10526666"/>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304800" lvl="2" marL="1371600" algn="l">
              <a:spcBef>
                <a:spcPts val="240"/>
              </a:spcBef>
              <a:spcAft>
                <a:spcPts val="0"/>
              </a:spcAft>
              <a:buClr>
                <a:schemeClr val="dk1"/>
              </a:buClr>
              <a:buSzPts val="1200"/>
              <a:buChar char="•"/>
              <a:defRPr sz="1200"/>
            </a:lvl3pPr>
            <a:lvl4pPr indent="-381000" lvl="3" marL="1828800" algn="l">
              <a:spcBef>
                <a:spcPts val="480"/>
              </a:spcBef>
              <a:spcAft>
                <a:spcPts val="0"/>
              </a:spcAft>
              <a:buClr>
                <a:schemeClr val="dk1"/>
              </a:buClr>
              <a:buSzPts val="2400"/>
              <a:buChar char="–"/>
              <a:defRPr sz="24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69" name="Google Shape;69;p7"/>
          <p:cNvCxnSpPr/>
          <p:nvPr/>
        </p:nvCxnSpPr>
        <p:spPr>
          <a:xfrm flipH="1" rot="-5400000">
            <a:off x="599993" y="15359041"/>
            <a:ext cx="16287862" cy="3"/>
          </a:xfrm>
          <a:prstGeom prst="straightConnector1">
            <a:avLst/>
          </a:prstGeom>
          <a:noFill/>
          <a:ln cap="flat" cmpd="sng" w="38100">
            <a:solidFill>
              <a:schemeClr val="dk1"/>
            </a:solidFill>
            <a:prstDash val="solid"/>
            <a:round/>
            <a:headEnd len="sm" w="sm" type="none"/>
            <a:tailEnd len="sm" w="sm" type="none"/>
          </a:ln>
        </p:spPr>
      </p:cxnSp>
      <p:cxnSp>
        <p:nvCxnSpPr>
          <p:cNvPr id="70" name="Google Shape;70;p7"/>
          <p:cNvCxnSpPr>
            <a:stCxn id="65" idx="0"/>
          </p:cNvCxnSpPr>
          <p:nvPr/>
        </p:nvCxnSpPr>
        <p:spPr>
          <a:xfrm flipH="1">
            <a:off x="13744569" y="7215112"/>
            <a:ext cx="24900" cy="16286700"/>
          </a:xfrm>
          <a:prstGeom prst="straightConnector1">
            <a:avLst/>
          </a:prstGeom>
          <a:noFill/>
          <a:ln cap="flat" cmpd="sng" w="38100">
            <a:solidFill>
              <a:schemeClr val="dk1"/>
            </a:solidFill>
            <a:prstDash val="solid"/>
            <a:round/>
            <a:headEnd len="sm" w="sm" type="none"/>
            <a:tailEnd len="sm" w="sm" type="none"/>
          </a:ln>
        </p:spPr>
      </p:cxnSp>
      <p:cxnSp>
        <p:nvCxnSpPr>
          <p:cNvPr id="71" name="Google Shape;71;p7"/>
          <p:cNvCxnSpPr/>
          <p:nvPr/>
        </p:nvCxnSpPr>
        <p:spPr>
          <a:xfrm flipH="1" rot="-5400000">
            <a:off x="10529872" y="15359045"/>
            <a:ext cx="16287867" cy="1"/>
          </a:xfrm>
          <a:prstGeom prst="straightConnector1">
            <a:avLst/>
          </a:prstGeom>
          <a:noFill/>
          <a:ln cap="flat" cmpd="sng" w="38100">
            <a:solidFill>
              <a:schemeClr val="dk1"/>
            </a:solidFill>
            <a:prstDash val="solid"/>
            <a:round/>
            <a:headEnd len="sm" w="sm" type="none"/>
            <a:tailEnd len="sm" w="sm" type="none"/>
          </a:ln>
        </p:spPr>
      </p:cxnSp>
      <p:sp>
        <p:nvSpPr>
          <p:cNvPr id="72" name="Google Shape;72;p7"/>
          <p:cNvSpPr/>
          <p:nvPr>
            <p:ph idx="4" type="pic"/>
          </p:nvPr>
        </p:nvSpPr>
        <p:spPr>
          <a:xfrm>
            <a:off x="20302591" y="24748038"/>
            <a:ext cx="3135894" cy="10424612"/>
          </a:xfrm>
          <a:prstGeom prst="rect">
            <a:avLst/>
          </a:prstGeom>
          <a:noFill/>
          <a:ln>
            <a:noFill/>
          </a:ln>
        </p:spPr>
        <p:txBody>
          <a:bodyPr anchorCtr="0" anchor="t" bIns="0" lIns="0" spcFirstLastPara="1" rIns="0" wrap="square" tIns="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73" name="Google Shape;73;p7"/>
          <p:cNvSpPr/>
          <p:nvPr/>
        </p:nvSpPr>
        <p:spPr>
          <a:xfrm>
            <a:off x="4100452" y="23882130"/>
            <a:ext cx="19302548" cy="40821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74" name="Google Shape;74;p7"/>
          <p:cNvSpPr txBox="1"/>
          <p:nvPr>
            <p:ph idx="5" type="body"/>
          </p:nvPr>
        </p:nvSpPr>
        <p:spPr>
          <a:xfrm>
            <a:off x="255210" y="9360000"/>
            <a:ext cx="3030905" cy="18882000"/>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240"/>
              </a:spcBef>
              <a:spcAft>
                <a:spcPts val="0"/>
              </a:spcAft>
              <a:buClr>
                <a:schemeClr val="lt1"/>
              </a:buClr>
              <a:buSzPts val="1200"/>
              <a:buFont typeface="Verdana"/>
              <a:buNone/>
              <a:defRPr sz="12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7"/>
          <p:cNvSpPr txBox="1"/>
          <p:nvPr>
            <p:ph idx="6" type="body"/>
          </p:nvPr>
        </p:nvSpPr>
        <p:spPr>
          <a:xfrm>
            <a:off x="255210" y="7560000"/>
            <a:ext cx="3030905" cy="1654286"/>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7"/>
          <p:cNvSpPr/>
          <p:nvPr>
            <p:ph idx="7" type="pic"/>
          </p:nvPr>
        </p:nvSpPr>
        <p:spPr>
          <a:xfrm>
            <a:off x="22130520" y="1631357"/>
            <a:ext cx="2401200" cy="2520000"/>
          </a:xfrm>
          <a:prstGeom prst="rect">
            <a:avLst/>
          </a:prstGeom>
          <a:noFill/>
          <a:ln>
            <a:noFill/>
          </a:ln>
        </p:spPr>
        <p:txBody>
          <a:bodyPr anchorCtr="0" anchor="t" bIns="0" lIns="0" spcFirstLastPara="1" rIns="0" wrap="square" tIns="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in columns and pictures">
  <p:cSld name="Title and text in columns and pictures">
    <p:spTree>
      <p:nvGrpSpPr>
        <p:cNvPr id="77" name="Shape 77"/>
        <p:cNvGrpSpPr/>
        <p:nvPr/>
      </p:nvGrpSpPr>
      <p:grpSpPr>
        <a:xfrm>
          <a:off x="0" y="0"/>
          <a:ext cx="0" cy="0"/>
          <a:chOff x="0" y="0"/>
          <a:chExt cx="0" cy="0"/>
        </a:xfrm>
      </p:grpSpPr>
      <p:sp>
        <p:nvSpPr>
          <p:cNvPr id="78" name="Google Shape;78;p8"/>
          <p:cNvSpPr txBox="1"/>
          <p:nvPr>
            <p:ph type="title"/>
          </p:nvPr>
        </p:nvSpPr>
        <p:spPr>
          <a:xfrm>
            <a:off x="4100453" y="1650857"/>
            <a:ext cx="18002378" cy="4926211"/>
          </a:xfrm>
          <a:prstGeom prst="rect">
            <a:avLst/>
          </a:prstGeom>
          <a:noFill/>
          <a:ln>
            <a:noFill/>
          </a:ln>
        </p:spPr>
        <p:txBody>
          <a:bodyPr anchorCtr="0" anchor="t" bIns="174875" lIns="0" spcFirstLastPara="1" rIns="349750" wrap="square" tIns="174875"/>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 type="body"/>
          </p:nvPr>
        </p:nvSpPr>
        <p:spPr>
          <a:xfrm>
            <a:off x="4100040" y="7898876"/>
            <a:ext cx="14218484" cy="1081775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304800" lvl="2" marL="1371600" algn="l">
              <a:spcBef>
                <a:spcPts val="240"/>
              </a:spcBef>
              <a:spcAft>
                <a:spcPts val="0"/>
              </a:spcAft>
              <a:buClr>
                <a:schemeClr val="dk1"/>
              </a:buClr>
              <a:buSzPts val="1200"/>
              <a:buChar char="•"/>
              <a:defRPr sz="1200"/>
            </a:lvl3pPr>
            <a:lvl4pPr indent="-381000" lvl="3" marL="1828800" algn="l">
              <a:spcBef>
                <a:spcPts val="480"/>
              </a:spcBef>
              <a:spcAft>
                <a:spcPts val="0"/>
              </a:spcAft>
              <a:buClr>
                <a:schemeClr val="dk1"/>
              </a:buClr>
              <a:buSzPts val="2400"/>
              <a:buChar char="–"/>
              <a:defRPr sz="24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8"/>
          <p:cNvSpPr/>
          <p:nvPr/>
        </p:nvSpPr>
        <p:spPr>
          <a:xfrm>
            <a:off x="18569663" y="7252138"/>
            <a:ext cx="6300832" cy="251397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81" name="Google Shape;81;p8"/>
          <p:cNvSpPr txBox="1"/>
          <p:nvPr>
            <p:ph idx="2" type="body"/>
          </p:nvPr>
        </p:nvSpPr>
        <p:spPr>
          <a:xfrm>
            <a:off x="18819695" y="7560001"/>
            <a:ext cx="5783464" cy="24372660"/>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240"/>
              </a:spcBef>
              <a:spcAft>
                <a:spcPts val="0"/>
              </a:spcAft>
              <a:buClr>
                <a:schemeClr val="lt1"/>
              </a:buClr>
              <a:buSzPts val="1200"/>
              <a:buFont typeface="Verdana"/>
              <a:buNone/>
              <a:defRPr sz="1200">
                <a:solidFill>
                  <a:schemeClr val="lt1"/>
                </a:solidFill>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8"/>
          <p:cNvSpPr/>
          <p:nvPr/>
        </p:nvSpPr>
        <p:spPr>
          <a:xfrm>
            <a:off x="4133850" y="19533066"/>
            <a:ext cx="14294084" cy="51027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83" name="Google Shape;83;p8"/>
          <p:cNvSpPr/>
          <p:nvPr/>
        </p:nvSpPr>
        <p:spPr>
          <a:xfrm>
            <a:off x="4133850" y="31881634"/>
            <a:ext cx="14294084" cy="51027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84" name="Google Shape;84;p8"/>
          <p:cNvSpPr txBox="1"/>
          <p:nvPr>
            <p:ph idx="3" type="body"/>
          </p:nvPr>
        </p:nvSpPr>
        <p:spPr>
          <a:xfrm>
            <a:off x="4100040" y="20655663"/>
            <a:ext cx="14218484" cy="1081775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304800" lvl="2" marL="1371600" algn="l">
              <a:spcBef>
                <a:spcPts val="240"/>
              </a:spcBef>
              <a:spcAft>
                <a:spcPts val="0"/>
              </a:spcAft>
              <a:buClr>
                <a:schemeClr val="dk1"/>
              </a:buClr>
              <a:buSzPts val="1200"/>
              <a:buChar char="•"/>
              <a:defRPr sz="1200"/>
            </a:lvl3pPr>
            <a:lvl4pPr indent="-381000" lvl="3" marL="1828800" algn="l">
              <a:spcBef>
                <a:spcPts val="480"/>
              </a:spcBef>
              <a:spcAft>
                <a:spcPts val="0"/>
              </a:spcAft>
              <a:buClr>
                <a:schemeClr val="dk1"/>
              </a:buClr>
              <a:buSzPts val="2400"/>
              <a:buChar char="–"/>
              <a:defRPr sz="24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8"/>
          <p:cNvSpPr txBox="1"/>
          <p:nvPr/>
        </p:nvSpPr>
        <p:spPr>
          <a:xfrm>
            <a:off x="199938" y="28513841"/>
            <a:ext cx="26869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Verdana"/>
                <a:ea typeface="Verdana"/>
                <a:cs typeface="Verdana"/>
                <a:sym typeface="Verdana"/>
              </a:rPr>
              <a:t>CONTACT INFORMATION</a:t>
            </a:r>
            <a:endParaRPr/>
          </a:p>
        </p:txBody>
      </p:sp>
      <p:sp>
        <p:nvSpPr>
          <p:cNvPr id="86" name="Google Shape;86;p8"/>
          <p:cNvSpPr txBox="1"/>
          <p:nvPr>
            <p:ph idx="4" type="body"/>
          </p:nvPr>
        </p:nvSpPr>
        <p:spPr>
          <a:xfrm>
            <a:off x="255210" y="29125094"/>
            <a:ext cx="3030905" cy="6047555"/>
          </a:xfrm>
          <a:prstGeom prst="rect">
            <a:avLst/>
          </a:prstGeom>
          <a:noFill/>
          <a:ln>
            <a:noFill/>
          </a:ln>
        </p:spPr>
        <p:txBody>
          <a:bodyPr anchorCtr="0" anchor="t" bIns="0" lIns="0" spcFirstLastPara="1" rIns="0" wrap="square" tIns="0"/>
          <a:lstStyle>
            <a:lvl1pPr indent="-228600" lvl="0" marL="457200" algn="l">
              <a:spcBef>
                <a:spcPts val="240"/>
              </a:spcBef>
              <a:spcAft>
                <a:spcPts val="0"/>
              </a:spcAft>
              <a:buClr>
                <a:schemeClr val="lt1"/>
              </a:buClr>
              <a:buSzPts val="1200"/>
              <a:buFont typeface="Verdana"/>
              <a:buNone/>
              <a:defRPr sz="12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8"/>
          <p:cNvSpPr/>
          <p:nvPr>
            <p:ph idx="5" type="pic"/>
          </p:nvPr>
        </p:nvSpPr>
        <p:spPr>
          <a:xfrm>
            <a:off x="22130520" y="1631357"/>
            <a:ext cx="2401200" cy="2520000"/>
          </a:xfrm>
          <a:prstGeom prst="rect">
            <a:avLst/>
          </a:prstGeom>
          <a:noFill/>
          <a:ln>
            <a:noFill/>
          </a:ln>
        </p:spPr>
        <p:txBody>
          <a:bodyPr anchorCtr="0" anchor="t" bIns="0" lIns="0" spcFirstLastPara="1" rIns="0" wrap="square" tIns="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88" name="Google Shape;88;p8"/>
          <p:cNvSpPr txBox="1"/>
          <p:nvPr>
            <p:ph idx="6" type="body"/>
          </p:nvPr>
        </p:nvSpPr>
        <p:spPr>
          <a:xfrm>
            <a:off x="255210" y="9360000"/>
            <a:ext cx="3030905" cy="1888004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240"/>
              </a:spcBef>
              <a:spcAft>
                <a:spcPts val="0"/>
              </a:spcAft>
              <a:buClr>
                <a:schemeClr val="lt1"/>
              </a:buClr>
              <a:buSzPts val="1200"/>
              <a:buFont typeface="Verdana"/>
              <a:buNone/>
              <a:defRPr sz="12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8"/>
          <p:cNvSpPr txBox="1"/>
          <p:nvPr>
            <p:ph idx="7" type="body"/>
          </p:nvPr>
        </p:nvSpPr>
        <p:spPr>
          <a:xfrm>
            <a:off x="255210" y="7560000"/>
            <a:ext cx="3030905" cy="1654286"/>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8"/>
          <p:cNvSpPr/>
          <p:nvPr>
            <p:ph idx="8" type="pic"/>
          </p:nvPr>
        </p:nvSpPr>
        <p:spPr>
          <a:xfrm>
            <a:off x="5629225" y="32652650"/>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91" name="Google Shape;91;p8"/>
          <p:cNvSpPr/>
          <p:nvPr>
            <p:ph idx="9" type="pic"/>
          </p:nvPr>
        </p:nvSpPr>
        <p:spPr>
          <a:xfrm>
            <a:off x="10288737"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92" name="Google Shape;92;p8"/>
          <p:cNvSpPr/>
          <p:nvPr>
            <p:ph idx="13" type="pic"/>
          </p:nvPr>
        </p:nvSpPr>
        <p:spPr>
          <a:xfrm>
            <a:off x="14948248"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93" name="Google Shape;93;p8"/>
          <p:cNvSpPr/>
          <p:nvPr>
            <p:ph idx="14" type="pic"/>
          </p:nvPr>
        </p:nvSpPr>
        <p:spPr>
          <a:xfrm>
            <a:off x="19607761"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99" name="Shape 99"/>
        <p:cNvGrpSpPr/>
        <p:nvPr/>
      </p:nvGrpSpPr>
      <p:grpSpPr>
        <a:xfrm>
          <a:off x="0" y="0"/>
          <a:ext cx="0" cy="0"/>
          <a:chOff x="0" y="0"/>
          <a:chExt cx="0" cy="0"/>
        </a:xfrm>
      </p:grpSpPr>
      <p:sp>
        <p:nvSpPr>
          <p:cNvPr id="100" name="Google Shape;100;p10"/>
          <p:cNvSpPr txBox="1"/>
          <p:nvPr>
            <p:ph type="title"/>
          </p:nvPr>
        </p:nvSpPr>
        <p:spPr>
          <a:xfrm>
            <a:off x="4100454" y="1650857"/>
            <a:ext cx="17859499" cy="4926211"/>
          </a:xfrm>
          <a:prstGeom prst="rect">
            <a:avLst/>
          </a:prstGeom>
          <a:noFill/>
          <a:ln>
            <a:noFill/>
          </a:ln>
        </p:spPr>
        <p:txBody>
          <a:bodyPr anchorCtr="0" anchor="t" bIns="174875" lIns="0" spcFirstLastPara="1" rIns="349750" wrap="square" tIns="174875"/>
          <a:lstStyle>
            <a:lvl1pPr lvl="0" algn="l">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0"/>
          <p:cNvSpPr txBox="1"/>
          <p:nvPr/>
        </p:nvSpPr>
        <p:spPr>
          <a:xfrm>
            <a:off x="199938" y="28513841"/>
            <a:ext cx="26869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Verdana"/>
                <a:ea typeface="Verdana"/>
                <a:cs typeface="Verdana"/>
                <a:sym typeface="Verdana"/>
              </a:rPr>
              <a:t>CONTACT INFORMATION</a:t>
            </a:r>
            <a:endParaRPr/>
          </a:p>
        </p:txBody>
      </p:sp>
      <p:sp>
        <p:nvSpPr>
          <p:cNvPr id="102" name="Google Shape;102;p10"/>
          <p:cNvSpPr txBox="1"/>
          <p:nvPr>
            <p:ph idx="1" type="body"/>
          </p:nvPr>
        </p:nvSpPr>
        <p:spPr>
          <a:xfrm>
            <a:off x="255210" y="29125094"/>
            <a:ext cx="3030905" cy="6022275"/>
          </a:xfrm>
          <a:prstGeom prst="rect">
            <a:avLst/>
          </a:prstGeom>
          <a:noFill/>
          <a:ln>
            <a:noFill/>
          </a:ln>
        </p:spPr>
        <p:txBody>
          <a:bodyPr anchorCtr="0" anchor="t" bIns="0" lIns="0" spcFirstLastPara="1" rIns="0" wrap="square" tIns="0"/>
          <a:lstStyle>
            <a:lvl1pPr indent="-228600" lvl="0" marL="457200" algn="l">
              <a:spcBef>
                <a:spcPts val="240"/>
              </a:spcBef>
              <a:spcAft>
                <a:spcPts val="0"/>
              </a:spcAft>
              <a:buClr>
                <a:schemeClr val="lt1"/>
              </a:buClr>
              <a:buSzPts val="1200"/>
              <a:buFont typeface="Verdana"/>
              <a:buNone/>
              <a:defRPr sz="12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10"/>
          <p:cNvSpPr txBox="1"/>
          <p:nvPr>
            <p:ph idx="2" type="body"/>
          </p:nvPr>
        </p:nvSpPr>
        <p:spPr>
          <a:xfrm>
            <a:off x="255210" y="9360000"/>
            <a:ext cx="3030905" cy="1888004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240"/>
              </a:spcBef>
              <a:spcAft>
                <a:spcPts val="0"/>
              </a:spcAft>
              <a:buClr>
                <a:schemeClr val="lt1"/>
              </a:buClr>
              <a:buSzPts val="1200"/>
              <a:buFont typeface="Verdana"/>
              <a:buNone/>
              <a:defRPr sz="12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4" name="Google Shape;104;p10"/>
          <p:cNvSpPr txBox="1"/>
          <p:nvPr>
            <p:ph idx="3" type="body"/>
          </p:nvPr>
        </p:nvSpPr>
        <p:spPr>
          <a:xfrm>
            <a:off x="255210" y="7560000"/>
            <a:ext cx="3030905" cy="1654286"/>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0"/>
          <p:cNvSpPr/>
          <p:nvPr>
            <p:ph idx="4" type="pic"/>
          </p:nvPr>
        </p:nvSpPr>
        <p:spPr>
          <a:xfrm>
            <a:off x="22130520" y="1631357"/>
            <a:ext cx="2401200" cy="2520000"/>
          </a:xfrm>
          <a:prstGeom prst="rect">
            <a:avLst/>
          </a:prstGeom>
          <a:noFill/>
          <a:ln>
            <a:noFill/>
          </a:ln>
        </p:spPr>
        <p:txBody>
          <a:bodyPr anchorCtr="0" anchor="t" bIns="0" lIns="0" spcFirstLastPara="1" rIns="0" wrap="square" tIns="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06" name="Google Shape;106;p10"/>
          <p:cNvSpPr/>
          <p:nvPr>
            <p:ph idx="5" type="pic"/>
          </p:nvPr>
        </p:nvSpPr>
        <p:spPr>
          <a:xfrm>
            <a:off x="5629225" y="32652650"/>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07" name="Google Shape;107;p10"/>
          <p:cNvSpPr/>
          <p:nvPr>
            <p:ph idx="6" type="pic"/>
          </p:nvPr>
        </p:nvSpPr>
        <p:spPr>
          <a:xfrm>
            <a:off x="10288737"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08" name="Google Shape;108;p10"/>
          <p:cNvSpPr/>
          <p:nvPr>
            <p:ph idx="7" type="pic"/>
          </p:nvPr>
        </p:nvSpPr>
        <p:spPr>
          <a:xfrm>
            <a:off x="14948248"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09" name="Google Shape;109;p10"/>
          <p:cNvSpPr/>
          <p:nvPr>
            <p:ph idx="8" type="pic"/>
          </p:nvPr>
        </p:nvSpPr>
        <p:spPr>
          <a:xfrm>
            <a:off x="19607761"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lumns for text">
  <p:cSld name="Title and columns for text">
    <p:spTree>
      <p:nvGrpSpPr>
        <p:cNvPr id="110" name="Shape 110"/>
        <p:cNvGrpSpPr/>
        <p:nvPr/>
      </p:nvGrpSpPr>
      <p:grpSpPr>
        <a:xfrm>
          <a:off x="0" y="0"/>
          <a:ext cx="0" cy="0"/>
          <a:chOff x="0" y="0"/>
          <a:chExt cx="0" cy="0"/>
        </a:xfrm>
      </p:grpSpPr>
      <p:sp>
        <p:nvSpPr>
          <p:cNvPr id="111" name="Google Shape;111;p11"/>
          <p:cNvSpPr txBox="1"/>
          <p:nvPr>
            <p:ph type="title"/>
          </p:nvPr>
        </p:nvSpPr>
        <p:spPr>
          <a:xfrm>
            <a:off x="4100453" y="1650857"/>
            <a:ext cx="18002378" cy="4926211"/>
          </a:xfrm>
          <a:prstGeom prst="rect">
            <a:avLst/>
          </a:prstGeom>
          <a:noFill/>
          <a:ln>
            <a:noFill/>
          </a:ln>
        </p:spPr>
        <p:txBody>
          <a:bodyPr anchorCtr="0" anchor="t" bIns="174875" lIns="0" spcFirstLastPara="1" rIns="349750" wrap="square" tIns="174875"/>
          <a:lstStyle>
            <a:lvl1pPr lvl="0" algn="l">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1"/>
          <p:cNvSpPr txBox="1"/>
          <p:nvPr>
            <p:ph idx="1" type="body"/>
          </p:nvPr>
        </p:nvSpPr>
        <p:spPr>
          <a:xfrm>
            <a:off x="4100452" y="7215112"/>
            <a:ext cx="19338033" cy="1628786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304800" lvl="2" marL="1371600" algn="l">
              <a:spcBef>
                <a:spcPts val="240"/>
              </a:spcBef>
              <a:spcAft>
                <a:spcPts val="0"/>
              </a:spcAft>
              <a:buClr>
                <a:schemeClr val="dk1"/>
              </a:buClr>
              <a:buSzPts val="1200"/>
              <a:buChar char="•"/>
              <a:defRPr sz="1200"/>
            </a:lvl3pPr>
            <a:lvl4pPr indent="-381000" lvl="3" marL="1828800" algn="l">
              <a:spcBef>
                <a:spcPts val="480"/>
              </a:spcBef>
              <a:spcAft>
                <a:spcPts val="0"/>
              </a:spcAft>
              <a:buClr>
                <a:schemeClr val="dk1"/>
              </a:buClr>
              <a:buSzPts val="2400"/>
              <a:buChar char="–"/>
              <a:defRPr sz="24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11"/>
          <p:cNvSpPr txBox="1"/>
          <p:nvPr/>
        </p:nvSpPr>
        <p:spPr>
          <a:xfrm>
            <a:off x="199938" y="28513841"/>
            <a:ext cx="26869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Verdana"/>
                <a:ea typeface="Verdana"/>
                <a:cs typeface="Verdana"/>
                <a:sym typeface="Verdana"/>
              </a:rPr>
              <a:t>CONTACT INFORMATION</a:t>
            </a:r>
            <a:endParaRPr/>
          </a:p>
        </p:txBody>
      </p:sp>
      <p:sp>
        <p:nvSpPr>
          <p:cNvPr id="114" name="Google Shape;114;p11"/>
          <p:cNvSpPr txBox="1"/>
          <p:nvPr>
            <p:ph idx="2" type="body"/>
          </p:nvPr>
        </p:nvSpPr>
        <p:spPr>
          <a:xfrm>
            <a:off x="255210" y="29125094"/>
            <a:ext cx="3030905" cy="6047555"/>
          </a:xfrm>
          <a:prstGeom prst="rect">
            <a:avLst/>
          </a:prstGeom>
          <a:noFill/>
          <a:ln>
            <a:noFill/>
          </a:ln>
        </p:spPr>
        <p:txBody>
          <a:bodyPr anchorCtr="0" anchor="t" bIns="0" lIns="0" spcFirstLastPara="1" rIns="0" wrap="square" tIns="0"/>
          <a:lstStyle>
            <a:lvl1pPr indent="-228600" lvl="0" marL="457200" algn="l">
              <a:spcBef>
                <a:spcPts val="240"/>
              </a:spcBef>
              <a:spcAft>
                <a:spcPts val="0"/>
              </a:spcAft>
              <a:buClr>
                <a:schemeClr val="lt1"/>
              </a:buClr>
              <a:buSzPts val="1200"/>
              <a:buFont typeface="Verdana"/>
              <a:buNone/>
              <a:defRPr sz="12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5" name="Google Shape;115;p11"/>
          <p:cNvSpPr txBox="1"/>
          <p:nvPr>
            <p:ph idx="3" type="body"/>
          </p:nvPr>
        </p:nvSpPr>
        <p:spPr>
          <a:xfrm>
            <a:off x="4100452" y="24645984"/>
            <a:ext cx="15902101" cy="10526666"/>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304800" lvl="2" marL="1371600" algn="l">
              <a:spcBef>
                <a:spcPts val="240"/>
              </a:spcBef>
              <a:spcAft>
                <a:spcPts val="0"/>
              </a:spcAft>
              <a:buClr>
                <a:schemeClr val="dk1"/>
              </a:buClr>
              <a:buSzPts val="1200"/>
              <a:buChar char="•"/>
              <a:defRPr sz="1200"/>
            </a:lvl3pPr>
            <a:lvl4pPr indent="-381000" lvl="3" marL="1828800" algn="l">
              <a:spcBef>
                <a:spcPts val="480"/>
              </a:spcBef>
              <a:spcAft>
                <a:spcPts val="0"/>
              </a:spcAft>
              <a:buClr>
                <a:schemeClr val="dk1"/>
              </a:buClr>
              <a:buSzPts val="2400"/>
              <a:buChar char="–"/>
              <a:defRPr sz="24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16" name="Google Shape;116;p11"/>
          <p:cNvCxnSpPr/>
          <p:nvPr/>
        </p:nvCxnSpPr>
        <p:spPr>
          <a:xfrm flipH="1" rot="-5400000">
            <a:off x="599993" y="15359041"/>
            <a:ext cx="16287862" cy="3"/>
          </a:xfrm>
          <a:prstGeom prst="straightConnector1">
            <a:avLst/>
          </a:prstGeom>
          <a:noFill/>
          <a:ln cap="flat" cmpd="sng" w="38100">
            <a:solidFill>
              <a:schemeClr val="dk1"/>
            </a:solidFill>
            <a:prstDash val="solid"/>
            <a:round/>
            <a:headEnd len="sm" w="sm" type="none"/>
            <a:tailEnd len="sm" w="sm" type="none"/>
          </a:ln>
        </p:spPr>
      </p:cxnSp>
      <p:cxnSp>
        <p:nvCxnSpPr>
          <p:cNvPr id="117" name="Google Shape;117;p11"/>
          <p:cNvCxnSpPr>
            <a:stCxn id="112" idx="0"/>
          </p:cNvCxnSpPr>
          <p:nvPr/>
        </p:nvCxnSpPr>
        <p:spPr>
          <a:xfrm flipH="1">
            <a:off x="13744569" y="7215112"/>
            <a:ext cx="24900" cy="16286700"/>
          </a:xfrm>
          <a:prstGeom prst="straightConnector1">
            <a:avLst/>
          </a:prstGeom>
          <a:noFill/>
          <a:ln cap="flat" cmpd="sng" w="38100">
            <a:solidFill>
              <a:schemeClr val="dk1"/>
            </a:solidFill>
            <a:prstDash val="solid"/>
            <a:round/>
            <a:headEnd len="sm" w="sm" type="none"/>
            <a:tailEnd len="sm" w="sm" type="none"/>
          </a:ln>
        </p:spPr>
      </p:cxnSp>
      <p:cxnSp>
        <p:nvCxnSpPr>
          <p:cNvPr id="118" name="Google Shape;118;p11"/>
          <p:cNvCxnSpPr/>
          <p:nvPr/>
        </p:nvCxnSpPr>
        <p:spPr>
          <a:xfrm flipH="1" rot="-5400000">
            <a:off x="10529872" y="15359045"/>
            <a:ext cx="16287867" cy="1"/>
          </a:xfrm>
          <a:prstGeom prst="straightConnector1">
            <a:avLst/>
          </a:prstGeom>
          <a:noFill/>
          <a:ln cap="flat" cmpd="sng" w="38100">
            <a:solidFill>
              <a:schemeClr val="dk1"/>
            </a:solidFill>
            <a:prstDash val="solid"/>
            <a:round/>
            <a:headEnd len="sm" w="sm" type="none"/>
            <a:tailEnd len="sm" w="sm" type="none"/>
          </a:ln>
        </p:spPr>
      </p:cxnSp>
      <p:sp>
        <p:nvSpPr>
          <p:cNvPr id="119" name="Google Shape;119;p11"/>
          <p:cNvSpPr/>
          <p:nvPr>
            <p:ph idx="4" type="pic"/>
          </p:nvPr>
        </p:nvSpPr>
        <p:spPr>
          <a:xfrm>
            <a:off x="20302591" y="24748038"/>
            <a:ext cx="3135894" cy="10424612"/>
          </a:xfrm>
          <a:prstGeom prst="rect">
            <a:avLst/>
          </a:prstGeom>
          <a:noFill/>
          <a:ln>
            <a:noFill/>
          </a:ln>
        </p:spPr>
        <p:txBody>
          <a:bodyPr anchorCtr="0" anchor="t" bIns="0" lIns="0" spcFirstLastPara="1" rIns="0" wrap="square" tIns="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20" name="Google Shape;120;p11"/>
          <p:cNvSpPr/>
          <p:nvPr/>
        </p:nvSpPr>
        <p:spPr>
          <a:xfrm>
            <a:off x="4100452" y="23882130"/>
            <a:ext cx="19302548" cy="40821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121" name="Google Shape;121;p11"/>
          <p:cNvSpPr txBox="1"/>
          <p:nvPr>
            <p:ph idx="5" type="body"/>
          </p:nvPr>
        </p:nvSpPr>
        <p:spPr>
          <a:xfrm>
            <a:off x="255210" y="9360000"/>
            <a:ext cx="3030905" cy="18882000"/>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240"/>
              </a:spcBef>
              <a:spcAft>
                <a:spcPts val="0"/>
              </a:spcAft>
              <a:buClr>
                <a:schemeClr val="lt1"/>
              </a:buClr>
              <a:buSzPts val="1200"/>
              <a:buFont typeface="Verdana"/>
              <a:buNone/>
              <a:defRPr sz="12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11"/>
          <p:cNvSpPr txBox="1"/>
          <p:nvPr>
            <p:ph idx="6" type="body"/>
          </p:nvPr>
        </p:nvSpPr>
        <p:spPr>
          <a:xfrm>
            <a:off x="255210" y="7560000"/>
            <a:ext cx="3030905" cy="1654286"/>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11"/>
          <p:cNvSpPr/>
          <p:nvPr>
            <p:ph idx="7" type="pic"/>
          </p:nvPr>
        </p:nvSpPr>
        <p:spPr>
          <a:xfrm>
            <a:off x="22130520" y="1631357"/>
            <a:ext cx="2401200" cy="2520000"/>
          </a:xfrm>
          <a:prstGeom prst="rect">
            <a:avLst/>
          </a:prstGeom>
          <a:noFill/>
          <a:ln>
            <a:noFill/>
          </a:ln>
        </p:spPr>
        <p:txBody>
          <a:bodyPr anchorCtr="0" anchor="t" bIns="0" lIns="0" spcFirstLastPara="1" rIns="0" wrap="square" tIns="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in columns and pictures">
  <p:cSld name="Title and text in columns and pictures">
    <p:spTree>
      <p:nvGrpSpPr>
        <p:cNvPr id="124" name="Shape 124"/>
        <p:cNvGrpSpPr/>
        <p:nvPr/>
      </p:nvGrpSpPr>
      <p:grpSpPr>
        <a:xfrm>
          <a:off x="0" y="0"/>
          <a:ext cx="0" cy="0"/>
          <a:chOff x="0" y="0"/>
          <a:chExt cx="0" cy="0"/>
        </a:xfrm>
      </p:grpSpPr>
      <p:sp>
        <p:nvSpPr>
          <p:cNvPr id="125" name="Google Shape;125;p12"/>
          <p:cNvSpPr txBox="1"/>
          <p:nvPr>
            <p:ph type="title"/>
          </p:nvPr>
        </p:nvSpPr>
        <p:spPr>
          <a:xfrm>
            <a:off x="4100453" y="1650857"/>
            <a:ext cx="18002378" cy="4926211"/>
          </a:xfrm>
          <a:prstGeom prst="rect">
            <a:avLst/>
          </a:prstGeom>
          <a:noFill/>
          <a:ln>
            <a:noFill/>
          </a:ln>
        </p:spPr>
        <p:txBody>
          <a:bodyPr anchorCtr="0" anchor="t" bIns="174875" lIns="0" spcFirstLastPara="1" rIns="349750" wrap="square" tIns="174875"/>
          <a:lstStyle>
            <a:lvl1pPr lvl="0" algn="l">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2"/>
          <p:cNvSpPr txBox="1"/>
          <p:nvPr>
            <p:ph idx="1" type="body"/>
          </p:nvPr>
        </p:nvSpPr>
        <p:spPr>
          <a:xfrm>
            <a:off x="4100040" y="7898876"/>
            <a:ext cx="14218484" cy="1081775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304800" lvl="2" marL="1371600" algn="l">
              <a:spcBef>
                <a:spcPts val="240"/>
              </a:spcBef>
              <a:spcAft>
                <a:spcPts val="0"/>
              </a:spcAft>
              <a:buClr>
                <a:schemeClr val="dk1"/>
              </a:buClr>
              <a:buSzPts val="1200"/>
              <a:buChar char="•"/>
              <a:defRPr sz="1200"/>
            </a:lvl3pPr>
            <a:lvl4pPr indent="-381000" lvl="3" marL="1828800" algn="l">
              <a:spcBef>
                <a:spcPts val="480"/>
              </a:spcBef>
              <a:spcAft>
                <a:spcPts val="0"/>
              </a:spcAft>
              <a:buClr>
                <a:schemeClr val="dk1"/>
              </a:buClr>
              <a:buSzPts val="2400"/>
              <a:buChar char="–"/>
              <a:defRPr sz="24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12"/>
          <p:cNvSpPr/>
          <p:nvPr/>
        </p:nvSpPr>
        <p:spPr>
          <a:xfrm>
            <a:off x="18569663" y="7252138"/>
            <a:ext cx="6300832" cy="2513976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128" name="Google Shape;128;p12"/>
          <p:cNvSpPr txBox="1"/>
          <p:nvPr>
            <p:ph idx="2" type="body"/>
          </p:nvPr>
        </p:nvSpPr>
        <p:spPr>
          <a:xfrm>
            <a:off x="18819695" y="7560001"/>
            <a:ext cx="5783464" cy="24372660"/>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240"/>
              </a:spcBef>
              <a:spcAft>
                <a:spcPts val="0"/>
              </a:spcAft>
              <a:buClr>
                <a:schemeClr val="lt1"/>
              </a:buClr>
              <a:buSzPts val="1200"/>
              <a:buFont typeface="Verdana"/>
              <a:buNone/>
              <a:defRPr sz="1200">
                <a:solidFill>
                  <a:schemeClr val="lt1"/>
                </a:solidFill>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12"/>
          <p:cNvSpPr/>
          <p:nvPr/>
        </p:nvSpPr>
        <p:spPr>
          <a:xfrm>
            <a:off x="4133850" y="19533066"/>
            <a:ext cx="14294084" cy="51027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130" name="Google Shape;130;p12"/>
          <p:cNvSpPr/>
          <p:nvPr/>
        </p:nvSpPr>
        <p:spPr>
          <a:xfrm>
            <a:off x="4133850" y="31881634"/>
            <a:ext cx="14294084" cy="51027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sp>
        <p:nvSpPr>
          <p:cNvPr id="131" name="Google Shape;131;p12"/>
          <p:cNvSpPr txBox="1"/>
          <p:nvPr>
            <p:ph idx="3" type="body"/>
          </p:nvPr>
        </p:nvSpPr>
        <p:spPr>
          <a:xfrm>
            <a:off x="4100040" y="20655663"/>
            <a:ext cx="14218484" cy="1081775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304800" lvl="2" marL="1371600" algn="l">
              <a:spcBef>
                <a:spcPts val="240"/>
              </a:spcBef>
              <a:spcAft>
                <a:spcPts val="0"/>
              </a:spcAft>
              <a:buClr>
                <a:schemeClr val="dk1"/>
              </a:buClr>
              <a:buSzPts val="1200"/>
              <a:buChar char="•"/>
              <a:defRPr sz="1200"/>
            </a:lvl3pPr>
            <a:lvl4pPr indent="-381000" lvl="3" marL="1828800" algn="l">
              <a:spcBef>
                <a:spcPts val="480"/>
              </a:spcBef>
              <a:spcAft>
                <a:spcPts val="0"/>
              </a:spcAft>
              <a:buClr>
                <a:schemeClr val="dk1"/>
              </a:buClr>
              <a:buSzPts val="2400"/>
              <a:buChar char="–"/>
              <a:defRPr sz="24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 name="Google Shape;132;p12"/>
          <p:cNvSpPr txBox="1"/>
          <p:nvPr/>
        </p:nvSpPr>
        <p:spPr>
          <a:xfrm>
            <a:off x="199938" y="28513841"/>
            <a:ext cx="268695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Verdana"/>
                <a:ea typeface="Verdana"/>
                <a:cs typeface="Verdana"/>
                <a:sym typeface="Verdana"/>
              </a:rPr>
              <a:t>CONTACT INFORMATION</a:t>
            </a:r>
            <a:endParaRPr/>
          </a:p>
        </p:txBody>
      </p:sp>
      <p:sp>
        <p:nvSpPr>
          <p:cNvPr id="133" name="Google Shape;133;p12"/>
          <p:cNvSpPr txBox="1"/>
          <p:nvPr>
            <p:ph idx="4" type="body"/>
          </p:nvPr>
        </p:nvSpPr>
        <p:spPr>
          <a:xfrm>
            <a:off x="255210" y="29125094"/>
            <a:ext cx="3030905" cy="6047555"/>
          </a:xfrm>
          <a:prstGeom prst="rect">
            <a:avLst/>
          </a:prstGeom>
          <a:noFill/>
          <a:ln>
            <a:noFill/>
          </a:ln>
        </p:spPr>
        <p:txBody>
          <a:bodyPr anchorCtr="0" anchor="t" bIns="0" lIns="0" spcFirstLastPara="1" rIns="0" wrap="square" tIns="0"/>
          <a:lstStyle>
            <a:lvl1pPr indent="-228600" lvl="0" marL="457200" algn="l">
              <a:spcBef>
                <a:spcPts val="240"/>
              </a:spcBef>
              <a:spcAft>
                <a:spcPts val="0"/>
              </a:spcAft>
              <a:buClr>
                <a:schemeClr val="lt1"/>
              </a:buClr>
              <a:buSzPts val="1200"/>
              <a:buFont typeface="Verdana"/>
              <a:buNone/>
              <a:defRPr sz="12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4" name="Google Shape;134;p12"/>
          <p:cNvSpPr/>
          <p:nvPr>
            <p:ph idx="5" type="pic"/>
          </p:nvPr>
        </p:nvSpPr>
        <p:spPr>
          <a:xfrm>
            <a:off x="22130520" y="1631357"/>
            <a:ext cx="2401200" cy="2520000"/>
          </a:xfrm>
          <a:prstGeom prst="rect">
            <a:avLst/>
          </a:prstGeom>
          <a:noFill/>
          <a:ln>
            <a:noFill/>
          </a:ln>
        </p:spPr>
        <p:txBody>
          <a:bodyPr anchorCtr="0" anchor="t" bIns="0" lIns="0" spcFirstLastPara="1" rIns="0" wrap="square" tIns="0"/>
          <a:lstStyle>
            <a:lvl1pPr lv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35" name="Google Shape;135;p12"/>
          <p:cNvSpPr txBox="1"/>
          <p:nvPr>
            <p:ph idx="6" type="body"/>
          </p:nvPr>
        </p:nvSpPr>
        <p:spPr>
          <a:xfrm>
            <a:off x="255210" y="9360000"/>
            <a:ext cx="3030905" cy="18880044"/>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240"/>
              </a:spcBef>
              <a:spcAft>
                <a:spcPts val="0"/>
              </a:spcAft>
              <a:buClr>
                <a:schemeClr val="lt1"/>
              </a:buClr>
              <a:buSzPts val="1200"/>
              <a:buFont typeface="Verdana"/>
              <a:buNone/>
              <a:defRPr sz="12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12"/>
          <p:cNvSpPr txBox="1"/>
          <p:nvPr>
            <p:ph idx="7" type="body"/>
          </p:nvPr>
        </p:nvSpPr>
        <p:spPr>
          <a:xfrm>
            <a:off x="255210" y="7560000"/>
            <a:ext cx="3030905" cy="1654286"/>
          </a:xfrm>
          <a:prstGeom prst="rect">
            <a:avLst/>
          </a:prstGeom>
          <a:noFill/>
          <a:ln>
            <a:noFill/>
          </a:ln>
        </p:spPr>
        <p:txBody>
          <a:bodyPr anchorCtr="0" anchor="t" bIns="0" lIns="0" spcFirstLastPara="1" rIns="0" wrap="square" tIns="0"/>
          <a:lstStyle>
            <a:lvl1pPr indent="-228600" lvl="0" marL="457200" algn="l">
              <a:spcBef>
                <a:spcPts val="280"/>
              </a:spcBef>
              <a:spcAft>
                <a:spcPts val="0"/>
              </a:spcAft>
              <a:buClr>
                <a:schemeClr val="lt1"/>
              </a:buClr>
              <a:buSzPts val="1400"/>
              <a:buFont typeface="Verdana"/>
              <a:buNone/>
              <a:defRPr sz="1400">
                <a:solidFill>
                  <a:schemeClr val="lt1"/>
                </a:solidFill>
              </a:defRPr>
            </a:lvl1pPr>
            <a:lvl2pPr indent="-228600" lvl="1" marL="914400" algn="l">
              <a:spcBef>
                <a:spcPts val="400"/>
              </a:spcBef>
              <a:spcAft>
                <a:spcPts val="0"/>
              </a:spcAft>
              <a:buClr>
                <a:schemeClr val="lt1"/>
              </a:buClr>
              <a:buSzPts val="2000"/>
              <a:buFont typeface="Verdana"/>
              <a:buNone/>
              <a:defRPr sz="2000">
                <a:solidFill>
                  <a:schemeClr val="lt1"/>
                </a:solidFill>
              </a:defRPr>
            </a:lvl2pPr>
            <a:lvl3pPr indent="-368300" lvl="2" marL="1371600" algn="l">
              <a:spcBef>
                <a:spcPts val="440"/>
              </a:spcBef>
              <a:spcAft>
                <a:spcPts val="0"/>
              </a:spcAft>
              <a:buClr>
                <a:schemeClr val="dk1"/>
              </a:buClr>
              <a:buSzPts val="2200"/>
              <a:buChar char="•"/>
              <a:defRPr sz="2200"/>
            </a:lvl3pPr>
            <a:lvl4pPr indent="-368300" lvl="3" marL="1828800" algn="l">
              <a:spcBef>
                <a:spcPts val="440"/>
              </a:spcBef>
              <a:spcAft>
                <a:spcPts val="0"/>
              </a:spcAft>
              <a:buClr>
                <a:schemeClr val="dk1"/>
              </a:buClr>
              <a:buSzPts val="2200"/>
              <a:buChar char="–"/>
              <a:defRPr sz="2200"/>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12"/>
          <p:cNvSpPr/>
          <p:nvPr>
            <p:ph idx="8" type="pic"/>
          </p:nvPr>
        </p:nvSpPr>
        <p:spPr>
          <a:xfrm>
            <a:off x="5629225" y="32652650"/>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38" name="Google Shape;138;p12"/>
          <p:cNvSpPr/>
          <p:nvPr>
            <p:ph idx="9" type="pic"/>
          </p:nvPr>
        </p:nvSpPr>
        <p:spPr>
          <a:xfrm>
            <a:off x="10288737"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39" name="Google Shape;139;p12"/>
          <p:cNvSpPr/>
          <p:nvPr>
            <p:ph idx="13" type="pic"/>
          </p:nvPr>
        </p:nvSpPr>
        <p:spPr>
          <a:xfrm>
            <a:off x="14948248"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140" name="Google Shape;140;p12"/>
          <p:cNvSpPr/>
          <p:nvPr>
            <p:ph idx="14" type="pic"/>
          </p:nvPr>
        </p:nvSpPr>
        <p:spPr>
          <a:xfrm>
            <a:off x="19607761" y="32627369"/>
            <a:ext cx="2400318" cy="2520000"/>
          </a:xfrm>
          <a:prstGeom prst="rect">
            <a:avLst/>
          </a:prstGeom>
          <a:noFill/>
          <a:ln>
            <a:noFill/>
          </a:ln>
        </p:spPr>
        <p:txBody>
          <a:bodyPr anchorCtr="0" anchor="t" bIns="0" lIns="0" spcFirstLastPara="1" rIns="0" wrap="square" tIns="0"/>
          <a:lstStyle>
            <a:lvl1pPr lvl="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lvl="1"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lvl="2"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lvl="3"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lvl="4"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lvl="5"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lvl="6"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lvl="7"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lvl="8"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kth_generell_eng" id="10" name="Google Shape;10;p1"/>
          <p:cNvPicPr preferRelativeResize="0"/>
          <p:nvPr/>
        </p:nvPicPr>
        <p:blipFill rotWithShape="1">
          <a:blip r:embed="rId1">
            <a:alphaModFix/>
          </a:blip>
          <a:srcRect b="0" l="0" r="0" t="0"/>
          <a:stretch/>
        </p:blipFill>
        <p:spPr>
          <a:xfrm>
            <a:off x="819107" y="1296394"/>
            <a:ext cx="3429540" cy="2944783"/>
          </a:xfrm>
          <a:prstGeom prst="rect">
            <a:avLst/>
          </a:prstGeom>
          <a:noFill/>
          <a:ln>
            <a:noFill/>
          </a:ln>
        </p:spPr>
      </p:pic>
      <p:sp>
        <p:nvSpPr>
          <p:cNvPr id="11" name="Google Shape;11;p1"/>
          <p:cNvSpPr txBox="1"/>
          <p:nvPr/>
        </p:nvSpPr>
        <p:spPr>
          <a:xfrm>
            <a:off x="2732466" y="18704636"/>
            <a:ext cx="184666" cy="11541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900">
              <a:solidFill>
                <a:schemeClr val="dk1"/>
              </a:solidFill>
              <a:latin typeface="Verdana"/>
              <a:ea typeface="Verdana"/>
              <a:cs typeface="Verdana"/>
              <a:sym typeface="Verdana"/>
            </a:endParaRPr>
          </a:p>
        </p:txBody>
      </p:sp>
      <p:sp>
        <p:nvSpPr>
          <p:cNvPr id="12" name="Google Shape;12;p1"/>
          <p:cNvSpPr txBox="1"/>
          <p:nvPr/>
        </p:nvSpPr>
        <p:spPr>
          <a:xfrm>
            <a:off x="1116078" y="34432847"/>
            <a:ext cx="23150793"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Nunito"/>
                <a:ea typeface="Nunito"/>
                <a:cs typeface="Nunito"/>
                <a:sym typeface="Nunito"/>
              </a:rPr>
              <a:t>Poster Dialogue Session at KTH Energy Dialogue 26 November 2015</a:t>
            </a:r>
            <a:endParaRPr b="1" sz="5400">
              <a:solidFill>
                <a:schemeClr val="dk1"/>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 name="Shape 47"/>
        <p:cNvGrpSpPr/>
        <p:nvPr/>
      </p:nvGrpSpPr>
      <p:grpSpPr>
        <a:xfrm>
          <a:off x="0" y="0"/>
          <a:ext cx="0" cy="0"/>
          <a:chOff x="0" y="0"/>
          <a:chExt cx="0" cy="0"/>
        </a:xfrm>
      </p:grpSpPr>
      <p:sp>
        <p:nvSpPr>
          <p:cNvPr id="48" name="Google Shape;48;p5"/>
          <p:cNvSpPr txBox="1"/>
          <p:nvPr>
            <p:ph type="title"/>
          </p:nvPr>
        </p:nvSpPr>
        <p:spPr>
          <a:xfrm>
            <a:off x="4100454" y="1650857"/>
            <a:ext cx="17859499" cy="4926211"/>
          </a:xfrm>
          <a:prstGeom prst="rect">
            <a:avLst/>
          </a:prstGeom>
          <a:noFill/>
          <a:ln>
            <a:noFill/>
          </a:ln>
        </p:spPr>
        <p:txBody>
          <a:bodyPr anchorCtr="0" anchor="t" bIns="174875" lIns="0" spcFirstLastPara="1" rIns="349750" wrap="square" tIns="174875"/>
          <a:lstStyle>
            <a:lvl1pPr lvl="0" marR="0" rtl="0" algn="l">
              <a:spcBef>
                <a:spcPts val="0"/>
              </a:spcBef>
              <a:spcAft>
                <a:spcPts val="0"/>
              </a:spcAft>
              <a:buClr>
                <a:schemeClr val="dk1"/>
              </a:buClr>
              <a:buSzPts val="8000"/>
              <a:buFont typeface="Verdana"/>
              <a:buNone/>
              <a:defRPr b="0" i="0" sz="8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5"/>
          <p:cNvSpPr txBox="1"/>
          <p:nvPr>
            <p:ph idx="1" type="body"/>
          </p:nvPr>
        </p:nvSpPr>
        <p:spPr>
          <a:xfrm>
            <a:off x="4100453" y="7218948"/>
            <a:ext cx="17859499" cy="26553529"/>
          </a:xfrm>
          <a:prstGeom prst="rect">
            <a:avLst/>
          </a:prstGeom>
          <a:noFill/>
          <a:ln>
            <a:noFill/>
          </a:ln>
        </p:spPr>
        <p:txBody>
          <a:bodyPr anchorCtr="0" anchor="t" bIns="0" lIns="0" spcFirstLastPara="1" rIns="0" wrap="square" tIns="0"/>
          <a:lstStyle>
            <a:lvl1pPr indent="-228600" lvl="0" marL="45720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indent="-304800" lvl="3" marL="1828800"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50" name="Google Shape;50;p5"/>
          <p:cNvSpPr/>
          <p:nvPr/>
        </p:nvSpPr>
        <p:spPr>
          <a:xfrm>
            <a:off x="-1" y="7215112"/>
            <a:ext cx="3886139" cy="287893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pic>
        <p:nvPicPr>
          <p:cNvPr descr="kth_generell_eng" id="51" name="Google Shape;51;p5"/>
          <p:cNvPicPr preferRelativeResize="0"/>
          <p:nvPr/>
        </p:nvPicPr>
        <p:blipFill rotWithShape="1">
          <a:blip r:embed="rId1">
            <a:alphaModFix/>
          </a:blip>
          <a:srcRect b="0" l="0" r="0" t="0"/>
          <a:stretch/>
        </p:blipFill>
        <p:spPr>
          <a:xfrm>
            <a:off x="314239" y="2055751"/>
            <a:ext cx="3429540" cy="294478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Google Shape;95;p9"/>
          <p:cNvSpPr txBox="1"/>
          <p:nvPr>
            <p:ph type="title"/>
          </p:nvPr>
        </p:nvSpPr>
        <p:spPr>
          <a:xfrm>
            <a:off x="4100454" y="1650857"/>
            <a:ext cx="17859499" cy="4926211"/>
          </a:xfrm>
          <a:prstGeom prst="rect">
            <a:avLst/>
          </a:prstGeom>
          <a:noFill/>
          <a:ln>
            <a:noFill/>
          </a:ln>
        </p:spPr>
        <p:txBody>
          <a:bodyPr anchorCtr="0" anchor="t" bIns="174875" lIns="0" spcFirstLastPara="1" rIns="349750" wrap="square" tIns="174875"/>
          <a:lstStyle>
            <a:lvl1pPr lvl="0" marR="0" rtl="0" algn="l">
              <a:spcBef>
                <a:spcPts val="0"/>
              </a:spcBef>
              <a:spcAft>
                <a:spcPts val="0"/>
              </a:spcAft>
              <a:buClr>
                <a:schemeClr val="accent3"/>
              </a:buClr>
              <a:buSzPts val="8000"/>
              <a:buFont typeface="Verdana"/>
              <a:buNone/>
              <a:defRPr b="0" i="0" sz="8000" u="none" cap="none" strike="noStrike">
                <a:solidFill>
                  <a:schemeClr val="accent3"/>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9"/>
          <p:cNvSpPr txBox="1"/>
          <p:nvPr>
            <p:ph idx="1" type="body"/>
          </p:nvPr>
        </p:nvSpPr>
        <p:spPr>
          <a:xfrm>
            <a:off x="4100453" y="7218948"/>
            <a:ext cx="17859499" cy="26553529"/>
          </a:xfrm>
          <a:prstGeom prst="rect">
            <a:avLst/>
          </a:prstGeom>
          <a:noFill/>
          <a:ln>
            <a:noFill/>
          </a:ln>
        </p:spPr>
        <p:txBody>
          <a:bodyPr anchorCtr="0" anchor="t" bIns="0" lIns="0" spcFirstLastPara="1" rIns="0" wrap="square" tIns="0"/>
          <a:lstStyle>
            <a:lvl1pPr indent="-228600" lvl="0" marL="457200" marR="0" rtl="0" algn="l">
              <a:spcBef>
                <a:spcPts val="280"/>
              </a:spcBef>
              <a:spcAft>
                <a:spcPts val="0"/>
              </a:spcAft>
              <a:buClr>
                <a:schemeClr val="dk1"/>
              </a:buClr>
              <a:buSzPts val="1400"/>
              <a:buFont typeface="Verdana"/>
              <a:buNone/>
              <a:defRPr b="1"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indent="-304800" lvl="3" marL="1828800" marR="0" rtl="0" algn="l">
              <a:spcBef>
                <a:spcPts val="24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Verdana"/>
                <a:ea typeface="Verdana"/>
                <a:cs typeface="Verdana"/>
                <a:sym typeface="Verdana"/>
              </a:defRPr>
            </a:lvl5pPr>
            <a:lvl6pPr indent="-717550" lvl="5" marL="27432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6pPr>
            <a:lvl7pPr indent="-717550" lvl="6" marL="32004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7pPr>
            <a:lvl8pPr indent="-717550" lvl="7" marL="36576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8pPr>
            <a:lvl9pPr indent="-717550" lvl="8" marL="4114800" marR="0" rtl="0" algn="l">
              <a:spcBef>
                <a:spcPts val="1540"/>
              </a:spcBef>
              <a:spcAft>
                <a:spcPts val="0"/>
              </a:spcAft>
              <a:buClr>
                <a:schemeClr val="dk1"/>
              </a:buClr>
              <a:buSzPts val="7700"/>
              <a:buFont typeface="Arial"/>
              <a:buChar char="•"/>
              <a:defRPr b="0" i="0" sz="7700" u="none" cap="none" strike="noStrike">
                <a:solidFill>
                  <a:schemeClr val="dk1"/>
                </a:solidFill>
                <a:latin typeface="Verdana"/>
                <a:ea typeface="Verdana"/>
                <a:cs typeface="Verdana"/>
                <a:sym typeface="Verdana"/>
              </a:defRPr>
            </a:lvl9pPr>
          </a:lstStyle>
          <a:p/>
        </p:txBody>
      </p:sp>
      <p:sp>
        <p:nvSpPr>
          <p:cNvPr id="97" name="Google Shape;97;p9"/>
          <p:cNvSpPr/>
          <p:nvPr/>
        </p:nvSpPr>
        <p:spPr>
          <a:xfrm>
            <a:off x="-1" y="7215112"/>
            <a:ext cx="3886139" cy="2878938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0">
              <a:solidFill>
                <a:schemeClr val="lt1"/>
              </a:solidFill>
              <a:latin typeface="Verdana"/>
              <a:ea typeface="Verdana"/>
              <a:cs typeface="Verdana"/>
              <a:sym typeface="Verdana"/>
            </a:endParaRPr>
          </a:p>
        </p:txBody>
      </p:sp>
      <p:pic>
        <p:nvPicPr>
          <p:cNvPr descr="kth_generell_eng" id="98" name="Google Shape;98;p9"/>
          <p:cNvPicPr preferRelativeResize="0"/>
          <p:nvPr/>
        </p:nvPicPr>
        <p:blipFill rotWithShape="1">
          <a:blip r:embed="rId1">
            <a:alphaModFix/>
          </a:blip>
          <a:srcRect b="0" l="0" r="0" t="0"/>
          <a:stretch/>
        </p:blipFill>
        <p:spPr>
          <a:xfrm>
            <a:off x="314239" y="2055751"/>
            <a:ext cx="3429540" cy="294478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9.png"/><Relationship Id="rId11" Type="http://schemas.openxmlformats.org/officeDocument/2006/relationships/image" Target="../media/image5.png"/><Relationship Id="rId10" Type="http://schemas.openxmlformats.org/officeDocument/2006/relationships/image" Target="../media/image3.png"/><Relationship Id="rId12"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3"/>
          <p:cNvSpPr/>
          <p:nvPr/>
        </p:nvSpPr>
        <p:spPr>
          <a:xfrm>
            <a:off x="979548" y="34996138"/>
            <a:ext cx="23399539" cy="93610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Verdana"/>
              <a:ea typeface="Verdana"/>
              <a:cs typeface="Verdana"/>
              <a:sym typeface="Verdana"/>
            </a:endParaRPr>
          </a:p>
        </p:txBody>
      </p:sp>
      <p:sp>
        <p:nvSpPr>
          <p:cNvPr id="147" name="Google Shape;147;p13"/>
          <p:cNvSpPr txBox="1"/>
          <p:nvPr/>
        </p:nvSpPr>
        <p:spPr>
          <a:xfrm>
            <a:off x="6058627" y="1008359"/>
            <a:ext cx="19082100" cy="2088300"/>
          </a:xfrm>
          <a:prstGeom prst="rect">
            <a:avLst/>
          </a:prstGeom>
          <a:noFill/>
          <a:ln>
            <a:noFill/>
          </a:ln>
        </p:spPr>
        <p:txBody>
          <a:bodyPr anchorCtr="1" anchor="t" bIns="174875" lIns="0" spcFirstLastPara="1" rIns="349750" wrap="square" tIns="174875">
            <a:noAutofit/>
          </a:bodyPr>
          <a:lstStyle/>
          <a:p>
            <a:pPr indent="0" lvl="0" marL="0" marR="0" rtl="0" algn="ctr">
              <a:lnSpc>
                <a:spcPct val="100000"/>
              </a:lnSpc>
              <a:spcBef>
                <a:spcPts val="0"/>
              </a:spcBef>
              <a:spcAft>
                <a:spcPts val="0"/>
              </a:spcAft>
              <a:buClr>
                <a:srgbClr val="CF5F13"/>
              </a:buClr>
              <a:buSzPts val="8000"/>
              <a:buFont typeface="Verdana"/>
              <a:buNone/>
            </a:pPr>
            <a:r>
              <a:rPr lang="en-US" sz="8000">
                <a:solidFill>
                  <a:srgbClr val="CF5F13"/>
                </a:solidFill>
                <a:latin typeface="Verdana"/>
                <a:ea typeface="Verdana"/>
                <a:cs typeface="Verdana"/>
                <a:sym typeface="Verdana"/>
              </a:rPr>
              <a:t>Analysis of successful vs</a:t>
            </a:r>
            <a:endParaRPr sz="8000">
              <a:solidFill>
                <a:srgbClr val="CF5F13"/>
              </a:solidFill>
              <a:latin typeface="Verdana"/>
              <a:ea typeface="Verdana"/>
              <a:cs typeface="Verdana"/>
              <a:sym typeface="Verdana"/>
            </a:endParaRPr>
          </a:p>
          <a:p>
            <a:pPr indent="0" lvl="0" marL="0" marR="0" rtl="0" algn="ctr">
              <a:lnSpc>
                <a:spcPct val="100000"/>
              </a:lnSpc>
              <a:spcBef>
                <a:spcPts val="0"/>
              </a:spcBef>
              <a:spcAft>
                <a:spcPts val="0"/>
              </a:spcAft>
              <a:buClr>
                <a:srgbClr val="CF5F13"/>
              </a:buClr>
              <a:buSzPts val="8000"/>
              <a:buFont typeface="Verdana"/>
              <a:buNone/>
            </a:pPr>
            <a:r>
              <a:rPr lang="en-US" sz="8000">
                <a:solidFill>
                  <a:srgbClr val="CF5F13"/>
                </a:solidFill>
                <a:latin typeface="Verdana"/>
                <a:ea typeface="Verdana"/>
                <a:cs typeface="Verdana"/>
                <a:sym typeface="Verdana"/>
              </a:rPr>
              <a:t>unsuccessful films</a:t>
            </a:r>
            <a:endParaRPr sz="8000">
              <a:solidFill>
                <a:srgbClr val="CF5F13"/>
              </a:solidFill>
              <a:latin typeface="Verdana"/>
              <a:ea typeface="Verdana"/>
              <a:cs typeface="Verdana"/>
              <a:sym typeface="Verdana"/>
            </a:endParaRPr>
          </a:p>
        </p:txBody>
      </p:sp>
      <p:sp>
        <p:nvSpPr>
          <p:cNvPr id="148" name="Google Shape;148;p13"/>
          <p:cNvSpPr txBox="1"/>
          <p:nvPr/>
        </p:nvSpPr>
        <p:spPr>
          <a:xfrm>
            <a:off x="5669474" y="3464631"/>
            <a:ext cx="19150814" cy="869432"/>
          </a:xfrm>
          <a:prstGeom prst="rect">
            <a:avLst/>
          </a:prstGeom>
          <a:noFill/>
          <a:ln>
            <a:noFill/>
          </a:ln>
        </p:spPr>
        <p:txBody>
          <a:bodyPr anchorCtr="1" anchor="t" bIns="174875" lIns="0" spcFirstLastPara="1" rIns="349750" wrap="square" tIns="174875">
            <a:noAutofit/>
          </a:bodyPr>
          <a:lstStyle/>
          <a:p>
            <a:pPr indent="0" lvl="0" marL="0" marR="0" rtl="0" algn="ctr">
              <a:spcBef>
                <a:spcPts val="0"/>
              </a:spcBef>
              <a:spcAft>
                <a:spcPts val="0"/>
              </a:spcAft>
              <a:buNone/>
            </a:pPr>
            <a:r>
              <a:rPr lang="en-US" sz="3200">
                <a:solidFill>
                  <a:srgbClr val="1C54A6"/>
                </a:solidFill>
                <a:latin typeface="Calibri"/>
                <a:ea typeface="Calibri"/>
                <a:cs typeface="Calibri"/>
                <a:sym typeface="Calibri"/>
              </a:rPr>
              <a:t>M</a:t>
            </a:r>
            <a:r>
              <a:rPr b="0" i="0" lang="en-US" sz="3200" u="none" cap="none" strike="noStrike">
                <a:solidFill>
                  <a:srgbClr val="1C54A6"/>
                </a:solidFill>
                <a:latin typeface="Calibri"/>
                <a:ea typeface="Calibri"/>
                <a:cs typeface="Calibri"/>
                <a:sym typeface="Calibri"/>
              </a:rPr>
              <a:t>. </a:t>
            </a:r>
            <a:r>
              <a:rPr lang="en-US" sz="3200">
                <a:solidFill>
                  <a:srgbClr val="1C54A6"/>
                </a:solidFill>
                <a:latin typeface="Calibri"/>
                <a:ea typeface="Calibri"/>
                <a:cs typeface="Calibri"/>
                <a:sym typeface="Calibri"/>
              </a:rPr>
              <a:t>Romaniuk</a:t>
            </a:r>
            <a:endParaRPr b="0" i="0" sz="3200" u="none" cap="none" strike="noStrike">
              <a:solidFill>
                <a:srgbClr val="1C54A6"/>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Verdana"/>
              <a:buNone/>
            </a:pPr>
            <a:r>
              <a:t/>
            </a:r>
            <a:endParaRPr b="0" baseline="30000" i="0" sz="3200" u="none" cap="none" strike="noStrike">
              <a:solidFill>
                <a:srgbClr val="1C54A6"/>
              </a:solidFill>
              <a:latin typeface="Calibri"/>
              <a:ea typeface="Calibri"/>
              <a:cs typeface="Calibri"/>
              <a:sym typeface="Calibri"/>
            </a:endParaRPr>
          </a:p>
        </p:txBody>
      </p:sp>
      <p:sp>
        <p:nvSpPr>
          <p:cNvPr id="149" name="Google Shape;149;p13"/>
          <p:cNvSpPr/>
          <p:nvPr/>
        </p:nvSpPr>
        <p:spPr>
          <a:xfrm>
            <a:off x="528039" y="4471146"/>
            <a:ext cx="24027000" cy="636900"/>
          </a:xfrm>
          <a:prstGeom prst="rect">
            <a:avLst/>
          </a:prstGeom>
          <a:solidFill>
            <a:srgbClr val="1C54A6"/>
          </a:solidFill>
          <a:ln cap="flat" cmpd="sng" w="25400">
            <a:solidFill>
              <a:srgbClr val="113B79"/>
            </a:solidFill>
            <a:prstDash val="solid"/>
            <a:miter lim="8000"/>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900"/>
              <a:buFont typeface="Verdana"/>
              <a:buNone/>
            </a:pPr>
            <a:r>
              <a:t/>
            </a:r>
            <a:endParaRPr b="0" i="0" sz="6900" u="none" cap="none" strike="noStrike">
              <a:solidFill>
                <a:srgbClr val="FFFFFF"/>
              </a:solidFill>
              <a:latin typeface="Calibri"/>
              <a:ea typeface="Calibri"/>
              <a:cs typeface="Calibri"/>
              <a:sym typeface="Calibri"/>
            </a:endParaRPr>
          </a:p>
        </p:txBody>
      </p:sp>
      <p:sp>
        <p:nvSpPr>
          <p:cNvPr id="150" name="Google Shape;150;p13"/>
          <p:cNvSpPr txBox="1"/>
          <p:nvPr/>
        </p:nvSpPr>
        <p:spPr>
          <a:xfrm>
            <a:off x="593925" y="5717400"/>
            <a:ext cx="8103000" cy="37119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1100"/>
              <a:buFont typeface="Arial"/>
              <a:buNone/>
            </a:pPr>
            <a:r>
              <a:rPr lang="en-US" sz="2800">
                <a:solidFill>
                  <a:srgbClr val="1C54A6"/>
                </a:solidFill>
                <a:latin typeface="Georgia"/>
                <a:ea typeface="Georgia"/>
                <a:cs typeface="Georgia"/>
                <a:sym typeface="Georgia"/>
              </a:rPr>
              <a:t>For the first part, I did a regular exploratory analysis of the IMDB 5000 movie dataset to better understand the data I was dealing with and to determine the points based on which I would separate successful from unsuccessful films.</a:t>
            </a:r>
            <a:endParaRPr sz="2800">
              <a:solidFill>
                <a:srgbClr val="1C54A6"/>
              </a:solidFill>
              <a:latin typeface="Georgia"/>
              <a:ea typeface="Georgia"/>
              <a:cs typeface="Georgia"/>
              <a:sym typeface="Georgia"/>
            </a:endParaRPr>
          </a:p>
        </p:txBody>
      </p:sp>
      <p:sp>
        <p:nvSpPr>
          <p:cNvPr id="151" name="Google Shape;151;p13"/>
          <p:cNvSpPr txBox="1"/>
          <p:nvPr/>
        </p:nvSpPr>
        <p:spPr>
          <a:xfrm>
            <a:off x="16193300" y="5500150"/>
            <a:ext cx="8285400" cy="3566700"/>
          </a:xfrm>
          <a:prstGeom prst="rect">
            <a:avLst/>
          </a:prstGeom>
          <a:noFill/>
          <a:ln>
            <a:noFill/>
          </a:ln>
        </p:spPr>
        <p:txBody>
          <a:bodyPr anchorCtr="0" anchor="t" bIns="174875" lIns="0" spcFirstLastPara="1" rIns="349750" wrap="square" tIns="174875">
            <a:noAutofit/>
          </a:bodyPr>
          <a:lstStyle/>
          <a:p>
            <a:pPr indent="0" lvl="0" marL="0" marR="0" rtl="0" algn="just">
              <a:lnSpc>
                <a:spcPct val="120000"/>
              </a:lnSpc>
              <a:spcBef>
                <a:spcPts val="0"/>
              </a:spcBef>
              <a:spcAft>
                <a:spcPts val="0"/>
              </a:spcAft>
              <a:buClr>
                <a:schemeClr val="dk1"/>
              </a:buClr>
              <a:buSzPts val="1100"/>
              <a:buFont typeface="Arial"/>
              <a:buNone/>
            </a:pPr>
            <a:r>
              <a:rPr lang="en-US" sz="2800">
                <a:solidFill>
                  <a:srgbClr val="1C54A6"/>
                </a:solidFill>
                <a:latin typeface="Georgia"/>
                <a:ea typeface="Georgia"/>
                <a:cs typeface="Georgia"/>
                <a:sym typeface="Georgia"/>
              </a:rPr>
              <a:t>For the second and main part, having determined which films are normally</a:t>
            </a:r>
            <a:endParaRPr sz="2800">
              <a:solidFill>
                <a:srgbClr val="1C54A6"/>
              </a:solidFill>
              <a:latin typeface="Georgia"/>
              <a:ea typeface="Georgia"/>
              <a:cs typeface="Georgia"/>
              <a:sym typeface="Georgia"/>
            </a:endParaRPr>
          </a:p>
          <a:p>
            <a:pPr indent="0" lvl="0" marL="0" marR="0" rtl="0" algn="just">
              <a:lnSpc>
                <a:spcPct val="120000"/>
              </a:lnSpc>
              <a:spcBef>
                <a:spcPts val="0"/>
              </a:spcBef>
              <a:spcAft>
                <a:spcPts val="0"/>
              </a:spcAft>
              <a:buClr>
                <a:schemeClr val="dk1"/>
              </a:buClr>
              <a:buSzPts val="1100"/>
              <a:buFont typeface="Arial"/>
              <a:buNone/>
            </a:pPr>
            <a:r>
              <a:rPr lang="en-US" sz="2800">
                <a:solidFill>
                  <a:srgbClr val="1C54A6"/>
                </a:solidFill>
                <a:latin typeface="Georgia"/>
                <a:ea typeface="Georgia"/>
                <a:cs typeface="Georgia"/>
                <a:sym typeface="Georgia"/>
              </a:rPr>
              <a:t>considered successful and which are not, I started analysing the dataset to see what role things like budget, film duration, film genre or film director play in the film’s success.</a:t>
            </a:r>
            <a:endParaRPr sz="2800">
              <a:solidFill>
                <a:srgbClr val="1C54A6"/>
              </a:solidFill>
              <a:latin typeface="Georgia"/>
              <a:ea typeface="Georgia"/>
              <a:cs typeface="Georgia"/>
              <a:sym typeface="Georgia"/>
            </a:endParaRPr>
          </a:p>
        </p:txBody>
      </p:sp>
      <p:sp>
        <p:nvSpPr>
          <p:cNvPr id="152" name="Google Shape;152;p13"/>
          <p:cNvSpPr txBox="1"/>
          <p:nvPr/>
        </p:nvSpPr>
        <p:spPr>
          <a:xfrm>
            <a:off x="1026539" y="4404626"/>
            <a:ext cx="4756919" cy="761484"/>
          </a:xfrm>
          <a:prstGeom prst="rect">
            <a:avLst/>
          </a:prstGeom>
          <a:noFill/>
          <a:ln>
            <a:noFill/>
          </a:ln>
        </p:spPr>
        <p:txBody>
          <a:bodyPr anchorCtr="0" anchor="t" bIns="174875" lIns="0" spcFirstLastPara="1" rIns="349750" wrap="square" tIns="174875">
            <a:noAutofit/>
          </a:bodyPr>
          <a:lstStyle/>
          <a:p>
            <a:pPr indent="0" lvl="0" marL="0" marR="0" rtl="0" algn="l">
              <a:lnSpc>
                <a:spcPct val="100000"/>
              </a:lnSpc>
              <a:spcBef>
                <a:spcPts val="0"/>
              </a:spcBef>
              <a:spcAft>
                <a:spcPts val="0"/>
              </a:spcAft>
              <a:buClr>
                <a:srgbClr val="000000"/>
              </a:buClr>
              <a:buSzPts val="3200"/>
              <a:buFont typeface="Verdana"/>
              <a:buNone/>
            </a:pPr>
            <a:r>
              <a:t/>
            </a:r>
            <a:endParaRPr b="0" i="0" sz="3200" u="none" cap="none" strike="noStrike">
              <a:solidFill>
                <a:srgbClr val="1C54A6"/>
              </a:solidFill>
              <a:latin typeface="Calibri"/>
              <a:ea typeface="Calibri"/>
              <a:cs typeface="Calibri"/>
              <a:sym typeface="Calibri"/>
            </a:endParaRPr>
          </a:p>
        </p:txBody>
      </p:sp>
      <p:sp>
        <p:nvSpPr>
          <p:cNvPr id="153" name="Google Shape;153;p13"/>
          <p:cNvSpPr txBox="1"/>
          <p:nvPr/>
        </p:nvSpPr>
        <p:spPr>
          <a:xfrm>
            <a:off x="17375922" y="4413556"/>
            <a:ext cx="4815577" cy="939902"/>
          </a:xfrm>
          <a:prstGeom prst="rect">
            <a:avLst/>
          </a:prstGeom>
          <a:noFill/>
          <a:ln>
            <a:noFill/>
          </a:ln>
        </p:spPr>
        <p:txBody>
          <a:bodyPr anchorCtr="1" anchor="t" bIns="174875" lIns="0" spcFirstLastPara="1" rIns="349750" wrap="square" tIns="174875">
            <a:noAutofit/>
          </a:bodyPr>
          <a:lstStyle/>
          <a:p>
            <a:pPr indent="0" lvl="0" marL="0" marR="0" rtl="0" algn="ctr">
              <a:lnSpc>
                <a:spcPct val="100000"/>
              </a:lnSpc>
              <a:spcBef>
                <a:spcPts val="0"/>
              </a:spcBef>
              <a:spcAft>
                <a:spcPts val="0"/>
              </a:spcAft>
              <a:buClr>
                <a:srgbClr val="FFFFFF"/>
              </a:buClr>
              <a:buSzPts val="3600"/>
              <a:buFont typeface="Calibri"/>
              <a:buNone/>
            </a:pPr>
            <a:r>
              <a:t/>
            </a:r>
            <a:endParaRPr b="0" i="0" sz="3600" u="none" cap="none" strike="noStrike">
              <a:solidFill>
                <a:srgbClr val="1C54A6"/>
              </a:solidFill>
              <a:latin typeface="Calibri"/>
              <a:ea typeface="Calibri"/>
              <a:cs typeface="Calibri"/>
              <a:sym typeface="Calibri"/>
            </a:endParaRPr>
          </a:p>
        </p:txBody>
      </p:sp>
      <p:sp>
        <p:nvSpPr>
          <p:cNvPr id="154" name="Google Shape;154;p13"/>
          <p:cNvSpPr txBox="1"/>
          <p:nvPr/>
        </p:nvSpPr>
        <p:spPr>
          <a:xfrm>
            <a:off x="528050" y="4404882"/>
            <a:ext cx="5004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Century Gothic"/>
              <a:buNone/>
            </a:pPr>
            <a:r>
              <a:rPr b="1" lang="en-US" sz="4400">
                <a:solidFill>
                  <a:srgbClr val="FFFFFF"/>
                </a:solidFill>
                <a:latin typeface="Century Gothic"/>
                <a:ea typeface="Century Gothic"/>
                <a:cs typeface="Century Gothic"/>
                <a:sym typeface="Century Gothic"/>
              </a:rPr>
              <a:t>1</a:t>
            </a:r>
            <a:endParaRPr b="1" i="0" sz="4400" u="none" cap="none" strike="noStrike">
              <a:solidFill>
                <a:srgbClr val="FFFFFF"/>
              </a:solidFill>
              <a:latin typeface="Century Gothic"/>
              <a:ea typeface="Century Gothic"/>
              <a:cs typeface="Century Gothic"/>
              <a:sym typeface="Century Gothic"/>
            </a:endParaRPr>
          </a:p>
        </p:txBody>
      </p:sp>
      <p:sp>
        <p:nvSpPr>
          <p:cNvPr id="155" name="Google Shape;155;p13"/>
          <p:cNvSpPr/>
          <p:nvPr/>
        </p:nvSpPr>
        <p:spPr>
          <a:xfrm>
            <a:off x="528039" y="9621618"/>
            <a:ext cx="24027000" cy="637200"/>
          </a:xfrm>
          <a:prstGeom prst="rect">
            <a:avLst/>
          </a:prstGeom>
          <a:solidFill>
            <a:srgbClr val="1C54A6"/>
          </a:solidFill>
          <a:ln cap="flat" cmpd="sng" w="25400">
            <a:solidFill>
              <a:srgbClr val="113B79"/>
            </a:solidFill>
            <a:prstDash val="solid"/>
            <a:miter lim="8000"/>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900"/>
              <a:buFont typeface="Verdana"/>
              <a:buNone/>
            </a:pPr>
            <a:r>
              <a:t/>
            </a:r>
            <a:endParaRPr b="0" i="0" sz="6900" u="none" cap="none" strike="noStrike">
              <a:solidFill>
                <a:srgbClr val="FFFFFF"/>
              </a:solidFill>
              <a:latin typeface="Calibri"/>
              <a:ea typeface="Calibri"/>
              <a:cs typeface="Calibri"/>
              <a:sym typeface="Calibri"/>
            </a:endParaRPr>
          </a:p>
        </p:txBody>
      </p:sp>
      <p:sp>
        <p:nvSpPr>
          <p:cNvPr id="156" name="Google Shape;156;p13"/>
          <p:cNvSpPr txBox="1"/>
          <p:nvPr/>
        </p:nvSpPr>
        <p:spPr>
          <a:xfrm>
            <a:off x="1217568" y="9277318"/>
            <a:ext cx="5387700" cy="948000"/>
          </a:xfrm>
          <a:prstGeom prst="rect">
            <a:avLst/>
          </a:prstGeom>
          <a:noFill/>
          <a:ln>
            <a:noFill/>
          </a:ln>
        </p:spPr>
        <p:txBody>
          <a:bodyPr anchorCtr="1" anchor="t" bIns="174875" lIns="0" spcFirstLastPara="1" rIns="349750" wrap="square" tIns="174875">
            <a:noAutofit/>
          </a:bodyPr>
          <a:lstStyle/>
          <a:p>
            <a:pPr indent="0" lvl="0" marL="0" marR="0" rtl="0" algn="ctr">
              <a:lnSpc>
                <a:spcPct val="100000"/>
              </a:lnSpc>
              <a:spcBef>
                <a:spcPts val="0"/>
              </a:spcBef>
              <a:spcAft>
                <a:spcPts val="0"/>
              </a:spcAft>
              <a:buClr>
                <a:srgbClr val="FFFFFF"/>
              </a:buClr>
              <a:buSzPts val="3600"/>
              <a:buFont typeface="Calibri"/>
              <a:buNone/>
            </a:pPr>
            <a:r>
              <a:t/>
            </a:r>
            <a:endParaRPr b="0" i="0" sz="3600" u="none" cap="none" strike="noStrike">
              <a:solidFill>
                <a:srgbClr val="1C54A6"/>
              </a:solidFill>
              <a:latin typeface="Calibri"/>
              <a:ea typeface="Calibri"/>
              <a:cs typeface="Calibri"/>
              <a:sym typeface="Calibri"/>
            </a:endParaRPr>
          </a:p>
        </p:txBody>
      </p:sp>
      <p:sp>
        <p:nvSpPr>
          <p:cNvPr id="157" name="Google Shape;157;p13"/>
          <p:cNvSpPr txBox="1"/>
          <p:nvPr/>
        </p:nvSpPr>
        <p:spPr>
          <a:xfrm>
            <a:off x="560361" y="9570211"/>
            <a:ext cx="5226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Century Gothic"/>
              <a:buNone/>
            </a:pPr>
            <a:r>
              <a:rPr b="1" lang="en-US" sz="4400">
                <a:solidFill>
                  <a:srgbClr val="FFFFFF"/>
                </a:solidFill>
                <a:latin typeface="Century Gothic"/>
                <a:ea typeface="Century Gothic"/>
                <a:cs typeface="Century Gothic"/>
                <a:sym typeface="Century Gothic"/>
              </a:rPr>
              <a:t>2</a:t>
            </a:r>
            <a:endParaRPr b="1" i="0" sz="4400" u="none" cap="none" strike="noStrike">
              <a:solidFill>
                <a:srgbClr val="FFFFFF"/>
              </a:solidFill>
              <a:latin typeface="Century Gothic"/>
              <a:ea typeface="Century Gothic"/>
              <a:cs typeface="Century Gothic"/>
              <a:sym typeface="Century Gothic"/>
            </a:endParaRPr>
          </a:p>
        </p:txBody>
      </p:sp>
      <p:sp>
        <p:nvSpPr>
          <p:cNvPr id="158" name="Google Shape;158;p13"/>
          <p:cNvSpPr/>
          <p:nvPr/>
        </p:nvSpPr>
        <p:spPr>
          <a:xfrm>
            <a:off x="576239" y="26631422"/>
            <a:ext cx="24050672" cy="658950"/>
          </a:xfrm>
          <a:prstGeom prst="rect">
            <a:avLst/>
          </a:prstGeom>
          <a:solidFill>
            <a:srgbClr val="1C54A6"/>
          </a:solidFill>
          <a:ln cap="flat" cmpd="sng" w="25400">
            <a:solidFill>
              <a:srgbClr val="113B79"/>
            </a:solidFill>
            <a:prstDash val="solid"/>
            <a:miter lim="8000"/>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900"/>
              <a:buFont typeface="Verdana"/>
              <a:buNone/>
            </a:pPr>
            <a:r>
              <a:t/>
            </a:r>
            <a:endParaRPr b="0" i="0" sz="6900" u="none" cap="none" strike="noStrike">
              <a:solidFill>
                <a:srgbClr val="FFFFFF"/>
              </a:solidFill>
              <a:latin typeface="Calibri"/>
              <a:ea typeface="Calibri"/>
              <a:cs typeface="Calibri"/>
              <a:sym typeface="Calibri"/>
            </a:endParaRPr>
          </a:p>
        </p:txBody>
      </p:sp>
      <p:sp>
        <p:nvSpPr>
          <p:cNvPr id="159" name="Google Shape;159;p13"/>
          <p:cNvSpPr txBox="1"/>
          <p:nvPr/>
        </p:nvSpPr>
        <p:spPr>
          <a:xfrm>
            <a:off x="18025145" y="28886841"/>
            <a:ext cx="4725655" cy="962369"/>
          </a:xfrm>
          <a:prstGeom prst="rect">
            <a:avLst/>
          </a:prstGeom>
          <a:noFill/>
          <a:ln>
            <a:noFill/>
          </a:ln>
        </p:spPr>
        <p:txBody>
          <a:bodyPr anchorCtr="1" anchor="t" bIns="174875" lIns="0" spcFirstLastPara="1" rIns="349750" wrap="square" tIns="174875">
            <a:noAutofit/>
          </a:bodyPr>
          <a:lstStyle/>
          <a:p>
            <a:pPr indent="0" lvl="0" marL="0" marR="0" rtl="0" algn="ctr">
              <a:lnSpc>
                <a:spcPct val="100000"/>
              </a:lnSpc>
              <a:spcBef>
                <a:spcPts val="0"/>
              </a:spcBef>
              <a:spcAft>
                <a:spcPts val="0"/>
              </a:spcAft>
              <a:buClr>
                <a:srgbClr val="FFFFFF"/>
              </a:buClr>
              <a:buSzPts val="3600"/>
              <a:buFont typeface="Calibri"/>
              <a:buNone/>
            </a:pPr>
            <a:r>
              <a:rPr b="1" i="0" lang="en-US" sz="3600" u="none" cap="none" strike="noStrike">
                <a:solidFill>
                  <a:srgbClr val="FFFFFF"/>
                </a:solidFill>
                <a:latin typeface="Calibri"/>
                <a:ea typeface="Calibri"/>
                <a:cs typeface="Calibri"/>
                <a:sym typeface="Calibri"/>
              </a:rPr>
              <a:t>Conclusions</a:t>
            </a:r>
            <a:endParaRPr b="0" i="0" sz="3600" u="none" cap="none" strike="noStrike">
              <a:solidFill>
                <a:srgbClr val="1C54A6"/>
              </a:solidFill>
              <a:latin typeface="Calibri"/>
              <a:ea typeface="Calibri"/>
              <a:cs typeface="Calibri"/>
              <a:sym typeface="Calibri"/>
            </a:endParaRPr>
          </a:p>
        </p:txBody>
      </p:sp>
      <p:sp>
        <p:nvSpPr>
          <p:cNvPr id="160" name="Google Shape;160;p13"/>
          <p:cNvSpPr txBox="1"/>
          <p:nvPr/>
        </p:nvSpPr>
        <p:spPr>
          <a:xfrm>
            <a:off x="23446013" y="26559416"/>
            <a:ext cx="316803" cy="76267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Century Gothic"/>
              <a:buNone/>
            </a:pPr>
            <a:r>
              <a:t/>
            </a:r>
            <a:endParaRPr b="1" i="0" sz="4400" u="none" cap="none" strike="noStrike">
              <a:solidFill>
                <a:srgbClr val="FFFFFF"/>
              </a:solidFill>
              <a:latin typeface="Century Gothic"/>
              <a:ea typeface="Century Gothic"/>
              <a:cs typeface="Century Gothic"/>
              <a:sym typeface="Century Gothic"/>
            </a:endParaRPr>
          </a:p>
        </p:txBody>
      </p:sp>
      <p:sp>
        <p:nvSpPr>
          <p:cNvPr id="161" name="Google Shape;161;p13"/>
          <p:cNvSpPr txBox="1"/>
          <p:nvPr/>
        </p:nvSpPr>
        <p:spPr>
          <a:xfrm>
            <a:off x="635291" y="26559516"/>
            <a:ext cx="5250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4400"/>
              <a:buFont typeface="Century Gothic"/>
              <a:buNone/>
            </a:pPr>
            <a:r>
              <a:rPr b="1" lang="en-US" sz="4400">
                <a:solidFill>
                  <a:srgbClr val="FFFFFF"/>
                </a:solidFill>
                <a:latin typeface="Century Gothic"/>
                <a:ea typeface="Century Gothic"/>
                <a:cs typeface="Century Gothic"/>
                <a:sym typeface="Century Gothic"/>
              </a:rPr>
              <a:t>3</a:t>
            </a:r>
            <a:endParaRPr b="1" i="0" sz="4400" u="none" cap="none" strike="noStrike">
              <a:solidFill>
                <a:srgbClr val="FFFFFF"/>
              </a:solidFill>
              <a:latin typeface="Century Gothic"/>
              <a:ea typeface="Century Gothic"/>
              <a:cs typeface="Century Gothic"/>
              <a:sym typeface="Century Gothic"/>
            </a:endParaRPr>
          </a:p>
        </p:txBody>
      </p:sp>
      <p:sp>
        <p:nvSpPr>
          <p:cNvPr id="162" name="Google Shape;162;p13"/>
          <p:cNvSpPr txBox="1"/>
          <p:nvPr/>
        </p:nvSpPr>
        <p:spPr>
          <a:xfrm>
            <a:off x="10096500" y="27626750"/>
            <a:ext cx="14534700" cy="7545900"/>
          </a:xfrm>
          <a:prstGeom prst="rect">
            <a:avLst/>
          </a:prstGeom>
          <a:noFill/>
          <a:ln>
            <a:noFill/>
          </a:ln>
        </p:spPr>
        <p:txBody>
          <a:bodyPr anchorCtr="0" anchor="t" bIns="174875" lIns="0" spcFirstLastPara="1" rIns="349750" wrap="square" tIns="174875">
            <a:noAutofit/>
          </a:bodyPr>
          <a:lstStyle/>
          <a:p>
            <a:pPr indent="-393700" lvl="0" marL="457200" marR="0" rtl="0" algn="just">
              <a:lnSpc>
                <a:spcPct val="120000"/>
              </a:lnSpc>
              <a:spcBef>
                <a:spcPts val="0"/>
              </a:spcBef>
              <a:spcAft>
                <a:spcPts val="0"/>
              </a:spcAft>
              <a:buClr>
                <a:srgbClr val="1C54A6"/>
              </a:buClr>
              <a:buSzPts val="2600"/>
              <a:buFont typeface="Georgia"/>
              <a:buChar char="●"/>
            </a:pPr>
            <a:r>
              <a:rPr lang="en-US" sz="2600">
                <a:solidFill>
                  <a:srgbClr val="1C54A6"/>
                </a:solidFill>
                <a:latin typeface="Georgia"/>
                <a:ea typeface="Georgia"/>
                <a:cs typeface="Georgia"/>
                <a:sym typeface="Georgia"/>
              </a:rPr>
              <a:t>As for genres, adventure, animation, biography, drama, history, family and sport films tend to be more successful than action, comedy and horror films (and the rest are not much different), even though there is still nothing critically different.</a:t>
            </a:r>
            <a:endParaRPr sz="2600">
              <a:solidFill>
                <a:srgbClr val="1C54A6"/>
              </a:solidFill>
              <a:latin typeface="Georgia"/>
              <a:ea typeface="Georgia"/>
              <a:cs typeface="Georgia"/>
              <a:sym typeface="Georgia"/>
            </a:endParaRPr>
          </a:p>
          <a:p>
            <a:pPr indent="-393700" lvl="0" marL="457200" marR="0" rtl="0" algn="just">
              <a:lnSpc>
                <a:spcPct val="120000"/>
              </a:lnSpc>
              <a:spcBef>
                <a:spcPts val="0"/>
              </a:spcBef>
              <a:spcAft>
                <a:spcPts val="0"/>
              </a:spcAft>
              <a:buClr>
                <a:srgbClr val="1C54A6"/>
              </a:buClr>
              <a:buSzPts val="2600"/>
              <a:buFont typeface="Georgia"/>
              <a:buChar char="●"/>
            </a:pPr>
            <a:r>
              <a:rPr lang="en-US" sz="2600">
                <a:solidFill>
                  <a:srgbClr val="1C54A6"/>
                </a:solidFill>
                <a:latin typeface="Georgia"/>
                <a:ea typeface="Georgia"/>
                <a:cs typeface="Georgia"/>
                <a:sym typeface="Georgia"/>
              </a:rPr>
              <a:t>Analysing director data, one can tell that some directors are more likely to create a successful movie than the others, although many directors who have quite a few films might not actually have any successful ones. Also apparently the biggest number of successful films was made a few years ago, and the biggest number of unsuccessful films was made in the early 2000s.</a:t>
            </a:r>
            <a:endParaRPr sz="2600">
              <a:solidFill>
                <a:srgbClr val="1C54A6"/>
              </a:solidFill>
              <a:latin typeface="Georgia"/>
              <a:ea typeface="Georgia"/>
              <a:cs typeface="Georgia"/>
              <a:sym typeface="Georgia"/>
            </a:endParaRPr>
          </a:p>
          <a:p>
            <a:pPr indent="-393700" lvl="0" marL="457200" marR="0" rtl="0" algn="just">
              <a:lnSpc>
                <a:spcPct val="120000"/>
              </a:lnSpc>
              <a:spcBef>
                <a:spcPts val="0"/>
              </a:spcBef>
              <a:spcAft>
                <a:spcPts val="0"/>
              </a:spcAft>
              <a:buClr>
                <a:srgbClr val="1C54A6"/>
              </a:buClr>
              <a:buSzPts val="2600"/>
              <a:buFont typeface="Georgia"/>
              <a:buChar char="●"/>
            </a:pPr>
            <a:r>
              <a:rPr lang="en-US" sz="2600">
                <a:solidFill>
                  <a:srgbClr val="1C54A6"/>
                </a:solidFill>
                <a:latin typeface="Georgia"/>
                <a:ea typeface="Georgia"/>
                <a:cs typeface="Georgia"/>
                <a:sym typeface="Georgia"/>
              </a:rPr>
              <a:t>Having gotten so much information from the movie dataset, there is still not one clear thing that influences film success. It seems it must be a combination of a large amount of factors, at least one of which has to be pure luck. As it is, this research still manages to provide an answer (albeit perhaps an unsatisfying one). What makes a film successful? Apparently, we just don’t know. And neither do the studios making those films.</a:t>
            </a:r>
            <a:endParaRPr sz="2600">
              <a:solidFill>
                <a:srgbClr val="1C54A6"/>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Verdana"/>
              <a:buNone/>
            </a:pPr>
            <a:r>
              <a:t/>
            </a:r>
            <a:endParaRPr b="0" i="0" sz="2600" u="none" cap="none" strike="noStrike">
              <a:solidFill>
                <a:srgbClr val="1C54A6"/>
              </a:solidFill>
              <a:latin typeface="Calibri"/>
              <a:ea typeface="Calibri"/>
              <a:cs typeface="Calibri"/>
              <a:sym typeface="Calibri"/>
            </a:endParaRPr>
          </a:p>
        </p:txBody>
      </p:sp>
      <p:sp>
        <p:nvSpPr>
          <p:cNvPr id="163" name="Google Shape;163;p13"/>
          <p:cNvSpPr txBox="1"/>
          <p:nvPr/>
        </p:nvSpPr>
        <p:spPr>
          <a:xfrm>
            <a:off x="17282095" y="26485759"/>
            <a:ext cx="4725655" cy="962369"/>
          </a:xfrm>
          <a:prstGeom prst="rect">
            <a:avLst/>
          </a:prstGeom>
          <a:noFill/>
          <a:ln>
            <a:noFill/>
          </a:ln>
        </p:spPr>
        <p:txBody>
          <a:bodyPr anchorCtr="1" anchor="t" bIns="174875" lIns="0" spcFirstLastPara="1" rIns="349750" wrap="square" tIns="174875">
            <a:noAutofit/>
          </a:bodyPr>
          <a:lstStyle/>
          <a:p>
            <a:pPr indent="0" lvl="0" marL="0" marR="0" rtl="0" algn="ctr">
              <a:lnSpc>
                <a:spcPct val="100000"/>
              </a:lnSpc>
              <a:spcBef>
                <a:spcPts val="0"/>
              </a:spcBef>
              <a:spcAft>
                <a:spcPts val="0"/>
              </a:spcAft>
              <a:buClr>
                <a:srgbClr val="FFFFFF"/>
              </a:buClr>
              <a:buSzPts val="3600"/>
              <a:buFont typeface="Calibri"/>
              <a:buNone/>
            </a:pPr>
            <a:r>
              <a:t/>
            </a:r>
            <a:endParaRPr b="0" i="0" sz="3600" u="none" cap="none" strike="noStrike">
              <a:solidFill>
                <a:srgbClr val="1C54A6"/>
              </a:solidFill>
              <a:latin typeface="Calibri"/>
              <a:ea typeface="Calibri"/>
              <a:cs typeface="Calibri"/>
              <a:sym typeface="Calibri"/>
            </a:endParaRPr>
          </a:p>
        </p:txBody>
      </p:sp>
      <p:sp>
        <p:nvSpPr>
          <p:cNvPr id="164" name="Google Shape;164;p13"/>
          <p:cNvSpPr txBox="1"/>
          <p:nvPr/>
        </p:nvSpPr>
        <p:spPr>
          <a:xfrm>
            <a:off x="1159000" y="26525169"/>
            <a:ext cx="3593703" cy="838121"/>
          </a:xfrm>
          <a:prstGeom prst="rect">
            <a:avLst/>
          </a:prstGeom>
          <a:noFill/>
          <a:ln>
            <a:noFill/>
          </a:ln>
        </p:spPr>
        <p:txBody>
          <a:bodyPr anchorCtr="1" anchor="t" bIns="174875" lIns="0" spcFirstLastPara="1" rIns="349750" wrap="square" tIns="174875">
            <a:noAutofit/>
          </a:bodyPr>
          <a:lstStyle/>
          <a:p>
            <a:pPr indent="0" lvl="0" marL="0" marR="0" rtl="0" algn="ctr">
              <a:lnSpc>
                <a:spcPct val="100000"/>
              </a:lnSpc>
              <a:spcBef>
                <a:spcPts val="0"/>
              </a:spcBef>
              <a:spcAft>
                <a:spcPts val="0"/>
              </a:spcAft>
              <a:buClr>
                <a:srgbClr val="FFFFFF"/>
              </a:buClr>
              <a:buSzPts val="3600"/>
              <a:buFont typeface="Calibri"/>
              <a:buNone/>
            </a:pPr>
            <a:r>
              <a:t/>
            </a:r>
            <a:endParaRPr b="0" i="0" sz="3600" u="none" cap="none" strike="noStrike">
              <a:solidFill>
                <a:srgbClr val="1C54A6"/>
              </a:solidFill>
              <a:latin typeface="Calibri"/>
              <a:ea typeface="Calibri"/>
              <a:cs typeface="Calibri"/>
              <a:sym typeface="Calibri"/>
            </a:endParaRPr>
          </a:p>
        </p:txBody>
      </p:sp>
      <p:sp>
        <p:nvSpPr>
          <p:cNvPr id="165" name="Google Shape;165;p13"/>
          <p:cNvSpPr txBox="1"/>
          <p:nvPr/>
        </p:nvSpPr>
        <p:spPr>
          <a:xfrm>
            <a:off x="603800" y="10520675"/>
            <a:ext cx="9816600" cy="53892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1100"/>
              <a:buFont typeface="Arial"/>
              <a:buNone/>
            </a:pPr>
            <a:r>
              <a:rPr lang="en-US" sz="2600">
                <a:solidFill>
                  <a:srgbClr val="1C54A6"/>
                </a:solidFill>
                <a:latin typeface="Georgia"/>
                <a:ea typeface="Georgia"/>
                <a:cs typeface="Georgia"/>
                <a:sym typeface="Georgia"/>
              </a:rPr>
              <a:t>To get a (roughly) even number of films on both sides, I decided that each film that has a score of 6.4 and above is well-rated, and everything below 6.4 is not. Out of the ones that are a 6.4 and higher I only took films that grossed at least $30m because everything below that could well be considered niche, whereas I am interested in more or less mainstream films, and that additionally I decided that successful films made more money than was their budget. Unsuccessful were less than 6.4 and made less than the company spent making them.</a:t>
            </a:r>
            <a:endParaRPr sz="2600">
              <a:solidFill>
                <a:srgbClr val="1C54A6"/>
              </a:solidFill>
              <a:latin typeface="Georgia"/>
              <a:ea typeface="Georgia"/>
              <a:cs typeface="Georgia"/>
              <a:sym typeface="Georgia"/>
            </a:endParaRPr>
          </a:p>
        </p:txBody>
      </p:sp>
      <p:sp>
        <p:nvSpPr>
          <p:cNvPr id="166" name="Google Shape;166;p13"/>
          <p:cNvSpPr/>
          <p:nvPr/>
        </p:nvSpPr>
        <p:spPr>
          <a:xfrm>
            <a:off x="8849325" y="22753425"/>
            <a:ext cx="15834000" cy="31755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1100"/>
              <a:buFont typeface="Arial"/>
              <a:buNone/>
            </a:pPr>
            <a:r>
              <a:rPr lang="en-US" sz="2600">
                <a:solidFill>
                  <a:srgbClr val="1C54A6"/>
                </a:solidFill>
                <a:latin typeface="Georgia"/>
                <a:ea typeface="Georgia"/>
                <a:cs typeface="Georgia"/>
                <a:sym typeface="Georgia"/>
              </a:rPr>
              <a:t>I compared the budget of successful vs unsuccessful films to see whether how much it cost to make a film actually had any influence on the success of the movie. And no, it did not. Furthermore, in the last 20 years unsuccessful films have turned out to be more expensive. Sure, part of that is because my initial criteria for an unsuccessful film was that the studio spent more than it earned, but also since all of the unsuccessful films are first and foremost poorly rated, the outtake of this is that the studios throw away money making poor quality</a:t>
            </a:r>
            <a:endParaRPr sz="2600">
              <a:solidFill>
                <a:srgbClr val="1C54A6"/>
              </a:solidFill>
              <a:latin typeface="Georgia"/>
              <a:ea typeface="Georgia"/>
              <a:cs typeface="Georgia"/>
              <a:sym typeface="Georgia"/>
            </a:endParaRPr>
          </a:p>
          <a:p>
            <a:pPr indent="0" lvl="0" marL="0" marR="0" rtl="0" algn="just">
              <a:lnSpc>
                <a:spcPct val="120000"/>
              </a:lnSpc>
              <a:spcBef>
                <a:spcPts val="0"/>
              </a:spcBef>
              <a:spcAft>
                <a:spcPts val="0"/>
              </a:spcAft>
              <a:buClr>
                <a:srgbClr val="1C54A6"/>
              </a:buClr>
              <a:buSzPts val="2400"/>
              <a:buFont typeface="Georgia"/>
              <a:buNone/>
            </a:pPr>
            <a:r>
              <a:rPr lang="en-US" sz="2600">
                <a:solidFill>
                  <a:srgbClr val="1C54A6"/>
                </a:solidFill>
                <a:latin typeface="Georgia"/>
                <a:ea typeface="Georgia"/>
                <a:cs typeface="Georgia"/>
                <a:sym typeface="Georgia"/>
              </a:rPr>
              <a:t>productions that do not even appeal to viewers.</a:t>
            </a:r>
            <a:endParaRPr sz="2600">
              <a:solidFill>
                <a:srgbClr val="1C54A6"/>
              </a:solidFill>
              <a:latin typeface="Georgia"/>
              <a:ea typeface="Georgia"/>
              <a:cs typeface="Georgia"/>
              <a:sym typeface="Georgia"/>
            </a:endParaRPr>
          </a:p>
        </p:txBody>
      </p:sp>
      <p:sp>
        <p:nvSpPr>
          <p:cNvPr id="167" name="Google Shape;167;p13"/>
          <p:cNvSpPr/>
          <p:nvPr/>
        </p:nvSpPr>
        <p:spPr>
          <a:xfrm>
            <a:off x="2746616" y="21755752"/>
            <a:ext cx="1788516" cy="784706"/>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Verdana"/>
              <a:ea typeface="Verdana"/>
              <a:cs typeface="Verdana"/>
              <a:sym typeface="Verdana"/>
            </a:endParaRPr>
          </a:p>
        </p:txBody>
      </p:sp>
      <p:sp>
        <p:nvSpPr>
          <p:cNvPr id="168" name="Google Shape;168;p13"/>
          <p:cNvSpPr/>
          <p:nvPr/>
        </p:nvSpPr>
        <p:spPr>
          <a:xfrm>
            <a:off x="442912" y="442911"/>
            <a:ext cx="5448301" cy="394811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Verdana"/>
              <a:ea typeface="Verdana"/>
              <a:cs typeface="Verdana"/>
              <a:sym typeface="Verdana"/>
            </a:endParaRPr>
          </a:p>
        </p:txBody>
      </p:sp>
      <p:pic>
        <p:nvPicPr>
          <p:cNvPr id="169" name="Google Shape;169;p13"/>
          <p:cNvPicPr preferRelativeResize="0"/>
          <p:nvPr/>
        </p:nvPicPr>
        <p:blipFill rotWithShape="1">
          <a:blip r:embed="rId3">
            <a:alphaModFix/>
          </a:blip>
          <a:srcRect b="0" l="0" r="0" t="0"/>
          <a:stretch/>
        </p:blipFill>
        <p:spPr>
          <a:xfrm>
            <a:off x="-282750" y="-773855"/>
            <a:ext cx="9310687" cy="6507871"/>
          </a:xfrm>
          <a:prstGeom prst="rect">
            <a:avLst/>
          </a:prstGeom>
          <a:noFill/>
          <a:ln>
            <a:noFill/>
          </a:ln>
        </p:spPr>
      </p:pic>
      <p:pic>
        <p:nvPicPr>
          <p:cNvPr id="170" name="Google Shape;170;p13"/>
          <p:cNvPicPr preferRelativeResize="0"/>
          <p:nvPr/>
        </p:nvPicPr>
        <p:blipFill>
          <a:blip r:embed="rId4">
            <a:alphaModFix/>
          </a:blip>
          <a:stretch>
            <a:fillRect/>
          </a:stretch>
        </p:blipFill>
        <p:spPr>
          <a:xfrm>
            <a:off x="24250" y="22007800"/>
            <a:ext cx="8818563" cy="4599250"/>
          </a:xfrm>
          <a:prstGeom prst="rect">
            <a:avLst/>
          </a:prstGeom>
          <a:noFill/>
          <a:ln>
            <a:noFill/>
          </a:ln>
        </p:spPr>
      </p:pic>
      <p:pic>
        <p:nvPicPr>
          <p:cNvPr id="171" name="Google Shape;171;p13"/>
          <p:cNvPicPr preferRelativeResize="0"/>
          <p:nvPr/>
        </p:nvPicPr>
        <p:blipFill>
          <a:blip r:embed="rId5">
            <a:alphaModFix/>
          </a:blip>
          <a:stretch>
            <a:fillRect/>
          </a:stretch>
        </p:blipFill>
        <p:spPr>
          <a:xfrm>
            <a:off x="10933850" y="10278425"/>
            <a:ext cx="13621050" cy="5982350"/>
          </a:xfrm>
          <a:prstGeom prst="rect">
            <a:avLst/>
          </a:prstGeom>
          <a:noFill/>
          <a:ln>
            <a:noFill/>
          </a:ln>
        </p:spPr>
      </p:pic>
      <p:pic>
        <p:nvPicPr>
          <p:cNvPr id="172" name="Google Shape;172;p13"/>
          <p:cNvPicPr preferRelativeResize="0"/>
          <p:nvPr/>
        </p:nvPicPr>
        <p:blipFill>
          <a:blip r:embed="rId6">
            <a:alphaModFix/>
          </a:blip>
          <a:stretch>
            <a:fillRect/>
          </a:stretch>
        </p:blipFill>
        <p:spPr>
          <a:xfrm>
            <a:off x="-18800" y="15805050"/>
            <a:ext cx="8509576" cy="6202750"/>
          </a:xfrm>
          <a:prstGeom prst="rect">
            <a:avLst/>
          </a:prstGeom>
          <a:noFill/>
          <a:ln>
            <a:noFill/>
          </a:ln>
        </p:spPr>
      </p:pic>
      <p:pic>
        <p:nvPicPr>
          <p:cNvPr id="173" name="Google Shape;173;p13"/>
          <p:cNvPicPr preferRelativeResize="0"/>
          <p:nvPr/>
        </p:nvPicPr>
        <p:blipFill>
          <a:blip r:embed="rId7">
            <a:alphaModFix/>
          </a:blip>
          <a:stretch>
            <a:fillRect/>
          </a:stretch>
        </p:blipFill>
        <p:spPr>
          <a:xfrm>
            <a:off x="1863325" y="15693775"/>
            <a:ext cx="3067050" cy="190500"/>
          </a:xfrm>
          <a:prstGeom prst="rect">
            <a:avLst/>
          </a:prstGeom>
          <a:noFill/>
          <a:ln>
            <a:noFill/>
          </a:ln>
        </p:spPr>
      </p:pic>
      <p:pic>
        <p:nvPicPr>
          <p:cNvPr id="174" name="Google Shape;174;p13"/>
          <p:cNvPicPr preferRelativeResize="0"/>
          <p:nvPr/>
        </p:nvPicPr>
        <p:blipFill>
          <a:blip r:embed="rId8">
            <a:alphaModFix/>
          </a:blip>
          <a:stretch>
            <a:fillRect/>
          </a:stretch>
        </p:blipFill>
        <p:spPr>
          <a:xfrm>
            <a:off x="16417725" y="15987725"/>
            <a:ext cx="8631925" cy="5982360"/>
          </a:xfrm>
          <a:prstGeom prst="rect">
            <a:avLst/>
          </a:prstGeom>
          <a:noFill/>
          <a:ln>
            <a:noFill/>
          </a:ln>
        </p:spPr>
      </p:pic>
      <p:sp>
        <p:nvSpPr>
          <p:cNvPr id="175" name="Google Shape;175;p13"/>
          <p:cNvSpPr/>
          <p:nvPr/>
        </p:nvSpPr>
        <p:spPr>
          <a:xfrm>
            <a:off x="8430800" y="16127150"/>
            <a:ext cx="8143500" cy="41907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1100"/>
              <a:buFont typeface="Arial"/>
              <a:buNone/>
            </a:pPr>
            <a:r>
              <a:rPr lang="en-US" sz="2600">
                <a:solidFill>
                  <a:srgbClr val="1C54A6"/>
                </a:solidFill>
                <a:latin typeface="Georgia"/>
                <a:ea typeface="Georgia"/>
                <a:cs typeface="Georgia"/>
                <a:sym typeface="Georgia"/>
              </a:rPr>
              <a:t>Exploring connections between duration and score, gross and score, and duration and gross revealed the following: there is not much correlation between duration and IMDB score (although yes, longer movies appear to be more highly rated but also there are much less of them as a whole), but highly rated (&gt;=6.4 IMDB score) films are shown to make a good amount of money, whereas the results among poorly rated films vary greatly. One more outtake is that films with below-average and average duration tend to make more money than the especially long ones.</a:t>
            </a:r>
            <a:endParaRPr sz="2600">
              <a:solidFill>
                <a:srgbClr val="1C54A6"/>
              </a:solidFill>
              <a:latin typeface="Georgia"/>
              <a:ea typeface="Georgia"/>
              <a:cs typeface="Georgia"/>
              <a:sym typeface="Georgia"/>
            </a:endParaRPr>
          </a:p>
        </p:txBody>
      </p:sp>
      <p:pic>
        <p:nvPicPr>
          <p:cNvPr id="176" name="Google Shape;176;p13"/>
          <p:cNvPicPr preferRelativeResize="0"/>
          <p:nvPr/>
        </p:nvPicPr>
        <p:blipFill>
          <a:blip r:embed="rId9">
            <a:alphaModFix/>
          </a:blip>
          <a:stretch>
            <a:fillRect/>
          </a:stretch>
        </p:blipFill>
        <p:spPr>
          <a:xfrm>
            <a:off x="9083875" y="5144125"/>
            <a:ext cx="6614375" cy="4433166"/>
          </a:xfrm>
          <a:prstGeom prst="rect">
            <a:avLst/>
          </a:prstGeom>
          <a:noFill/>
          <a:ln>
            <a:noFill/>
          </a:ln>
        </p:spPr>
      </p:pic>
      <p:pic>
        <p:nvPicPr>
          <p:cNvPr id="177" name="Google Shape;177;p13"/>
          <p:cNvPicPr preferRelativeResize="0"/>
          <p:nvPr/>
        </p:nvPicPr>
        <p:blipFill>
          <a:blip r:embed="rId10">
            <a:alphaModFix/>
          </a:blip>
          <a:stretch>
            <a:fillRect/>
          </a:stretch>
        </p:blipFill>
        <p:spPr>
          <a:xfrm>
            <a:off x="8043876" y="10077450"/>
            <a:ext cx="16511175" cy="190500"/>
          </a:xfrm>
          <a:prstGeom prst="rect">
            <a:avLst/>
          </a:prstGeom>
          <a:noFill/>
          <a:ln>
            <a:noFill/>
          </a:ln>
        </p:spPr>
      </p:pic>
      <p:pic>
        <p:nvPicPr>
          <p:cNvPr id="178" name="Google Shape;178;p13"/>
          <p:cNvPicPr preferRelativeResize="0"/>
          <p:nvPr/>
        </p:nvPicPr>
        <p:blipFill>
          <a:blip r:embed="rId11">
            <a:alphaModFix/>
          </a:blip>
          <a:stretch>
            <a:fillRect/>
          </a:stretch>
        </p:blipFill>
        <p:spPr>
          <a:xfrm>
            <a:off x="178400" y="27380800"/>
            <a:ext cx="9663941" cy="7243225"/>
          </a:xfrm>
          <a:prstGeom prst="rect">
            <a:avLst/>
          </a:prstGeom>
          <a:noFill/>
          <a:ln>
            <a:noFill/>
          </a:ln>
        </p:spPr>
      </p:pic>
      <p:pic>
        <p:nvPicPr>
          <p:cNvPr id="179" name="Google Shape;179;p13"/>
          <p:cNvPicPr preferRelativeResize="0"/>
          <p:nvPr/>
        </p:nvPicPr>
        <p:blipFill>
          <a:blip r:embed="rId12">
            <a:alphaModFix/>
          </a:blip>
          <a:stretch>
            <a:fillRect/>
          </a:stretch>
        </p:blipFill>
        <p:spPr>
          <a:xfrm flipH="1" rot="10800000">
            <a:off x="979552" y="34624025"/>
            <a:ext cx="22147150" cy="658950"/>
          </a:xfrm>
          <a:prstGeom prst="rect">
            <a:avLst/>
          </a:prstGeom>
          <a:noFill/>
          <a:ln>
            <a:noFill/>
          </a:ln>
        </p:spPr>
      </p:pic>
      <p:sp>
        <p:nvSpPr>
          <p:cNvPr id="180" name="Google Shape;180;p13"/>
          <p:cNvSpPr/>
          <p:nvPr/>
        </p:nvSpPr>
        <p:spPr>
          <a:xfrm>
            <a:off x="0" y="34702484"/>
            <a:ext cx="25203000" cy="1047300"/>
          </a:xfrm>
          <a:prstGeom prst="rect">
            <a:avLst/>
          </a:prstGeom>
          <a:solidFill>
            <a:srgbClr val="1C54A6"/>
          </a:solidFill>
          <a:ln cap="flat" cmpd="sng" w="25400">
            <a:solidFill>
              <a:srgbClr val="113B7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FFFF"/>
                </a:solidFill>
                <a:latin typeface="Verdana"/>
                <a:ea typeface="Verdana"/>
                <a:cs typeface="Verdana"/>
                <a:sym typeface="Verdana"/>
              </a:rPr>
              <a:t>Applied Sciences Faculty, Ukrainian Catholic University, Lviv, Ukraine (</a:t>
            </a:r>
            <a:r>
              <a:rPr lang="en-US" sz="2000">
                <a:solidFill>
                  <a:srgbClr val="FFFFFF"/>
                </a:solidFill>
                <a:latin typeface="Verdana"/>
                <a:ea typeface="Verdana"/>
                <a:cs typeface="Verdana"/>
                <a:sym typeface="Verdana"/>
              </a:rPr>
              <a:t>romaniuk</a:t>
            </a:r>
            <a:r>
              <a:rPr b="0" i="0" lang="en-US" sz="2000" u="none" cap="none" strike="noStrike">
                <a:solidFill>
                  <a:srgbClr val="FFFFFF"/>
                </a:solidFill>
                <a:latin typeface="Verdana"/>
                <a:ea typeface="Verdana"/>
                <a:cs typeface="Verdana"/>
                <a:sym typeface="Verdana"/>
              </a:rPr>
              <a:t>@ucu.edu.ua)</a:t>
            </a:r>
            <a:endParaRPr b="0" baseline="30000" i="0" sz="2000" u="none" cap="none" strike="noStrike">
              <a:solidFill>
                <a:srgbClr val="FFFFFF"/>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Poster Competition Energy Dialogue 2013 template potrait 700x1000">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TH - Posters 700x1000-Red">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KTH - Posters 700x1000-Grey">
  <a:themeElements>
    <a:clrScheme name="KTH">
      <a:dk1>
        <a:srgbClr val="000000"/>
      </a:dk1>
      <a:lt1>
        <a:srgbClr val="FFFFFF"/>
      </a:lt1>
      <a:dk2>
        <a:srgbClr val="000000"/>
      </a:dk2>
      <a:lt2>
        <a:srgbClr val="808080"/>
      </a:lt2>
      <a:accent1>
        <a:srgbClr val="1C54A6"/>
      </a:accent1>
      <a:accent2>
        <a:srgbClr val="808080"/>
      </a:accent2>
      <a:accent3>
        <a:srgbClr val="9D102D"/>
      </a:accent3>
      <a:accent4>
        <a:srgbClr val="E3DCC0"/>
      </a:accent4>
      <a:accent5>
        <a:srgbClr val="7F8E2B"/>
      </a:accent5>
      <a:accent6>
        <a:srgbClr val="404616"/>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