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7" r:id="rId4"/>
    <p:sldId id="270" r:id="rId5"/>
    <p:sldId id="262" r:id="rId6"/>
    <p:sldId id="275" r:id="rId7"/>
    <p:sldId id="27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91" autoAdjust="0"/>
    <p:restoredTop sz="94660"/>
  </p:normalViewPr>
  <p:slideViewPr>
    <p:cSldViewPr snapToGrid="0">
      <p:cViewPr varScale="1">
        <p:scale>
          <a:sx n="88" d="100"/>
          <a:sy n="88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01334-8A5E-47A7-861A-EE46A8B49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EE91A7-8048-49DF-BE1A-B265ECF8B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B76F67-A1A9-4749-BBF9-C75438C2F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2214-0A13-4C8C-887C-AD585FA7F6B2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2266D4-D0FA-49AB-B621-9C0CC595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DBCB8A-0AF5-4D46-A900-2276E2D7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DDF7-9A78-4452-BFFF-EBA8DDE26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73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6CDE5-B185-484A-8764-D09EBE26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A57D4F0-4A7A-4771-9332-6685FED10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6EAF5B-963C-40E1-BB26-CB4F4B3D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2214-0A13-4C8C-887C-AD585FA7F6B2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4A5E5E-2AD2-446D-8940-AC9897DD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76CD16-E566-424F-8B38-AE58D5887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DDF7-9A78-4452-BFFF-EBA8DDE26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38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668C003-6F9C-4521-B114-E1437B323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C3139A-F68E-4E90-B0F6-E33697BCB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DCD1C7-D12B-41AE-AAB3-D3432CE7D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2214-0A13-4C8C-887C-AD585FA7F6B2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2E3F2F-E9E9-4F09-BAE7-E7071681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29403B-FABE-4B68-8EEA-A9B4539E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DDF7-9A78-4452-BFFF-EBA8DDE26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54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0EC73-7F72-4DC3-B9FF-82402FB2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CC56C6-20AB-44D5-A07E-5C565A0C7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36CE38-6F63-4752-B39E-D98343B4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2214-0A13-4C8C-887C-AD585FA7F6B2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347752-84AF-4E3A-A223-A9A0B8B1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4D1C58-012E-4D75-97D9-4E0B0B599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DDF7-9A78-4452-BFFF-EBA8DDE26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28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C92E9-41D4-4E17-AC2B-710E0029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569997-8CAA-4A3B-9FD4-BD2EE8DD5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F81D20-60BA-46BB-96C2-A24617B4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2214-0A13-4C8C-887C-AD585FA7F6B2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6ABA28-85DC-4D43-BB8A-B12CF755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55287B-5BE0-441B-A598-0C885EF2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DDF7-9A78-4452-BFFF-EBA8DDE26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8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43725F-3F8E-4E7F-8C40-6286C7A6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9421BD-BB97-401B-B95D-278B5761C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5E8E61-7067-4FF9-BADC-867850B79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A9EC53-E981-4F82-A4A8-F8E73F00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2214-0A13-4C8C-887C-AD585FA7F6B2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5F1131-F5FE-4EA1-B849-893D37BA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C0C98D-A1EA-4E46-9CC8-2964FE00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DDF7-9A78-4452-BFFF-EBA8DDE26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15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48B4AF-E3C7-4A30-9C69-E5EF7B0C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49E51C-4C26-4875-9879-442A1DC75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ABC251-ED42-48FE-8382-287AB858B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B8ED5AE-0194-49E1-9AEF-44113ADBA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366ACA7-F7C4-4FA3-93D7-CA0B1064DD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54C2026-C0B0-48BF-B774-FA3DAFFD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2214-0A13-4C8C-887C-AD585FA7F6B2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559737E-1589-48E1-BD70-BE818158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E83DD3-48CE-4276-8CFA-A248C882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DDF7-9A78-4452-BFFF-EBA8DDE26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01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BFEF9B-C9AB-428B-84D0-7EC3086A5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6E584BC-76FC-4D23-B6C2-5483083B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2214-0A13-4C8C-887C-AD585FA7F6B2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931265-3DA4-4A51-A0B8-8339FDF8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048B32-2776-4392-830B-6BF3298E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DDF7-9A78-4452-BFFF-EBA8DDE26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39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A6E5A54-72BC-429A-9AA0-8143CC84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2214-0A13-4C8C-887C-AD585FA7F6B2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37B67FC-25E1-409E-A8C2-A3F4C484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109FED-6F32-410D-86C0-0930AF09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DDF7-9A78-4452-BFFF-EBA8DDE26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5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41E1E-3A79-4001-855E-B789299A1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4C522E-D5BC-4959-9422-A76AB923B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990539-3EB3-45B4-8E55-A1C31089B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55DF4C-D33E-40FE-BB1A-61F0D7587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2214-0A13-4C8C-887C-AD585FA7F6B2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71101F-1334-4244-9F75-9790D2EC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C610E9-2E29-4C11-8B0A-401FE5BC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DDF7-9A78-4452-BFFF-EBA8DDE26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61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C853B-7681-494F-A424-64CB91336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D8E4FCA-29C0-482F-B307-B2CD0057B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EFA103-F31D-4F10-83D0-424CA331E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2C6D8C-6FCE-460A-9C3E-BC33C755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2214-0A13-4C8C-887C-AD585FA7F6B2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D9F77E-CFBB-4926-9252-559C67661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5A7906-4E7E-4FE8-B344-A5F103E4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DDF7-9A78-4452-BFFF-EBA8DDE26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85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401CD6-BEC2-40F5-930F-F66CECB36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A29B3D-0929-4FC6-95D2-44B8D8573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C87C6C-5884-49C0-8707-63A0D1C20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E2214-0A13-4C8C-887C-AD585FA7F6B2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CCC043-E69A-4141-AE20-0A844D3F6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26911C-C59D-4640-94B1-C7AC256E0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6DDF7-9A78-4452-BFFF-EBA8DDE26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94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8B08F-84F3-4FBE-8E0D-FA0E98212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6774"/>
            <a:ext cx="11821296" cy="1192469"/>
          </a:xfrm>
        </p:spPr>
        <p:txBody>
          <a:bodyPr>
            <a:normAutofit/>
          </a:bodyPr>
          <a:lstStyle/>
          <a:p>
            <a:r>
              <a:rPr lang="en-US" sz="5400"/>
              <a:t>Test project for CI/CD Architecture</a:t>
            </a:r>
            <a:endParaRPr lang="ru-RU" sz="5400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CD8B08F-84F3-4FBE-8E0D-FA0E982125A5}"/>
              </a:ext>
            </a:extLst>
          </p:cNvPr>
          <p:cNvSpPr txBox="1">
            <a:spLocks/>
          </p:cNvSpPr>
          <p:nvPr/>
        </p:nvSpPr>
        <p:spPr>
          <a:xfrm>
            <a:off x="0" y="3746113"/>
            <a:ext cx="11821296" cy="24652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 </a:t>
            </a:r>
            <a:r>
              <a:rPr lang="en-US" sz="4300" dirty="0"/>
              <a:t>Purpose:</a:t>
            </a:r>
            <a:r>
              <a:rPr lang="en-US" sz="3000" dirty="0"/>
              <a:t> </a:t>
            </a:r>
          </a:p>
          <a:p>
            <a:pPr algn="l"/>
            <a:r>
              <a:rPr lang="en-US" sz="3000" dirty="0"/>
              <a:t>                </a:t>
            </a:r>
            <a:r>
              <a:rPr lang="en-US" sz="4500" dirty="0"/>
              <a:t>Automation process integration and   </a:t>
            </a:r>
          </a:p>
          <a:p>
            <a:pPr algn="l"/>
            <a:r>
              <a:rPr lang="en-US" sz="4500" dirty="0"/>
              <a:t>          deployment of software during development</a:t>
            </a:r>
            <a:endParaRPr lang="ru-RU" sz="45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CD8B08F-84F3-4FBE-8E0D-FA0E982125A5}"/>
              </a:ext>
            </a:extLst>
          </p:cNvPr>
          <p:cNvSpPr txBox="1">
            <a:spLocks/>
          </p:cNvSpPr>
          <p:nvPr/>
        </p:nvSpPr>
        <p:spPr>
          <a:xfrm>
            <a:off x="0" y="2108843"/>
            <a:ext cx="11821296" cy="11924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 Theme:</a:t>
            </a:r>
            <a:r>
              <a:rPr lang="en-US" sz="5400" dirty="0"/>
              <a:t> CI/CD Pipeline for simple application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86646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95" y="360892"/>
            <a:ext cx="9866298" cy="6370108"/>
          </a:xfrm>
        </p:spPr>
      </p:pic>
    </p:spTree>
    <p:extLst>
      <p:ext uri="{BB962C8B-B14F-4D97-AF65-F5344CB8AC3E}">
        <p14:creationId xmlns:p14="http://schemas.microsoft.com/office/powerpoint/2010/main" val="224637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94" y="235722"/>
            <a:ext cx="10651951" cy="6195885"/>
          </a:xfrm>
        </p:spPr>
      </p:pic>
    </p:spTree>
    <p:extLst>
      <p:ext uri="{BB962C8B-B14F-4D97-AF65-F5344CB8AC3E}">
        <p14:creationId xmlns:p14="http://schemas.microsoft.com/office/powerpoint/2010/main" val="72853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5" y="597959"/>
            <a:ext cx="5801784" cy="435133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736" y="2014869"/>
            <a:ext cx="6096528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2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0BCEA01E-9492-46ED-A212-F64EC5A8B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42" y="248615"/>
            <a:ext cx="11339236" cy="6542351"/>
          </a:xfrm>
        </p:spPr>
      </p:pic>
    </p:spTree>
    <p:extLst>
      <p:ext uri="{BB962C8B-B14F-4D97-AF65-F5344CB8AC3E}">
        <p14:creationId xmlns:p14="http://schemas.microsoft.com/office/powerpoint/2010/main" val="301021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003D4127-869C-466D-8FE4-2F75BFDC4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3" y="132291"/>
            <a:ext cx="11905956" cy="6310842"/>
          </a:xfrm>
        </p:spPr>
      </p:pic>
    </p:spTree>
    <p:extLst>
      <p:ext uri="{BB962C8B-B14F-4D97-AF65-F5344CB8AC3E}">
        <p14:creationId xmlns:p14="http://schemas.microsoft.com/office/powerpoint/2010/main" val="314429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46" y="581002"/>
            <a:ext cx="7544454" cy="4198984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707" y="2214827"/>
            <a:ext cx="7544454" cy="41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168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27</Words>
  <Application>Microsoft Office PowerPoint</Application>
  <PresentationFormat>Широкоэкранный</PresentationFormat>
  <Paragraphs>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Test project for CI/CD Architecture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HP</dc:creator>
  <cp:lastModifiedBy>Myroslav</cp:lastModifiedBy>
  <cp:revision>26</cp:revision>
  <dcterms:created xsi:type="dcterms:W3CDTF">2021-10-08T07:09:25Z</dcterms:created>
  <dcterms:modified xsi:type="dcterms:W3CDTF">2022-07-04T07:25:03Z</dcterms:modified>
</cp:coreProperties>
</file>