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3A0-3B01-DFD2-FAC5-8A1DA5301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C9A35-6F60-A66D-B39D-04C09E96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4EA3-8890-7EC7-6577-0D229967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E53D-F0CD-A785-D697-22244830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BC27-2D38-FFFA-FB1A-C2ED0794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534-EC12-2900-94F0-86474A59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D5FF9-2055-A454-3B43-3A517E8BA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BDB3-E42A-ABF6-71DD-976DDB13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2B49-4022-1750-C789-5C5D86CA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6155-15C5-2DF7-B108-01A4EC58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7C5A1-A1A4-6AA7-AF7F-F11A6B91E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92561-588D-654D-A7D1-C62B3D92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B074-996C-BF15-14E1-B992B6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6740-07B0-B63F-6310-22E16679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DFD3-D995-8EA8-5B17-2B6AED34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2926-F309-3558-C843-8D5F9377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C7F2-966C-9490-02CB-87AE6BF1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AFA4-1116-CF45-3C48-BC92EAB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75EA-FB98-58C3-EC16-67688940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545C-1E1B-BF81-A327-6E46E264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DBE5-469A-6206-7D8A-C95F884E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84B9-A75A-FCC6-74BC-F32A7644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24945-36E0-FC9F-B21B-90B7262C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C677-B878-2B8E-692B-9F2C4B51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8DE1-B59B-BF3C-EA43-451ADA6F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701B-DD46-95A8-EFFB-7572B087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8ADA-8ACD-2EAA-BCA6-52019347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D0959-6FD5-3F16-AAE2-229A1D568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FC9F-8B48-F373-A0EF-4D563B6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9080-0CE8-A0BF-1E69-B343D54C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ED5A4-B3D3-544C-B966-4AAF4F1C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28D9-9CFC-4AB6-1A7D-FE984E80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85E8-D229-F536-6C25-415DFF8C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C8A3A-365E-AE22-7247-4340E9C0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6EF51-3034-B6F7-2F53-042F58BCF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15D0C-E1CD-F39B-5AC0-0F1757A8E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6E213-C40E-790F-59C6-2CA40907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18E92-9CF0-6A8D-715E-89CF7BEA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6689-DD24-4E37-D515-8BC5EC4F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4F5D-3807-4706-A41C-C5379ABF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9E87-76B6-258F-4CC6-8D69BB3A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7C910-019E-D523-656D-15919F1D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466DF-5A51-FD30-E242-681C0C15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6435F-A9C1-FA36-F41B-3A687BD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2D3AC-51CE-BB52-0386-A59E73E8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2F636-7F68-A715-D5E3-3320400A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8540-A52F-29D6-4946-A316FDC5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D521-9BC7-29EB-B85B-3A5BE333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C3DFB-9F20-6449-76F3-009CD490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75575-2903-639B-5B69-5A9973CA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4B651-C013-6D86-7137-5850CDFE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1233F-B608-4DA0-EE04-254BF63B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D1D9-F3CF-FB49-61DA-3BC811DF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CF6C9-02A6-3E8A-1580-5EC6EC091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68A4B-CB03-8331-6484-19DFB016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BFDA-39CE-FD6B-89F9-C6F39B4C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C4A67-88F5-CF6C-BEAC-D2881047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BE8C-7DB3-CA7D-5841-61F386B5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F8EEE-B9EB-746B-D922-7E6CD49D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98A1-F881-28F4-B06F-C10EB869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F14F-EFC9-91F3-F3BE-022EC4BBA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0635-552D-4BE0-8426-0CF2FAC04B1A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D19-283C-04EA-5FEC-AFF4859E4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CA08-881B-341A-CFF3-E5F462375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6EDF1-BE4C-4B11-A2B8-884D4B7C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2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6DBBA74-A413-8319-0028-2000DBA478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16DBBA74-A413-8319-0028-2000DBA478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0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399D2F94-DC12-43B9-BD6F-D2B58FCE2180}">
  <we:reference id="wa200003233" version="2.0.0.3" store="en-US" storeType="OMEX"/>
  <we:alternateReferences>
    <we:reference id="WA200003233" version="2.0.0.3" store="WA200003233" storeType="OMEX"/>
  </we:alternateReferences>
  <we:properties>
    <we:property name="creatorTenantId" value="&quot;f0a1607d-d288-48a8-a077-1a73828bb09d&quot;"/>
    <we:property name="reportUrl" value="&quot;/links/ztISh_PLjF?ctid=f0a1607d-d288-48a8-a077-1a73828bb09d&amp;pbi_source=linkShare&amp;bookmarkGuid=87909243-af71-4775-ba7d-82e87c6b6329&quot;"/>
    <we:property name="reportName" value="&quot;30DLTwitterAnalysis&quot;"/>
    <we:property name="reportState" value="&quot;CONNECTED&quot;"/>
    <we:property name="embedUrl" value="&quot;/reportEmbed?reportId=4b637c1d-deb0-42ca-95a9-c650d2532c65&amp;config=eyJjbHVzdGVyVXJsIjoiaHR0cHM6Ly9XQUJJLVNPVVRILUFGUklDQ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DisplayName" value="&quot;OVERVIEW&quot;"/>
    <we:property name="datasetId" value="&quot;991c7e9f-9aaa-458f-900b-742ce202b310&quot;"/>
    <we:property name="backgroundColor" value="&quot;rgb(255,255,255)&quot;"/>
    <we:property name="bookmark" value="&quot;H4sIAAAAAAAAA6WSTU/jMBCG/8rK5wjZseM0HNkrQogiLojD2J52DW4c2U5Vtup/33HKCrF7QIJLZub15JkPzZE5n6cArzewQ3bJrmJ82UF6+SFYw8aPmlvZwZrWkums0b3ccEVZcSo+jpldHlmBtMXy4PMMoQJJfHxqGIRwC9sabSBkbNiEKccRgv+N52R6KmnGU8PwMIWYoCLXBQpW7J7SKaZWxIWkimCL3+MabTmrdzjFVP7GDctnb2np41uFLQV/xrGAHwlcNaE4ALa60wK5FIPgRlc9+3Eb3lp8//f+dapryb+ALM1vnoleOacTDaBQGDvolek47YnbleD4KavgoZh4+J+GKFQr1KbrhRmQc7T98A2atE6DAU5jOiWEUuZzGiyru5pLWZb7D1LbvneyE70UWtu2lb2RX2/QOaEH1QHvxSC5Mlat+LcaXKjvCtshXWh14lzyBBZvYaT48cimFOksi8clj84QRofuzU/VXvuC6Vz/AcK8DEJHy5YqT/XzB+zWxI1OAwAA&quot;"/>
    <we:property name="initialStateBookmark" value="&quot;H4sIAAAAAAAAA6WSTU/jMBCG/8rK52hlN47TcAPEqcuHAHFBCI2doeutG0e2gwpV/vuO0yIEHEBwSDzzevzMh2bLWht7B09nsEZ2wI68X60hrH4JVrBur52fL04PLxf3Z4enJyT7PlnfRXawZQnCEtONjQO4TCDx9q5g4NwFLLP3AC5iwXoM0Xfg7DPugukqhQHHguGmdz5ARl4lSJixjxROPuUWv0vKCCbZR7xCk3bqJfY+pBe/YHFnTSW9vcuwKeGx7xLYjsBZE5ID4ExVSiAvRSO4VlmPtlu6fYmvb6+f+jyH+BfopP71P6JnzjhSAxKFNo2a64qbhr654PgpK+Emab/5SEMUcibkQ1UL3SDnaOrmB7TStAo0cGqzlUJIqT+nwTS6oyGlabjvkMrUdVtWoi6FUmY2K2tdfr/AthWqkRXwWjQll9rIOf9RgRP1VWFrpA3Nhh9S7MHgBXTk325ZHzytZbI4xdEaQtdiu7dDPv/YhGGX/wbcMDVCS8umHFSR1Q6/GD+Od/n3Hx27Oe9vAwAA&quot;"/>
    <we:property name="isFiltersActionButtonVisible" value="true"/>
    <we:property name="reportEmbeddedTime" value="&quot;2022-11-01T13:17:02.960Z&quot;"/>
    <we:property name="creatorUserId" value="&quot;10032002045B67D8&quot;"/>
    <we:property name="creatorSessionId" value="&quot;cafd9526-17aa-4c15-8054-070b63f6eba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Wasiu</dc:creator>
  <cp:lastModifiedBy>Mariam Wasiu</cp:lastModifiedBy>
  <cp:revision>1</cp:revision>
  <dcterms:created xsi:type="dcterms:W3CDTF">2022-11-01T13:16:33Z</dcterms:created>
  <dcterms:modified xsi:type="dcterms:W3CDTF">2022-11-01T13:19:48Z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2022-11-01T13:17:30Z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f0a1607d-d288-48a8-a077-1a73828bb09d</vt:lpwstr>
  </property>
  <property fmtid="{D5CDD505-2E9C-101B-9397-08002B2CF9AE}" pid="7" name="MSIP_Label_defa4170-0d19-0005-0004-bc88714345d2_ActionId">
    <vt:lpwstr>737b225c-9439-4aed-b3dc-5ebb59c722d8</vt:lpwstr>
  </property>
  <property fmtid="{D5CDD505-2E9C-101B-9397-08002B2CF9AE}" pid="8" name="MSIP_Label_defa4170-0d19-0005-0004-bc88714345d2_ContentBits">
    <vt:lpwstr>0</vt:lpwstr>
  </property>
</Properties>
</file>