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6462-517D-44D0-22AB-46627A065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C7AE-B7E4-26C3-6586-9BBD6044C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BBE9-373E-4CF2-EEF9-C5D3ECDC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E0E9-4B7E-88E0-8603-905BBFB2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B21F-4B2B-91BD-8A50-C4983FA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2F2D-3C89-BE48-D959-6D86726D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07CE0-A2F0-D12A-56FD-3EFA88B75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FBE-8245-8F96-C94C-3A31A5DC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377C-6AFD-482A-1C65-0C426907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207B-B205-7DF0-3F66-C3E80352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FB845-BB97-05CA-6E20-B76B992E8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E248C-AE2A-FC06-C043-C82269AE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180-79CB-1E84-70F7-83DEAC20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843D-2531-D34D-3F91-0F0A9AA5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D887-7074-4493-A495-22D6A2F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846F-D43C-41F5-A24B-3D19A6FF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3B5F-690C-BAB0-B028-E1DE6555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285D-3C7D-706A-3655-9BEA9B25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F562-2DB6-28C9-CE30-841C6996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4E29-E871-4A2E-EA72-BE31B137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C504-B18C-275B-C729-5789F017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A3E0-0D4C-88B1-A979-F45B6F9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5C9D-B2D3-9D1D-BF44-6EA8972D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79F3-5248-E623-C177-DBD4BC47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95AB-7124-47E5-FA5C-36775FCE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45B9-1E73-0E71-4661-92E4674B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E2F5-D0FA-6279-64BB-FAF0F0F83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B4BE-3708-CE74-1214-0C06776E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3FB2-8574-C091-0175-E65B6FD9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09A2-DB42-98A3-8386-C768F07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3724-E05D-E8A5-AB76-74370098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A527-9D21-B22A-169B-62DB0312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6050D-03D0-F86A-C285-77ACBFCA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C2FA-F27F-6934-7A8D-2E3BE400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87DAB-92FC-DD8A-1292-BD1DEF56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37024-01C0-34D0-0ADC-F98A0906C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1EB3-50FC-CFD1-9FA8-68FB93B0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73479-253B-6F3E-0E07-9352B629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7C461-8810-6778-C26C-753682A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4CBF-2565-8D6A-9DE1-B4A5D9D2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367F1-4536-624D-8B9B-7F4C7120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9DEF8-EA43-6322-6991-D5CD83C8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3906A-C11B-5618-7CEB-EE5831E8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55BED-303A-AC9A-E357-074FB39F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50EAB-FD96-6F5A-B795-3D1735B8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B850C-1423-35F7-2FE0-3BF7F653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F965-0659-87F0-BCD6-05110E5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0319-303A-3EC6-5364-F3D25A0D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90B7-FD11-FF64-50E0-490E7E33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F47F-7FA0-19E0-6246-0A57BCBA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71EF-70E9-0BA9-92D2-8324F7B9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A192-5008-879B-9BE9-CBB9E463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154C-4C59-1795-B3B8-435BEB8E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ED538-C8C0-D203-2FEA-9660B067E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3C6D-AC97-68C4-DF29-5FCDC405C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0042-0D1B-2634-F8B3-29CE3B09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93A1-EC01-9243-0646-32994805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139E-0956-F73E-2237-56AC8324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68618-3532-930B-A8D5-780009E0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3198-290D-7944-B255-BB271F73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80B-3B78-7CA3-93BD-0BF7E50E7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9FC2-F009-44A6-AF9F-B7E8D3232A8F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350F-782B-B354-D17A-8694195F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56A1-AF7D-E92E-C742-E4DBC7236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5337-B861-411F-B1DF-EFBF5F57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66F2-4AEC-8716-24C3-4BB6F5357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4D7F-56A2-3816-A39C-BA1546BAF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04017B7-D5F4-5179-21B8-5604499A13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704017B7-D5F4-5179-21B8-5604499A13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00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9782F54-048A-4955-9A9D-31D73D15E43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VaW2/bNhT+K4Weg4F3Un1Lk3Yb0HVFU7QYhjwckoe2GscyaDlLVuS/70hy0sZJ601pE7l7MnjR0fedOyl/LGK1XMzg4hWcYvG0eFbXJ6eQT57wYq+Y35xzYGUwRpfMOCY9Bscl7aoXTVXPl8XTj0UDeYLNu2q5glkrkCb/PN4rYDZ7DZN2lGC2xL1igXlZz2FW/Y39Zlpq8gov9wo8X8zqDK3IowYabMWe0XYaExT+U/tGCE11hkcYmn72DS7q3KzHwXggYFpb0MylkJSL9MyyX+1gbt/fvrQDdlDPG6jmBKCdC1ZqJ4WTzIGLTCjHTDu/rOaT2ZrKp2ffXixa9S2nQL+kJ/+B3tjKubxsidokQQSQTlnPNQRWyqGyeMmTYyEJyUDYsoRk+FBZQkfPYxDCGIdIdi65GyrLogGIhhvnEVRCw/lgfbkgA2Mlt1EEoyxAKMVQWZppro0OIcSAQiZUwg6VRTCkDjqC18pKY1hgOFRWDEZLbzmwUgUjvVIetspq8Lzx9fltaSVqrckVghdKlxgCsjBcGnm7R05er5nlinxWye22/KI0xUoNCMmlWDosIzFVw6XJxC2xi1Kh5RbJz9Q9mJI/GO90KFEIgUak4ONwaSZZjlEjWI9WWe2Z1/ewQkolRWfAVAZbes0NS1ulVaeUfe/wNmdtYpQtpOOsjQju/VBZmGRwZAOuS2UxeFBiu+dCl4CfrZqG0vgtkb7Nj2CTiNhWHZXIvMMVF4icNEJTwlXkcAkUdmZI1axZZ3d/8fx8kalkUSHrpe3HM5gHbOsH1aWMy74MfSz2J5OME2jWw+c3Fg/q2er0jvmjepUDvsHOYM/nTdVctO+o8owKzJIXLczXuabi2C1UsZt5sZqv65xuh9P6r4OMVBjJJdnlMc18VR8BcrypDBrkiPnZRUf0sMpXZVTsbeB9LJLEqjVYYAKcZWCFYF56l8APN9hvCMtVxnvjPUTqlX6dRzwvHtga34VBr2oI2sgQuVRcyiR00tZtVfUBsZ7UuQrEc1Pb38g51gt3aHrvgS2eZtVk2gwyeaeKgynkZhSWv2ZyeXzVSNOWD591x2vD9ri+uSWP+ybTSWBUxUKSMgZqX3VfYnc7G++NIzi2+mT73L088vEqwyP6rBHoqZeD4LmX1C5JK8JICtIX09MD5skeAx2Xq9NBTrmo7ueT3ytLdl03lCWnDj5pEzQdzKjtxnGnK1po7zhe5Pp0I4zED9hFfpXt2oQepCglV9wknUQIZRQ73+M8hG5f4nzSTDfUygc4EdDe0VedL7F91MqD1kmtYrI6RY+K2nORdiL9vK3/P8nnLq596nHSJcmDl1JZbK/0pGKjN991UvrhjXc30950nkMCC96J6LAM3CVTjr3n251biI0uC6AUhnmMiJaXDlzQfNxx0rHY8B02qJL/UmGGHKYXL/EMZ7eBXa/fXrrC8w5y1X8360gMI7f+DHgtq7jJFy5+T+8RT7q9n2GilQaffJpol9dMij8Q8hA3bTLiKSw2PfXOKvxzrleLzi1+fEX2PUGASKGiolHSO1cazhSMIli6mMD4oovtpbiVcHP+dlHzcLAPIGcyyi5CP8TFLsJ+SagopEKG1Owi/iMMq0w7dxH7q/2jXYT9nmBN/3WQbi1AsZ6vmrGcWAen1b63khi0CcgMMjqNJCoc5SiuPw7XkEd59fHf7vzH3vYvGwgnGPd34Rrm0S//e7/sWy1vAkvt396Y5MCc96Dv0WqN5b59DKfADQ6dvtstN/678Q+aSmoCoygAAA==&quot;"/>
    <we:property name="creatorTenantId" value="&quot;f0a1607d-d288-48a8-a077-1a73828bb09d&quot;"/>
    <we:property name="datasetId" value="&quot;4b041797-3538-4dee-9f17-169b59ca046a&quot;"/>
    <we:property name="embedUrl" value="&quot;/reportEmbed?reportId=8fb2afc4-faee-4129-9874-7ede5f88b6c3&amp;config=eyJjbHVzdGVyVXJsIjoiaHR0cHM6Ly9XQUJJLVNPVVRILUFGUklDQS1OT1JUSC1B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6WSS0/cMBDHv0rlc1TlnZgbIE6Uh6DiglA1jsdbF28c2RO0dJXv3nF2K9T2QCUu9szf4988NHuhbZwcvF7DFsWJOPP+eQvh+VMhMjEetZuby6vTu8tv16dXFyz7iawfozjZC4KwQXqwcQaXCCw+PmUCnLuFTfIMuIiZmDBEP4KzP/EQzE8UZlwygbvJ+QAJeU9AmLAvHM4+5y4+V5wRBrIveI8DHdQ7nHyg334m4sFaS/rzLcHWhOd+JLAjg5PWdMY03dBBq1G2RZVLVSY92nHjjiW+/f36OqU5xO/AN/evfjA9cZaFG1DYQVmZUqpW93U7yFy377IId6T87l+alqaAGnXV5F1byrqr+/pdGqzNns1E6zj+QspeIfS51lKaoS9Vrormg0hTVGDariuMMSUYpRpdfAi5Ut8UsUVerGT4meIEA97CyP7jXkzB8zaRxTWOtwdGjfpoh3R/sYThkP8B3LyOm3dNrDm4Iqsc/mf8sjyl4xedExxnJgMAAA==&quot;"/>
    <we:property name="isFiltersActionButtonVisible" value="true"/>
    <we:property name="lastRefreshTime" value="&quot;7/16/22, 11:29 PM&quot;"/>
    <we:property name="pageDisplayName" value="&quot;Page 1&quot;"/>
    <we:property name="reportEmbeddedTime" value="&quot;2022-07-16T22:32:32.116Z&quot;"/>
    <we:property name="reportName" value="&quot;AIRLINEANALYSIS&quot;"/>
    <we:property name="reportState" value="&quot;CONNECTED&quot;"/>
    <we:property name="reportUrl" value="&quot;/links/N-BErv-K-P?ctid=f0a1607d-d288-48a8-a077-1a73828bb09d&amp;pbi_source=linkShare&amp;bookmarkGuid=a242619b-ab2a-4e71-95ea-e84eaf788fd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Wasiu</dc:creator>
  <cp:lastModifiedBy>Mariam Wasiu</cp:lastModifiedBy>
  <cp:revision>4</cp:revision>
  <dcterms:created xsi:type="dcterms:W3CDTF">2022-07-16T22:32:11Z</dcterms:created>
  <dcterms:modified xsi:type="dcterms:W3CDTF">2022-08-31T18:11:44Z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2022-07-16T22:32:11Z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f0a1607d-d288-48a8-a077-1a73828bb09d</vt:lpwstr>
  </property>
  <property fmtid="{D5CDD505-2E9C-101B-9397-08002B2CF9AE}" pid="7" name="MSIP_Label_defa4170-0d19-0005-0004-bc88714345d2_ActionId">
    <vt:lpwstr>ad45c208-ae65-4dda-9c17-02fbd8a57340</vt:lpwstr>
  </property>
  <property fmtid="{D5CDD505-2E9C-101B-9397-08002B2CF9AE}" pid="8" name="MSIP_Label_defa4170-0d19-0005-0004-bc88714345d2_ContentBits">
    <vt:lpwstr>0</vt:lpwstr>
  </property>
</Properties>
</file>