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Economica"/>
      <p:regular r:id="rId9"/>
      <p:bold r:id="rId10"/>
      <p:italic r:id="rId11"/>
      <p:boldItalic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italic.fntdata"/><Relationship Id="rId10" Type="http://schemas.openxmlformats.org/officeDocument/2006/relationships/font" Target="fonts/Economica-bold.fntdata"/><Relationship Id="rId13" Type="http://schemas.openxmlformats.org/officeDocument/2006/relationships/font" Target="fonts/OpenSans-regular.fntdata"/><Relationship Id="rId12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conomica-regular.fntdata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163236af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2f163236afd_4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163236afd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2f163236afd_4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163236afd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f163236afd_4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57200" y="154484"/>
            <a:ext cx="8229600" cy="64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f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Contexte du Projet HomeSkolar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57200" y="900113"/>
            <a:ext cx="8229600" cy="2545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-28194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f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projet HomeSkolar vise à créer une plateforme web pour faciliter la mise en relation d'élèves en difficulté scolaire avec des tuteurs bénévoles. L'objectif est de fournir un accès facile à du soutien scolaire personnalisé, améliorant ainsi les résultats scolaires des élèves tout en offrant une plateforme conviviale et intuitive pour les interactions éducatives.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57200" y="154484"/>
            <a:ext cx="8229600" cy="64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f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Fonctionnalités Principales de HomeSkolar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57200" y="900113"/>
            <a:ext cx="8229600" cy="2545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Inscription et authentification sécurisée des utilisateurs.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Gestion de profils, modification de mot de passe et réinitialisation.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Système de messagerie pour les communications entre élèves et tuteurs.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Planification et visualisation des rendez-vous et des sessions de tutorat.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f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Création et gestion des tâches par les tuteurs pour leurs élèves.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457200" y="154484"/>
            <a:ext cx="8229600" cy="64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f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Choix Techniques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57200" y="900113"/>
            <a:ext cx="8229600" cy="2545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plateforme utilise un stack MERN pour le développement: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Frontend: ReactJS pour une interface utilisateur réactive.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Backend: Node.js avec Express.js pour la gestion des requêtes API.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Base de données: MongoDB, une base de données NoSQL pour une gestion flexible des données.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f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Sécurité: Utilisation de JWT pour la gestion des sessions et chiffrement des mots de passe.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