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55072-8D82-4FFE-9C12-F861DE070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79A7E-40D7-4EAE-801B-DD83E571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D386C7-8610-41A5-83F6-2CE92086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2C441-CDF0-4470-82E4-A271F343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89ED59-8093-4394-9681-C2067BDE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9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660F5-1B56-4D9C-956D-6B101CE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1C9E0-D1D2-43C2-ADA3-F05141C1D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597E9-B8F9-4368-9119-1A2DB6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066EB1-E192-4931-89E1-5DE65A8C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AAA936-851D-41D5-A1AA-667514F3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09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172CCC-28F5-4484-BC58-852D25248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957009-D6DC-438E-AF98-B32504F48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89B2F-F0AA-456C-91A5-86B0357F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004A-2A65-4ED2-8E1D-7FFAABCA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A890B-ACDB-4389-B3BF-C523E29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B7509-A85E-458F-8E85-BC090899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78B57-2DC8-4933-856C-D1A841EE2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E219E-7881-43B4-986C-3710FB9E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E1359-230E-4ECA-AD4C-0BE2CE84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C83833-FF1C-4970-95C2-85033CC7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48E03-C0C3-4766-B6AF-09F0D9C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EC41B-FA14-4BA8-A669-744AE79E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48CF1-AABB-418B-8D54-6940F6D3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D05B89-81EE-4E16-B233-B16CCBD3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4B7E3-1D8E-416F-B7C7-61AF0373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79834-0266-49C6-8895-38CA0A65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8F2F2-F465-4B4B-B2B5-DBA5976B4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908AA-7244-4250-9E7B-F77DD38A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EA0843-77C7-4B5A-A295-E474A384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B3EE3-0992-4A40-819F-3412E3D3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0B8EA6-69AC-4373-ACA0-FB73E01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33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F1AFF-0CE9-46F9-8EBB-2ACC9A53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36132-DE09-4A71-8B13-367EEEF2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551AB3-EA66-4BB4-B7B6-DEDF2BC18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1E8604-F196-40D9-B91A-734285318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89ECA3-A035-40CF-8922-45A0324C5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0AC49C-C1A5-4219-B9E2-9564A73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F38D3-06E8-41F1-BDAF-C861AC20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59A8AB-8E2E-4A37-B038-95DA80FC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BF8A6-27CE-4A90-90F3-6651C40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5799AF-6C81-4294-A3DD-8A64B0E4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BEACA5-9886-4AC9-BAF4-D1458D90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BDA71-0B03-4AD4-9107-1E01A95A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BA6316-9CB6-4BB0-B093-85F9A4C6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D75E0C-8020-4724-8D04-CB21534F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5DA94-1484-428D-961E-F08A982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0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6F26C-8FCF-497D-AD73-4A78136A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819F8-A3C5-483A-8BDA-5AF715A6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B26A35-6A92-410F-9287-651E3BD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FB7EE-1DFA-4067-A741-DC7E2E99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CBEB33-801D-4933-9399-C42F206E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F59A4-3A1E-4E6E-B339-9823D91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00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D78BE-7AC8-479A-98F4-A67351CC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EBFF9-93DC-411C-8A20-2F26FD84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63C0F-343A-40D0-9013-873D47E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E3616C-1C82-4D4B-B792-05CD0604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8D6504-592B-4E2C-BE2D-A6E41339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056B22-9A87-460D-B981-0D6CDBE7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BEC1E-DE83-46D4-8681-826A0FF5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388A26-D880-4A27-A306-FA78FD37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01905-6E08-4FEB-959F-561F18951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D847-983F-4E82-9749-9565A2654659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6F444-3EE8-4B38-A226-AACC16227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5E681-2854-4A19-8720-759758490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574E-CC34-4242-883C-AE0781C32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82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FC03-919F-4300-8D51-AE6C410BE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2518" y="1319113"/>
            <a:ext cx="9144000" cy="2387600"/>
          </a:xfrm>
        </p:spPr>
        <p:txBody>
          <a:bodyPr/>
          <a:lstStyle/>
          <a:p>
            <a:r>
              <a:rPr lang="en-US" dirty="0"/>
              <a:t>Truman show</a:t>
            </a:r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455B3-2A2B-4512-A32F-1CD9D274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479393" y="5887532"/>
            <a:ext cx="71021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Финал &quot;Шоу Трумана&quot; вовсе не счастливый: вот чего многие не поняли">
            <a:extLst>
              <a:ext uri="{FF2B5EF4-FFF2-40B4-BE49-F238E27FC236}">
                <a16:creationId xmlns:a16="http://schemas.microsoft.com/office/drawing/2014/main" id="{76CAC39C-631E-4EDF-A8CE-F448BBFE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333750"/>
            <a:ext cx="4244622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A0733D-D9B5-4A0D-AB4B-EBA217181CD6}"/>
              </a:ext>
            </a:extLst>
          </p:cNvPr>
          <p:cNvSpPr txBox="1"/>
          <p:nvPr/>
        </p:nvSpPr>
        <p:spPr>
          <a:xfrm>
            <a:off x="2838450" y="795893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fav movie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5789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BAE301-C14B-419B-9718-DBC0862DBB90}"/>
              </a:ext>
            </a:extLst>
          </p:cNvPr>
          <p:cNvSpPr txBox="1"/>
          <p:nvPr/>
        </p:nvSpPr>
        <p:spPr>
          <a:xfrm>
            <a:off x="114300" y="97216"/>
            <a:ext cx="5981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Welcome to The Truman Show, a reality show running 24 hours a day, 7 days a week,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without commercial breaks for 30 years! This is the most popular series in the history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of world TV. No special effects, no fake emotions - life is in front of you as it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is. 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F92CE-EF7A-49E2-B3AA-83C97DE7B7DD}"/>
              </a:ext>
            </a:extLst>
          </p:cNvPr>
          <p:cNvSpPr txBox="1"/>
          <p:nvPr/>
        </p:nvSpPr>
        <p:spPr>
          <a:xfrm>
            <a:off x="6657975" y="4438650"/>
            <a:ext cx="5534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Truman Burbank is the star of this show, even though he doesn't know it himself, but everything that surrounds him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- his whole world is just a giant TV studio, crammed with TV cameras, scenery and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actors playing their role all their lives. Truman is real..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5E3DA1E-D601-497A-A4C4-DD500AAD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4" y="2128541"/>
            <a:ext cx="2805112" cy="210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E62622F-04D9-4DF3-B91C-F797AE00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438650"/>
            <a:ext cx="3790950" cy="213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7263554-72CA-4CB5-BD0A-593D6DCCA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30566"/>
            <a:ext cx="4027927" cy="20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1D013BB-BD45-4D35-B46C-52D936E5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7" y="1495424"/>
            <a:ext cx="1762125" cy="265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60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11304E2-8C07-4110-B0E6-D94B8746EBF2}"/>
              </a:ext>
            </a:extLst>
          </p:cNvPr>
          <p:cNvSpPr txBox="1"/>
          <p:nvPr/>
        </p:nvSpPr>
        <p:spPr>
          <a:xfrm>
            <a:off x="4457699" y="207139"/>
            <a:ext cx="76104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Truman Burbank has a very ordinary life: a wife, a house, an office. Having passed the thirty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-year mark, the hero begins to reflect more and more on his fate. By chance, he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meets Sylvia, who tells the man the truth: everything around is part of the show, a game,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and he is an actor who does not know about it. Burbank refuses to believe it, but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that's exactly the situation. Various inconsistencies and incidents convince the hero that the girl is right.</a:t>
            </a:r>
            <a:endParaRPr lang="ru-RU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7EA11F-1010-48AF-83D2-4CA5C6F6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248025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D2DCEA2-49EA-426E-ABDB-F1E0794CB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404813"/>
            <a:ext cx="3375255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CACB05-5BE7-4197-9E05-F8EDFC4E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429000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72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41D686-BDE9-4EF2-9F91-CC48C6BB69FC}"/>
              </a:ext>
            </a:extLst>
          </p:cNvPr>
          <p:cNvSpPr txBox="1"/>
          <p:nvPr/>
        </p:nvSpPr>
        <p:spPr>
          <a:xfrm>
            <a:off x="2362199" y="0"/>
            <a:ext cx="7667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Having managed to trick the cameras, Truman goes to the yacht. The film crew directs all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the actors to search for the fugitive, but it is impossible to find him in the dark. Then director Christophe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decides to turn on "day". Persuasion, orders, and even an almost real storm do not</a:t>
            </a: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help bring the hero back. Soon the boat stops at the painted horizon.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EC34B4-3996-4160-AEB7-F90B1F89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400300"/>
            <a:ext cx="4572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ADC65B1-F479-44E8-999B-B963B451E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549677"/>
            <a:ext cx="4572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0F2524E-0A1B-4057-92F8-5EC4F4DF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251173"/>
            <a:ext cx="3314700" cy="18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CB7B2BC-0B38-47BE-92DC-41993A826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995" y="3810000"/>
            <a:ext cx="3379262" cy="190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B14A23E-71A2-48E4-9A9F-DEE66A03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459" y="2251173"/>
            <a:ext cx="3348635" cy="33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DC948E-874F-41F8-9069-8F51FE046472}"/>
              </a:ext>
            </a:extLst>
          </p:cNvPr>
          <p:cNvSpPr txBox="1"/>
          <p:nvPr/>
        </p:nvSpPr>
        <p:spPr>
          <a:xfrm>
            <a:off x="876300" y="401241"/>
            <a:ext cx="122301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And what happened to the unfortunate Truman</a:t>
            </a:r>
          </a:p>
          <a:p>
            <a:r>
              <a:rPr lang="en-US" dirty="0">
                <a:latin typeface="Arial Black" panose="020B0A04020102020204" pitchFamily="34" charset="0"/>
              </a:rPr>
              <a:t>when he was told that his whole life was a show?! Even the sea, even the sun in</a:t>
            </a:r>
          </a:p>
          <a:p>
            <a:r>
              <a:rPr lang="en-US" dirty="0">
                <a:latin typeface="Arial Black" panose="020B0A04020102020204" pitchFamily="34" charset="0"/>
              </a:rPr>
              <a:t>his city, are artificial. And the sky on the horizon turned</a:t>
            </a:r>
          </a:p>
          <a:p>
            <a:r>
              <a:rPr lang="en-US" dirty="0">
                <a:latin typeface="Arial Black" panose="020B0A04020102020204" pitchFamily="34" charset="0"/>
              </a:rPr>
              <a:t>out to be painted. His parents are actors. The "best friend" is given a text</a:t>
            </a:r>
          </a:p>
          <a:p>
            <a:r>
              <a:rPr lang="en-US" dirty="0">
                <a:latin typeface="Arial Black" panose="020B0A04020102020204" pitchFamily="34" charset="0"/>
              </a:rPr>
              <a:t>that he dictates to Truman. He's trapped. He's a toy. When watching</a:t>
            </a:r>
          </a:p>
          <a:p>
            <a:r>
              <a:rPr lang="en-US" dirty="0">
                <a:latin typeface="Arial Black" panose="020B0A04020102020204" pitchFamily="34" charset="0"/>
              </a:rPr>
              <a:t>, you live the whole movie with Truman, and it seems to me that</a:t>
            </a:r>
          </a:p>
          <a:p>
            <a:r>
              <a:rPr lang="en-US" dirty="0">
                <a:latin typeface="Arial Black" panose="020B0A04020102020204" pitchFamily="34" charset="0"/>
              </a:rPr>
              <a:t>this is exactly what every director wants. And whether to be in Truman's place or not</a:t>
            </a:r>
          </a:p>
          <a:p>
            <a:r>
              <a:rPr lang="en-US" dirty="0">
                <a:latin typeface="Arial Black" panose="020B0A04020102020204" pitchFamily="34" charset="0"/>
              </a:rPr>
              <a:t>is up to everyone to decide.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4F3976-7E79-467C-B7F2-7315DFA3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076575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843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56EF-8488-47A1-9D01-AF7DC548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310" y="1019643"/>
            <a:ext cx="10894996" cy="1325563"/>
          </a:xfrm>
        </p:spPr>
        <p:txBody>
          <a:bodyPr>
            <a:normAutofit/>
          </a:bodyPr>
          <a:lstStyle/>
          <a:p>
            <a:r>
              <a:rPr lang="en-US" sz="7200" dirty="0"/>
              <a:t>Thanks for attention</a:t>
            </a:r>
            <a:endParaRPr lang="ru-RU" sz="7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5EE8D9-61C1-4359-ACAE-263FDBE3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294" y="2345206"/>
            <a:ext cx="12192000" cy="436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Truman show 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Преподаватель</dc:creator>
  <cp:lastModifiedBy>Преподаватель</cp:lastModifiedBy>
  <cp:revision>10</cp:revision>
  <dcterms:created xsi:type="dcterms:W3CDTF">2024-09-25T05:44:27Z</dcterms:created>
  <dcterms:modified xsi:type="dcterms:W3CDTF">2024-09-25T07:50:30Z</dcterms:modified>
</cp:coreProperties>
</file>