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итульный слайд" id="{E60D3C95-C1DB-491B-96F0-CC4B9088D1CE}">
          <p14:sldIdLst>
            <p14:sldId id="256"/>
          </p14:sldIdLst>
        </p14:section>
        <p14:section name="Области, задачи со слайдов" id="{EA8A3E99-4CE4-453C-B1E5-1D1FC271B6B0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Области, задачи с Informatics" id="{A68FFEB2-B1A3-4603-9077-1BC3BAC782D7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Разные задачи с Informatics" id="{63BFA9B0-5FB5-4FB6-A161-0C4A18B0904F}">
          <p14:sldIdLst>
            <p14:sldId id="273"/>
            <p14:sldId id="274"/>
            <p14:sldId id="275"/>
            <p14:sldId id="276"/>
            <p14:sldId id="27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50" autoAdjust="0"/>
    <p:restoredTop sz="93988" autoAdjust="0"/>
  </p:normalViewPr>
  <p:slideViewPr>
    <p:cSldViewPr snapToGrid="0">
      <p:cViewPr varScale="1">
        <p:scale>
          <a:sx n="109" d="100"/>
          <a:sy n="109" d="100"/>
        </p:scale>
        <p:origin x="7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06E44-A169-467D-B011-ED24877E7FD9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F3C39-B689-4BE6-9AD8-E64FEC69E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7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https://informatics.msk.ru/mod/statements/view.php?id=276&amp;chapterid=1448#1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89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https://informatics.msk.ru/mod/statements/view.php?id=276&amp;chapterid=1451#1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406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https://informatics.msk.ru/mod/statements/view.php?id=276&amp;chapterid=265#1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44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https://informatics.msk.ru/mod/statements/view.php?id=276&amp;chapterid=1445#1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https://informatics.msk.ru/mod/statements/view.php?id=276&amp;chapterid=261#1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F3C39-B689-4BE6-9AD8-E64FEC69EB0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45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74625-C10C-4BA9-B331-D8ADED5B21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13C544-887E-4C42-A21F-90EDA82D6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F1D7F-2F56-450B-954E-F082D3A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B0829-EF6D-4BA2-B4C7-CBDEE7469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925B9-13A0-482F-9F2A-75D2735D7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B2486-B781-45BC-927F-551175972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59C36F-6C24-4856-9CF3-3BB60C53C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4104B-E9B2-43D9-8906-BFCB3681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87D79-A2B9-4774-98A7-29566BC2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D2302-2706-4996-AB08-7CF0FF6BF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39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9DE15-0460-42D4-98CF-71487667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B74A8-4772-44AD-A40B-25E281CB50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9DD66-69C8-433B-8094-88FBB55BC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CB056-9599-40F8-9D40-F44C801C6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4EF92-865E-4A2E-AEC6-6F6EDA955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18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80F1F-040F-4A36-985E-2AF07B487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E70D7-C3B6-4D7B-BD1F-E9B59DF95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8EF56C-B689-4C2D-AFE5-FDE168137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78421-DEFC-42FB-BABC-3A78F2E6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3A0FB-5508-4537-9BBC-4746C0FB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17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9F070-A338-46D5-B9CD-387C02F2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22C6E-537A-47CE-BDD2-A07A6C406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460C3-B47C-4F2A-BEAF-FEE206423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8E32D-9178-42A4-93CF-1FD9607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6483C-76D7-4AE3-B2CB-E12170B5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042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0347-A87F-4A41-ACE0-5D3F0F038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1BCB-EDF4-47A0-AD7D-F5EA80829D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55643-3BEA-44F3-A5AB-19627064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F649A-D97A-4B0A-83DC-2A52529C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94C8-8EB5-43BC-AE62-FA0422644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A0EF0-1708-4453-B999-A48ECE3C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6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094F9-2B54-41A0-A8B4-694BCFA97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564AB-6378-4850-AC35-F41694D9A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32431-68D6-456B-BB44-D0C8C82576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F0626-8CD8-4576-AE89-33C5C6A927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BA2FF6-2548-485E-B266-BE86576CD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99AE00-6928-451F-8F6B-242ED5B5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593812-4A08-4BBC-B4CD-5A009736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7C7F1-70B7-4BD7-BCC1-21BF8081A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2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CE8C9-0C7F-4D34-9E8E-A816865B6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89C72A-27D6-4CDE-908E-09BC1100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573C5-34D3-43D0-9FCE-D75F25E6C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C372FD-B1F3-4F50-ACED-45B7ACF4B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991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D7FFDB-E669-4D73-AFC2-B47A024A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CF65BC-4F97-49F7-ACF5-D3B65CD5D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F89B7-F7BE-405F-B76A-5E3F9B6A8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9EDED-AB0E-4531-894A-AC64E395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2F71-3C1F-404A-85C0-F37D85603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DFA64-0A1B-4B8D-B17D-2FE0528A0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921891-C86C-4ED2-BA8C-5DD325D7D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1B33A-2586-4603-918B-21FBD136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CA5D0-09DD-42FF-9D6A-94C65A32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26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5C66B-2482-4A67-9358-B1D5B400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26E21-7DE9-4E85-B8A4-05C01D9210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6399E-8896-4216-8140-24BD9E2D7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9B92F-683B-4146-ADDC-75C3DB6E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E6AAC-8B63-43E9-B7DE-DEC3B3DF8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54557-E573-4A8A-9107-1E11D3787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0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6163E-EBA9-4B3E-A0F4-147B9767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35BD-8913-440C-BB68-054C2E72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1D8CB-3E51-401C-88F5-556A22425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CA2AB-6AEB-4E1F-9D78-C3D03868656C}" type="datetimeFigureOut">
              <a:rPr lang="en-US" smtClean="0"/>
              <a:t>19-Sep-21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601F-A125-45B5-9A39-BBA44DC87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621BF-65FE-48A6-920B-7798B7455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EB51E-B446-4DF5-86B6-759491407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7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0000A-1C33-4731-BCE6-6F87FE15A8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Отчет о задачах</a:t>
            </a:r>
            <a:br>
              <a:rPr lang="ru-RU" dirty="0"/>
            </a:br>
            <a:r>
              <a:rPr lang="ru-RU" dirty="0"/>
              <a:t>по информатике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F83C2-7606-4009-877A-272048A20E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Иван Штарев, 10А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CB8BE1-8FE6-4E09-9656-464F73334789}"/>
              </a:ext>
            </a:extLst>
          </p:cNvPr>
          <p:cNvSpPr txBox="1"/>
          <p:nvPr/>
        </p:nvSpPr>
        <p:spPr>
          <a:xfrm>
            <a:off x="5231423" y="6198577"/>
            <a:ext cx="6833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Ссылки на условия задач последнего раздела в заметках к слайдам</a:t>
            </a:r>
          </a:p>
        </p:txBody>
      </p:sp>
    </p:spTree>
    <p:extLst>
      <p:ext uri="{BB962C8B-B14F-4D97-AF65-F5344CB8AC3E}">
        <p14:creationId xmlns:p14="http://schemas.microsoft.com/office/powerpoint/2010/main" val="1054919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9B4B-5067-4478-A527-2B3B5764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№112166. Точка - 2</a:t>
            </a:r>
            <a:endParaRPr lang="en-US" dirty="0"/>
          </a:p>
        </p:txBody>
      </p:sp>
      <p:pic>
        <p:nvPicPr>
          <p:cNvPr id="2050" name="Picture 2" descr="Diagram&#10;&#10;Description automatically generated">
            <a:extLst>
              <a:ext uri="{FF2B5EF4-FFF2-40B4-BE49-F238E27FC236}">
                <a16:creationId xmlns:a16="http://schemas.microsoft.com/office/drawing/2014/main" id="{9DA903EF-CCF3-4E88-9F71-00FFE8C47B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849" y="2898027"/>
            <a:ext cx="2381250" cy="15621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DE8DA0D-DB31-426A-BC78-BC5479D8C3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299" y="3141962"/>
            <a:ext cx="807832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784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97044-6F44-4CD6-B116-29FA5119A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№112167. Точка - 3</a:t>
            </a:r>
            <a:endParaRPr lang="en-US" dirty="0"/>
          </a:p>
        </p:txBody>
      </p:sp>
      <p:pic>
        <p:nvPicPr>
          <p:cNvPr id="3074" name="Picture 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BC0F3A7C-0387-49C3-AA58-4AC75E0CD6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75439"/>
            <a:ext cx="2381250" cy="18859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8D12A24-3D6D-46D6-A4D3-45D4B79D9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704" y="3429000"/>
            <a:ext cx="8030696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71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29F85-3F01-4CD2-B9A8-18EE7CB29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№112168. Точка - 4</a:t>
            </a:r>
            <a:endParaRPr lang="en-US" dirty="0"/>
          </a:p>
        </p:txBody>
      </p:sp>
      <p:pic>
        <p:nvPicPr>
          <p:cNvPr id="4098" name="Picture 2" descr="A picture containing text, antenna&#10;&#10;Description automatically generated">
            <a:extLst>
              <a:ext uri="{FF2B5EF4-FFF2-40B4-BE49-F238E27FC236}">
                <a16:creationId xmlns:a16="http://schemas.microsoft.com/office/drawing/2014/main" id="{4707CCC2-E562-4DBE-B52B-4C47AD0394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40481"/>
            <a:ext cx="2381250" cy="17907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BCF9E-D378-4DB7-A823-6F9F5FFFDA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236" y="3429000"/>
            <a:ext cx="7973538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5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17B98-0AD8-4A6E-8482-91E0C3931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№112169. Точка - 5</a:t>
            </a:r>
            <a:endParaRPr lang="en-US" dirty="0"/>
          </a:p>
        </p:txBody>
      </p:sp>
      <p:pic>
        <p:nvPicPr>
          <p:cNvPr id="5122" name="Picture 2" descr="Diagram&#10;&#10;Description automatically generated">
            <a:extLst>
              <a:ext uri="{FF2B5EF4-FFF2-40B4-BE49-F238E27FC236}">
                <a16:creationId xmlns:a16="http://schemas.microsoft.com/office/drawing/2014/main" id="{8D1AC8EC-DFE6-4266-9546-BCC31724AA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718" y="2760323"/>
            <a:ext cx="2381250" cy="213360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9A3252-8F87-43DA-946A-9A7C570D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8798" y="3403201"/>
            <a:ext cx="8106906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8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FD39F-5B5F-49F0-BC61-53AD36C8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№112170. Точка - 6</a:t>
            </a:r>
            <a:endParaRPr lang="en-US" dirty="0"/>
          </a:p>
        </p:txBody>
      </p:sp>
      <p:pic>
        <p:nvPicPr>
          <p:cNvPr id="6146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498F80BD-517A-479D-AD11-AF62A7AB266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01" y="2955584"/>
            <a:ext cx="2381250" cy="174307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EF1C7B-73E8-4C31-80F6-6D3E53865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267" y="3374620"/>
            <a:ext cx="7935432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069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9B66B-1AD5-4248-96D8-B77D6499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№112171. Точка - 7</a:t>
            </a:r>
            <a:endParaRPr lang="en-US" dirty="0"/>
          </a:p>
        </p:txBody>
      </p:sp>
      <p:pic>
        <p:nvPicPr>
          <p:cNvPr id="7170" name="Picture 2" descr="Diagram&#10;&#10;Description automatically generated">
            <a:extLst>
              <a:ext uri="{FF2B5EF4-FFF2-40B4-BE49-F238E27FC236}">
                <a16:creationId xmlns:a16="http://schemas.microsoft.com/office/drawing/2014/main" id="{0A83225B-3E0E-49F2-B188-07C8014117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63" y="2903197"/>
            <a:ext cx="2381250" cy="18478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AC7DAF-4A12-421B-9A7A-A918BF03B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657" y="3294771"/>
            <a:ext cx="8097380" cy="89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30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CE181-38C3-434E-BED8-93682C4D7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№112172. Точка - 8</a:t>
            </a:r>
            <a:endParaRPr lang="en-US" dirty="0"/>
          </a:p>
        </p:txBody>
      </p:sp>
      <p:pic>
        <p:nvPicPr>
          <p:cNvPr id="8194" name="Picture 2" descr="Diagram&#10;&#10;Description automatically generated">
            <a:extLst>
              <a:ext uri="{FF2B5EF4-FFF2-40B4-BE49-F238E27FC236}">
                <a16:creationId xmlns:a16="http://schemas.microsoft.com/office/drawing/2014/main" id="{6CF7B3A7-8153-4AF3-8239-8EA124CCDB0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872173"/>
            <a:ext cx="2381250" cy="19621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5561702-CDFE-43B7-9180-1B2A62385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735" y="3429000"/>
            <a:ext cx="8002117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032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5952-9A45-42AC-8017-8F0C5ACA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№112173. Точка - 9</a:t>
            </a:r>
            <a:endParaRPr lang="en-US" dirty="0"/>
          </a:p>
        </p:txBody>
      </p:sp>
      <p:pic>
        <p:nvPicPr>
          <p:cNvPr id="9218" name="Picture 2" descr="Diagram&#10;&#10;Description automatically generated">
            <a:extLst>
              <a:ext uri="{FF2B5EF4-FFF2-40B4-BE49-F238E27FC236}">
                <a16:creationId xmlns:a16="http://schemas.microsoft.com/office/drawing/2014/main" id="{D6FC7EA8-9ECF-4802-B3EF-0237D33A5C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80882"/>
            <a:ext cx="2381250" cy="1962150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6A4009-8FAD-4C8E-ADD2-E58C309C04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494" y="3438035"/>
            <a:ext cx="8059275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972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CD777-0501-4108-BE0F-E1DD0845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№1448. Апельсины бочками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4D2D2D-E7E8-4A8D-A516-9C8CDB01C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16492" y="2734044"/>
            <a:ext cx="8383170" cy="828791"/>
          </a:xfrm>
        </p:spPr>
      </p:pic>
    </p:spTree>
    <p:extLst>
      <p:ext uri="{BB962C8B-B14F-4D97-AF65-F5344CB8AC3E}">
        <p14:creationId xmlns:p14="http://schemas.microsoft.com/office/powerpoint/2010/main" val="2036204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64442-A5A1-43D3-A964-65C99FD7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№1451. Четные и нечетные числа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DA24A99-EEE9-4803-8A02-03061ADB3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9772" y="2924104"/>
            <a:ext cx="8049748" cy="1009791"/>
          </a:xfrm>
        </p:spPr>
      </p:pic>
    </p:spTree>
    <p:extLst>
      <p:ext uri="{BB962C8B-B14F-4D97-AF65-F5344CB8AC3E}">
        <p14:creationId xmlns:p14="http://schemas.microsoft.com/office/powerpoint/2010/main" val="14846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DBB98-94AF-4C98-8512-8F290B20D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F360B5-F6D8-408C-8ED0-B12E5C6B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17" y="2336687"/>
            <a:ext cx="2651245" cy="21846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E6B5A2-F2C7-4F16-94F6-8EC85885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028" y="2738341"/>
            <a:ext cx="4867954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334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8B24-DDE2-4231-93F9-590335A7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0" i="0" dirty="0">
                <a:solidFill>
                  <a:srgbClr val="FF0000"/>
                </a:solidFill>
                <a:effectLst/>
                <a:latin typeface="-apple-system"/>
              </a:rPr>
              <a:t>Задача №265. Котлеты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516623-2D22-4B99-BD83-FAE1FDAE6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052073" y="3586898"/>
            <a:ext cx="8087854" cy="828791"/>
          </a:xfrm>
        </p:spPr>
      </p:pic>
    </p:spTree>
    <p:extLst>
      <p:ext uri="{BB962C8B-B14F-4D97-AF65-F5344CB8AC3E}">
        <p14:creationId xmlns:p14="http://schemas.microsoft.com/office/powerpoint/2010/main" val="2863391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F611-BBEB-4653-861E-71C65C00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F0000"/>
                </a:solidFill>
                <a:effectLst/>
                <a:latin typeface="-apple-system"/>
              </a:rPr>
              <a:t>Задача №1445. Координаты соседей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56AEA91-057B-40E1-B4FB-B05123EE66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6102" y="2767387"/>
            <a:ext cx="8145012" cy="762106"/>
          </a:xfrm>
        </p:spPr>
      </p:pic>
    </p:spTree>
    <p:extLst>
      <p:ext uri="{BB962C8B-B14F-4D97-AF65-F5344CB8AC3E}">
        <p14:creationId xmlns:p14="http://schemas.microsoft.com/office/powerpoint/2010/main" val="22046209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06C42-D173-4AD0-9504-8F3FAA75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FF0000"/>
                </a:solidFill>
                <a:effectLst/>
                <a:latin typeface="-apple-system"/>
              </a:rPr>
              <a:t>Задача №261. Сложное уравнение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795F0C-B18A-4382-BB0E-87EFD9ADDF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37704" y="2688224"/>
            <a:ext cx="8716591" cy="1219370"/>
          </a:xfrm>
        </p:spPr>
      </p:pic>
    </p:spTree>
    <p:extLst>
      <p:ext uri="{BB962C8B-B14F-4D97-AF65-F5344CB8AC3E}">
        <p14:creationId xmlns:p14="http://schemas.microsoft.com/office/powerpoint/2010/main" val="164020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A223A-4B3A-494E-9CF7-4AAA97D66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5DCB68-77D3-4520-8FF6-1460025C06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90656"/>
            <a:ext cx="3124636" cy="1876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3E82C0-C5E5-41CD-A36F-0807B1536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17" y="2352524"/>
            <a:ext cx="626832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88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C3692-377D-4F4C-B6D9-2E830611D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Задача 3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B75546-D35A-4A8A-954C-EB2185716D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2998"/>
            <a:ext cx="2286319" cy="217200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F613E4-DBE4-416E-B0BA-BC2239F32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47" y="3226043"/>
            <a:ext cx="4382660" cy="83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44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4ABBE-7E9F-490D-B68C-1A7B1AFC4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4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A972B7D-BC72-4AED-B24A-AFDDD0EEF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9478" y="2537840"/>
            <a:ext cx="3051299" cy="25809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1FFD63-D13A-44C8-B347-8B80C20C5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125" y="2875225"/>
            <a:ext cx="7363853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38A6-8922-4CB5-8730-2828DB43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Задача 5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86D119-4B9E-46F8-AC02-A85DBDBEF7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334" y="2819110"/>
            <a:ext cx="2486372" cy="187668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64A628-76E7-4214-862D-9457BF482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4240" y="3043183"/>
            <a:ext cx="3658111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175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5B83-B696-4CB4-984C-821DD003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6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8002355-73C2-4C1E-94B9-C95F28759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995" y="2100546"/>
            <a:ext cx="3524742" cy="34009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B03848-6018-4871-A069-43EE54756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52551"/>
            <a:ext cx="5172797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45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293CD-3C35-4643-8C94-FA501E67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Задача 7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8AE6601-C9D0-4036-BAD1-C3E7E85BB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9637" y="2390568"/>
            <a:ext cx="3210373" cy="262926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7D540-F028-4001-9E29-74E601D3B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7663" y="3095578"/>
            <a:ext cx="3781953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16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64D85-A671-4ECA-823B-6E2584B9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dirty="0"/>
            </a:br>
            <a:r>
              <a:rPr lang="ru-RU" b="0" i="0" dirty="0">
                <a:solidFill>
                  <a:srgbClr val="343A40"/>
                </a:solidFill>
                <a:effectLst/>
                <a:latin typeface="-apple-system"/>
              </a:rPr>
              <a:t>Задача №112165. Точка - 1</a:t>
            </a:r>
            <a:endParaRPr lang="en-US" dirty="0"/>
          </a:p>
        </p:txBody>
      </p:sp>
      <p:pic>
        <p:nvPicPr>
          <p:cNvPr id="1026" name="Picture 2" descr="Diagram, engineering drawing&#10;&#10;Description automatically generated">
            <a:extLst>
              <a:ext uri="{FF2B5EF4-FFF2-40B4-BE49-F238E27FC236}">
                <a16:creationId xmlns:a16="http://schemas.microsoft.com/office/drawing/2014/main" id="{A7D11379-9A02-4FFB-92A4-20956C64B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93239"/>
            <a:ext cx="2381250" cy="1971675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B4AE4D-91A9-481C-BD4A-0CFC79B9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395" y="3250391"/>
            <a:ext cx="8097380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3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249</Words>
  <Application>Microsoft Office PowerPoint</Application>
  <PresentationFormat>Widescreen</PresentationFormat>
  <Paragraphs>34</Paragraphs>
  <Slides>22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-apple-system</vt:lpstr>
      <vt:lpstr>Arial</vt:lpstr>
      <vt:lpstr>Calibri</vt:lpstr>
      <vt:lpstr>Calibri Light</vt:lpstr>
      <vt:lpstr>Office Theme</vt:lpstr>
      <vt:lpstr>Отчет о задачах по информатике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 Задача №112165. Точка - 1</vt:lpstr>
      <vt:lpstr>Задача №112166. Точка - 2</vt:lpstr>
      <vt:lpstr>Задача №112167. Точка - 3</vt:lpstr>
      <vt:lpstr>Задача №112168. Точка - 4</vt:lpstr>
      <vt:lpstr>Задача №112169. Точка - 5</vt:lpstr>
      <vt:lpstr>Задача №112170. Точка - 6</vt:lpstr>
      <vt:lpstr>Задача №112171. Точка - 7</vt:lpstr>
      <vt:lpstr>Задача №112172. Точка - 8</vt:lpstr>
      <vt:lpstr>Задача №112173. Точка - 9</vt:lpstr>
      <vt:lpstr>Задача №1448. Апельсины бочками</vt:lpstr>
      <vt:lpstr>Задача №1451. Четные и нечетные числа</vt:lpstr>
      <vt:lpstr>Задача №265. Котлеты</vt:lpstr>
      <vt:lpstr>Задача №1445. Координаты соседей</vt:lpstr>
      <vt:lpstr>Задача №261. Сложное уравнение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о задачах по информатике</dc:title>
  <dc:creator>Ivan Shtarev</dc:creator>
  <cp:lastModifiedBy>Ivan Shtarev</cp:lastModifiedBy>
  <cp:revision>23</cp:revision>
  <dcterms:created xsi:type="dcterms:W3CDTF">2021-09-19T06:52:46Z</dcterms:created>
  <dcterms:modified xsi:type="dcterms:W3CDTF">2021-09-19T07:17:04Z</dcterms:modified>
</cp:coreProperties>
</file>