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263" r:id="rId4"/>
    <p:sldId id="259" r:id="rId5"/>
    <p:sldId id="275" r:id="rId6"/>
    <p:sldId id="269" r:id="rId7"/>
    <p:sldId id="268" r:id="rId8"/>
    <p:sldId id="276" r:id="rId9"/>
    <p:sldId id="261" r:id="rId10"/>
    <p:sldId id="270" r:id="rId11"/>
    <p:sldId id="262" r:id="rId12"/>
    <p:sldId id="277" r:id="rId13"/>
    <p:sldId id="271" r:id="rId14"/>
    <p:sldId id="264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750" autoAdjust="0"/>
  </p:normalViewPr>
  <p:slideViewPr>
    <p:cSldViewPr snapToGrid="0">
      <p:cViewPr>
        <p:scale>
          <a:sx n="81" d="100"/>
          <a:sy n="81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AB55-0A68-46B6-A163-DF53452DEC81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48C09-05A0-47BE-87D5-EFB75DF3A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7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377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8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12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4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8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91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25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43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9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5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8C09-05A0-47BE-87D5-EFB75DF3A00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0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6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22" tIns="51910" rIns="103822" bIns="5191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619" i="1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22" tIns="51910" rIns="103822" bIns="51910" anchor="ctr"/>
          <a:lstStyle/>
          <a:p>
            <a:pPr defTabSz="1038224" fontAlgn="base"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tabLst>
                <a:tab pos="9980282" algn="r"/>
              </a:tabLst>
              <a:defRPr/>
            </a:pPr>
            <a:r>
              <a:rPr lang="ru-RU" sz="1619" i="1" dirty="0">
                <a:solidFill>
                  <a:srgbClr val="7F7F7F"/>
                </a:solidFill>
                <a:cs typeface="Arial" pitchFamily="34" charset="0"/>
                <a:sym typeface="Symbol" pitchFamily="18" charset="2"/>
              </a:rPr>
              <a:t>	</a:t>
            </a: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4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822" tIns="51910" rIns="103822" bIns="5191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714">
              <a:solidFill>
                <a:srgbClr val="000000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8" y="301272"/>
            <a:ext cx="11168109" cy="471086"/>
          </a:xfrm>
        </p:spPr>
        <p:txBody>
          <a:bodyPr/>
          <a:lstStyle>
            <a:lvl1pPr algn="l">
              <a:defRPr sz="3429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47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90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6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3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3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34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3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1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E60E-5A94-4C30-8141-2EDF2F5437A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B9AF-EF96-4BE0-AEC0-FD8A0571B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72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1" y="1073888"/>
            <a:ext cx="12043339" cy="30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13							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98" y="981708"/>
            <a:ext cx="11489365" cy="28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</a:t>
            </a:r>
            <a:r>
              <a:rPr lang="ru-RU" dirty="0" smtClean="0"/>
              <a:t>14</a:t>
            </a:r>
            <a:r>
              <a:rPr lang="en-US" dirty="0" smtClean="0"/>
              <a:t>							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8" y="984161"/>
            <a:ext cx="9203173" cy="10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15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5" y="903666"/>
            <a:ext cx="11299408" cy="11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16								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0" y="908603"/>
            <a:ext cx="11796823" cy="14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17								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7" y="873419"/>
            <a:ext cx="11418685" cy="17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19								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39" y="937458"/>
            <a:ext cx="11944461" cy="18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910" y="435893"/>
            <a:ext cx="11469983" cy="4710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20												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0" y="906980"/>
            <a:ext cx="9938895" cy="19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21</a:t>
            </a:r>
            <a:r>
              <a:rPr lang="en-US" dirty="0" smtClean="0"/>
              <a:t>								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8" y="910729"/>
            <a:ext cx="9282595" cy="17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2								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22641"/>
          <a:stretch/>
        </p:blipFill>
        <p:spPr>
          <a:xfrm>
            <a:off x="414298" y="893135"/>
            <a:ext cx="11425815" cy="21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4									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98" y="894020"/>
            <a:ext cx="87534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298" y="301272"/>
            <a:ext cx="11689878" cy="4710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5 											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7" y="994457"/>
            <a:ext cx="6045324" cy="26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2" y="982639"/>
            <a:ext cx="11528320" cy="12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 7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3" y="955345"/>
            <a:ext cx="11565597" cy="9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8 </a:t>
            </a:r>
            <a:r>
              <a:rPr lang="en-US" dirty="0" smtClean="0"/>
              <a:t>										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2" y="859244"/>
            <a:ext cx="11497085" cy="10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 11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7" y="918716"/>
            <a:ext cx="11982893" cy="18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298" y="301272"/>
            <a:ext cx="11777702" cy="4710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12									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14" y="853634"/>
            <a:ext cx="6771500" cy="47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16349</TotalTime>
  <Words>46</Words>
  <Application>Microsoft Office PowerPoint</Application>
  <PresentationFormat>Широкоэкранный</PresentationFormat>
  <Paragraphs>29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Тема Office</vt:lpstr>
      <vt:lpstr>Задание 1</vt:lpstr>
      <vt:lpstr>Задание 2         </vt:lpstr>
      <vt:lpstr>Задача 4         </vt:lpstr>
      <vt:lpstr>Задание 5            </vt:lpstr>
      <vt:lpstr>Задание 6</vt:lpstr>
      <vt:lpstr>Задание  7 </vt:lpstr>
      <vt:lpstr>Задание 8           </vt:lpstr>
      <vt:lpstr>Задание  11 </vt:lpstr>
      <vt:lpstr>Задание 12          </vt:lpstr>
      <vt:lpstr>Задание 13        </vt:lpstr>
      <vt:lpstr>Задание 14        </vt:lpstr>
      <vt:lpstr>Задание 15</vt:lpstr>
      <vt:lpstr>Задание 16        </vt:lpstr>
      <vt:lpstr>Задание 17        </vt:lpstr>
      <vt:lpstr>Задание 19         </vt:lpstr>
      <vt:lpstr>Задание 20             </vt:lpstr>
      <vt:lpstr>Задание 21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Гарус Оксана</dc:creator>
  <cp:lastModifiedBy>Гарус Оксана</cp:lastModifiedBy>
  <cp:revision>31</cp:revision>
  <dcterms:created xsi:type="dcterms:W3CDTF">2023-04-29T18:25:19Z</dcterms:created>
  <dcterms:modified xsi:type="dcterms:W3CDTF">2023-05-11T19:01:16Z</dcterms:modified>
</cp:coreProperties>
</file>