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40a2187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40a2187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b40a2187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b40a2187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b40a2187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b40a2187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b40a2187d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b40a2187d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b40a2187d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b40a2187d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Recipes Browser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4248600"/>
            <a:ext cx="25188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Выполнили: Вольхин Дмитрий, Штарев Иван, Липская Екатерина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0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52300" y="1033575"/>
            <a:ext cx="837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веб-сайт, который позволит находить рецепты еды.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866575"/>
            <a:ext cx="741425" cy="72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63" y="3781013"/>
            <a:ext cx="1610280" cy="7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100" y="1823263"/>
            <a:ext cx="934124" cy="83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111" y="2888001"/>
            <a:ext cx="934099" cy="74435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9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Стек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790250" y="1509225"/>
            <a:ext cx="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921975" y="866575"/>
            <a:ext cx="6070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написан на языке Python версии 3.9.16.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297000" y="2067700"/>
            <a:ext cx="46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961388" y="1823263"/>
            <a:ext cx="6925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веб-фреймворка мы использовали микро-фреймворк Flask.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859388" y="2949413"/>
            <a:ext cx="71292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оформления веб-страниц мы использовали Bootstrap.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921963" y="3880075"/>
            <a:ext cx="70059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Коммуникация с БД реализована при помощи ORM SQLAlchemy.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5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Возможности типов пользователей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900" y="1152475"/>
            <a:ext cx="6461100" cy="3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Неавторизованные пользователи: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Могут просматривать рецепты.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Авторизованные пользователи: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Могут просматривать рецепты в общем каталоге.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Могут просматривать аккаунты других пользователей.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Могут добавлять публичные/приватные рецепты.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Идеи доработки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1621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Возможность добавления тегов к рецептам, поиск по тегам.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Возможность поиска по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ингредиентам.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Возможность оставлять оценки рецептам.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Возможность оставлять комментарии.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Возможность добавлять фото/видео к рецептам, а также форматировать текст.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Возможность добавления аватаров пользователям.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внимание.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361" y="1157450"/>
            <a:ext cx="2745275" cy="36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