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74" autoAdjust="0"/>
  </p:normalViewPr>
  <p:slideViewPr>
    <p:cSldViewPr>
      <p:cViewPr>
        <p:scale>
          <a:sx n="115" d="100"/>
          <a:sy n="115" d="100"/>
        </p:scale>
        <p:origin x="-1446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B8EB3-191B-4935-B694-DB8D69382E12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BAEA-6BF2-4015-844C-18E9CD82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 math import </a:t>
            </a:r>
            <a:r>
              <a:rPr lang="en-US" dirty="0" err="1" smtClean="0"/>
              <a:t>sin,pi</a:t>
            </a:r>
            <a:endParaRPr lang="en-US" dirty="0" smtClean="0"/>
          </a:p>
          <a:p>
            <a:r>
              <a:rPr lang="en-US" dirty="0" smtClean="0"/>
              <a:t>x, y = map(float, input().split())</a:t>
            </a:r>
          </a:p>
          <a:p>
            <a:r>
              <a:rPr lang="en-US" dirty="0" smtClean="0"/>
              <a:t>if 0&lt; y &lt; 0.5 and y &lt; sin(x) and  0&lt;= x &lt;= pi:</a:t>
            </a:r>
          </a:p>
          <a:p>
            <a:r>
              <a:rPr lang="en-US" dirty="0" smtClean="0"/>
              <a:t>    print('YES')</a:t>
            </a:r>
          </a:p>
          <a:p>
            <a:r>
              <a:rPr lang="en-US" dirty="0" smtClean="0"/>
              <a:t>else:</a:t>
            </a:r>
          </a:p>
          <a:p>
            <a:r>
              <a:rPr lang="en-US" smtClean="0"/>
              <a:t>    print('NO')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BAEA-6BF2-4015-844C-18E9CD821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3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BAEA-6BF2-4015-844C-18E9CD821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7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BAEA-6BF2-4015-844C-18E9CD8210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34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BAEA-6BF2-4015-844C-18E9CD8210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2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BAEA-6BF2-4015-844C-18E9CD8210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6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BAEA-6BF2-4015-844C-18E9CD8210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2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1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8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1ED2-EA7C-4550-98D5-1A41EE03D4D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17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4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7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2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6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0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3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02FE-9E36-44D0-93F4-ACFEFC1881D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8B7E-045A-413C-8618-C056E074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cs.mccme.ru/mod/statements/view.php?id=276&amp;chapterid=1448#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Решение задач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" y="116632"/>
            <a:ext cx="8784976" cy="318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1" y="3297872"/>
            <a:ext cx="75152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4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Задачи</a:t>
            </a: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2723FF-7BD8-4B8C-98CE-340F8864CC4C}" type="slidenum">
              <a:rPr lang="ru-RU" altLang="ru-RU" smtClean="0"/>
              <a:pPr/>
              <a:t>3</a:t>
            </a:fld>
            <a:endParaRPr lang="ru-RU" altLang="ru-RU" smtClean="0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69888" y="809625"/>
            <a:ext cx="842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/>
            <a:r>
              <a:rPr lang="ru-RU" altLang="ru-RU" sz="2400" dirty="0" smtClean="0"/>
              <a:t>Напишите </a:t>
            </a:r>
            <a:r>
              <a:rPr lang="ru-RU" altLang="ru-RU" sz="2400" dirty="0"/>
              <a:t>условие, которое определяет </a:t>
            </a:r>
            <a:r>
              <a:rPr lang="ru-RU" altLang="ru-RU" sz="2400" dirty="0" smtClean="0"/>
              <a:t>заштрихованную</a:t>
            </a:r>
            <a:r>
              <a:rPr lang="en-US" altLang="ru-RU" sz="2400" dirty="0"/>
              <a:t> </a:t>
            </a:r>
            <a:r>
              <a:rPr lang="ru-RU" altLang="ru-RU" sz="2400" dirty="0" smtClean="0"/>
              <a:t>область</a:t>
            </a:r>
            <a:r>
              <a:rPr lang="ru-RU" altLang="ru-RU" sz="2400" dirty="0"/>
              <a:t>. </a:t>
            </a:r>
            <a:endParaRPr lang="ru-RU" altLang="ru-RU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1765300"/>
            <a:ext cx="643890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5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569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https://informatics.mccme.ru/mod/statements/view.php?id=276&amp;chapterid=1448#1</a:t>
            </a:r>
            <a:endParaRPr lang="ru-RU" dirty="0" smtClean="0"/>
          </a:p>
          <a:p>
            <a:endParaRPr lang="ru-RU" dirty="0"/>
          </a:p>
          <a:p>
            <a:r>
              <a:rPr lang="ru-RU" sz="2000" b="1" dirty="0" smtClean="0"/>
              <a:t>Задача №1448. Апельсины бочками</a:t>
            </a:r>
          </a:p>
          <a:p>
            <a:r>
              <a:rPr lang="ru-RU" sz="2000" dirty="0" smtClean="0">
                <a:effectLst/>
              </a:rPr>
              <a:t>Ввод и вывод данных производятся через стандартные потоки ввода-вывода.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Бизнесмен Василий после прочтения известной книги решил открыть новый </a:t>
            </a:r>
          </a:p>
          <a:p>
            <a:r>
              <a:rPr lang="ru-RU" sz="2000" dirty="0" smtClean="0"/>
              <a:t>бизнес – отгружать апельсины бочками. Партнерам важно знать сколько </a:t>
            </a:r>
          </a:p>
          <a:p>
            <a:r>
              <a:rPr lang="ru-RU" sz="2000" dirty="0" smtClean="0"/>
              <a:t>именно бочек апельсинов отгружается каждый день. </a:t>
            </a:r>
          </a:p>
          <a:p>
            <a:r>
              <a:rPr lang="ru-RU" sz="2000" dirty="0" smtClean="0"/>
              <a:t>Мобильный телефон Василия поддерживает только </a:t>
            </a:r>
            <a:r>
              <a:rPr lang="ru-RU" sz="2000" dirty="0" err="1" smtClean="0"/>
              <a:t>транслит</a:t>
            </a:r>
            <a:r>
              <a:rPr lang="ru-RU" sz="2000" dirty="0" smtClean="0"/>
              <a:t>, поэтому он передает </a:t>
            </a:r>
          </a:p>
          <a:p>
            <a:r>
              <a:rPr lang="ru-RU" sz="2000" dirty="0" smtClean="0"/>
              <a:t>сообщения вида "</a:t>
            </a:r>
            <a:r>
              <a:rPr lang="ru-RU" sz="2000" i="1" dirty="0" smtClean="0"/>
              <a:t>N</a:t>
            </a:r>
            <a:r>
              <a:rPr lang="ru-RU" sz="2000" dirty="0" smtClean="0"/>
              <a:t> </a:t>
            </a:r>
            <a:r>
              <a:rPr lang="ru-RU" sz="2000" dirty="0" err="1" smtClean="0"/>
              <a:t>bochek</a:t>
            </a:r>
            <a:r>
              <a:rPr lang="ru-RU" sz="2000" dirty="0" smtClean="0"/>
              <a:t>" . Например, "3 </a:t>
            </a:r>
            <a:r>
              <a:rPr lang="ru-RU" sz="2000" dirty="0" err="1" smtClean="0"/>
              <a:t>bochki</a:t>
            </a:r>
            <a:r>
              <a:rPr lang="ru-RU" sz="2000" dirty="0" smtClean="0"/>
              <a:t>" или "1 </a:t>
            </a:r>
            <a:r>
              <a:rPr lang="ru-RU" sz="2000" dirty="0" err="1" smtClean="0"/>
              <a:t>bochka</a:t>
            </a:r>
            <a:r>
              <a:rPr lang="ru-RU" sz="2000" dirty="0" smtClean="0"/>
              <a:t>" . </a:t>
            </a:r>
          </a:p>
          <a:p>
            <a:r>
              <a:rPr lang="ru-RU" sz="2000" dirty="0" smtClean="0"/>
              <a:t>Напишите программу, которая выбирает правильное слово (из "</a:t>
            </a:r>
            <a:r>
              <a:rPr lang="ru-RU" sz="2000" dirty="0" err="1" smtClean="0"/>
              <a:t>bochka</a:t>
            </a:r>
            <a:r>
              <a:rPr lang="ru-RU" sz="2000" dirty="0" smtClean="0"/>
              <a:t>" , "</a:t>
            </a:r>
            <a:r>
              <a:rPr lang="ru-RU" sz="2000" dirty="0" err="1" smtClean="0"/>
              <a:t>bochek</a:t>
            </a:r>
            <a:r>
              <a:rPr lang="ru-RU" sz="2000" dirty="0" smtClean="0"/>
              <a:t>" ,</a:t>
            </a:r>
          </a:p>
          <a:p>
            <a:r>
              <a:rPr lang="ru-RU" sz="2000" dirty="0" smtClean="0"/>
              <a:t> "</a:t>
            </a:r>
            <a:r>
              <a:rPr lang="ru-RU" sz="2000" dirty="0" err="1" smtClean="0"/>
              <a:t>bochki</a:t>
            </a:r>
            <a:r>
              <a:rPr lang="ru-RU" sz="2000" dirty="0" smtClean="0"/>
              <a:t>" ) в зависимости от </a:t>
            </a:r>
            <a:r>
              <a:rPr lang="ru-RU" sz="2000" i="1" dirty="0" smtClean="0"/>
              <a:t>N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Входные данные </a:t>
            </a:r>
          </a:p>
          <a:p>
            <a:r>
              <a:rPr lang="ru-RU" sz="2000" dirty="0" smtClean="0"/>
              <a:t>Одно число </a:t>
            </a:r>
            <a:r>
              <a:rPr lang="ru-RU" sz="2000" i="1" dirty="0" smtClean="0"/>
              <a:t>N</a:t>
            </a:r>
            <a:r>
              <a:rPr lang="ru-RU" sz="2000" dirty="0" smtClean="0"/>
              <a:t> (0 ≤ </a:t>
            </a:r>
            <a:r>
              <a:rPr lang="ru-RU" sz="2000" i="1" dirty="0" smtClean="0"/>
              <a:t>N</a:t>
            </a:r>
            <a:r>
              <a:rPr lang="ru-RU" sz="2000" dirty="0" smtClean="0"/>
              <a:t> ≤ 1000). </a:t>
            </a:r>
          </a:p>
          <a:p>
            <a:r>
              <a:rPr lang="ru-RU" sz="2000" dirty="0" smtClean="0"/>
              <a:t>Выходные данные </a:t>
            </a:r>
          </a:p>
          <a:p>
            <a:r>
              <a:rPr lang="ru-RU" sz="2000" dirty="0" smtClean="0"/>
              <a:t>Фраза на </a:t>
            </a:r>
            <a:r>
              <a:rPr lang="ru-RU" sz="2000" dirty="0" err="1" smtClean="0"/>
              <a:t>транслите</a:t>
            </a:r>
            <a:r>
              <a:rPr lang="ru-RU" sz="2000" dirty="0" smtClean="0"/>
              <a:t> (см. примеры).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60648"/>
            <a:ext cx="83047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Задача №1451. Четные и нечетные числа</a:t>
            </a:r>
          </a:p>
          <a:p>
            <a:r>
              <a:rPr lang="ru-RU" dirty="0" smtClean="0">
                <a:effectLst/>
              </a:rPr>
              <a:t>Ввод и вывод данных производятся через стандартные потоки ввода-вывода.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Даны три целых числа </a:t>
            </a:r>
            <a:r>
              <a:rPr lang="ru-RU" i="1" dirty="0" smtClean="0"/>
              <a:t>A</a:t>
            </a:r>
            <a:r>
              <a:rPr lang="ru-RU" dirty="0" smtClean="0"/>
              <a:t>, </a:t>
            </a:r>
            <a:r>
              <a:rPr lang="ru-RU" i="1" dirty="0" smtClean="0"/>
              <a:t>B</a:t>
            </a:r>
            <a:r>
              <a:rPr lang="ru-RU" dirty="0" smtClean="0"/>
              <a:t>, </a:t>
            </a:r>
            <a:r>
              <a:rPr lang="ru-RU" i="1" dirty="0" smtClean="0"/>
              <a:t>C</a:t>
            </a:r>
            <a:r>
              <a:rPr lang="ru-RU" dirty="0" smtClean="0"/>
              <a:t>. Определить, есть ли среди них хотя бы одно четное </a:t>
            </a:r>
          </a:p>
          <a:p>
            <a:r>
              <a:rPr lang="ru-RU" dirty="0" smtClean="0"/>
              <a:t>и хотя бы одно нечетное. </a:t>
            </a:r>
          </a:p>
          <a:p>
            <a:r>
              <a:rPr lang="ru-RU" dirty="0" smtClean="0"/>
              <a:t>Входные данные </a:t>
            </a:r>
          </a:p>
          <a:p>
            <a:r>
              <a:rPr lang="ru-RU" dirty="0" smtClean="0"/>
              <a:t>Числа </a:t>
            </a:r>
            <a:r>
              <a:rPr lang="ru-RU" i="1" dirty="0" smtClean="0"/>
              <a:t>A</a:t>
            </a:r>
            <a:r>
              <a:rPr lang="ru-RU" dirty="0" smtClean="0"/>
              <a:t>, </a:t>
            </a:r>
            <a:r>
              <a:rPr lang="ru-RU" i="1" dirty="0" smtClean="0"/>
              <a:t>B</a:t>
            </a:r>
            <a:r>
              <a:rPr lang="ru-RU" dirty="0" smtClean="0"/>
              <a:t>, </a:t>
            </a:r>
            <a:r>
              <a:rPr lang="ru-RU" i="1" dirty="0" smtClean="0"/>
              <a:t>C</a:t>
            </a:r>
            <a:r>
              <a:rPr lang="ru-RU" dirty="0" smtClean="0"/>
              <a:t>, не превышающие по модулю 10000. </a:t>
            </a:r>
          </a:p>
          <a:p>
            <a:r>
              <a:rPr lang="ru-RU" dirty="0" smtClean="0"/>
              <a:t>Выходные данные </a:t>
            </a:r>
          </a:p>
          <a:p>
            <a:r>
              <a:rPr lang="ru-RU" dirty="0" smtClean="0"/>
              <a:t>Одна строка – "YES" или "NO".</a:t>
            </a:r>
          </a:p>
          <a:p>
            <a:r>
              <a:rPr lang="ru-RU" dirty="0" smtClean="0"/>
              <a:t>Примеры</a:t>
            </a:r>
          </a:p>
          <a:p>
            <a:r>
              <a:rPr lang="ru-RU" dirty="0" smtClean="0"/>
              <a:t>Входные данные</a:t>
            </a:r>
          </a:p>
          <a:p>
            <a:r>
              <a:rPr lang="ru-RU" dirty="0" smtClean="0"/>
              <a:t>3 4 5 </a:t>
            </a:r>
          </a:p>
          <a:p>
            <a:r>
              <a:rPr lang="ru-RU" dirty="0" smtClean="0"/>
              <a:t>Выходные данные</a:t>
            </a:r>
          </a:p>
          <a:p>
            <a:r>
              <a:rPr lang="ru-RU" dirty="0" smtClean="0"/>
              <a:t>YES </a:t>
            </a:r>
          </a:p>
          <a:p>
            <a:r>
              <a:rPr lang="ru-RU" dirty="0" smtClean="0"/>
              <a:t>Входные данные</a:t>
            </a:r>
          </a:p>
          <a:p>
            <a:r>
              <a:rPr lang="ru-RU" dirty="0" smtClean="0"/>
              <a:t>7 7 7 </a:t>
            </a:r>
          </a:p>
          <a:p>
            <a:r>
              <a:rPr lang="ru-RU" dirty="0" smtClean="0"/>
              <a:t>Выходные данные</a:t>
            </a:r>
          </a:p>
          <a:p>
            <a:r>
              <a:rPr lang="ru-RU" dirty="0" smtClean="0"/>
              <a:t>NO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2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787" y="980728"/>
            <a:ext cx="83272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Задача №265. Котлеты</a:t>
            </a:r>
          </a:p>
          <a:p>
            <a:r>
              <a:rPr lang="ru-RU" dirty="0" smtClean="0">
                <a:effectLst/>
              </a:rPr>
              <a:t>Ввод и вывод данных производятся через стандартные потоки ввода-вывода.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 сковородку одновременно можно положить </a:t>
            </a:r>
            <a:r>
              <a:rPr lang="ru-RU" i="1" dirty="0" smtClean="0"/>
              <a:t>k</a:t>
            </a:r>
            <a:r>
              <a:rPr lang="ru-RU" dirty="0" smtClean="0"/>
              <a:t> котлет. Каждую котлету нужно </a:t>
            </a:r>
          </a:p>
          <a:p>
            <a:r>
              <a:rPr lang="ru-RU" dirty="0" smtClean="0"/>
              <a:t>с каждой стороны обжаривать </a:t>
            </a:r>
            <a:r>
              <a:rPr lang="ru-RU" i="1" dirty="0" smtClean="0"/>
              <a:t>m</a:t>
            </a:r>
            <a:r>
              <a:rPr lang="ru-RU" dirty="0" smtClean="0"/>
              <a:t> минут непрерывно. За какое наименьшее время </a:t>
            </a:r>
          </a:p>
          <a:p>
            <a:r>
              <a:rPr lang="ru-RU" dirty="0" smtClean="0"/>
              <a:t>удастся поджарить с обеих сторон </a:t>
            </a:r>
            <a:r>
              <a:rPr lang="ru-RU" i="1" dirty="0" smtClean="0"/>
              <a:t>n</a:t>
            </a:r>
            <a:r>
              <a:rPr lang="ru-RU" dirty="0" smtClean="0"/>
              <a:t> котлет? </a:t>
            </a:r>
          </a:p>
          <a:p>
            <a:r>
              <a:rPr lang="ru-RU" dirty="0" smtClean="0"/>
              <a:t>Входные данные </a:t>
            </a:r>
          </a:p>
          <a:p>
            <a:r>
              <a:rPr lang="ru-RU" dirty="0" smtClean="0"/>
              <a:t>Вводятся 3 числа: </a:t>
            </a:r>
            <a:r>
              <a:rPr lang="ru-RU" i="1" dirty="0" smtClean="0"/>
              <a:t>k</a:t>
            </a:r>
            <a:r>
              <a:rPr lang="ru-RU" dirty="0" smtClean="0"/>
              <a:t>, </a:t>
            </a:r>
            <a:r>
              <a:rPr lang="ru-RU" i="1" dirty="0" smtClean="0"/>
              <a:t>m</a:t>
            </a:r>
            <a:r>
              <a:rPr lang="ru-RU" dirty="0" smtClean="0"/>
              <a:t> и </a:t>
            </a:r>
            <a:r>
              <a:rPr lang="ru-RU" i="1" dirty="0" smtClean="0"/>
              <a:t>n</a:t>
            </a:r>
            <a:r>
              <a:rPr lang="ru-RU" dirty="0" smtClean="0"/>
              <a:t>. Все числа не превосходят 32000. </a:t>
            </a:r>
          </a:p>
          <a:p>
            <a:r>
              <a:rPr lang="ru-RU" dirty="0" smtClean="0"/>
              <a:t>Выходные данные </a:t>
            </a:r>
          </a:p>
          <a:p>
            <a:r>
              <a:rPr lang="ru-RU" dirty="0" smtClean="0"/>
              <a:t>Вывести время, за которое все котлеты будут обжарены.</a:t>
            </a:r>
          </a:p>
          <a:p>
            <a:r>
              <a:rPr lang="ru-RU" dirty="0" smtClean="0"/>
              <a:t>Примеры</a:t>
            </a:r>
          </a:p>
          <a:p>
            <a:r>
              <a:rPr lang="ru-RU" dirty="0" smtClean="0"/>
              <a:t>Входные данные</a:t>
            </a:r>
          </a:p>
          <a:p>
            <a:r>
              <a:rPr lang="ru-RU" dirty="0" smtClean="0"/>
              <a:t>1 5 1 </a:t>
            </a:r>
          </a:p>
          <a:p>
            <a:r>
              <a:rPr lang="ru-RU" dirty="0" smtClean="0"/>
              <a:t>Выходные данные</a:t>
            </a:r>
          </a:p>
          <a:p>
            <a:r>
              <a:rPr lang="ru-RU" dirty="0" smtClean="0"/>
              <a:t>10 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0466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9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997" y="332656"/>
            <a:ext cx="92298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Задача №1445. Координаты соседей</a:t>
            </a:r>
          </a:p>
          <a:p>
            <a:r>
              <a:rPr lang="ru-RU" dirty="0" smtClean="0">
                <a:effectLst/>
              </a:rPr>
              <a:t>Ввод и вывод данных производятся через стандартные потоки ввода-вывода.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Для клетки с координатами (</a:t>
            </a:r>
            <a:r>
              <a:rPr lang="ru-RU" i="1" dirty="0" smtClean="0"/>
              <a:t>x</a:t>
            </a:r>
            <a:r>
              <a:rPr lang="ru-RU" dirty="0" smtClean="0"/>
              <a:t>, </a:t>
            </a:r>
            <a:r>
              <a:rPr lang="ru-RU" i="1" dirty="0" smtClean="0"/>
              <a:t>y</a:t>
            </a:r>
            <a:r>
              <a:rPr lang="ru-RU" dirty="0" smtClean="0"/>
              <a:t>) в таблице размером </a:t>
            </a:r>
            <a:r>
              <a:rPr lang="ru-RU" i="1" dirty="0" smtClean="0"/>
              <a:t>M</a:t>
            </a:r>
            <a:r>
              <a:rPr lang="ru-RU" dirty="0" smtClean="0"/>
              <a:t> × </a:t>
            </a:r>
            <a:r>
              <a:rPr lang="ru-RU" i="1" dirty="0" smtClean="0"/>
              <a:t>N</a:t>
            </a:r>
            <a:r>
              <a:rPr lang="ru-RU" dirty="0" smtClean="0"/>
              <a:t> выведите координаты</a:t>
            </a:r>
          </a:p>
          <a:p>
            <a:r>
              <a:rPr lang="ru-RU" dirty="0" smtClean="0"/>
              <a:t> ее соседей. Соседними называются клетки, имеющие общую сторону. </a:t>
            </a:r>
          </a:p>
          <a:p>
            <a:r>
              <a:rPr lang="ru-RU" dirty="0" smtClean="0"/>
              <a:t>Входные данные </a:t>
            </a:r>
          </a:p>
          <a:p>
            <a:r>
              <a:rPr lang="ru-RU" dirty="0" smtClean="0"/>
              <a:t>Даны натуральные числа </a:t>
            </a:r>
            <a:r>
              <a:rPr lang="ru-RU" i="1" dirty="0" smtClean="0"/>
              <a:t>M</a:t>
            </a:r>
            <a:r>
              <a:rPr lang="ru-RU" dirty="0" smtClean="0"/>
              <a:t>, </a:t>
            </a:r>
            <a:r>
              <a:rPr lang="ru-RU" i="1" dirty="0" smtClean="0"/>
              <a:t>N</a:t>
            </a:r>
            <a:r>
              <a:rPr lang="ru-RU" dirty="0" smtClean="0"/>
              <a:t>, </a:t>
            </a:r>
            <a:r>
              <a:rPr lang="ru-RU" i="1" dirty="0" smtClean="0"/>
              <a:t>x</a:t>
            </a:r>
            <a:r>
              <a:rPr lang="ru-RU" dirty="0" smtClean="0"/>
              <a:t>, </a:t>
            </a:r>
            <a:r>
              <a:rPr lang="ru-RU" i="1" dirty="0" smtClean="0"/>
              <a:t>y</a:t>
            </a:r>
            <a:r>
              <a:rPr lang="ru-RU" dirty="0" smtClean="0"/>
              <a:t> (1 ≤ </a:t>
            </a:r>
            <a:r>
              <a:rPr lang="ru-RU" i="1" dirty="0" smtClean="0"/>
              <a:t>x</a:t>
            </a:r>
            <a:r>
              <a:rPr lang="ru-RU" dirty="0" smtClean="0"/>
              <a:t> ≤ </a:t>
            </a:r>
            <a:r>
              <a:rPr lang="ru-RU" i="1" dirty="0" smtClean="0"/>
              <a:t>M</a:t>
            </a:r>
            <a:r>
              <a:rPr lang="ru-RU" dirty="0" smtClean="0"/>
              <a:t> ≤ 10</a:t>
            </a:r>
            <a:r>
              <a:rPr lang="ru-RU" baseline="30000" dirty="0" smtClean="0"/>
              <a:t>9</a:t>
            </a:r>
            <a:r>
              <a:rPr lang="ru-RU" dirty="0" smtClean="0"/>
              <a:t>, 1 ≤ </a:t>
            </a:r>
            <a:r>
              <a:rPr lang="ru-RU" i="1" dirty="0" smtClean="0"/>
              <a:t>y</a:t>
            </a:r>
            <a:r>
              <a:rPr lang="ru-RU" dirty="0" smtClean="0"/>
              <a:t> ≤ </a:t>
            </a:r>
            <a:r>
              <a:rPr lang="ru-RU" i="1" dirty="0" smtClean="0"/>
              <a:t>N</a:t>
            </a:r>
            <a:r>
              <a:rPr lang="ru-RU" dirty="0" smtClean="0"/>
              <a:t> ≤ 10</a:t>
            </a:r>
            <a:r>
              <a:rPr lang="ru-RU" baseline="30000" dirty="0" smtClean="0"/>
              <a:t>9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Выходные данные </a:t>
            </a:r>
          </a:p>
          <a:p>
            <a:r>
              <a:rPr lang="ru-RU" dirty="0" smtClean="0"/>
              <a:t>В выходной файл выведите пары координат соседей этой клетки в произвольном порядке. </a:t>
            </a:r>
          </a:p>
          <a:p>
            <a:r>
              <a:rPr lang="ru-RU" dirty="0" smtClean="0"/>
              <a:t>Примеры</a:t>
            </a:r>
          </a:p>
          <a:p>
            <a:r>
              <a:rPr lang="ru-RU" dirty="0" smtClean="0"/>
              <a:t>Входные данные</a:t>
            </a:r>
          </a:p>
          <a:p>
            <a:r>
              <a:rPr lang="ru-RU" dirty="0" smtClean="0"/>
              <a:t>3 3 2 2 </a:t>
            </a:r>
          </a:p>
          <a:p>
            <a:r>
              <a:rPr lang="ru-RU" dirty="0" smtClean="0"/>
              <a:t>Выходные данные</a:t>
            </a:r>
          </a:p>
          <a:p>
            <a:r>
              <a:rPr lang="ru-RU" dirty="0" smtClean="0"/>
              <a:t>2 1 1 2 2 3 3 2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66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663" y="692696"/>
            <a:ext cx="79063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/>
              </a:rPr>
              <a:t>Ввод и вывод данных производятся через стандартные потоки ввода-вывода.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Решить в целых числах уравнение ( </a:t>
            </a:r>
            <a:r>
              <a:rPr lang="ru-RU" i="1" dirty="0" err="1" smtClean="0"/>
              <a:t>a</a:t>
            </a:r>
            <a:r>
              <a:rPr lang="ru-RU" dirty="0" err="1" smtClean="0"/>
              <a:t>x</a:t>
            </a:r>
            <a:r>
              <a:rPr lang="ru-RU" dirty="0" smtClean="0"/>
              <a:t> + </a:t>
            </a:r>
            <a:r>
              <a:rPr lang="ru-RU" i="1" dirty="0" smtClean="0"/>
              <a:t>b</a:t>
            </a:r>
            <a:r>
              <a:rPr lang="ru-RU" dirty="0" smtClean="0"/>
              <a:t> ) : ( </a:t>
            </a:r>
            <a:r>
              <a:rPr lang="ru-RU" i="1" dirty="0" err="1" smtClean="0"/>
              <a:t>c</a:t>
            </a:r>
            <a:r>
              <a:rPr lang="ru-RU" dirty="0" err="1" smtClean="0"/>
              <a:t>x</a:t>
            </a:r>
            <a:r>
              <a:rPr lang="ru-RU" dirty="0" smtClean="0"/>
              <a:t> + </a:t>
            </a:r>
            <a:r>
              <a:rPr lang="ru-RU" i="1" dirty="0" smtClean="0"/>
              <a:t>d</a:t>
            </a:r>
            <a:r>
              <a:rPr lang="ru-RU" dirty="0" smtClean="0"/>
              <a:t> ) = 0. </a:t>
            </a:r>
          </a:p>
          <a:p>
            <a:r>
              <a:rPr lang="ru-RU" dirty="0" smtClean="0"/>
              <a:t>Входные данные </a:t>
            </a:r>
          </a:p>
          <a:p>
            <a:r>
              <a:rPr lang="ru-RU" dirty="0" smtClean="0"/>
              <a:t>Вводятся 4 числа: </a:t>
            </a:r>
            <a:r>
              <a:rPr lang="ru-RU" i="1" dirty="0" smtClean="0"/>
              <a:t>a</a:t>
            </a:r>
            <a:r>
              <a:rPr lang="ru-RU" dirty="0" smtClean="0"/>
              <a:t>, </a:t>
            </a:r>
            <a:r>
              <a:rPr lang="ru-RU" i="1" dirty="0" smtClean="0"/>
              <a:t>b</a:t>
            </a:r>
            <a:r>
              <a:rPr lang="ru-RU" dirty="0" smtClean="0"/>
              <a:t>, </a:t>
            </a:r>
            <a:r>
              <a:rPr lang="ru-RU" i="1" dirty="0" smtClean="0"/>
              <a:t>c</a:t>
            </a:r>
            <a:r>
              <a:rPr lang="ru-RU" dirty="0" smtClean="0"/>
              <a:t> и </a:t>
            </a:r>
            <a:r>
              <a:rPr lang="ru-RU" i="1" dirty="0" smtClean="0"/>
              <a:t>d</a:t>
            </a:r>
            <a:r>
              <a:rPr lang="ru-RU" dirty="0" smtClean="0"/>
              <a:t>; </a:t>
            </a:r>
            <a:r>
              <a:rPr lang="ru-RU" i="1" dirty="0" smtClean="0"/>
              <a:t>c</a:t>
            </a:r>
            <a:r>
              <a:rPr lang="ru-RU" dirty="0" smtClean="0"/>
              <a:t> и </a:t>
            </a:r>
            <a:r>
              <a:rPr lang="ru-RU" i="1" dirty="0" smtClean="0"/>
              <a:t>d</a:t>
            </a:r>
            <a:r>
              <a:rPr lang="ru-RU" dirty="0" smtClean="0"/>
              <a:t> не равны нулю одновременно.</a:t>
            </a:r>
          </a:p>
          <a:p>
            <a:r>
              <a:rPr lang="ru-RU" dirty="0" smtClean="0"/>
              <a:t>Выходные данные </a:t>
            </a:r>
          </a:p>
          <a:p>
            <a:r>
              <a:rPr lang="ru-RU" dirty="0" smtClean="0"/>
              <a:t>Необходимо вывести все целочисленные решения, если их число конечно,</a:t>
            </a:r>
          </a:p>
          <a:p>
            <a:r>
              <a:rPr lang="ru-RU" dirty="0" smtClean="0"/>
              <a:t> “</a:t>
            </a:r>
            <a:r>
              <a:rPr lang="ru-RU" dirty="0"/>
              <a:t>NO</a:t>
            </a:r>
            <a:r>
              <a:rPr lang="ru-RU" dirty="0" smtClean="0"/>
              <a:t>” (без кавычек), если целочисленных решений нет, и “</a:t>
            </a:r>
            <a:r>
              <a:rPr lang="ru-RU" dirty="0"/>
              <a:t>INF</a:t>
            </a:r>
            <a:r>
              <a:rPr lang="ru-RU" dirty="0" smtClean="0"/>
              <a:t>” (без кавычек), </a:t>
            </a:r>
          </a:p>
          <a:p>
            <a:r>
              <a:rPr lang="ru-RU" dirty="0" smtClean="0"/>
              <a:t>если их бесконечно много. </a:t>
            </a:r>
          </a:p>
          <a:p>
            <a:r>
              <a:rPr lang="ru-RU" dirty="0" smtClean="0"/>
              <a:t>Примеры</a:t>
            </a:r>
          </a:p>
          <a:p>
            <a:r>
              <a:rPr lang="ru-RU" dirty="0" smtClean="0"/>
              <a:t>Входные данные</a:t>
            </a:r>
          </a:p>
          <a:p>
            <a:r>
              <a:rPr lang="ru-RU" dirty="0" smtClean="0"/>
              <a:t>1 1 2 2 </a:t>
            </a:r>
          </a:p>
          <a:p>
            <a:r>
              <a:rPr lang="ru-RU" dirty="0" smtClean="0"/>
              <a:t>Выходные данные</a:t>
            </a:r>
          </a:p>
          <a:p>
            <a:r>
              <a:rPr lang="ru-RU" dirty="0" smtClean="0"/>
              <a:t>NO </a:t>
            </a:r>
          </a:p>
          <a:p>
            <a:r>
              <a:rPr lang="ru-RU" dirty="0" smtClean="0"/>
              <a:t>Входные данные</a:t>
            </a:r>
          </a:p>
          <a:p>
            <a:r>
              <a:rPr lang="ru-RU" dirty="0" smtClean="0"/>
              <a:t>2 -4 7 1 </a:t>
            </a:r>
          </a:p>
          <a:p>
            <a:r>
              <a:rPr lang="ru-RU" dirty="0" smtClean="0"/>
              <a:t>Выходные данные</a:t>
            </a:r>
          </a:p>
          <a:p>
            <a:r>
              <a:rPr lang="ru-RU" dirty="0" smtClean="0"/>
              <a:t>2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88640"/>
            <a:ext cx="366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Задача №261. Сложное уравнение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77806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463</Words>
  <Application>Microsoft Office PowerPoint</Application>
  <PresentationFormat>Экран (4:3)</PresentationFormat>
  <Paragraphs>94</Paragraphs>
  <Slides>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Решение задач</vt:lpstr>
      <vt:lpstr>Презентация PowerPoint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</dc:title>
  <dc:creator>K104-Cn</dc:creator>
  <cp:lastModifiedBy>K104-Cn</cp:lastModifiedBy>
  <cp:revision>8</cp:revision>
  <dcterms:created xsi:type="dcterms:W3CDTF">2020-09-25T05:49:11Z</dcterms:created>
  <dcterms:modified xsi:type="dcterms:W3CDTF">2021-09-13T03:40:29Z</dcterms:modified>
</cp:coreProperties>
</file>