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87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7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818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ru-RU" sz="1400" i="1" dirty="0" smtClean="0">
                <a:solidFill>
                  <a:srgbClr val="7F7F7F"/>
                </a:solidFill>
                <a:cs typeface="Arial" charset="0"/>
                <a:sym typeface="Symbol" pitchFamily="18" charset="2"/>
              </a:rPr>
              <a:t>КЕГЭ Задание 26</a:t>
            </a:r>
            <a:endParaRPr lang="ru-RU" sz="1400" i="1" dirty="0">
              <a:solidFill>
                <a:srgbClr val="7F7F7F"/>
              </a:solidFill>
              <a:cs typeface="Arial" charset="0"/>
            </a:endParaRPr>
          </a:p>
        </p:txBody>
      </p:sp>
      <p:sp>
        <p:nvSpPr>
          <p:cNvPr id="4" name="Line 2"/>
          <p:cNvSpPr>
            <a:spLocks noChangeShapeType="1"/>
          </p:cNvSpPr>
          <p:nvPr userDrawn="1"/>
        </p:nvSpPr>
        <p:spPr bwMode="auto">
          <a:xfrm>
            <a:off x="501651" y="795338"/>
            <a:ext cx="11286067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6572250"/>
            <a:ext cx="12192000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tabLst>
                <a:tab pos="8789988" algn="r"/>
              </a:tabLst>
              <a:defRPr/>
            </a:pPr>
            <a:endParaRPr lang="ru-RU" sz="1400" i="1" dirty="0">
              <a:solidFill>
                <a:srgbClr val="7F7F7F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414291" y="301272"/>
            <a:ext cx="11168109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38733" y="-20638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5F9DF-5CA3-47B2-8B51-BA43C3F5F3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21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13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56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1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3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4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64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8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54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38CE-127C-41BC-81C2-B9072A4B2BD8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7CB57-9F99-48E4-B53B-ECE7A9BCB2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5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807144"/>
            <a:ext cx="8795872" cy="53581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75920" y="352149"/>
            <a:ext cx="172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файл 26-10</a:t>
            </a:r>
            <a:r>
              <a:rPr lang="en-US" dirty="0"/>
              <a:t>.txt)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3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90" y="1340768"/>
            <a:ext cx="912924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2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2023-03-23T09:02:59Z</dcterms:created>
  <dcterms:modified xsi:type="dcterms:W3CDTF">2023-03-23T09:03:11Z</dcterms:modified>
</cp:coreProperties>
</file>