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9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1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8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КЕГЭ Задание 26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F9DF-5CA3-47B2-8B51-BA43C3F5F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04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1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26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0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5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5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B159E-A909-46B9-8F83-4B3EAED185B5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7BB1-DF29-4C17-9C3E-78056AC70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7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polyakov.spb.ru/cms/files/ege-sort/26-55.tx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6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14291" y="392007"/>
            <a:ext cx="8928992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перевозки партии грузов различной массы выкупают место у компании, которая организует перевозку на грузовых судах. Судно не может принять на борт больше S тонн груза. Известно, что отдельный груз нельзя разделить для перевозки, то есть один груз должен доставляться одним рейсом на одном грузовом судне. Так же преследуют тактику – перевезти рейсом грузы как можно меньшей массы. За какое минимальное количество рейсов можно перевезти все грузы?</a:t>
            </a:r>
            <a:br>
              <a:rPr lang="ru-RU" altLang="ru-RU" sz="1000" dirty="0"/>
            </a:b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представлены в файле 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26-55.txt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следующим образом. В первой строке входного файла записаны два целых числа: N – общее количество грузов и S – грузоподъёмность судна в тоннах. Каждая из следующих N строк содержит одно целое число &lt; S – массу груза в тоннах.</a:t>
            </a:r>
            <a:br>
              <a:rPr lang="ru-RU" altLang="ru-RU" sz="1000" dirty="0"/>
            </a:b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ответе запишите два числа – минимальное количество рейсов и суммарную массу грузов, которые будут перевезены последним рейсом.</a:t>
            </a:r>
            <a:br>
              <a:rPr lang="ru-RU" altLang="ru-RU" sz="1000" dirty="0"/>
            </a:br>
            <a:r>
              <a:rPr lang="ru-RU" alt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входного файла</a:t>
            </a:r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altLang="ru-RU" sz="1000" dirty="0"/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6 500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220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240</a:t>
            </a:r>
          </a:p>
          <a:p>
            <a:r>
              <a:rPr lang="ru-RU" alt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Первым рейсом будет отправлено 3 груза – 140, 150 и 160, вторым – 200 и 220, третьим – 240. При таких входных данных ответ будет 3 и 240.</a:t>
            </a:r>
            <a:r>
              <a:rPr lang="ru-RU" altLang="ru-RU" sz="1000" dirty="0"/>
              <a:t> 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33367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833074"/>
            <a:ext cx="8912714" cy="54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3551"/>
          <a:stretch/>
        </p:blipFill>
        <p:spPr>
          <a:xfrm>
            <a:off x="638454" y="976618"/>
            <a:ext cx="9115147" cy="45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8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201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Microsoft Office User</cp:lastModifiedBy>
  <cp:revision>3</cp:revision>
  <dcterms:created xsi:type="dcterms:W3CDTF">2023-03-24T03:10:04Z</dcterms:created>
  <dcterms:modified xsi:type="dcterms:W3CDTF">2023-03-24T03:55:25Z</dcterms:modified>
</cp:coreProperties>
</file>