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15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A9665-CD17-4FBC-9357-6740B324BC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74FC3-FE4F-4CA5-8DE7-73AA68FF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3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74FC3-FE4F-4CA5-8DE7-73AA68FF35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1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64EA-6CB5-D903-8A89-64097B32F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02A52-D2F3-EC70-37F3-2CCA17CEC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EFF9-4419-49E0-755C-30766E4A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E5AC-DD4C-B71C-530D-6928964A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6203-D49B-9279-E381-E92E3AE0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23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4DC3-566C-D028-261E-C7AD138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BE553-E197-24F9-4FE8-BA44B8C2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9BE-6600-99C9-6CE6-BC193ED5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6FAA-DB0B-890E-3CFA-BC86EFB8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01AA-E5F4-2BBB-72AB-EEE6CE7D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7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5115A-43BF-E45D-EE12-4E6B39252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6C2D-5EB5-13C1-D738-089D7AD7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2354-820C-3EF8-A3BE-85BB6C40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97FF-9FD8-617E-F3AA-08CCB1F9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82CC-D980-B634-18A8-AA0E6833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0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D8BE-5154-B8CA-8541-188EAE0F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0BD7-431D-1F5D-C980-98C9A124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DE178-96A7-7272-9C91-E49DA02C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9F4F-5234-52C1-57F7-833DBB01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4828-E0A8-AD97-4951-BCF9D1A8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2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BD2B-18FA-E53D-07AE-E9B3F3DD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4CBD2-6863-731E-D440-0A52398B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FC56-A295-7735-BDC9-852BC807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9923-64E2-B01B-B34D-4D4E36AF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BE40-568C-11D7-4758-D27C7ADA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6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2E74-10B7-15DC-9808-3FD6D2B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76B2-BDC7-DC8F-8F52-378090F99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96530-42EC-3D9B-E8CF-C1DF4793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51C1-E401-EB9C-6F0B-A14BD26E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46790-039F-E732-D31D-84C75DAA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D6F1-D3FA-4C90-1D06-71EAC84E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4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A1A5-5D0B-2207-3EE7-6236564B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3BFD-48A8-F757-CEE0-F62B6B97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9DC04-A4E3-C621-3710-067290BD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3C7C1-50BF-ACA4-C841-51A12E8F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6AFAC-C99F-E7DC-314A-BEDA9AE18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DF0A3-62D4-F099-4FCE-BC0097C5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FC1E4-CEA7-37CF-9722-9F3BAD53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3D7C1-4E97-58BD-3308-D6E432DC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4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E989-9B5E-627A-8070-58E7AF4D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FC7F8-4AF4-E9AD-7A87-123A079E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BAA6D-7E5B-014C-8EEC-C41EE349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1B77-52EA-6AB2-20CB-22EBE1DB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A7F8C-9BE9-0814-E860-2B9309B1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8485D-E605-152E-F7F1-CA8A083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BBC5-C9C8-1B3B-CD2F-7595546B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2804-6082-0D7F-4370-9746D75B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6124-9DB9-95FC-E82A-6EF60238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A0756-00BD-811C-68BB-3D9D4E5CE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F7FC-9179-BE14-1AC3-11CAB729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3ACD-2F7F-5FBE-8A89-97951B43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483EA-E65E-EBBE-31A7-9226A537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2DF7-671A-DC2C-B9B8-9E3F6BDD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9F956-DD8E-09ED-8371-5B4C1A8F6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74DB5-25E8-EA2F-1C18-3199FD7A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68011-8ED3-71BC-A9EC-BF7C9A2D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84E10-0511-5AF3-AC13-D129491D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A04AB-CEE4-9E57-02C2-F6F2FDA2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A0F85-8C25-7B3F-7BDC-8BC9B5E9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33746-9908-CBCF-9F38-CB67288D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2CF7-3B54-20B9-B0A5-9496F67B1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D108-0D68-45D6-BE1C-A40F7F9287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E5ACA-AC9B-9039-2520-77B05E63B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8F18-AB45-9117-0333-905BF4C66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21EC-42EE-4850-A2BD-B3C81DBDD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2713361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18894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22480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22480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99297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1796844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9750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13336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13336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39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Find Max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F0195-6E51-7E6D-293D-58B399159359}"/>
              </a:ext>
            </a:extLst>
          </p:cNvPr>
          <p:cNvSpPr/>
          <p:nvPr/>
        </p:nvSpPr>
        <p:spPr>
          <a:xfrm>
            <a:off x="2146484" y="17968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90C55B1-7C75-7FB7-E34C-ED8F57BDCF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5398" y="2264266"/>
            <a:ext cx="1146148" cy="1730088"/>
          </a:xfrm>
          <a:prstGeom prst="curvedConnector3">
            <a:avLst>
              <a:gd name="adj1" fmla="val 127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CA398-7C31-9330-0990-41AB164238FB}"/>
              </a:ext>
            </a:extLst>
          </p:cNvPr>
          <p:cNvSpPr txBox="1"/>
          <p:nvPr/>
        </p:nvSpPr>
        <p:spPr>
          <a:xfrm>
            <a:off x="2422741" y="3167460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9F7D13-CAC0-7966-DF68-C12AFD81A5B0}"/>
              </a:ext>
            </a:extLst>
          </p:cNvPr>
          <p:cNvGrpSpPr/>
          <p:nvPr/>
        </p:nvGrpSpPr>
        <p:grpSpPr>
          <a:xfrm>
            <a:off x="3543063" y="1796843"/>
            <a:ext cx="1242874" cy="1701799"/>
            <a:chOff x="4968003" y="2711243"/>
            <a:chExt cx="1242874" cy="17017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038E63-7FA8-8745-CCE0-5B0A92EAB8E8}"/>
                </a:ext>
              </a:extLst>
            </p:cNvPr>
            <p:cNvSpPr txBox="1"/>
            <p:nvPr/>
          </p:nvSpPr>
          <p:spPr>
            <a:xfrm>
              <a:off x="5274519" y="4043710"/>
              <a:ext cx="68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9AB84E-21FD-A025-BF19-B1463E7DCCCE}"/>
                </a:ext>
              </a:extLst>
            </p:cNvPr>
            <p:cNvSpPr/>
            <p:nvPr/>
          </p:nvSpPr>
          <p:spPr>
            <a:xfrm>
              <a:off x="4968003" y="2711243"/>
              <a:ext cx="1242874" cy="1380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34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6FC9E4-7723-37C3-857E-B78DE48A7A0E}"/>
              </a:ext>
            </a:extLst>
          </p:cNvPr>
          <p:cNvGrpSpPr/>
          <p:nvPr/>
        </p:nvGrpSpPr>
        <p:grpSpPr>
          <a:xfrm>
            <a:off x="4672144" y="3860252"/>
            <a:ext cx="1242874" cy="1749809"/>
            <a:chOff x="8416031" y="3799292"/>
            <a:chExt cx="1242874" cy="17498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7AC11F-7C3E-8BB5-F066-630EE608D255}"/>
                </a:ext>
              </a:extLst>
            </p:cNvPr>
            <p:cNvSpPr/>
            <p:nvPr/>
          </p:nvSpPr>
          <p:spPr>
            <a:xfrm>
              <a:off x="8416031" y="4168624"/>
              <a:ext cx="1242874" cy="1380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25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0D53CF-685B-DB67-4619-AD5C82614EE2}"/>
                </a:ext>
              </a:extLst>
            </p:cNvPr>
            <p:cNvSpPr txBox="1"/>
            <p:nvPr/>
          </p:nvSpPr>
          <p:spPr>
            <a:xfrm>
              <a:off x="8644276" y="3799292"/>
              <a:ext cx="78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58FF94-A0CE-E628-2747-C178840F1F3D}"/>
              </a:ext>
            </a:extLst>
          </p:cNvPr>
          <p:cNvSpPr txBox="1"/>
          <p:nvPr/>
        </p:nvSpPr>
        <p:spPr>
          <a:xfrm>
            <a:off x="3826040" y="4197142"/>
            <a:ext cx="95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  <a:br>
              <a:rPr lang="en-US" sz="4000" dirty="0"/>
            </a:br>
            <a:r>
              <a:rPr lang="en-US" sz="4000" dirty="0"/>
              <a:t>&gt;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DBFB22BB-EE49-C78D-53E9-985E42F3A65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486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3"/>
    </mc:Choice>
    <mc:Fallback>
      <p:transition spd="slow" advTm="6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5.55112E-17 C 0.00039 5.55112E-17 -0.04244 -0.03657 -0.06823 -0.02894 C -0.09401 -0.02153 -0.13554 0.02431 -0.15234 0.04491 C -0.16159 0.07199 -0.16393 0.11458 -0.16341 0.12801 C -0.15885 0.15417 -0.14843 0.22569 -0.1345 0.24306 C -0.12161 0.27199 -0.09492 0.29977 -0.08567 0.31366 C -0.0707 0.32639 -0.07513 0.32199 -0.04284 0.33403 C 0.00144 0.34907 0.01315 0.34097 0.04493 0.35301 " pathEditMode="relative" rAng="0" ptsTypes="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161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11498 -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0.030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5" grpId="0" animBg="1"/>
      <p:bldP spid="2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1796844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9750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13336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13336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39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Find Max Value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90C55B1-7C75-7FB7-E34C-ED8F57BDCF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5398" y="2264266"/>
            <a:ext cx="1146148" cy="1730088"/>
          </a:xfrm>
          <a:prstGeom prst="curvedConnector3">
            <a:avLst>
              <a:gd name="adj1" fmla="val 127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CA398-7C31-9330-0990-41AB164238FB}"/>
              </a:ext>
            </a:extLst>
          </p:cNvPr>
          <p:cNvSpPr txBox="1"/>
          <p:nvPr/>
        </p:nvSpPr>
        <p:spPr>
          <a:xfrm>
            <a:off x="2422539" y="3333152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9F7D13-CAC0-7966-DF68-C12AFD81A5B0}"/>
              </a:ext>
            </a:extLst>
          </p:cNvPr>
          <p:cNvGrpSpPr/>
          <p:nvPr/>
        </p:nvGrpSpPr>
        <p:grpSpPr>
          <a:xfrm>
            <a:off x="2146484" y="1789931"/>
            <a:ext cx="1242874" cy="1701799"/>
            <a:chOff x="4968003" y="2711243"/>
            <a:chExt cx="1242874" cy="17017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038E63-7FA8-8745-CCE0-5B0A92EAB8E8}"/>
                </a:ext>
              </a:extLst>
            </p:cNvPr>
            <p:cNvSpPr txBox="1"/>
            <p:nvPr/>
          </p:nvSpPr>
          <p:spPr>
            <a:xfrm>
              <a:off x="5274519" y="4043710"/>
              <a:ext cx="68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9AB84E-21FD-A025-BF19-B1463E7DCCCE}"/>
                </a:ext>
              </a:extLst>
            </p:cNvPr>
            <p:cNvSpPr/>
            <p:nvPr/>
          </p:nvSpPr>
          <p:spPr>
            <a:xfrm>
              <a:off x="4968003" y="2711243"/>
              <a:ext cx="1242874" cy="1380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34</a:t>
              </a:r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AC11F-7C3E-8BB5-F066-630EE608D255}"/>
              </a:ext>
            </a:extLst>
          </p:cNvPr>
          <p:cNvSpPr/>
          <p:nvPr/>
        </p:nvSpPr>
        <p:spPr>
          <a:xfrm>
            <a:off x="4672144" y="4227648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0D53CF-685B-DB67-4619-AD5C82614EE2}"/>
              </a:ext>
            </a:extLst>
          </p:cNvPr>
          <p:cNvSpPr txBox="1"/>
          <p:nvPr/>
        </p:nvSpPr>
        <p:spPr>
          <a:xfrm>
            <a:off x="4900389" y="3858316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58FF94-A0CE-E628-2747-C178840F1F3D}"/>
              </a:ext>
            </a:extLst>
          </p:cNvPr>
          <p:cNvSpPr txBox="1"/>
          <p:nvPr/>
        </p:nvSpPr>
        <p:spPr>
          <a:xfrm>
            <a:off x="3826040" y="4140104"/>
            <a:ext cx="95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</a:t>
            </a:r>
            <a:br>
              <a:rPr lang="en-US" sz="4000" dirty="0"/>
            </a:br>
            <a:r>
              <a:rPr lang="en-US" sz="4000" dirty="0"/>
              <a:t>&gt;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B2F01-F496-AB1D-11CB-BD9556D8BB7B}"/>
              </a:ext>
            </a:extLst>
          </p:cNvPr>
          <p:cNvSpPr/>
          <p:nvPr/>
        </p:nvSpPr>
        <p:spPr>
          <a:xfrm>
            <a:off x="2690525" y="4217169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1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841"/>
    </mc:Choice>
    <mc:Fallback>
      <p:transition advTm="3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-0.00247 0.41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0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2711244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18894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22480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22480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73889-630B-4B03-C721-903A5DAF306D}"/>
              </a:ext>
            </a:extLst>
          </p:cNvPr>
          <p:cNvSpPr/>
          <p:nvPr/>
        </p:nvSpPr>
        <p:spPr>
          <a:xfrm>
            <a:off x="8513685" y="81522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7CBCB-54C9-5228-07BA-15371EE5817D}"/>
              </a:ext>
            </a:extLst>
          </p:cNvPr>
          <p:cNvSpPr txBox="1"/>
          <p:nvPr/>
        </p:nvSpPr>
        <p:spPr>
          <a:xfrm>
            <a:off x="7332955" y="81522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Node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C2EA353-1794-F748-6E36-904D625165BD}"/>
              </a:ext>
            </a:extLst>
          </p:cNvPr>
          <p:cNvCxnSpPr>
            <a:cxnSpLocks/>
            <a:stCxn id="2" idx="3"/>
            <a:endCxn id="4" idx="3"/>
          </p:cNvCxnSpPr>
          <p:nvPr/>
        </p:nvCxnSpPr>
        <p:spPr>
          <a:xfrm>
            <a:off x="9756559" y="1505462"/>
            <a:ext cx="12700" cy="1896021"/>
          </a:xfrm>
          <a:prstGeom prst="curvedConnector3">
            <a:avLst>
              <a:gd name="adj1" fmla="val 11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204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Enqueue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6C08A-CB15-2613-364C-EEABF29054B8}"/>
              </a:ext>
            </a:extLst>
          </p:cNvPr>
          <p:cNvSpPr txBox="1"/>
          <p:nvPr/>
        </p:nvSpPr>
        <p:spPr>
          <a:xfrm>
            <a:off x="2450173" y="4248948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27E1FB-7163-7647-4226-23CA2CF4CDD8}"/>
              </a:ext>
            </a:extLst>
          </p:cNvPr>
          <p:cNvSpPr txBox="1"/>
          <p:nvPr/>
        </p:nvSpPr>
        <p:spPr>
          <a:xfrm>
            <a:off x="2486539" y="4035624"/>
            <a:ext cx="6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7491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092 L 0.0026 -0.00069 C 0.00807 -0.00069 0.01341 0.0007 0.01836 0.00162 C 0.02292 0.00162 0.02656 -0.00092 0.03502 -0.00162 C 0.04349 -0.00162 0.05573 -0.00185 0.0681 0.00139 C 0.0806 0.0044 0.08242 0.00625 0.10898 0.01737 C 0.11341 0.01899 0.13008 0.04028 0.1375 0.04537 C 0.14206 0.05487 0.15234 0.06644 0.15625 0.075 C 0.14974 0.06528 0.1737 0.09931 0.17018 0.14144 C 0.16862 0.16227 0.15963 0.19862 0.14713 0.21019 C 0.14349 0.22246 0.12044 0.24399 0.11159 0.24954 C 0.10664 0.25487 0.07435 0.27408 0.05872 0.2794 C -0.04675 0.28264 -0.4013 0.27732 -0.52149 0.27662 " pathEditMode="relative" rAng="0" ptsTypes="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12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2711244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18894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22480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22480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73889-630B-4B03-C721-903A5DAF306D}"/>
              </a:ext>
            </a:extLst>
          </p:cNvPr>
          <p:cNvSpPr/>
          <p:nvPr/>
        </p:nvSpPr>
        <p:spPr>
          <a:xfrm>
            <a:off x="8513685" y="81522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7CBCB-54C9-5228-07BA-15371EE5817D}"/>
              </a:ext>
            </a:extLst>
          </p:cNvPr>
          <p:cNvSpPr txBox="1"/>
          <p:nvPr/>
        </p:nvSpPr>
        <p:spPr>
          <a:xfrm>
            <a:off x="7332955" y="81522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Node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C2EA353-1794-F748-6E36-904D625165BD}"/>
              </a:ext>
            </a:extLst>
          </p:cNvPr>
          <p:cNvCxnSpPr>
            <a:cxnSpLocks/>
            <a:stCxn id="2" idx="3"/>
            <a:endCxn id="4" idx="3"/>
          </p:cNvCxnSpPr>
          <p:nvPr/>
        </p:nvCxnSpPr>
        <p:spPr>
          <a:xfrm>
            <a:off x="9756559" y="1505462"/>
            <a:ext cx="12700" cy="1896021"/>
          </a:xfrm>
          <a:prstGeom prst="curvedConnector3">
            <a:avLst>
              <a:gd name="adj1" fmla="val 11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204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F0195-6E51-7E6D-293D-58B399159359}"/>
              </a:ext>
            </a:extLst>
          </p:cNvPr>
          <p:cNvSpPr/>
          <p:nvPr/>
        </p:nvSpPr>
        <p:spPr>
          <a:xfrm>
            <a:off x="2146484" y="27112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F9BCA-D412-8B35-84C5-C7A120D002C2}"/>
              </a:ext>
            </a:extLst>
          </p:cNvPr>
          <p:cNvSpPr txBox="1"/>
          <p:nvPr/>
        </p:nvSpPr>
        <p:spPr>
          <a:xfrm>
            <a:off x="2486539" y="4035624"/>
            <a:ext cx="6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8446A8-7380-FE08-EAA5-CE7EA7F0AE1E}"/>
              </a:ext>
            </a:extLst>
          </p:cNvPr>
          <p:cNvSpPr txBox="1"/>
          <p:nvPr/>
        </p:nvSpPr>
        <p:spPr>
          <a:xfrm>
            <a:off x="2450173" y="4248948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83299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416 C 0.02161 0.00625 0.05104 -0.0081 0.07383 0.00301 C 0.08489 0.00533 0.10885 0.01621 0.11732 0.02755 C 0.12617 0.03866 0.13542 0.04931 0.14167 0.0544 C 0.14557 0.06412 0.15716 0.08496 0.16081 0.09329 C 0.15521 0.08403 0.17096 0.11389 0.16758 0.15533 C 0.16641 0.17639 0.14831 0.20834 0.13776 0.21991 C 0.13463 0.23241 0.10781 0.24862 0.10013 0.25417 C 0.09609 0.2595 0.06627 0.272 0.05312 0.27732 C -0.03581 0.28056 -0.30886 0.27662 -0.40886 0.27616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11524 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1.25E-6 -0.03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2711244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18894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22480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22480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73889-630B-4B03-C721-903A5DAF306D}"/>
              </a:ext>
            </a:extLst>
          </p:cNvPr>
          <p:cNvSpPr/>
          <p:nvPr/>
        </p:nvSpPr>
        <p:spPr>
          <a:xfrm>
            <a:off x="8513685" y="81522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7CBCB-54C9-5228-07BA-15371EE5817D}"/>
              </a:ext>
            </a:extLst>
          </p:cNvPr>
          <p:cNvSpPr txBox="1"/>
          <p:nvPr/>
        </p:nvSpPr>
        <p:spPr>
          <a:xfrm>
            <a:off x="7332955" y="81522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Node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C2EA353-1794-F748-6E36-904D625165BD}"/>
              </a:ext>
            </a:extLst>
          </p:cNvPr>
          <p:cNvCxnSpPr>
            <a:cxnSpLocks/>
            <a:stCxn id="2" idx="3"/>
            <a:endCxn id="4" idx="3"/>
          </p:cNvCxnSpPr>
          <p:nvPr/>
        </p:nvCxnSpPr>
        <p:spPr>
          <a:xfrm>
            <a:off x="9756559" y="1505462"/>
            <a:ext cx="12700" cy="1896021"/>
          </a:xfrm>
          <a:prstGeom prst="curvedConnector3">
            <a:avLst>
              <a:gd name="adj1" fmla="val 11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204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F0195-6E51-7E6D-293D-58B399159359}"/>
              </a:ext>
            </a:extLst>
          </p:cNvPr>
          <p:cNvSpPr/>
          <p:nvPr/>
        </p:nvSpPr>
        <p:spPr>
          <a:xfrm>
            <a:off x="2146484" y="27112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F9BCA-D412-8B35-84C5-C7A120D002C2}"/>
              </a:ext>
            </a:extLst>
          </p:cNvPr>
          <p:cNvSpPr txBox="1"/>
          <p:nvPr/>
        </p:nvSpPr>
        <p:spPr>
          <a:xfrm>
            <a:off x="3876427" y="4035624"/>
            <a:ext cx="6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8446A8-7380-FE08-EAA5-CE7EA7F0AE1E}"/>
              </a:ext>
            </a:extLst>
          </p:cNvPr>
          <p:cNvSpPr txBox="1"/>
          <p:nvPr/>
        </p:nvSpPr>
        <p:spPr>
          <a:xfrm>
            <a:off x="2450173" y="4029492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2FCCB-4CBB-86D5-38E1-711681098CA6}"/>
              </a:ext>
            </a:extLst>
          </p:cNvPr>
          <p:cNvSpPr/>
          <p:nvPr/>
        </p:nvSpPr>
        <p:spPr>
          <a:xfrm>
            <a:off x="3551612" y="2708195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C 0.02252 0.01042 0.05195 -0.00393 0.07474 0.00695 C 0.08581 0.00926 0.10976 0.02014 0.11823 0.03125 C 0.12708 0.04237 0.13633 0.05301 0.14258 0.05811 C 0.14648 0.06783 0.15807 0.08866 0.16172 0.097 C 0.15612 0.08774 0.17187 0.1176 0.16849 0.15903 C 0.16732 0.1801 0.14922 0.21204 0.13867 0.22362 C 0.13555 0.23612 0.10872 0.25232 0.10104 0.25787 C 0.097 0.2632 0.06719 0.2757 0.05404 0.28102 C -0.0349 0.28426 -0.18854 0.27639 -0.28841 0.27593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11524 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2711244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18894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22480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22480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204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F0195-6E51-7E6D-293D-58B399159359}"/>
              </a:ext>
            </a:extLst>
          </p:cNvPr>
          <p:cNvSpPr/>
          <p:nvPr/>
        </p:nvSpPr>
        <p:spPr>
          <a:xfrm>
            <a:off x="2146484" y="27112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A44D4-B345-ADA1-7B0B-77CD43D9921B}"/>
              </a:ext>
            </a:extLst>
          </p:cNvPr>
          <p:cNvSpPr/>
          <p:nvPr/>
        </p:nvSpPr>
        <p:spPr>
          <a:xfrm>
            <a:off x="3545499" y="27112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90C55B1-7C75-7FB7-E34C-ED8F57BDCFE1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000336" y="3401482"/>
            <a:ext cx="1146148" cy="1730088"/>
          </a:xfrm>
          <a:prstGeom prst="curvedConnector3">
            <a:avLst>
              <a:gd name="adj1" fmla="val 117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CA398-7C31-9330-0990-41AB164238FB}"/>
              </a:ext>
            </a:extLst>
          </p:cNvPr>
          <p:cNvSpPr txBox="1"/>
          <p:nvPr/>
        </p:nvSpPr>
        <p:spPr>
          <a:xfrm>
            <a:off x="2422741" y="4081860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9F7D13-CAC0-7966-DF68-C12AFD81A5B0}"/>
              </a:ext>
            </a:extLst>
          </p:cNvPr>
          <p:cNvGrpSpPr/>
          <p:nvPr/>
        </p:nvGrpSpPr>
        <p:grpSpPr>
          <a:xfrm>
            <a:off x="4968003" y="2711243"/>
            <a:ext cx="1242874" cy="1701799"/>
            <a:chOff x="4968003" y="2711243"/>
            <a:chExt cx="1242874" cy="17017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038E63-7FA8-8745-CCE0-5B0A92EAB8E8}"/>
                </a:ext>
              </a:extLst>
            </p:cNvPr>
            <p:cNvSpPr txBox="1"/>
            <p:nvPr/>
          </p:nvSpPr>
          <p:spPr>
            <a:xfrm>
              <a:off x="5274519" y="4043710"/>
              <a:ext cx="68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9AB84E-21FD-A025-BF19-B1463E7DCCCE}"/>
                </a:ext>
              </a:extLst>
            </p:cNvPr>
            <p:cNvSpPr/>
            <p:nvPr/>
          </p:nvSpPr>
          <p:spPr>
            <a:xfrm>
              <a:off x="4968003" y="2711243"/>
              <a:ext cx="1242874" cy="1380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497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11406 0.10486 C -0.13958 0.12708 -0.15403 0.16018 -0.15403 0.19468 C -0.15403 0.2338 -0.13958 0.26505 -0.11406 0.28727 L -4.79167E-6 0.3923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11276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L -0.11692 -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2711244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18894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22480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22480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204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F0195-6E51-7E6D-293D-58B399159359}"/>
              </a:ext>
            </a:extLst>
          </p:cNvPr>
          <p:cNvSpPr/>
          <p:nvPr/>
        </p:nvSpPr>
        <p:spPr>
          <a:xfrm>
            <a:off x="2146484" y="27112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C54D8-5172-6A08-199B-15241E0A4198}"/>
              </a:ext>
            </a:extLst>
          </p:cNvPr>
          <p:cNvSpPr txBox="1"/>
          <p:nvPr/>
        </p:nvSpPr>
        <p:spPr>
          <a:xfrm>
            <a:off x="3894715" y="4064282"/>
            <a:ext cx="6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289DD-FE58-E7BD-0ABC-CCA66646998B}"/>
              </a:ext>
            </a:extLst>
          </p:cNvPr>
          <p:cNvSpPr txBox="1"/>
          <p:nvPr/>
        </p:nvSpPr>
        <p:spPr>
          <a:xfrm>
            <a:off x="2503609" y="4078001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0A52A-4615-AA1B-515D-C95C4B4E851F}"/>
              </a:ext>
            </a:extLst>
          </p:cNvPr>
          <p:cNvSpPr/>
          <p:nvPr/>
        </p:nvSpPr>
        <p:spPr>
          <a:xfrm>
            <a:off x="3545499" y="27112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6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39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Find Max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2277F-B0AB-499F-667F-009F7DAF5AFF}"/>
              </a:ext>
            </a:extLst>
          </p:cNvPr>
          <p:cNvSpPr txBox="1"/>
          <p:nvPr/>
        </p:nvSpPr>
        <p:spPr>
          <a:xfrm>
            <a:off x="1129832" y="2121408"/>
            <a:ext cx="4966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int data (Max) </a:t>
            </a:r>
          </a:p>
          <a:p>
            <a:r>
              <a:rPr lang="en-US" sz="3600" dirty="0"/>
              <a:t>Default value equal to = 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68748A-A39E-B4BB-BE20-6E72D540051A}"/>
              </a:ext>
            </a:extLst>
          </p:cNvPr>
          <p:cNvGrpSpPr/>
          <p:nvPr/>
        </p:nvGrpSpPr>
        <p:grpSpPr>
          <a:xfrm>
            <a:off x="7696875" y="3777519"/>
            <a:ext cx="1242874" cy="1749809"/>
            <a:chOff x="6773331" y="3777519"/>
            <a:chExt cx="1242874" cy="17498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48F65F0-63AF-3963-861A-DB8A12AB1DD9}"/>
                </a:ext>
              </a:extLst>
            </p:cNvPr>
            <p:cNvSpPr/>
            <p:nvPr/>
          </p:nvSpPr>
          <p:spPr>
            <a:xfrm>
              <a:off x="6773331" y="4146851"/>
              <a:ext cx="1242874" cy="1380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035296-4A81-7346-F83B-C798784872D6}"/>
                </a:ext>
              </a:extLst>
            </p:cNvPr>
            <p:cNvSpPr txBox="1"/>
            <p:nvPr/>
          </p:nvSpPr>
          <p:spPr>
            <a:xfrm>
              <a:off x="7086600" y="3777519"/>
              <a:ext cx="78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</p:grp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7FA39EA8-48DC-F1E9-DE72-46670B166B9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012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7"/>
    </mc:Choice>
    <mc:Fallback>
      <p:transition spd="slow" advTm="59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1796844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9750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13336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13336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39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Find Max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F0195-6E51-7E6D-293D-58B399159359}"/>
              </a:ext>
            </a:extLst>
          </p:cNvPr>
          <p:cNvSpPr/>
          <p:nvPr/>
        </p:nvSpPr>
        <p:spPr>
          <a:xfrm>
            <a:off x="2146484" y="17968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A44D4-B345-ADA1-7B0B-77CD43D9921B}"/>
              </a:ext>
            </a:extLst>
          </p:cNvPr>
          <p:cNvSpPr/>
          <p:nvPr/>
        </p:nvSpPr>
        <p:spPr>
          <a:xfrm>
            <a:off x="3545499" y="17968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90C55B1-7C75-7FB7-E34C-ED8F57BDCF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5398" y="2264266"/>
            <a:ext cx="1146148" cy="1730088"/>
          </a:xfrm>
          <a:prstGeom prst="curvedConnector3">
            <a:avLst>
              <a:gd name="adj1" fmla="val 127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CA398-7C31-9330-0990-41AB164238FB}"/>
              </a:ext>
            </a:extLst>
          </p:cNvPr>
          <p:cNvSpPr txBox="1"/>
          <p:nvPr/>
        </p:nvSpPr>
        <p:spPr>
          <a:xfrm>
            <a:off x="2422741" y="3167460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9F7D13-CAC0-7966-DF68-C12AFD81A5B0}"/>
              </a:ext>
            </a:extLst>
          </p:cNvPr>
          <p:cNvGrpSpPr/>
          <p:nvPr/>
        </p:nvGrpSpPr>
        <p:grpSpPr>
          <a:xfrm>
            <a:off x="4968003" y="1796843"/>
            <a:ext cx="1242874" cy="1701799"/>
            <a:chOff x="4968003" y="2711243"/>
            <a:chExt cx="1242874" cy="17017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038E63-7FA8-8745-CCE0-5B0A92EAB8E8}"/>
                </a:ext>
              </a:extLst>
            </p:cNvPr>
            <p:cNvSpPr txBox="1"/>
            <p:nvPr/>
          </p:nvSpPr>
          <p:spPr>
            <a:xfrm>
              <a:off x="5274519" y="4043710"/>
              <a:ext cx="68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9AB84E-21FD-A025-BF19-B1463E7DCCCE}"/>
                </a:ext>
              </a:extLst>
            </p:cNvPr>
            <p:cNvSpPr/>
            <p:nvPr/>
          </p:nvSpPr>
          <p:spPr>
            <a:xfrm>
              <a:off x="4968003" y="2711243"/>
              <a:ext cx="1242874" cy="1380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34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A30E14-855E-47DB-3599-0F99DE4B1867}"/>
              </a:ext>
            </a:extLst>
          </p:cNvPr>
          <p:cNvGrpSpPr/>
          <p:nvPr/>
        </p:nvGrpSpPr>
        <p:grpSpPr>
          <a:xfrm>
            <a:off x="7687731" y="3841527"/>
            <a:ext cx="1242874" cy="1749809"/>
            <a:chOff x="6773331" y="3777519"/>
            <a:chExt cx="1242874" cy="17498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7AC11F-7C3E-8BB5-F066-630EE608D255}"/>
                </a:ext>
              </a:extLst>
            </p:cNvPr>
            <p:cNvSpPr/>
            <p:nvPr/>
          </p:nvSpPr>
          <p:spPr>
            <a:xfrm>
              <a:off x="6773331" y="4146851"/>
              <a:ext cx="1242874" cy="1380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0D53CF-685B-DB67-4619-AD5C82614EE2}"/>
                </a:ext>
              </a:extLst>
            </p:cNvPr>
            <p:cNvSpPr txBox="1"/>
            <p:nvPr/>
          </p:nvSpPr>
          <p:spPr>
            <a:xfrm>
              <a:off x="7086600" y="3777519"/>
              <a:ext cx="78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58FF94-A0CE-E628-2747-C178840F1F3D}"/>
              </a:ext>
            </a:extLst>
          </p:cNvPr>
          <p:cNvSpPr txBox="1"/>
          <p:nvPr/>
        </p:nvSpPr>
        <p:spPr>
          <a:xfrm>
            <a:off x="4059713" y="4168624"/>
            <a:ext cx="841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?</a:t>
            </a:r>
            <a:br>
              <a:rPr lang="en-US" sz="4000" dirty="0"/>
            </a:br>
            <a:r>
              <a:rPr lang="en-US" sz="4000" dirty="0"/>
              <a:t>&gt; </a:t>
            </a:r>
          </a:p>
        </p:txBody>
      </p:sp>
      <p:pic>
        <p:nvPicPr>
          <p:cNvPr id="22" name="Audio 21">
            <a:hlinkClick r:id="" action="ppaction://media"/>
            <a:extLst>
              <a:ext uri="{FF2B5EF4-FFF2-40B4-BE49-F238E27FC236}">
                <a16:creationId xmlns:a16="http://schemas.microsoft.com/office/drawing/2014/main" id="{8F579951-CF33-1AE0-6D0B-DF2E3ECC557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476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64"/>
    </mc:Choice>
    <mc:Fallback>
      <p:transition spd="slow" advTm="11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07591 -0.02963 L -0.13463 0.01921 C -0.14101 0.01944 -0.16236 0.04074 -0.16341 0.07176 C -0.17382 0.10532 -0.16861 0.15092 -0.14947 0.19768 C -0.13411 0.24097 -0.09036 0.30856 -0.07122 0.33287 C -0.04153 0.35833 0.00795 0.34745 0.02891 0.35139 " pathEditMode="relative" rAng="0" ptsTypes="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160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16 L -0.11471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31 L -0.11653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36 -1.48148E-6 L -0.24687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3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5" grpId="0" animBg="1"/>
      <p:bldP spid="1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FAA-B317-2023-1D81-F75B3F9CD56C}"/>
              </a:ext>
            </a:extLst>
          </p:cNvPr>
          <p:cNvSpPr/>
          <p:nvPr/>
        </p:nvSpPr>
        <p:spPr>
          <a:xfrm>
            <a:off x="2152218" y="1796844"/>
            <a:ext cx="7617041" cy="1380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C9A46-BC88-4F0D-79A8-9B7B6CB617AA}"/>
              </a:ext>
            </a:extLst>
          </p:cNvPr>
          <p:cNvSpPr txBox="1"/>
          <p:nvPr/>
        </p:nvSpPr>
        <p:spPr>
          <a:xfrm>
            <a:off x="5208233" y="975021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A860-D5AE-8ECB-C9C4-947033993305}"/>
              </a:ext>
            </a:extLst>
          </p:cNvPr>
          <p:cNvSpPr txBox="1"/>
          <p:nvPr/>
        </p:nvSpPr>
        <p:spPr>
          <a:xfrm>
            <a:off x="1124891" y="133368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E610-5E25-A590-AF6C-B3F2F998108C}"/>
              </a:ext>
            </a:extLst>
          </p:cNvPr>
          <p:cNvSpPr txBox="1"/>
          <p:nvPr/>
        </p:nvSpPr>
        <p:spPr>
          <a:xfrm>
            <a:off x="9658905" y="133368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2E58F-6A6A-6980-71CE-B609E46F49E9}"/>
              </a:ext>
            </a:extLst>
          </p:cNvPr>
          <p:cNvSpPr txBox="1"/>
          <p:nvPr/>
        </p:nvSpPr>
        <p:spPr>
          <a:xfrm>
            <a:off x="150920" y="97654"/>
            <a:ext cx="339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Find Max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F0195-6E51-7E6D-293D-58B399159359}"/>
              </a:ext>
            </a:extLst>
          </p:cNvPr>
          <p:cNvSpPr/>
          <p:nvPr/>
        </p:nvSpPr>
        <p:spPr>
          <a:xfrm>
            <a:off x="2146484" y="1796843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90C55B1-7C75-7FB7-E34C-ED8F57BDCF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5398" y="2264266"/>
            <a:ext cx="1146148" cy="1730088"/>
          </a:xfrm>
          <a:prstGeom prst="curvedConnector3">
            <a:avLst>
              <a:gd name="adj1" fmla="val 127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CA398-7C31-9330-0990-41AB164238FB}"/>
              </a:ext>
            </a:extLst>
          </p:cNvPr>
          <p:cNvSpPr txBox="1"/>
          <p:nvPr/>
        </p:nvSpPr>
        <p:spPr>
          <a:xfrm>
            <a:off x="2422741" y="3167460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9F7D13-CAC0-7966-DF68-C12AFD81A5B0}"/>
              </a:ext>
            </a:extLst>
          </p:cNvPr>
          <p:cNvGrpSpPr/>
          <p:nvPr/>
        </p:nvGrpSpPr>
        <p:grpSpPr>
          <a:xfrm>
            <a:off x="3543063" y="1796843"/>
            <a:ext cx="1242874" cy="1701799"/>
            <a:chOff x="4968003" y="2711243"/>
            <a:chExt cx="1242874" cy="17017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038E63-7FA8-8745-CCE0-5B0A92EAB8E8}"/>
                </a:ext>
              </a:extLst>
            </p:cNvPr>
            <p:cNvSpPr txBox="1"/>
            <p:nvPr/>
          </p:nvSpPr>
          <p:spPr>
            <a:xfrm>
              <a:off x="5274519" y="4043710"/>
              <a:ext cx="68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9AB84E-21FD-A025-BF19-B1463E7DCCCE}"/>
                </a:ext>
              </a:extLst>
            </p:cNvPr>
            <p:cNvSpPr/>
            <p:nvPr/>
          </p:nvSpPr>
          <p:spPr>
            <a:xfrm>
              <a:off x="4968003" y="2711243"/>
              <a:ext cx="1242874" cy="1380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34</a:t>
              </a:r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AC11F-7C3E-8BB5-F066-630EE608D255}"/>
              </a:ext>
            </a:extLst>
          </p:cNvPr>
          <p:cNvSpPr/>
          <p:nvPr/>
        </p:nvSpPr>
        <p:spPr>
          <a:xfrm>
            <a:off x="4670211" y="4230458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0D53CF-685B-DB67-4619-AD5C82614EE2}"/>
              </a:ext>
            </a:extLst>
          </p:cNvPr>
          <p:cNvSpPr txBox="1"/>
          <p:nvPr/>
        </p:nvSpPr>
        <p:spPr>
          <a:xfrm>
            <a:off x="4967036" y="3861126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58FF94-A0CE-E628-2747-C178840F1F3D}"/>
              </a:ext>
            </a:extLst>
          </p:cNvPr>
          <p:cNvSpPr txBox="1"/>
          <p:nvPr/>
        </p:nvSpPr>
        <p:spPr>
          <a:xfrm>
            <a:off x="3742046" y="4238561"/>
            <a:ext cx="95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YES</a:t>
            </a:r>
            <a:br>
              <a:rPr lang="en-US" sz="4000" dirty="0"/>
            </a:br>
            <a:r>
              <a:rPr lang="en-US" sz="4000" dirty="0"/>
              <a:t>&gt;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B2F01-F496-AB1D-11CB-BD9556D8BB7B}"/>
              </a:ext>
            </a:extLst>
          </p:cNvPr>
          <p:cNvSpPr/>
          <p:nvPr/>
        </p:nvSpPr>
        <p:spPr>
          <a:xfrm>
            <a:off x="2499172" y="4203026"/>
            <a:ext cx="1242874" cy="1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  <a:endParaRPr lang="en-US" dirty="0"/>
          </a:p>
        </p:txBody>
      </p:sp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EA1EED35-EA91-DDF1-2B4F-12DDC18F907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19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605"/>
    </mc:Choice>
    <mc:Fallback>
      <p:transition advTm="10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00052 0.4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17813 0.003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7" grpId="0" animBg="1"/>
      <p:bldP spid="21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2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131</Words>
  <Application>Microsoft Office PowerPoint</Application>
  <PresentationFormat>Widescreen</PresentationFormat>
  <Paragraphs>99</Paragraphs>
  <Slides>11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</dc:creator>
  <cp:lastModifiedBy>Yasin</cp:lastModifiedBy>
  <cp:revision>2</cp:revision>
  <dcterms:created xsi:type="dcterms:W3CDTF">2022-12-06T02:16:19Z</dcterms:created>
  <dcterms:modified xsi:type="dcterms:W3CDTF">2022-12-06T04:39:54Z</dcterms:modified>
</cp:coreProperties>
</file>