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4" r:id="rId6"/>
    <p:sldId id="271" r:id="rId7"/>
    <p:sldId id="265" r:id="rId8"/>
    <p:sldId id="267" r:id="rId9"/>
    <p:sldId id="268" r:id="rId10"/>
    <p:sldId id="269" r:id="rId11"/>
    <p:sldId id="272" r:id="rId12"/>
    <p:sldId id="270" r:id="rId13"/>
    <p:sldId id="273" r:id="rId14"/>
    <p:sldId id="274" r:id="rId15"/>
    <p:sldId id="275" r:id="rId16"/>
    <p:sldId id="276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s" id="{6C0675AC-3B4F-4243-8ED0-855E113A4E38}">
          <p14:sldIdLst>
            <p14:sldId id="266"/>
            <p14:sldId id="256"/>
          </p14:sldIdLst>
        </p14:section>
        <p14:section name="New Node1 (push)" id="{F7286713-E5B4-46BA-BB66-3C1F86A140F6}">
          <p14:sldIdLst>
            <p14:sldId id="257"/>
            <p14:sldId id="258"/>
            <p14:sldId id="264"/>
            <p14:sldId id="271"/>
            <p14:sldId id="265"/>
          </p14:sldIdLst>
        </p14:section>
        <p14:section name="New Node2 (push)" id="{D6849C27-5BEC-4F84-BEA7-995A8038C6ED}">
          <p14:sldIdLst>
            <p14:sldId id="267"/>
            <p14:sldId id="268"/>
            <p14:sldId id="269"/>
            <p14:sldId id="272"/>
            <p14:sldId id="270"/>
          </p14:sldIdLst>
        </p14:section>
        <p14:section name="pop()" id="{C2375880-DE49-4E96-A552-B3F51828EDDB}">
          <p14:sldIdLst>
            <p14:sldId id="273"/>
            <p14:sldId id="274"/>
            <p14:sldId id="275"/>
            <p14:sldId id="276"/>
          </p14:sldIdLst>
        </p14:section>
        <p14:section name="reverse stack" id="{E68B8AB5-7913-4E52-B350-F999CF4C46B5}">
          <p14:sldIdLst>
            <p14:sldId id="277"/>
            <p14:sldId id="279"/>
            <p14:sldId id="278"/>
            <p14:sldId id="280"/>
            <p14:sldId id="281"/>
            <p14:sldId id="282"/>
            <p14:sldId id="283"/>
          </p14:sldIdLst>
        </p14:section>
        <p14:section name="Two To One" id="{22A8DEA6-5FCB-480A-BC23-9AE64157DA6F}">
          <p14:sldIdLst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>
        <p:scale>
          <a:sx n="75" d="100"/>
          <a:sy n="75" d="100"/>
        </p:scale>
        <p:origin x="163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8340-617A-E2BD-9D6E-F0603274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A9CCD-73A2-9BF2-8F68-2E123F672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90B4-8470-00BC-EB56-740318A2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4C60-E8B6-418E-ACE4-E07C8C3C7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395C-53E8-AF98-A0A7-DB909395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44E8-92F8-3BEE-130E-829E52CB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B3D7-7CE7-4FB5-BD9D-592C6B7D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B534-01C0-8C19-2FCA-81F96A50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7814-70FF-C6E4-CF93-103C7583D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4281-1BE1-9BEC-F981-6365B899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4C60-E8B6-418E-ACE4-E07C8C3C7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764E8-E91C-6A9E-4A5E-64A7A04B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EE1B-A4B5-E8F3-8D61-FE1981F3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B3D7-7CE7-4FB5-BD9D-592C6B7D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FA360-CB3B-6421-8AE3-9482D71CC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2828A-1B0C-74E4-CC94-D034A810A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D023-1111-5A5E-93E7-E75D448B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4C60-E8B6-418E-ACE4-E07C8C3C7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E742-F07D-D4CF-3EE2-5B2D9380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6C34-68BB-12C2-8DA3-3BAFB4B0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B3D7-7CE7-4FB5-BD9D-592C6B7D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1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4952-AD1F-2CF3-931B-C4488EFE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1497-CD56-C46C-9BB0-0BCBC0CA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E8BF-0F1E-47FC-60F7-F0BDA4EB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4C60-E8B6-418E-ACE4-E07C8C3C7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96A8-A1EF-AB2D-73C1-2A93948D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B9771-26D0-3A72-9B05-FEA8E002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B3D7-7CE7-4FB5-BD9D-592C6B7D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6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AB90-8E1D-531D-A812-4C4DDC58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05477-CBC9-DF9A-6F70-31698B8C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D7EF-72D3-9A74-4EAC-52B4E72A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4C60-E8B6-418E-ACE4-E07C8C3C7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900E3-DAB9-5090-7F86-4D2606CC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37B6D-3B07-6792-4B1A-63538B93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B3D7-7CE7-4FB5-BD9D-592C6B7D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3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86C3-6095-9CCB-6260-7BBBCBA9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4DEA-54B6-7FBA-849E-2DB7D1339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3CA16-7C05-F67D-7D91-FEC712013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BE6E5-58C2-4185-0FD1-D94423A8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4C60-E8B6-418E-ACE4-E07C8C3C7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3DBB-BC57-A2C2-4770-256EF035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35E0-AB87-C2EA-CE25-E9FF8EB5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B3D7-7CE7-4FB5-BD9D-592C6B7D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2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EFE8-1C95-B1F3-E252-C1B8AFB2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0B9A7-B8B9-3A84-736F-562527FB5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31BDA-CD6E-5D9F-98E5-ABF6DC55E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A8BA3-D0B8-0B9C-0EE2-25273742A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72C0A-2F25-F0D5-CBFA-5B6B2282B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A0008-D8BD-C224-25BA-C0F351E0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4C60-E8B6-418E-ACE4-E07C8C3C7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C99D1-E7AD-FB97-D9B9-9589FB99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E1338-AADE-B8DB-EBBC-DBEBE715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B3D7-7CE7-4FB5-BD9D-592C6B7D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7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D523-4DE1-C23B-1828-17D0B033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40BB7-91BC-613D-BF09-BF3F6B07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4C60-E8B6-418E-ACE4-E07C8C3C7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32A2F-D8E1-8FEC-CAA6-CAF89DD2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BB53-0E48-37A4-28C3-B6187401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B3D7-7CE7-4FB5-BD9D-592C6B7D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66795-EAE2-E4C9-FFED-56333C92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4C60-E8B6-418E-ACE4-E07C8C3C7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2CEFB-2493-CCFF-84D0-435AA0E0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1C40-0D85-B269-ABAB-C60A15A7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B3D7-7CE7-4FB5-BD9D-592C6B7D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9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6DC0-F5F3-C5BE-8254-DF58E582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7D5FE-6D35-8F3E-6562-C3179F4F4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AD007-5E4E-F0D2-9A08-D6275058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96AA1-F139-DF50-CAC3-2961FEA3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4C60-E8B6-418E-ACE4-E07C8C3C7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F5EB9-C2FF-8D6E-22BF-A3E21C99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4099D-E8B3-E57A-2CD7-DE6B9F0B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B3D7-7CE7-4FB5-BD9D-592C6B7D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DFE1-4BD5-DA36-5F14-D4B7424A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B299A-4436-C1E5-0596-AF1563C46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76696-1A2A-28ED-4320-F991DA15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04578-6CD8-9092-066C-52C1831D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4C60-E8B6-418E-ACE4-E07C8C3C7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5DA1-9D2B-69D6-29E1-80E4D79D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A6834-D468-D543-B933-B6B5599E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B3D7-7CE7-4FB5-BD9D-592C6B7D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0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03893-15B0-AD85-093B-2C43F3F9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91DC7-D04C-98A8-519F-739CE3C97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C068-153F-76AF-DC73-7D123213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4C60-E8B6-418E-ACE4-E07C8C3C7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A29B9-0238-CE50-1266-58E050455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1046-CCEA-32C9-6105-1A7AA9F8E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B3D7-7CE7-4FB5-BD9D-592C6B7D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A0B85-02E1-5AA2-C98F-7543295AB69A}"/>
              </a:ext>
            </a:extLst>
          </p:cNvPr>
          <p:cNvSpPr/>
          <p:nvPr/>
        </p:nvSpPr>
        <p:spPr>
          <a:xfrm>
            <a:off x="2790824" y="2657475"/>
            <a:ext cx="307657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9A557-FBA9-18A2-F1AE-AC28EB813B75}"/>
              </a:ext>
            </a:extLst>
          </p:cNvPr>
          <p:cNvSpPr/>
          <p:nvPr/>
        </p:nvSpPr>
        <p:spPr>
          <a:xfrm>
            <a:off x="5867399" y="2657474"/>
            <a:ext cx="307657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3545F-584B-DFD8-5F8C-B81124779154}"/>
              </a:ext>
            </a:extLst>
          </p:cNvPr>
          <p:cNvSpPr txBox="1"/>
          <p:nvPr/>
        </p:nvSpPr>
        <p:spPr>
          <a:xfrm flipH="1">
            <a:off x="551496" y="304800"/>
            <a:ext cx="4478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Node Model</a:t>
            </a:r>
          </a:p>
        </p:txBody>
      </p:sp>
    </p:spTree>
    <p:extLst>
      <p:ext uri="{BB962C8B-B14F-4D97-AF65-F5344CB8AC3E}">
        <p14:creationId xmlns:p14="http://schemas.microsoft.com/office/powerpoint/2010/main" val="2115266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5B8F9E8-2632-3C0D-D307-D528D9D19D76}"/>
              </a:ext>
            </a:extLst>
          </p:cNvPr>
          <p:cNvSpPr/>
          <p:nvPr/>
        </p:nvSpPr>
        <p:spPr>
          <a:xfrm>
            <a:off x="8607927" y="2775727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100101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C6F08B-2AE5-4CA3-C600-FBB22DBDE11F}"/>
              </a:ext>
            </a:extLst>
          </p:cNvPr>
          <p:cNvSpPr/>
          <p:nvPr/>
        </p:nvSpPr>
        <p:spPr>
          <a:xfrm>
            <a:off x="6519068" y="2777204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92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F6499-7E3D-214C-08C6-B3930B26EB58}"/>
              </a:ext>
            </a:extLst>
          </p:cNvPr>
          <p:cNvSpPr txBox="1"/>
          <p:nvPr/>
        </p:nvSpPr>
        <p:spPr>
          <a:xfrm>
            <a:off x="7938226" y="2018052"/>
            <a:ext cx="13952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temp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05CD1-32DA-C604-600F-100420A08E04}"/>
              </a:ext>
            </a:extLst>
          </p:cNvPr>
          <p:cNvSpPr/>
          <p:nvPr/>
        </p:nvSpPr>
        <p:spPr>
          <a:xfrm>
            <a:off x="6519068" y="2776753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= 92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B9458-761A-8816-5B26-B722B16C5622}"/>
              </a:ext>
            </a:extLst>
          </p:cNvPr>
          <p:cNvSpPr/>
          <p:nvPr/>
        </p:nvSpPr>
        <p:spPr>
          <a:xfrm>
            <a:off x="8607926" y="2777430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= 100101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53A11-3CC5-13DB-0B25-D54BC06BEA01}"/>
              </a:ext>
            </a:extLst>
          </p:cNvPr>
          <p:cNvSpPr txBox="1"/>
          <p:nvPr/>
        </p:nvSpPr>
        <p:spPr>
          <a:xfrm>
            <a:off x="7692115" y="3762013"/>
            <a:ext cx="1896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100202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124C4-9056-7D5E-965B-06D130CCD264}"/>
              </a:ext>
            </a:extLst>
          </p:cNvPr>
          <p:cNvSpPr txBox="1"/>
          <p:nvPr/>
        </p:nvSpPr>
        <p:spPr>
          <a:xfrm>
            <a:off x="5815373" y="2928929"/>
            <a:ext cx="356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AFD73-D9ED-8275-D316-847BE207BE2D}"/>
              </a:ext>
            </a:extLst>
          </p:cNvPr>
          <p:cNvSpPr txBox="1"/>
          <p:nvPr/>
        </p:nvSpPr>
        <p:spPr>
          <a:xfrm>
            <a:off x="424150" y="195293"/>
            <a:ext cx="2909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New node2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2CA10-9C58-4D4F-1BA5-D86BFE2BEC63}"/>
              </a:ext>
            </a:extLst>
          </p:cNvPr>
          <p:cNvSpPr txBox="1"/>
          <p:nvPr/>
        </p:nvSpPr>
        <p:spPr>
          <a:xfrm>
            <a:off x="4600576" y="1419277"/>
            <a:ext cx="530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top = temp;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counter += 1;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B12FD-FBC6-EC34-C63E-62FE6D5132A0}"/>
              </a:ext>
            </a:extLst>
          </p:cNvPr>
          <p:cNvSpPr/>
          <p:nvPr/>
        </p:nvSpPr>
        <p:spPr>
          <a:xfrm>
            <a:off x="83200" y="2846658"/>
            <a:ext cx="1256602" cy="9554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6739F-B941-507C-2E34-E20580592BE4}"/>
              </a:ext>
            </a:extLst>
          </p:cNvPr>
          <p:cNvSpPr txBox="1"/>
          <p:nvPr/>
        </p:nvSpPr>
        <p:spPr>
          <a:xfrm>
            <a:off x="134033" y="2325828"/>
            <a:ext cx="198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counter</a:t>
            </a:r>
            <a:endParaRPr lang="en-US" sz="4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F92EDE-8A9B-7566-3162-367094F68B0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488404" y="4146734"/>
            <a:ext cx="3203711" cy="99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2994A9-374F-D041-6C6F-B7F776059DD5}"/>
              </a:ext>
            </a:extLst>
          </p:cNvPr>
          <p:cNvSpPr txBox="1"/>
          <p:nvPr/>
        </p:nvSpPr>
        <p:spPr>
          <a:xfrm>
            <a:off x="3066597" y="2018052"/>
            <a:ext cx="963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47AF10-347E-4562-A4A2-E41A96AF268A}"/>
              </a:ext>
            </a:extLst>
          </p:cNvPr>
          <p:cNvSpPr txBox="1"/>
          <p:nvPr/>
        </p:nvSpPr>
        <p:spPr>
          <a:xfrm>
            <a:off x="2591731" y="3861282"/>
            <a:ext cx="1896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100101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246F2-F0C5-6B03-5162-C48BD9F12143}"/>
              </a:ext>
            </a:extLst>
          </p:cNvPr>
          <p:cNvSpPr/>
          <p:nvPr/>
        </p:nvSpPr>
        <p:spPr>
          <a:xfrm>
            <a:off x="1466938" y="2785582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25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CE80B9-DA5D-C5D5-563A-EF17735BCDF7}"/>
              </a:ext>
            </a:extLst>
          </p:cNvPr>
          <p:cNvSpPr/>
          <p:nvPr/>
        </p:nvSpPr>
        <p:spPr>
          <a:xfrm>
            <a:off x="3556147" y="2787493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179722-8490-7034-48AF-28CDFA0B91B9}"/>
              </a:ext>
            </a:extLst>
          </p:cNvPr>
          <p:cNvSpPr txBox="1"/>
          <p:nvPr/>
        </p:nvSpPr>
        <p:spPr>
          <a:xfrm>
            <a:off x="4081844" y="2939667"/>
            <a:ext cx="1385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914698576"/>
      </p:ext>
    </p:extLst>
  </p:cSld>
  <p:clrMapOvr>
    <a:masterClrMapping/>
  </p:clrMapOvr>
  <p:transition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B4AFD73-D9ED-8275-D316-847BE207BE2D}"/>
              </a:ext>
            </a:extLst>
          </p:cNvPr>
          <p:cNvSpPr txBox="1"/>
          <p:nvPr/>
        </p:nvSpPr>
        <p:spPr>
          <a:xfrm>
            <a:off x="424151" y="195293"/>
            <a:ext cx="2861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New node2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2CA10-9C58-4D4F-1BA5-D86BFE2BEC63}"/>
              </a:ext>
            </a:extLst>
          </p:cNvPr>
          <p:cNvSpPr txBox="1"/>
          <p:nvPr/>
        </p:nvSpPr>
        <p:spPr>
          <a:xfrm>
            <a:off x="4600576" y="1419277"/>
            <a:ext cx="530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top = temp;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counter += 1;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B12FD-FBC6-EC34-C63E-62FE6D5132A0}"/>
              </a:ext>
            </a:extLst>
          </p:cNvPr>
          <p:cNvSpPr/>
          <p:nvPr/>
        </p:nvSpPr>
        <p:spPr>
          <a:xfrm>
            <a:off x="83200" y="2846658"/>
            <a:ext cx="1256602" cy="9554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6739F-B941-507C-2E34-E20580592BE4}"/>
              </a:ext>
            </a:extLst>
          </p:cNvPr>
          <p:cNvSpPr txBox="1"/>
          <p:nvPr/>
        </p:nvSpPr>
        <p:spPr>
          <a:xfrm>
            <a:off x="134033" y="2325828"/>
            <a:ext cx="198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counter</a:t>
            </a:r>
            <a:endParaRPr lang="en-US" sz="4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2994A9-374F-D041-6C6F-B7F776059DD5}"/>
              </a:ext>
            </a:extLst>
          </p:cNvPr>
          <p:cNvSpPr txBox="1"/>
          <p:nvPr/>
        </p:nvSpPr>
        <p:spPr>
          <a:xfrm>
            <a:off x="3066597" y="2018052"/>
            <a:ext cx="963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179722-8490-7034-48AF-28CDFA0B91B9}"/>
              </a:ext>
            </a:extLst>
          </p:cNvPr>
          <p:cNvSpPr txBox="1"/>
          <p:nvPr/>
        </p:nvSpPr>
        <p:spPr>
          <a:xfrm>
            <a:off x="4081844" y="2939667"/>
            <a:ext cx="10374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089F03-C318-AE26-094A-390B7E0708C2}"/>
              </a:ext>
            </a:extLst>
          </p:cNvPr>
          <p:cNvSpPr/>
          <p:nvPr/>
        </p:nvSpPr>
        <p:spPr>
          <a:xfrm>
            <a:off x="1451208" y="2787491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92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39BD9-99C5-3800-1F04-24CC5560BD1E}"/>
              </a:ext>
            </a:extLst>
          </p:cNvPr>
          <p:cNvSpPr/>
          <p:nvPr/>
        </p:nvSpPr>
        <p:spPr>
          <a:xfrm>
            <a:off x="3540067" y="2787167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100101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11433-9729-3049-316B-3126E587A707}"/>
              </a:ext>
            </a:extLst>
          </p:cNvPr>
          <p:cNvSpPr txBox="1"/>
          <p:nvPr/>
        </p:nvSpPr>
        <p:spPr>
          <a:xfrm>
            <a:off x="2599770" y="3685787"/>
            <a:ext cx="1896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100202</a:t>
            </a:r>
          </a:p>
        </p:txBody>
      </p:sp>
    </p:spTree>
    <p:extLst>
      <p:ext uri="{BB962C8B-B14F-4D97-AF65-F5344CB8AC3E}">
        <p14:creationId xmlns:p14="http://schemas.microsoft.com/office/powerpoint/2010/main" val="1998500569"/>
      </p:ext>
    </p:extLst>
  </p:cSld>
  <p:clrMapOvr>
    <a:masterClrMapping/>
  </p:clrMapOvr>
  <p:transition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7152A2-766A-85F9-2BAC-4FACC866E37F}"/>
              </a:ext>
            </a:extLst>
          </p:cNvPr>
          <p:cNvSpPr/>
          <p:nvPr/>
        </p:nvSpPr>
        <p:spPr>
          <a:xfrm>
            <a:off x="7508081" y="5448345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= 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8F5BC-D108-FBE7-0398-84D2DD84D699}"/>
              </a:ext>
            </a:extLst>
          </p:cNvPr>
          <p:cNvSpPr/>
          <p:nvPr/>
        </p:nvSpPr>
        <p:spPr>
          <a:xfrm>
            <a:off x="9501865" y="5448345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= NULL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92D90-BA5B-DA1A-586B-59F2B846F226}"/>
              </a:ext>
            </a:extLst>
          </p:cNvPr>
          <p:cNvSpPr/>
          <p:nvPr/>
        </p:nvSpPr>
        <p:spPr>
          <a:xfrm>
            <a:off x="7495121" y="1178652"/>
            <a:ext cx="4095603" cy="5343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05CD1-32DA-C604-600F-100420A08E04}"/>
              </a:ext>
            </a:extLst>
          </p:cNvPr>
          <p:cNvSpPr/>
          <p:nvPr/>
        </p:nvSpPr>
        <p:spPr>
          <a:xfrm>
            <a:off x="7508081" y="4956145"/>
            <a:ext cx="2070307" cy="106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B9458-761A-8816-5B26-B722B16C5622}"/>
              </a:ext>
            </a:extLst>
          </p:cNvPr>
          <p:cNvSpPr/>
          <p:nvPr/>
        </p:nvSpPr>
        <p:spPr>
          <a:xfrm>
            <a:off x="9578389" y="4956145"/>
            <a:ext cx="1999375" cy="107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NULL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932BB-405C-0762-DF1C-75D155C38642}"/>
              </a:ext>
            </a:extLst>
          </p:cNvPr>
          <p:cNvSpPr/>
          <p:nvPr/>
        </p:nvSpPr>
        <p:spPr>
          <a:xfrm>
            <a:off x="3556147" y="2787493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F9DC3-51DB-9652-B1D2-24574CE494E8}"/>
              </a:ext>
            </a:extLst>
          </p:cNvPr>
          <p:cNvSpPr txBox="1"/>
          <p:nvPr/>
        </p:nvSpPr>
        <p:spPr>
          <a:xfrm>
            <a:off x="3066597" y="2018052"/>
            <a:ext cx="963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top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8A95CA-0A1F-4A16-9DEB-0C7D49D29C8F}"/>
              </a:ext>
            </a:extLst>
          </p:cNvPr>
          <p:cNvCxnSpPr>
            <a:cxnSpLocks/>
          </p:cNvCxnSpPr>
          <p:nvPr/>
        </p:nvCxnSpPr>
        <p:spPr>
          <a:xfrm>
            <a:off x="7493723" y="4388839"/>
            <a:ext cx="4085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5EE1C0-78A2-F6D4-E4FB-D1905F6A1D05}"/>
              </a:ext>
            </a:extLst>
          </p:cNvPr>
          <p:cNvSpPr txBox="1"/>
          <p:nvPr/>
        </p:nvSpPr>
        <p:spPr>
          <a:xfrm>
            <a:off x="3723656" y="2939667"/>
            <a:ext cx="1896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100101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653320E-A187-AB2C-1D6E-23BF9E0940F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029618" y="2431100"/>
            <a:ext cx="2575523" cy="1337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9F00BD-D228-DABB-0B98-D137739E2B45}"/>
              </a:ext>
            </a:extLst>
          </p:cNvPr>
          <p:cNvSpPr txBox="1"/>
          <p:nvPr/>
        </p:nvSpPr>
        <p:spPr>
          <a:xfrm>
            <a:off x="8952208" y="427994"/>
            <a:ext cx="1348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612BD-8F61-F0E9-5391-1C985193B6C3}"/>
              </a:ext>
            </a:extLst>
          </p:cNvPr>
          <p:cNvSpPr txBox="1"/>
          <p:nvPr/>
        </p:nvSpPr>
        <p:spPr>
          <a:xfrm>
            <a:off x="134033" y="2325828"/>
            <a:ext cx="198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counter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EC33D-338A-D13C-AC56-6567306FC80B}"/>
              </a:ext>
            </a:extLst>
          </p:cNvPr>
          <p:cNvSpPr txBox="1"/>
          <p:nvPr/>
        </p:nvSpPr>
        <p:spPr>
          <a:xfrm>
            <a:off x="2596012" y="3740332"/>
            <a:ext cx="1896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100202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9CE8F7-D5F3-3C6E-B6EB-EB083DA41E68}"/>
              </a:ext>
            </a:extLst>
          </p:cNvPr>
          <p:cNvSpPr/>
          <p:nvPr/>
        </p:nvSpPr>
        <p:spPr>
          <a:xfrm>
            <a:off x="83200" y="2846658"/>
            <a:ext cx="1256602" cy="9554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AF888F-D8F6-2C91-D082-A59718B9B404}"/>
              </a:ext>
            </a:extLst>
          </p:cNvPr>
          <p:cNvSpPr txBox="1"/>
          <p:nvPr/>
        </p:nvSpPr>
        <p:spPr>
          <a:xfrm>
            <a:off x="5635334" y="5099930"/>
            <a:ext cx="1896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100101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BFE990-BE34-E5D0-C19B-6A8B9821F698}"/>
              </a:ext>
            </a:extLst>
          </p:cNvPr>
          <p:cNvSpPr txBox="1"/>
          <p:nvPr/>
        </p:nvSpPr>
        <p:spPr>
          <a:xfrm>
            <a:off x="5656804" y="3768660"/>
            <a:ext cx="1896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100202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A30BE6-B643-FDC0-8322-705BBB7E5AE6}"/>
              </a:ext>
            </a:extLst>
          </p:cNvPr>
          <p:cNvSpPr/>
          <p:nvPr/>
        </p:nvSpPr>
        <p:spPr>
          <a:xfrm>
            <a:off x="7499054" y="3569920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92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294777-C538-2C98-4DEB-799F9638D479}"/>
              </a:ext>
            </a:extLst>
          </p:cNvPr>
          <p:cNvSpPr/>
          <p:nvPr/>
        </p:nvSpPr>
        <p:spPr>
          <a:xfrm>
            <a:off x="9578702" y="3568561"/>
            <a:ext cx="2002237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100101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FE1C03-0991-79C0-F547-F29613ED107D}"/>
              </a:ext>
            </a:extLst>
          </p:cNvPr>
          <p:cNvCxnSpPr>
            <a:cxnSpLocks/>
            <a:stCxn id="31" idx="2"/>
            <a:endCxn id="8" idx="0"/>
          </p:cNvCxnSpPr>
          <p:nvPr/>
        </p:nvCxnSpPr>
        <p:spPr>
          <a:xfrm flipH="1">
            <a:off x="10578077" y="4642352"/>
            <a:ext cx="1744" cy="313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414968-71EC-6281-22B5-D2A36450B621}"/>
              </a:ext>
            </a:extLst>
          </p:cNvPr>
          <p:cNvCxnSpPr>
            <a:cxnSpLocks/>
          </p:cNvCxnSpPr>
          <p:nvPr/>
        </p:nvCxnSpPr>
        <p:spPr>
          <a:xfrm flipH="1">
            <a:off x="10592960" y="6021547"/>
            <a:ext cx="1744" cy="313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48EDC60-12B4-38D8-1DA7-55E3B19E5A65}"/>
              </a:ext>
            </a:extLst>
          </p:cNvPr>
          <p:cNvSpPr/>
          <p:nvPr/>
        </p:nvSpPr>
        <p:spPr>
          <a:xfrm>
            <a:off x="1466448" y="2787491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31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0D513B-E0C1-D7BB-413C-2EE297C736A2}"/>
              </a:ext>
            </a:extLst>
          </p:cNvPr>
          <p:cNvSpPr txBox="1"/>
          <p:nvPr/>
        </p:nvSpPr>
        <p:spPr>
          <a:xfrm>
            <a:off x="3626577" y="1134884"/>
            <a:ext cx="318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* temp = top;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D88DC4-FB01-CEA0-DDA3-961AC3359892}"/>
              </a:ext>
            </a:extLst>
          </p:cNvPr>
          <p:cNvSpPr/>
          <p:nvPr/>
        </p:nvSpPr>
        <p:spPr>
          <a:xfrm>
            <a:off x="5232547" y="3073243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100101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813E2-1757-B38D-569C-A9B589DFEB62}"/>
              </a:ext>
            </a:extLst>
          </p:cNvPr>
          <p:cNvSpPr txBox="1"/>
          <p:nvPr/>
        </p:nvSpPr>
        <p:spPr>
          <a:xfrm>
            <a:off x="4534500" y="2303799"/>
            <a:ext cx="13952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temp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AD982-5F3D-4DB5-7D2C-2F1675E74EEE}"/>
              </a:ext>
            </a:extLst>
          </p:cNvPr>
          <p:cNvSpPr txBox="1"/>
          <p:nvPr/>
        </p:nvSpPr>
        <p:spPr>
          <a:xfrm>
            <a:off x="4272412" y="4026082"/>
            <a:ext cx="1896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100202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B49217-EE9A-B358-8612-0512F50A53DC}"/>
              </a:ext>
            </a:extLst>
          </p:cNvPr>
          <p:cNvSpPr/>
          <p:nvPr/>
        </p:nvSpPr>
        <p:spPr>
          <a:xfrm>
            <a:off x="3142848" y="3073241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92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C0CB4A-B83D-C28C-E86F-28EA447459E1}"/>
              </a:ext>
            </a:extLst>
          </p:cNvPr>
          <p:cNvSpPr txBox="1"/>
          <p:nvPr/>
        </p:nvSpPr>
        <p:spPr>
          <a:xfrm>
            <a:off x="238125" y="276225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278362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B932BB-405C-0762-DF1C-75D155C38642}"/>
              </a:ext>
            </a:extLst>
          </p:cNvPr>
          <p:cNvSpPr/>
          <p:nvPr/>
        </p:nvSpPr>
        <p:spPr>
          <a:xfrm>
            <a:off x="3556147" y="2787493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F9DC3-51DB-9652-B1D2-24574CE494E8}"/>
              </a:ext>
            </a:extLst>
          </p:cNvPr>
          <p:cNvSpPr txBox="1"/>
          <p:nvPr/>
        </p:nvSpPr>
        <p:spPr>
          <a:xfrm>
            <a:off x="3066597" y="2018052"/>
            <a:ext cx="963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EE1C0-78A2-F6D4-E4FB-D1905F6A1D05}"/>
              </a:ext>
            </a:extLst>
          </p:cNvPr>
          <p:cNvSpPr txBox="1"/>
          <p:nvPr/>
        </p:nvSpPr>
        <p:spPr>
          <a:xfrm>
            <a:off x="3723656" y="2939667"/>
            <a:ext cx="1385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EC33D-338A-D13C-AC56-6567306FC80B}"/>
              </a:ext>
            </a:extLst>
          </p:cNvPr>
          <p:cNvSpPr txBox="1"/>
          <p:nvPr/>
        </p:nvSpPr>
        <p:spPr>
          <a:xfrm>
            <a:off x="2596012" y="3740332"/>
            <a:ext cx="1896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100101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FE1C03-0991-79C0-F547-F29613ED107D}"/>
              </a:ext>
            </a:extLst>
          </p:cNvPr>
          <p:cNvCxnSpPr>
            <a:cxnSpLocks/>
          </p:cNvCxnSpPr>
          <p:nvPr/>
        </p:nvCxnSpPr>
        <p:spPr>
          <a:xfrm flipH="1">
            <a:off x="10578077" y="4642352"/>
            <a:ext cx="1744" cy="313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414968-71EC-6281-22B5-D2A36450B621}"/>
              </a:ext>
            </a:extLst>
          </p:cNvPr>
          <p:cNvCxnSpPr>
            <a:cxnSpLocks/>
          </p:cNvCxnSpPr>
          <p:nvPr/>
        </p:nvCxnSpPr>
        <p:spPr>
          <a:xfrm flipH="1">
            <a:off x="10592960" y="6021547"/>
            <a:ext cx="1744" cy="313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48EDC60-12B4-38D8-1DA7-55E3B19E5A65}"/>
              </a:ext>
            </a:extLst>
          </p:cNvPr>
          <p:cNvSpPr/>
          <p:nvPr/>
        </p:nvSpPr>
        <p:spPr>
          <a:xfrm>
            <a:off x="1466448" y="2787491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71186-6325-A689-1DEA-32A2D3DC65FB}"/>
              </a:ext>
            </a:extLst>
          </p:cNvPr>
          <p:cNvSpPr txBox="1"/>
          <p:nvPr/>
        </p:nvSpPr>
        <p:spPr>
          <a:xfrm>
            <a:off x="1472426" y="849134"/>
            <a:ext cx="3188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top = top-&gt;link;</a:t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counter -= 1;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661047-964B-20EB-E818-8204A8041B8D}"/>
              </a:ext>
            </a:extLst>
          </p:cNvPr>
          <p:cNvSpPr/>
          <p:nvPr/>
        </p:nvSpPr>
        <p:spPr>
          <a:xfrm>
            <a:off x="8850058" y="520863"/>
            <a:ext cx="3188341" cy="3908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A7CFD5-C30F-C5E1-EC6A-E4031F23E55A}"/>
              </a:ext>
            </a:extLst>
          </p:cNvPr>
          <p:cNvSpPr/>
          <p:nvPr/>
        </p:nvSpPr>
        <p:spPr>
          <a:xfrm>
            <a:off x="8850059" y="3444184"/>
            <a:ext cx="1615388" cy="43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92E947-6E1B-40FE-29D4-65149F9F16AF}"/>
              </a:ext>
            </a:extLst>
          </p:cNvPr>
          <p:cNvSpPr/>
          <p:nvPr/>
        </p:nvSpPr>
        <p:spPr>
          <a:xfrm>
            <a:off x="10465446" y="3444185"/>
            <a:ext cx="1572953" cy="435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2DD8AE-EB4C-CE0B-A65C-F6A5BD3362D5}"/>
              </a:ext>
            </a:extLst>
          </p:cNvPr>
          <p:cNvSpPr txBox="1"/>
          <p:nvPr/>
        </p:nvSpPr>
        <p:spPr>
          <a:xfrm>
            <a:off x="9791415" y="-78445"/>
            <a:ext cx="1348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stack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F9412C-AC6B-F6AF-EE28-1CAC784546C3}"/>
              </a:ext>
            </a:extLst>
          </p:cNvPr>
          <p:cNvSpPr/>
          <p:nvPr/>
        </p:nvSpPr>
        <p:spPr>
          <a:xfrm>
            <a:off x="8850058" y="2351938"/>
            <a:ext cx="1615388" cy="43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F525D2-8535-C9F7-4720-815C6EE88B9D}"/>
              </a:ext>
            </a:extLst>
          </p:cNvPr>
          <p:cNvSpPr/>
          <p:nvPr/>
        </p:nvSpPr>
        <p:spPr>
          <a:xfrm>
            <a:off x="10465446" y="2351938"/>
            <a:ext cx="1572953" cy="43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100101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D4029C-1F1E-FE4B-6959-6EABA60B6CE1}"/>
              </a:ext>
            </a:extLst>
          </p:cNvPr>
          <p:cNvSpPr txBox="1"/>
          <p:nvPr/>
        </p:nvSpPr>
        <p:spPr>
          <a:xfrm>
            <a:off x="7772400" y="12161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remember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7418AE-8DF0-B6E0-FF36-85EADD1E80DC}"/>
              </a:ext>
            </a:extLst>
          </p:cNvPr>
          <p:cNvCxnSpPr>
            <a:endCxn id="22" idx="0"/>
          </p:cNvCxnSpPr>
          <p:nvPr/>
        </p:nvCxnSpPr>
        <p:spPr>
          <a:xfrm>
            <a:off x="11251922" y="2787491"/>
            <a:ext cx="1" cy="6566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1D1D54-B4CB-1FB4-8CB2-3F4A0FAADF42}"/>
              </a:ext>
            </a:extLst>
          </p:cNvPr>
          <p:cNvSpPr txBox="1"/>
          <p:nvPr/>
        </p:nvSpPr>
        <p:spPr>
          <a:xfrm>
            <a:off x="7732444" y="3418072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100101</a:t>
            </a:r>
            <a:endParaRPr lang="en-US" sz="4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B31740-1175-8934-81A5-5859B909E4D1}"/>
              </a:ext>
            </a:extLst>
          </p:cNvPr>
          <p:cNvSpPr txBox="1"/>
          <p:nvPr/>
        </p:nvSpPr>
        <p:spPr>
          <a:xfrm>
            <a:off x="7816940" y="2322017"/>
            <a:ext cx="111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100202</a:t>
            </a:r>
            <a:endParaRPr lang="en-US" sz="4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13A657-29B9-BD27-2346-AACFDC00F88E}"/>
              </a:ext>
            </a:extLst>
          </p:cNvPr>
          <p:cNvSpPr txBox="1"/>
          <p:nvPr/>
        </p:nvSpPr>
        <p:spPr>
          <a:xfrm>
            <a:off x="134033" y="2325828"/>
            <a:ext cx="198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counter</a:t>
            </a:r>
            <a:endParaRPr lang="en-US" sz="4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964005-A3DE-2C47-C584-ED62C12BCF52}"/>
              </a:ext>
            </a:extLst>
          </p:cNvPr>
          <p:cNvSpPr/>
          <p:nvPr/>
        </p:nvSpPr>
        <p:spPr>
          <a:xfrm>
            <a:off x="83200" y="2846658"/>
            <a:ext cx="1256602" cy="9554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C7347C-811F-B19C-7A52-922C93AB9A10}"/>
              </a:ext>
            </a:extLst>
          </p:cNvPr>
          <p:cNvSpPr txBox="1"/>
          <p:nvPr/>
        </p:nvSpPr>
        <p:spPr>
          <a:xfrm>
            <a:off x="238125" y="276225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3318044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7152A2-766A-85F9-2BAC-4FACC866E37F}"/>
              </a:ext>
            </a:extLst>
          </p:cNvPr>
          <p:cNvSpPr/>
          <p:nvPr/>
        </p:nvSpPr>
        <p:spPr>
          <a:xfrm>
            <a:off x="7508081" y="5448345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= 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8F5BC-D108-FBE7-0398-84D2DD84D699}"/>
              </a:ext>
            </a:extLst>
          </p:cNvPr>
          <p:cNvSpPr/>
          <p:nvPr/>
        </p:nvSpPr>
        <p:spPr>
          <a:xfrm>
            <a:off x="9501865" y="5448345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= NULL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92D90-BA5B-DA1A-586B-59F2B846F226}"/>
              </a:ext>
            </a:extLst>
          </p:cNvPr>
          <p:cNvSpPr/>
          <p:nvPr/>
        </p:nvSpPr>
        <p:spPr>
          <a:xfrm>
            <a:off x="7495121" y="1178652"/>
            <a:ext cx="4095603" cy="5343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05CD1-32DA-C604-600F-100420A08E04}"/>
              </a:ext>
            </a:extLst>
          </p:cNvPr>
          <p:cNvSpPr/>
          <p:nvPr/>
        </p:nvSpPr>
        <p:spPr>
          <a:xfrm>
            <a:off x="7508081" y="4956145"/>
            <a:ext cx="2070307" cy="106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B9458-761A-8816-5B26-B722B16C5622}"/>
              </a:ext>
            </a:extLst>
          </p:cNvPr>
          <p:cNvSpPr/>
          <p:nvPr/>
        </p:nvSpPr>
        <p:spPr>
          <a:xfrm>
            <a:off x="9578389" y="4956145"/>
            <a:ext cx="1999375" cy="107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NULL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932BB-405C-0762-DF1C-75D155C38642}"/>
              </a:ext>
            </a:extLst>
          </p:cNvPr>
          <p:cNvSpPr/>
          <p:nvPr/>
        </p:nvSpPr>
        <p:spPr>
          <a:xfrm>
            <a:off x="3556147" y="2787493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F9DC3-51DB-9652-B1D2-24574CE494E8}"/>
              </a:ext>
            </a:extLst>
          </p:cNvPr>
          <p:cNvSpPr txBox="1"/>
          <p:nvPr/>
        </p:nvSpPr>
        <p:spPr>
          <a:xfrm>
            <a:off x="3066597" y="2018052"/>
            <a:ext cx="963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top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8A95CA-0A1F-4A16-9DEB-0C7D49D29C8F}"/>
              </a:ext>
            </a:extLst>
          </p:cNvPr>
          <p:cNvCxnSpPr>
            <a:cxnSpLocks/>
          </p:cNvCxnSpPr>
          <p:nvPr/>
        </p:nvCxnSpPr>
        <p:spPr>
          <a:xfrm>
            <a:off x="7493723" y="4388839"/>
            <a:ext cx="4085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5EE1C0-78A2-F6D4-E4FB-D1905F6A1D05}"/>
              </a:ext>
            </a:extLst>
          </p:cNvPr>
          <p:cNvSpPr txBox="1"/>
          <p:nvPr/>
        </p:nvSpPr>
        <p:spPr>
          <a:xfrm>
            <a:off x="3723656" y="2939667"/>
            <a:ext cx="1385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653320E-A187-AB2C-1D6E-23BF9E0940F5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3972229" y="2488488"/>
            <a:ext cx="2668830" cy="2554054"/>
          </a:xfrm>
          <a:prstGeom prst="bentConnector3">
            <a:avLst>
              <a:gd name="adj1" fmla="val 2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9F00BD-D228-DABB-0B98-D137739E2B45}"/>
              </a:ext>
            </a:extLst>
          </p:cNvPr>
          <p:cNvSpPr txBox="1"/>
          <p:nvPr/>
        </p:nvSpPr>
        <p:spPr>
          <a:xfrm>
            <a:off x="8952208" y="427994"/>
            <a:ext cx="1348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612BD-8F61-F0E9-5391-1C985193B6C3}"/>
              </a:ext>
            </a:extLst>
          </p:cNvPr>
          <p:cNvSpPr txBox="1"/>
          <p:nvPr/>
        </p:nvSpPr>
        <p:spPr>
          <a:xfrm>
            <a:off x="134033" y="2325828"/>
            <a:ext cx="198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counter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EC33D-338A-D13C-AC56-6567306FC80B}"/>
              </a:ext>
            </a:extLst>
          </p:cNvPr>
          <p:cNvSpPr txBox="1"/>
          <p:nvPr/>
        </p:nvSpPr>
        <p:spPr>
          <a:xfrm>
            <a:off x="2596012" y="3740332"/>
            <a:ext cx="1896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100101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9CE8F7-D5F3-3C6E-B6EB-EB083DA41E68}"/>
              </a:ext>
            </a:extLst>
          </p:cNvPr>
          <p:cNvSpPr/>
          <p:nvPr/>
        </p:nvSpPr>
        <p:spPr>
          <a:xfrm>
            <a:off x="83200" y="2846658"/>
            <a:ext cx="1256602" cy="9554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AF888F-D8F6-2C91-D082-A59718B9B404}"/>
              </a:ext>
            </a:extLst>
          </p:cNvPr>
          <p:cNvSpPr txBox="1"/>
          <p:nvPr/>
        </p:nvSpPr>
        <p:spPr>
          <a:xfrm>
            <a:off x="5635334" y="5099930"/>
            <a:ext cx="1896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100101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BFE990-BE34-E5D0-C19B-6A8B9821F698}"/>
              </a:ext>
            </a:extLst>
          </p:cNvPr>
          <p:cNvSpPr txBox="1"/>
          <p:nvPr/>
        </p:nvSpPr>
        <p:spPr>
          <a:xfrm>
            <a:off x="5656804" y="3768660"/>
            <a:ext cx="1896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100202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A30BE6-B643-FDC0-8322-705BBB7E5AE6}"/>
              </a:ext>
            </a:extLst>
          </p:cNvPr>
          <p:cNvSpPr/>
          <p:nvPr/>
        </p:nvSpPr>
        <p:spPr>
          <a:xfrm>
            <a:off x="7499054" y="3569920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92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294777-C538-2C98-4DEB-799F9638D479}"/>
              </a:ext>
            </a:extLst>
          </p:cNvPr>
          <p:cNvSpPr/>
          <p:nvPr/>
        </p:nvSpPr>
        <p:spPr>
          <a:xfrm>
            <a:off x="9578702" y="3568561"/>
            <a:ext cx="2002237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100101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FE1C03-0991-79C0-F547-F29613ED107D}"/>
              </a:ext>
            </a:extLst>
          </p:cNvPr>
          <p:cNvCxnSpPr>
            <a:cxnSpLocks/>
            <a:stCxn id="31" idx="2"/>
            <a:endCxn id="8" idx="0"/>
          </p:cNvCxnSpPr>
          <p:nvPr/>
        </p:nvCxnSpPr>
        <p:spPr>
          <a:xfrm flipH="1">
            <a:off x="10578077" y="4642352"/>
            <a:ext cx="1744" cy="313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414968-71EC-6281-22B5-D2A36450B621}"/>
              </a:ext>
            </a:extLst>
          </p:cNvPr>
          <p:cNvCxnSpPr>
            <a:cxnSpLocks/>
          </p:cNvCxnSpPr>
          <p:nvPr/>
        </p:nvCxnSpPr>
        <p:spPr>
          <a:xfrm flipH="1">
            <a:off x="10592960" y="6021547"/>
            <a:ext cx="1744" cy="313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48EDC60-12B4-38D8-1DA7-55E3B19E5A65}"/>
              </a:ext>
            </a:extLst>
          </p:cNvPr>
          <p:cNvSpPr/>
          <p:nvPr/>
        </p:nvSpPr>
        <p:spPr>
          <a:xfrm>
            <a:off x="1466448" y="2787491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03B7A-0CCA-815B-0A39-50DACB622358}"/>
              </a:ext>
            </a:extLst>
          </p:cNvPr>
          <p:cNvSpPr txBox="1"/>
          <p:nvPr/>
        </p:nvSpPr>
        <p:spPr>
          <a:xfrm>
            <a:off x="1472426" y="849134"/>
            <a:ext cx="3188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top = top-&gt;link;</a:t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counter -= 1;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7DBA2-FBD2-B819-7274-1079B3FEE49E}"/>
              </a:ext>
            </a:extLst>
          </p:cNvPr>
          <p:cNvSpPr txBox="1"/>
          <p:nvPr/>
        </p:nvSpPr>
        <p:spPr>
          <a:xfrm>
            <a:off x="238125" y="276225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1939338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7152A2-766A-85F9-2BAC-4FACC866E37F}"/>
              </a:ext>
            </a:extLst>
          </p:cNvPr>
          <p:cNvSpPr/>
          <p:nvPr/>
        </p:nvSpPr>
        <p:spPr>
          <a:xfrm>
            <a:off x="7508081" y="5448345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= 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8F5BC-D108-FBE7-0398-84D2DD84D699}"/>
              </a:ext>
            </a:extLst>
          </p:cNvPr>
          <p:cNvSpPr/>
          <p:nvPr/>
        </p:nvSpPr>
        <p:spPr>
          <a:xfrm>
            <a:off x="9501865" y="5448345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= NULL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92D90-BA5B-DA1A-586B-59F2B846F226}"/>
              </a:ext>
            </a:extLst>
          </p:cNvPr>
          <p:cNvSpPr/>
          <p:nvPr/>
        </p:nvSpPr>
        <p:spPr>
          <a:xfrm>
            <a:off x="7495121" y="1178652"/>
            <a:ext cx="4095603" cy="5343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05CD1-32DA-C604-600F-100420A08E04}"/>
              </a:ext>
            </a:extLst>
          </p:cNvPr>
          <p:cNvSpPr/>
          <p:nvPr/>
        </p:nvSpPr>
        <p:spPr>
          <a:xfrm>
            <a:off x="7508081" y="4956145"/>
            <a:ext cx="2070307" cy="106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B9458-761A-8816-5B26-B722B16C5622}"/>
              </a:ext>
            </a:extLst>
          </p:cNvPr>
          <p:cNvSpPr/>
          <p:nvPr/>
        </p:nvSpPr>
        <p:spPr>
          <a:xfrm>
            <a:off x="9578389" y="4956145"/>
            <a:ext cx="1999375" cy="107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NULL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932BB-405C-0762-DF1C-75D155C38642}"/>
              </a:ext>
            </a:extLst>
          </p:cNvPr>
          <p:cNvSpPr/>
          <p:nvPr/>
        </p:nvSpPr>
        <p:spPr>
          <a:xfrm>
            <a:off x="3556147" y="2787493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F9DC3-51DB-9652-B1D2-24574CE494E8}"/>
              </a:ext>
            </a:extLst>
          </p:cNvPr>
          <p:cNvSpPr txBox="1"/>
          <p:nvPr/>
        </p:nvSpPr>
        <p:spPr>
          <a:xfrm>
            <a:off x="3066597" y="2018052"/>
            <a:ext cx="963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EE1C0-78A2-F6D4-E4FB-D1905F6A1D05}"/>
              </a:ext>
            </a:extLst>
          </p:cNvPr>
          <p:cNvSpPr txBox="1"/>
          <p:nvPr/>
        </p:nvSpPr>
        <p:spPr>
          <a:xfrm>
            <a:off x="3723656" y="2939667"/>
            <a:ext cx="1385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653320E-A187-AB2C-1D6E-23BF9E0940F5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3972229" y="2488488"/>
            <a:ext cx="2668830" cy="2554054"/>
          </a:xfrm>
          <a:prstGeom prst="bentConnector3">
            <a:avLst>
              <a:gd name="adj1" fmla="val 2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9F00BD-D228-DABB-0B98-D137739E2B45}"/>
              </a:ext>
            </a:extLst>
          </p:cNvPr>
          <p:cNvSpPr txBox="1"/>
          <p:nvPr/>
        </p:nvSpPr>
        <p:spPr>
          <a:xfrm>
            <a:off x="8952208" y="427994"/>
            <a:ext cx="1348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612BD-8F61-F0E9-5391-1C985193B6C3}"/>
              </a:ext>
            </a:extLst>
          </p:cNvPr>
          <p:cNvSpPr txBox="1"/>
          <p:nvPr/>
        </p:nvSpPr>
        <p:spPr>
          <a:xfrm>
            <a:off x="134033" y="2325828"/>
            <a:ext cx="198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counter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EC33D-338A-D13C-AC56-6567306FC80B}"/>
              </a:ext>
            </a:extLst>
          </p:cNvPr>
          <p:cNvSpPr txBox="1"/>
          <p:nvPr/>
        </p:nvSpPr>
        <p:spPr>
          <a:xfrm>
            <a:off x="2596012" y="3740332"/>
            <a:ext cx="1896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100101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9CE8F7-D5F3-3C6E-B6EB-EB083DA41E68}"/>
              </a:ext>
            </a:extLst>
          </p:cNvPr>
          <p:cNvSpPr/>
          <p:nvPr/>
        </p:nvSpPr>
        <p:spPr>
          <a:xfrm>
            <a:off x="83200" y="2846658"/>
            <a:ext cx="1256602" cy="9554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AF888F-D8F6-2C91-D082-A59718B9B404}"/>
              </a:ext>
            </a:extLst>
          </p:cNvPr>
          <p:cNvSpPr txBox="1"/>
          <p:nvPr/>
        </p:nvSpPr>
        <p:spPr>
          <a:xfrm>
            <a:off x="5635334" y="5099930"/>
            <a:ext cx="1896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100101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414968-71EC-6281-22B5-D2A36450B621}"/>
              </a:ext>
            </a:extLst>
          </p:cNvPr>
          <p:cNvCxnSpPr>
            <a:cxnSpLocks/>
          </p:cNvCxnSpPr>
          <p:nvPr/>
        </p:nvCxnSpPr>
        <p:spPr>
          <a:xfrm flipH="1">
            <a:off x="10592960" y="6021547"/>
            <a:ext cx="1744" cy="313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48EDC60-12B4-38D8-1DA7-55E3B19E5A65}"/>
              </a:ext>
            </a:extLst>
          </p:cNvPr>
          <p:cNvSpPr/>
          <p:nvPr/>
        </p:nvSpPr>
        <p:spPr>
          <a:xfrm>
            <a:off x="1466448" y="2787491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03B7A-0CCA-815B-0A39-50DACB622358}"/>
              </a:ext>
            </a:extLst>
          </p:cNvPr>
          <p:cNvSpPr txBox="1"/>
          <p:nvPr/>
        </p:nvSpPr>
        <p:spPr>
          <a:xfrm>
            <a:off x="2358251" y="1147358"/>
            <a:ext cx="318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delete(temp);</a:t>
            </a:r>
          </a:p>
        </p:txBody>
      </p:sp>
    </p:spTree>
    <p:extLst>
      <p:ext uri="{BB962C8B-B14F-4D97-AF65-F5344CB8AC3E}">
        <p14:creationId xmlns:p14="http://schemas.microsoft.com/office/powerpoint/2010/main" val="3453299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892220-51A7-9984-DB5F-276C8120BAE7}"/>
              </a:ext>
            </a:extLst>
          </p:cNvPr>
          <p:cNvSpPr txBox="1"/>
          <p:nvPr/>
        </p:nvSpPr>
        <p:spPr>
          <a:xfrm>
            <a:off x="209550" y="142875"/>
            <a:ext cx="2867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Reversed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E25AA-FF50-8B64-CF6B-370CFC3D7B85}"/>
              </a:ext>
            </a:extLst>
          </p:cNvPr>
          <p:cNvSpPr/>
          <p:nvPr/>
        </p:nvSpPr>
        <p:spPr>
          <a:xfrm>
            <a:off x="6724650" y="1104900"/>
            <a:ext cx="3371850" cy="521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4DD59-1C47-AECA-601D-D273162A88EE}"/>
              </a:ext>
            </a:extLst>
          </p:cNvPr>
          <p:cNvSpPr/>
          <p:nvPr/>
        </p:nvSpPr>
        <p:spPr>
          <a:xfrm>
            <a:off x="6724649" y="4895850"/>
            <a:ext cx="1685925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01578-581C-EAD8-1913-B161F6E461A1}"/>
              </a:ext>
            </a:extLst>
          </p:cNvPr>
          <p:cNvSpPr/>
          <p:nvPr/>
        </p:nvSpPr>
        <p:spPr>
          <a:xfrm>
            <a:off x="8410574" y="4895849"/>
            <a:ext cx="1685926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9006A-D8C1-2E1E-1C22-E8B64C1EE2E0}"/>
              </a:ext>
            </a:extLst>
          </p:cNvPr>
          <p:cNvSpPr/>
          <p:nvPr/>
        </p:nvSpPr>
        <p:spPr>
          <a:xfrm>
            <a:off x="6724649" y="3476625"/>
            <a:ext cx="1685925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86048-6FF9-7188-4522-DE9F9296443D}"/>
              </a:ext>
            </a:extLst>
          </p:cNvPr>
          <p:cNvSpPr/>
          <p:nvPr/>
        </p:nvSpPr>
        <p:spPr>
          <a:xfrm>
            <a:off x="8410574" y="3476624"/>
            <a:ext cx="1685926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3003001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53D97-05D8-5B6A-400A-FFAA0E978960}"/>
              </a:ext>
            </a:extLst>
          </p:cNvPr>
          <p:cNvSpPr/>
          <p:nvPr/>
        </p:nvSpPr>
        <p:spPr>
          <a:xfrm>
            <a:off x="6724649" y="2057399"/>
            <a:ext cx="1685925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5F4B25-F7F2-050A-574C-06E397121FD1}"/>
              </a:ext>
            </a:extLst>
          </p:cNvPr>
          <p:cNvSpPr/>
          <p:nvPr/>
        </p:nvSpPr>
        <p:spPr>
          <a:xfrm>
            <a:off x="8410574" y="2057398"/>
            <a:ext cx="1685926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3003002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D6D50-06B1-8FDC-B702-A9B2BE968836}"/>
              </a:ext>
            </a:extLst>
          </p:cNvPr>
          <p:cNvSpPr txBox="1"/>
          <p:nvPr/>
        </p:nvSpPr>
        <p:spPr>
          <a:xfrm>
            <a:off x="8186741" y="603766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A6CF4-476C-DBF3-B925-ACFD3142FD01}"/>
              </a:ext>
            </a:extLst>
          </p:cNvPr>
          <p:cNvSpPr txBox="1"/>
          <p:nvPr/>
        </p:nvSpPr>
        <p:spPr>
          <a:xfrm>
            <a:off x="5781675" y="5125520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3003001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E0B67-2641-CD44-F3AD-093B0A8D4E30}"/>
              </a:ext>
            </a:extLst>
          </p:cNvPr>
          <p:cNvSpPr txBox="1"/>
          <p:nvPr/>
        </p:nvSpPr>
        <p:spPr>
          <a:xfrm>
            <a:off x="5781675" y="370629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3003002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72E2FB-DFE7-29AA-DAA4-6609F8C9B69A}"/>
              </a:ext>
            </a:extLst>
          </p:cNvPr>
          <p:cNvSpPr txBox="1"/>
          <p:nvPr/>
        </p:nvSpPr>
        <p:spPr>
          <a:xfrm>
            <a:off x="5781674" y="2287069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3003003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0EB5DF-38A0-2E31-0602-5A69515E96B3}"/>
              </a:ext>
            </a:extLst>
          </p:cNvPr>
          <p:cNvCxnSpPr>
            <a:endCxn id="9" idx="0"/>
          </p:cNvCxnSpPr>
          <p:nvPr/>
        </p:nvCxnSpPr>
        <p:spPr>
          <a:xfrm>
            <a:off x="9253537" y="2886073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81E8F0-183E-97B8-CADE-006263C4670E}"/>
              </a:ext>
            </a:extLst>
          </p:cNvPr>
          <p:cNvCxnSpPr/>
          <p:nvPr/>
        </p:nvCxnSpPr>
        <p:spPr>
          <a:xfrm>
            <a:off x="9253537" y="4305298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6AFD9C-BA2B-BDD4-1C6A-FD652736A8FB}"/>
              </a:ext>
            </a:extLst>
          </p:cNvPr>
          <p:cNvCxnSpPr>
            <a:cxnSpLocks/>
          </p:cNvCxnSpPr>
          <p:nvPr/>
        </p:nvCxnSpPr>
        <p:spPr>
          <a:xfrm>
            <a:off x="9258299" y="5724524"/>
            <a:ext cx="0" cy="3429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0D014E-0723-E281-4A3F-57277000754B}"/>
              </a:ext>
            </a:extLst>
          </p:cNvPr>
          <p:cNvSpPr txBox="1"/>
          <p:nvPr/>
        </p:nvSpPr>
        <p:spPr>
          <a:xfrm>
            <a:off x="8967791" y="6006584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127007-F4BB-C75A-A4E9-E7C667BA9D35}"/>
              </a:ext>
            </a:extLst>
          </p:cNvPr>
          <p:cNvSpPr txBox="1"/>
          <p:nvPr/>
        </p:nvSpPr>
        <p:spPr>
          <a:xfrm>
            <a:off x="352420" y="2572910"/>
            <a:ext cx="46005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Example Stack </a:t>
            </a:r>
            <a:br>
              <a:rPr lang="en-US" sz="4400" dirty="0">
                <a:solidFill>
                  <a:srgbClr val="FF0000"/>
                </a:solidFill>
              </a:rPr>
            </a:br>
            <a:r>
              <a:rPr lang="en-US" sz="4400" dirty="0">
                <a:solidFill>
                  <a:srgbClr val="FF0000"/>
                </a:solidFill>
              </a:rPr>
              <a:t>name = s1</a:t>
            </a:r>
          </a:p>
        </p:txBody>
      </p:sp>
    </p:spTree>
    <p:extLst>
      <p:ext uri="{BB962C8B-B14F-4D97-AF65-F5344CB8AC3E}">
        <p14:creationId xmlns:p14="http://schemas.microsoft.com/office/powerpoint/2010/main" val="397056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892220-51A7-9984-DB5F-276C8120BAE7}"/>
              </a:ext>
            </a:extLst>
          </p:cNvPr>
          <p:cNvSpPr txBox="1"/>
          <p:nvPr/>
        </p:nvSpPr>
        <p:spPr>
          <a:xfrm>
            <a:off x="209550" y="142875"/>
            <a:ext cx="2867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Reversed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E25AA-FF50-8B64-CF6B-370CFC3D7B85}"/>
              </a:ext>
            </a:extLst>
          </p:cNvPr>
          <p:cNvSpPr/>
          <p:nvPr/>
        </p:nvSpPr>
        <p:spPr>
          <a:xfrm>
            <a:off x="6724650" y="1104900"/>
            <a:ext cx="3371850" cy="521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4DD59-1C47-AECA-601D-D273162A88EE}"/>
              </a:ext>
            </a:extLst>
          </p:cNvPr>
          <p:cNvSpPr/>
          <p:nvPr/>
        </p:nvSpPr>
        <p:spPr>
          <a:xfrm>
            <a:off x="6724649" y="4895850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9006A-D8C1-2E1E-1C22-E8B64C1EE2E0}"/>
              </a:ext>
            </a:extLst>
          </p:cNvPr>
          <p:cNvSpPr/>
          <p:nvPr/>
        </p:nvSpPr>
        <p:spPr>
          <a:xfrm>
            <a:off x="6724649" y="3476625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53D97-05D8-5B6A-400A-FFAA0E978960}"/>
              </a:ext>
            </a:extLst>
          </p:cNvPr>
          <p:cNvSpPr/>
          <p:nvPr/>
        </p:nvSpPr>
        <p:spPr>
          <a:xfrm>
            <a:off x="6724649" y="2057399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D6D50-06B1-8FDC-B702-A9B2BE968836}"/>
              </a:ext>
            </a:extLst>
          </p:cNvPr>
          <p:cNvSpPr txBox="1"/>
          <p:nvPr/>
        </p:nvSpPr>
        <p:spPr>
          <a:xfrm>
            <a:off x="7958142" y="548700"/>
            <a:ext cx="1147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81E8F0-183E-97B8-CADE-006263C4670E}"/>
              </a:ext>
            </a:extLst>
          </p:cNvPr>
          <p:cNvCxnSpPr/>
          <p:nvPr/>
        </p:nvCxnSpPr>
        <p:spPr>
          <a:xfrm>
            <a:off x="9253537" y="4305298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6AFD9C-BA2B-BDD4-1C6A-FD652736A8FB}"/>
              </a:ext>
            </a:extLst>
          </p:cNvPr>
          <p:cNvCxnSpPr>
            <a:cxnSpLocks/>
          </p:cNvCxnSpPr>
          <p:nvPr/>
        </p:nvCxnSpPr>
        <p:spPr>
          <a:xfrm>
            <a:off x="9258299" y="5724524"/>
            <a:ext cx="0" cy="3429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0D014E-0723-E281-4A3F-57277000754B}"/>
              </a:ext>
            </a:extLst>
          </p:cNvPr>
          <p:cNvSpPr txBox="1"/>
          <p:nvPr/>
        </p:nvSpPr>
        <p:spPr>
          <a:xfrm>
            <a:off x="8967791" y="6006584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127007-F4BB-C75A-A4E9-E7C667BA9D35}"/>
              </a:ext>
            </a:extLst>
          </p:cNvPr>
          <p:cNvSpPr txBox="1"/>
          <p:nvPr/>
        </p:nvSpPr>
        <p:spPr>
          <a:xfrm>
            <a:off x="333368" y="1690062"/>
            <a:ext cx="49498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let's create a stack equal to our sample stack</a:t>
            </a:r>
          </a:p>
          <a:p>
            <a:r>
              <a:rPr lang="en-US" sz="4400" dirty="0">
                <a:solidFill>
                  <a:srgbClr val="FF0000"/>
                </a:solidFill>
              </a:rPr>
              <a:t>(just show the data)</a:t>
            </a:r>
          </a:p>
          <a:p>
            <a:endParaRPr lang="en-US" sz="4400" dirty="0"/>
          </a:p>
          <a:p>
            <a:r>
              <a:rPr lang="en-US" sz="4400" dirty="0">
                <a:solidFill>
                  <a:srgbClr val="00B050"/>
                </a:solidFill>
              </a:rPr>
              <a:t>Stack</a:t>
            </a:r>
            <a:r>
              <a:rPr lang="en-US" sz="4400" dirty="0"/>
              <a:t> temp = s1;</a:t>
            </a:r>
          </a:p>
        </p:txBody>
      </p:sp>
    </p:spTree>
    <p:extLst>
      <p:ext uri="{BB962C8B-B14F-4D97-AF65-F5344CB8AC3E}">
        <p14:creationId xmlns:p14="http://schemas.microsoft.com/office/powerpoint/2010/main" val="1374768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CE25AA-FF50-8B64-CF6B-370CFC3D7B85}"/>
              </a:ext>
            </a:extLst>
          </p:cNvPr>
          <p:cNvSpPr/>
          <p:nvPr/>
        </p:nvSpPr>
        <p:spPr>
          <a:xfrm>
            <a:off x="6724650" y="1104900"/>
            <a:ext cx="3371850" cy="521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7BD072-CD36-7C6F-6FCB-2AF68FB3D9A2}"/>
              </a:ext>
            </a:extLst>
          </p:cNvPr>
          <p:cNvSpPr/>
          <p:nvPr/>
        </p:nvSpPr>
        <p:spPr>
          <a:xfrm>
            <a:off x="6724649" y="2057399"/>
            <a:ext cx="3371850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92220-51A7-9984-DB5F-276C8120BAE7}"/>
              </a:ext>
            </a:extLst>
          </p:cNvPr>
          <p:cNvSpPr txBox="1"/>
          <p:nvPr/>
        </p:nvSpPr>
        <p:spPr>
          <a:xfrm>
            <a:off x="209550" y="142875"/>
            <a:ext cx="2867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Reversed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D6D50-06B1-8FDC-B702-A9B2BE968836}"/>
              </a:ext>
            </a:extLst>
          </p:cNvPr>
          <p:cNvSpPr txBox="1"/>
          <p:nvPr/>
        </p:nvSpPr>
        <p:spPr>
          <a:xfrm>
            <a:off x="7110411" y="542925"/>
            <a:ext cx="260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reversedStack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127007-F4BB-C75A-A4E9-E7C667BA9D35}"/>
              </a:ext>
            </a:extLst>
          </p:cNvPr>
          <p:cNvSpPr txBox="1"/>
          <p:nvPr/>
        </p:nvSpPr>
        <p:spPr>
          <a:xfrm>
            <a:off x="352420" y="2572910"/>
            <a:ext cx="49434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Let’s a new stack </a:t>
            </a:r>
            <a:br>
              <a:rPr lang="en-US" sz="4400" dirty="0"/>
            </a:br>
            <a:endParaRPr lang="en-US" sz="4400" dirty="0"/>
          </a:p>
          <a:p>
            <a:r>
              <a:rPr lang="en-US" sz="4400" dirty="0">
                <a:solidFill>
                  <a:srgbClr val="00B050"/>
                </a:solidFill>
              </a:rPr>
              <a:t>Stack</a:t>
            </a:r>
            <a:r>
              <a:rPr lang="en-US" sz="4400" dirty="0"/>
              <a:t> reversedStack;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E874BB-F7FE-B0E8-3D1F-EB272A4486B1}"/>
              </a:ext>
            </a:extLst>
          </p:cNvPr>
          <p:cNvSpPr/>
          <p:nvPr/>
        </p:nvSpPr>
        <p:spPr>
          <a:xfrm>
            <a:off x="6724649" y="4895850"/>
            <a:ext cx="3371850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F9F4CF-F9FE-F6A4-C6F4-D13995794C17}"/>
              </a:ext>
            </a:extLst>
          </p:cNvPr>
          <p:cNvSpPr/>
          <p:nvPr/>
        </p:nvSpPr>
        <p:spPr>
          <a:xfrm>
            <a:off x="6724649" y="3476625"/>
            <a:ext cx="3371850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5D7A55-7B78-EE1E-709C-0EA21837B76C}"/>
              </a:ext>
            </a:extLst>
          </p:cNvPr>
          <p:cNvSpPr txBox="1"/>
          <p:nvPr/>
        </p:nvSpPr>
        <p:spPr>
          <a:xfrm>
            <a:off x="5781675" y="5125520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3003001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620D5E-D904-0C64-94AB-D91876BE568A}"/>
              </a:ext>
            </a:extLst>
          </p:cNvPr>
          <p:cNvSpPr txBox="1"/>
          <p:nvPr/>
        </p:nvSpPr>
        <p:spPr>
          <a:xfrm>
            <a:off x="5781675" y="370629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3003002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2BCD5-F6AB-CE70-DD90-46B0648F8868}"/>
              </a:ext>
            </a:extLst>
          </p:cNvPr>
          <p:cNvSpPr txBox="1"/>
          <p:nvPr/>
        </p:nvSpPr>
        <p:spPr>
          <a:xfrm>
            <a:off x="5781674" y="2287069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3003003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1175E0-B31C-0C26-60E3-1AEFE347593B}"/>
              </a:ext>
            </a:extLst>
          </p:cNvPr>
          <p:cNvCxnSpPr>
            <a:cxnSpLocks/>
          </p:cNvCxnSpPr>
          <p:nvPr/>
        </p:nvCxnSpPr>
        <p:spPr>
          <a:xfrm>
            <a:off x="9253537" y="2886073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A61F67-0DAF-8639-CAF0-CFC21A91D0C0}"/>
              </a:ext>
            </a:extLst>
          </p:cNvPr>
          <p:cNvCxnSpPr/>
          <p:nvPr/>
        </p:nvCxnSpPr>
        <p:spPr>
          <a:xfrm>
            <a:off x="9253537" y="4305298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E6126E-3371-13F1-5542-CFACD81DB3A3}"/>
              </a:ext>
            </a:extLst>
          </p:cNvPr>
          <p:cNvCxnSpPr>
            <a:cxnSpLocks/>
          </p:cNvCxnSpPr>
          <p:nvPr/>
        </p:nvCxnSpPr>
        <p:spPr>
          <a:xfrm>
            <a:off x="9258299" y="5724524"/>
            <a:ext cx="0" cy="3429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282A60-6707-6370-F85D-C344C5E00334}"/>
              </a:ext>
            </a:extLst>
          </p:cNvPr>
          <p:cNvSpPr txBox="1"/>
          <p:nvPr/>
        </p:nvSpPr>
        <p:spPr>
          <a:xfrm>
            <a:off x="8967791" y="6006584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A47EF8-CD1E-5698-5049-D5906A6CC4AD}"/>
              </a:ext>
            </a:extLst>
          </p:cNvPr>
          <p:cNvSpPr/>
          <p:nvPr/>
        </p:nvSpPr>
        <p:spPr>
          <a:xfrm>
            <a:off x="6724649" y="1101207"/>
            <a:ext cx="3371850" cy="521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7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E1C3FC-E6FE-6284-A923-903D53E574D7}"/>
              </a:ext>
            </a:extLst>
          </p:cNvPr>
          <p:cNvSpPr/>
          <p:nvPr/>
        </p:nvSpPr>
        <p:spPr>
          <a:xfrm>
            <a:off x="507199" y="3171481"/>
            <a:ext cx="1256602" cy="9554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9E2A3-CECE-8F5D-B93B-7878400E564F}"/>
              </a:ext>
            </a:extLst>
          </p:cNvPr>
          <p:cNvSpPr/>
          <p:nvPr/>
        </p:nvSpPr>
        <p:spPr>
          <a:xfrm>
            <a:off x="3724275" y="3118666"/>
            <a:ext cx="1813245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= NULL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80808-0061-BD15-27B2-A4D9180B3FDF}"/>
              </a:ext>
            </a:extLst>
          </p:cNvPr>
          <p:cNvSpPr/>
          <p:nvPr/>
        </p:nvSpPr>
        <p:spPr>
          <a:xfrm>
            <a:off x="6988029" y="964735"/>
            <a:ext cx="4085439" cy="5343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C344D-CE4C-FF9D-1C26-7515F4898D99}"/>
              </a:ext>
            </a:extLst>
          </p:cNvPr>
          <p:cNvSpPr txBox="1"/>
          <p:nvPr/>
        </p:nvSpPr>
        <p:spPr>
          <a:xfrm>
            <a:off x="3316443" y="2349408"/>
            <a:ext cx="963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ACFEA-4F49-7C5F-5C81-F001C9C70FB0}"/>
              </a:ext>
            </a:extLst>
          </p:cNvPr>
          <p:cNvSpPr txBox="1"/>
          <p:nvPr/>
        </p:nvSpPr>
        <p:spPr>
          <a:xfrm>
            <a:off x="8356717" y="195293"/>
            <a:ext cx="1348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stack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E0BB5-2B1A-A15A-BBE3-F6C8EAA1651A}"/>
              </a:ext>
            </a:extLst>
          </p:cNvPr>
          <p:cNvCxnSpPr>
            <a:cxnSpLocks/>
          </p:cNvCxnSpPr>
          <p:nvPr/>
        </p:nvCxnSpPr>
        <p:spPr>
          <a:xfrm>
            <a:off x="6986631" y="2139193"/>
            <a:ext cx="4085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525C00-9E70-6FEF-46B4-F1D311D12370}"/>
              </a:ext>
            </a:extLst>
          </p:cNvPr>
          <p:cNvCxnSpPr>
            <a:cxnSpLocks/>
          </p:cNvCxnSpPr>
          <p:nvPr/>
        </p:nvCxnSpPr>
        <p:spPr>
          <a:xfrm>
            <a:off x="6986631" y="3523376"/>
            <a:ext cx="4085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E2A3C4-A5B7-5D84-2177-4EE1DCAE8EBA}"/>
              </a:ext>
            </a:extLst>
          </p:cNvPr>
          <p:cNvCxnSpPr>
            <a:cxnSpLocks/>
          </p:cNvCxnSpPr>
          <p:nvPr/>
        </p:nvCxnSpPr>
        <p:spPr>
          <a:xfrm>
            <a:off x="6986631" y="4986116"/>
            <a:ext cx="4085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D79B71-CC8B-7E6B-203D-1F1E887F007F}"/>
              </a:ext>
            </a:extLst>
          </p:cNvPr>
          <p:cNvSpPr txBox="1"/>
          <p:nvPr/>
        </p:nvSpPr>
        <p:spPr>
          <a:xfrm>
            <a:off x="424151" y="195293"/>
            <a:ext cx="4508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Stack constructor()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45B772-7350-4F12-6E8C-07D1192921F0}"/>
              </a:ext>
            </a:extLst>
          </p:cNvPr>
          <p:cNvSpPr txBox="1"/>
          <p:nvPr/>
        </p:nvSpPr>
        <p:spPr>
          <a:xfrm>
            <a:off x="3170865" y="4118802"/>
            <a:ext cx="1082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null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790BF3-E115-6793-E0D3-38F7E8AC6B8F}"/>
              </a:ext>
            </a:extLst>
          </p:cNvPr>
          <p:cNvSpPr/>
          <p:nvPr/>
        </p:nvSpPr>
        <p:spPr>
          <a:xfrm>
            <a:off x="1905206" y="3119032"/>
            <a:ext cx="1813245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= 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E8907C-8988-8FB2-7A8A-9457A9754DC0}"/>
              </a:ext>
            </a:extLst>
          </p:cNvPr>
          <p:cNvSpPr txBox="1"/>
          <p:nvPr/>
        </p:nvSpPr>
        <p:spPr>
          <a:xfrm>
            <a:off x="558032" y="2650651"/>
            <a:ext cx="198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counter</a:t>
            </a:r>
            <a:endParaRPr lang="en-US" sz="4400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ADE4E80-46B2-2526-1A95-7940E7D46D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21127" y="4365449"/>
            <a:ext cx="1763730" cy="1417743"/>
          </a:xfrm>
          <a:prstGeom prst="bentConnector3">
            <a:avLst>
              <a:gd name="adj1" fmla="val 99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46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892220-51A7-9984-DB5F-276C8120BAE7}"/>
              </a:ext>
            </a:extLst>
          </p:cNvPr>
          <p:cNvSpPr txBox="1"/>
          <p:nvPr/>
        </p:nvSpPr>
        <p:spPr>
          <a:xfrm>
            <a:off x="209550" y="142875"/>
            <a:ext cx="2867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Reversed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E25AA-FF50-8B64-CF6B-370CFC3D7B85}"/>
              </a:ext>
            </a:extLst>
          </p:cNvPr>
          <p:cNvSpPr/>
          <p:nvPr/>
        </p:nvSpPr>
        <p:spPr>
          <a:xfrm>
            <a:off x="6724650" y="1104900"/>
            <a:ext cx="3371850" cy="521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D6D50-06B1-8FDC-B702-A9B2BE968836}"/>
              </a:ext>
            </a:extLst>
          </p:cNvPr>
          <p:cNvSpPr txBox="1"/>
          <p:nvPr/>
        </p:nvSpPr>
        <p:spPr>
          <a:xfrm>
            <a:off x="7110411" y="542925"/>
            <a:ext cx="260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reversedStack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7049C1-6F91-C220-57FA-C8D53CB1E290}"/>
              </a:ext>
            </a:extLst>
          </p:cNvPr>
          <p:cNvSpPr/>
          <p:nvPr/>
        </p:nvSpPr>
        <p:spPr>
          <a:xfrm>
            <a:off x="1562100" y="1099125"/>
            <a:ext cx="3371850" cy="521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33F608-4A3E-03C5-9FD5-1A2A785EE049}"/>
              </a:ext>
            </a:extLst>
          </p:cNvPr>
          <p:cNvSpPr/>
          <p:nvPr/>
        </p:nvSpPr>
        <p:spPr>
          <a:xfrm>
            <a:off x="1562099" y="4890075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938CE6-C47F-6663-D648-64F21A573955}"/>
              </a:ext>
            </a:extLst>
          </p:cNvPr>
          <p:cNvSpPr/>
          <p:nvPr/>
        </p:nvSpPr>
        <p:spPr>
          <a:xfrm>
            <a:off x="1562099" y="3470850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E475BF-CEBA-1C58-6199-3E2CCDC3DD17}"/>
              </a:ext>
            </a:extLst>
          </p:cNvPr>
          <p:cNvSpPr/>
          <p:nvPr/>
        </p:nvSpPr>
        <p:spPr>
          <a:xfrm>
            <a:off x="1562099" y="2051624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B8830-103B-D7C3-4413-7E9617855D6B}"/>
              </a:ext>
            </a:extLst>
          </p:cNvPr>
          <p:cNvSpPr txBox="1"/>
          <p:nvPr/>
        </p:nvSpPr>
        <p:spPr>
          <a:xfrm>
            <a:off x="2795592" y="542925"/>
            <a:ext cx="1147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2EF9D3-5E06-85D7-AC37-515588B03B3E}"/>
              </a:ext>
            </a:extLst>
          </p:cNvPr>
          <p:cNvCxnSpPr>
            <a:cxnSpLocks/>
          </p:cNvCxnSpPr>
          <p:nvPr/>
        </p:nvCxnSpPr>
        <p:spPr>
          <a:xfrm>
            <a:off x="4090987" y="2880298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1B0271-8D7C-2AE9-3A23-2EFC90C715A7}"/>
              </a:ext>
            </a:extLst>
          </p:cNvPr>
          <p:cNvCxnSpPr/>
          <p:nvPr/>
        </p:nvCxnSpPr>
        <p:spPr>
          <a:xfrm>
            <a:off x="4090987" y="4299523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E2C9BC-CBA4-E653-6025-DFFC19C62D7D}"/>
              </a:ext>
            </a:extLst>
          </p:cNvPr>
          <p:cNvCxnSpPr>
            <a:cxnSpLocks/>
          </p:cNvCxnSpPr>
          <p:nvPr/>
        </p:nvCxnSpPr>
        <p:spPr>
          <a:xfrm>
            <a:off x="4095749" y="5718749"/>
            <a:ext cx="0" cy="3429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BEE812-9B8A-324F-674C-D52BEB2243A9}"/>
              </a:ext>
            </a:extLst>
          </p:cNvPr>
          <p:cNvSpPr txBox="1"/>
          <p:nvPr/>
        </p:nvSpPr>
        <p:spPr>
          <a:xfrm>
            <a:off x="3805241" y="6000809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76858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892220-51A7-9984-DB5F-276C8120BAE7}"/>
              </a:ext>
            </a:extLst>
          </p:cNvPr>
          <p:cNvSpPr txBox="1"/>
          <p:nvPr/>
        </p:nvSpPr>
        <p:spPr>
          <a:xfrm>
            <a:off x="209550" y="142875"/>
            <a:ext cx="2867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Reversed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E25AA-FF50-8B64-CF6B-370CFC3D7B85}"/>
              </a:ext>
            </a:extLst>
          </p:cNvPr>
          <p:cNvSpPr/>
          <p:nvPr/>
        </p:nvSpPr>
        <p:spPr>
          <a:xfrm>
            <a:off x="6724650" y="1104900"/>
            <a:ext cx="3371850" cy="521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D6D50-06B1-8FDC-B702-A9B2BE968836}"/>
              </a:ext>
            </a:extLst>
          </p:cNvPr>
          <p:cNvSpPr txBox="1"/>
          <p:nvPr/>
        </p:nvSpPr>
        <p:spPr>
          <a:xfrm>
            <a:off x="7110411" y="542925"/>
            <a:ext cx="260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reversedStack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7049C1-6F91-C220-57FA-C8D53CB1E290}"/>
              </a:ext>
            </a:extLst>
          </p:cNvPr>
          <p:cNvSpPr/>
          <p:nvPr/>
        </p:nvSpPr>
        <p:spPr>
          <a:xfrm>
            <a:off x="1562100" y="1099125"/>
            <a:ext cx="3371850" cy="521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33F608-4A3E-03C5-9FD5-1A2A785EE049}"/>
              </a:ext>
            </a:extLst>
          </p:cNvPr>
          <p:cNvSpPr/>
          <p:nvPr/>
        </p:nvSpPr>
        <p:spPr>
          <a:xfrm>
            <a:off x="1562099" y="4890075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938CE6-C47F-6663-D648-64F21A573955}"/>
              </a:ext>
            </a:extLst>
          </p:cNvPr>
          <p:cNvSpPr/>
          <p:nvPr/>
        </p:nvSpPr>
        <p:spPr>
          <a:xfrm>
            <a:off x="1562099" y="3470850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E475BF-CEBA-1C58-6199-3E2CCDC3DD17}"/>
              </a:ext>
            </a:extLst>
          </p:cNvPr>
          <p:cNvSpPr/>
          <p:nvPr/>
        </p:nvSpPr>
        <p:spPr>
          <a:xfrm>
            <a:off x="6724651" y="4313054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B8830-103B-D7C3-4413-7E9617855D6B}"/>
              </a:ext>
            </a:extLst>
          </p:cNvPr>
          <p:cNvSpPr txBox="1"/>
          <p:nvPr/>
        </p:nvSpPr>
        <p:spPr>
          <a:xfrm>
            <a:off x="2795592" y="542925"/>
            <a:ext cx="1147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2EF9D3-5E06-85D7-AC37-515588B03B3E}"/>
              </a:ext>
            </a:extLst>
          </p:cNvPr>
          <p:cNvCxnSpPr>
            <a:cxnSpLocks/>
          </p:cNvCxnSpPr>
          <p:nvPr/>
        </p:nvCxnSpPr>
        <p:spPr>
          <a:xfrm>
            <a:off x="9253539" y="5141728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1B0271-8D7C-2AE9-3A23-2EFC90C715A7}"/>
              </a:ext>
            </a:extLst>
          </p:cNvPr>
          <p:cNvCxnSpPr/>
          <p:nvPr/>
        </p:nvCxnSpPr>
        <p:spPr>
          <a:xfrm>
            <a:off x="4090987" y="4299523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E2C9BC-CBA4-E653-6025-DFFC19C62D7D}"/>
              </a:ext>
            </a:extLst>
          </p:cNvPr>
          <p:cNvCxnSpPr>
            <a:cxnSpLocks/>
          </p:cNvCxnSpPr>
          <p:nvPr/>
        </p:nvCxnSpPr>
        <p:spPr>
          <a:xfrm>
            <a:off x="4095749" y="5718749"/>
            <a:ext cx="0" cy="3429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BEE812-9B8A-324F-674C-D52BEB2243A9}"/>
              </a:ext>
            </a:extLst>
          </p:cNvPr>
          <p:cNvSpPr txBox="1"/>
          <p:nvPr/>
        </p:nvSpPr>
        <p:spPr>
          <a:xfrm>
            <a:off x="8948741" y="5839011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216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892220-51A7-9984-DB5F-276C8120BAE7}"/>
              </a:ext>
            </a:extLst>
          </p:cNvPr>
          <p:cNvSpPr txBox="1"/>
          <p:nvPr/>
        </p:nvSpPr>
        <p:spPr>
          <a:xfrm>
            <a:off x="209550" y="142875"/>
            <a:ext cx="2867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Reversed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E25AA-FF50-8B64-CF6B-370CFC3D7B85}"/>
              </a:ext>
            </a:extLst>
          </p:cNvPr>
          <p:cNvSpPr/>
          <p:nvPr/>
        </p:nvSpPr>
        <p:spPr>
          <a:xfrm>
            <a:off x="6724650" y="1104900"/>
            <a:ext cx="3371850" cy="521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D6D50-06B1-8FDC-B702-A9B2BE968836}"/>
              </a:ext>
            </a:extLst>
          </p:cNvPr>
          <p:cNvSpPr txBox="1"/>
          <p:nvPr/>
        </p:nvSpPr>
        <p:spPr>
          <a:xfrm>
            <a:off x="7110411" y="542925"/>
            <a:ext cx="260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reversedStack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7049C1-6F91-C220-57FA-C8D53CB1E290}"/>
              </a:ext>
            </a:extLst>
          </p:cNvPr>
          <p:cNvSpPr/>
          <p:nvPr/>
        </p:nvSpPr>
        <p:spPr>
          <a:xfrm>
            <a:off x="1562100" y="1099125"/>
            <a:ext cx="3371850" cy="521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33F608-4A3E-03C5-9FD5-1A2A785EE049}"/>
              </a:ext>
            </a:extLst>
          </p:cNvPr>
          <p:cNvSpPr/>
          <p:nvPr/>
        </p:nvSpPr>
        <p:spPr>
          <a:xfrm>
            <a:off x="1562099" y="4890075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938CE6-C47F-6663-D648-64F21A573955}"/>
              </a:ext>
            </a:extLst>
          </p:cNvPr>
          <p:cNvSpPr/>
          <p:nvPr/>
        </p:nvSpPr>
        <p:spPr>
          <a:xfrm>
            <a:off x="6724651" y="2893829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E475BF-CEBA-1C58-6199-3E2CCDC3DD17}"/>
              </a:ext>
            </a:extLst>
          </p:cNvPr>
          <p:cNvSpPr/>
          <p:nvPr/>
        </p:nvSpPr>
        <p:spPr>
          <a:xfrm>
            <a:off x="6724651" y="4313054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B8830-103B-D7C3-4413-7E9617855D6B}"/>
              </a:ext>
            </a:extLst>
          </p:cNvPr>
          <p:cNvSpPr txBox="1"/>
          <p:nvPr/>
        </p:nvSpPr>
        <p:spPr>
          <a:xfrm>
            <a:off x="2795592" y="542925"/>
            <a:ext cx="1147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2EF9D3-5E06-85D7-AC37-515588B03B3E}"/>
              </a:ext>
            </a:extLst>
          </p:cNvPr>
          <p:cNvCxnSpPr>
            <a:cxnSpLocks/>
          </p:cNvCxnSpPr>
          <p:nvPr/>
        </p:nvCxnSpPr>
        <p:spPr>
          <a:xfrm>
            <a:off x="9253539" y="5141728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1B0271-8D7C-2AE9-3A23-2EFC90C715A7}"/>
              </a:ext>
            </a:extLst>
          </p:cNvPr>
          <p:cNvCxnSpPr/>
          <p:nvPr/>
        </p:nvCxnSpPr>
        <p:spPr>
          <a:xfrm>
            <a:off x="9253539" y="3722502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E2C9BC-CBA4-E653-6025-DFFC19C62D7D}"/>
              </a:ext>
            </a:extLst>
          </p:cNvPr>
          <p:cNvCxnSpPr>
            <a:cxnSpLocks/>
          </p:cNvCxnSpPr>
          <p:nvPr/>
        </p:nvCxnSpPr>
        <p:spPr>
          <a:xfrm>
            <a:off x="4095749" y="5718749"/>
            <a:ext cx="0" cy="3429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BEE812-9B8A-324F-674C-D52BEB2243A9}"/>
              </a:ext>
            </a:extLst>
          </p:cNvPr>
          <p:cNvSpPr txBox="1"/>
          <p:nvPr/>
        </p:nvSpPr>
        <p:spPr>
          <a:xfrm>
            <a:off x="8948741" y="5839011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48369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892220-51A7-9984-DB5F-276C8120BAE7}"/>
              </a:ext>
            </a:extLst>
          </p:cNvPr>
          <p:cNvSpPr txBox="1"/>
          <p:nvPr/>
        </p:nvSpPr>
        <p:spPr>
          <a:xfrm>
            <a:off x="209550" y="142875"/>
            <a:ext cx="2867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Reversed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E25AA-FF50-8B64-CF6B-370CFC3D7B85}"/>
              </a:ext>
            </a:extLst>
          </p:cNvPr>
          <p:cNvSpPr/>
          <p:nvPr/>
        </p:nvSpPr>
        <p:spPr>
          <a:xfrm>
            <a:off x="6724650" y="1104900"/>
            <a:ext cx="3371850" cy="521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D6D50-06B1-8FDC-B702-A9B2BE968836}"/>
              </a:ext>
            </a:extLst>
          </p:cNvPr>
          <p:cNvSpPr txBox="1"/>
          <p:nvPr/>
        </p:nvSpPr>
        <p:spPr>
          <a:xfrm>
            <a:off x="7110411" y="542925"/>
            <a:ext cx="260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reversedStack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7049C1-6F91-C220-57FA-C8D53CB1E290}"/>
              </a:ext>
            </a:extLst>
          </p:cNvPr>
          <p:cNvSpPr/>
          <p:nvPr/>
        </p:nvSpPr>
        <p:spPr>
          <a:xfrm>
            <a:off x="1562100" y="1099125"/>
            <a:ext cx="3371850" cy="521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33F608-4A3E-03C5-9FD5-1A2A785EE049}"/>
              </a:ext>
            </a:extLst>
          </p:cNvPr>
          <p:cNvSpPr/>
          <p:nvPr/>
        </p:nvSpPr>
        <p:spPr>
          <a:xfrm>
            <a:off x="6724651" y="1542035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938CE6-C47F-6663-D648-64F21A573955}"/>
              </a:ext>
            </a:extLst>
          </p:cNvPr>
          <p:cNvSpPr/>
          <p:nvPr/>
        </p:nvSpPr>
        <p:spPr>
          <a:xfrm>
            <a:off x="6724651" y="2893829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E475BF-CEBA-1C58-6199-3E2CCDC3DD17}"/>
              </a:ext>
            </a:extLst>
          </p:cNvPr>
          <p:cNvSpPr/>
          <p:nvPr/>
        </p:nvSpPr>
        <p:spPr>
          <a:xfrm>
            <a:off x="6724651" y="4313054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B8830-103B-D7C3-4413-7E9617855D6B}"/>
              </a:ext>
            </a:extLst>
          </p:cNvPr>
          <p:cNvSpPr txBox="1"/>
          <p:nvPr/>
        </p:nvSpPr>
        <p:spPr>
          <a:xfrm>
            <a:off x="2795592" y="542925"/>
            <a:ext cx="1147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2EF9D3-5E06-85D7-AC37-515588B03B3E}"/>
              </a:ext>
            </a:extLst>
          </p:cNvPr>
          <p:cNvCxnSpPr>
            <a:cxnSpLocks/>
          </p:cNvCxnSpPr>
          <p:nvPr/>
        </p:nvCxnSpPr>
        <p:spPr>
          <a:xfrm>
            <a:off x="9253539" y="5141728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1B0271-8D7C-2AE9-3A23-2EFC90C715A7}"/>
              </a:ext>
            </a:extLst>
          </p:cNvPr>
          <p:cNvCxnSpPr/>
          <p:nvPr/>
        </p:nvCxnSpPr>
        <p:spPr>
          <a:xfrm>
            <a:off x="9253539" y="3722502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E2C9BC-CBA4-E653-6025-DFFC19C62D7D}"/>
              </a:ext>
            </a:extLst>
          </p:cNvPr>
          <p:cNvCxnSpPr>
            <a:cxnSpLocks/>
          </p:cNvCxnSpPr>
          <p:nvPr/>
        </p:nvCxnSpPr>
        <p:spPr>
          <a:xfrm>
            <a:off x="9258301" y="2370709"/>
            <a:ext cx="0" cy="4895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BEE812-9B8A-324F-674C-D52BEB2243A9}"/>
              </a:ext>
            </a:extLst>
          </p:cNvPr>
          <p:cNvSpPr txBox="1"/>
          <p:nvPr/>
        </p:nvSpPr>
        <p:spPr>
          <a:xfrm>
            <a:off x="8948741" y="5839011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741947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3EC729-8DD4-188D-ABC4-929CDFD7AAB5}"/>
              </a:ext>
            </a:extLst>
          </p:cNvPr>
          <p:cNvSpPr txBox="1"/>
          <p:nvPr/>
        </p:nvSpPr>
        <p:spPr>
          <a:xfrm>
            <a:off x="152400" y="254000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Two To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ABAFD-B640-BA43-A3EE-B122609E978B}"/>
              </a:ext>
            </a:extLst>
          </p:cNvPr>
          <p:cNvSpPr txBox="1"/>
          <p:nvPr/>
        </p:nvSpPr>
        <p:spPr>
          <a:xfrm>
            <a:off x="3708400" y="871041"/>
            <a:ext cx="477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Let's take two sample stacks.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(just show the data)</a:t>
            </a:r>
          </a:p>
          <a:p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C8AEE-4A52-9997-E455-EB6C5C6234CB}"/>
              </a:ext>
            </a:extLst>
          </p:cNvPr>
          <p:cNvSpPr/>
          <p:nvPr/>
        </p:nvSpPr>
        <p:spPr>
          <a:xfrm>
            <a:off x="914400" y="2654300"/>
            <a:ext cx="3371850" cy="39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FC281-8A99-4262-8E71-168E5BEDE8BB}"/>
              </a:ext>
            </a:extLst>
          </p:cNvPr>
          <p:cNvSpPr/>
          <p:nvPr/>
        </p:nvSpPr>
        <p:spPr>
          <a:xfrm>
            <a:off x="914399" y="5218191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529BF-C8DE-392D-E1A1-047A8E60CD8B}"/>
              </a:ext>
            </a:extLst>
          </p:cNvPr>
          <p:cNvSpPr/>
          <p:nvPr/>
        </p:nvSpPr>
        <p:spPr>
          <a:xfrm>
            <a:off x="914399" y="3798966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9F0D5-A618-D3E4-135D-427FF2DAB094}"/>
              </a:ext>
            </a:extLst>
          </p:cNvPr>
          <p:cNvSpPr txBox="1"/>
          <p:nvPr/>
        </p:nvSpPr>
        <p:spPr>
          <a:xfrm>
            <a:off x="1949844" y="2063750"/>
            <a:ext cx="130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stack1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BE24C0-EC1D-9FE5-EA07-061D0B21DCB6}"/>
              </a:ext>
            </a:extLst>
          </p:cNvPr>
          <p:cNvCxnSpPr/>
          <p:nvPr/>
        </p:nvCxnSpPr>
        <p:spPr>
          <a:xfrm>
            <a:off x="3443287" y="4627639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71B612-B315-6C59-9017-AC3DF06C77CC}"/>
              </a:ext>
            </a:extLst>
          </p:cNvPr>
          <p:cNvCxnSpPr>
            <a:cxnSpLocks/>
          </p:cNvCxnSpPr>
          <p:nvPr/>
        </p:nvCxnSpPr>
        <p:spPr>
          <a:xfrm>
            <a:off x="3448049" y="6046865"/>
            <a:ext cx="0" cy="3429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222BC2-1746-6F14-D6A0-93849124DD5B}"/>
              </a:ext>
            </a:extLst>
          </p:cNvPr>
          <p:cNvSpPr txBox="1"/>
          <p:nvPr/>
        </p:nvSpPr>
        <p:spPr>
          <a:xfrm>
            <a:off x="3157541" y="6328925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BDFD3B-F65A-5799-27C1-807197EE1D8C}"/>
              </a:ext>
            </a:extLst>
          </p:cNvPr>
          <p:cNvSpPr/>
          <p:nvPr/>
        </p:nvSpPr>
        <p:spPr>
          <a:xfrm>
            <a:off x="7842249" y="2648525"/>
            <a:ext cx="3371850" cy="39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BC39FB-B10C-EB5C-ED68-09330C5C165E}"/>
              </a:ext>
            </a:extLst>
          </p:cNvPr>
          <p:cNvSpPr/>
          <p:nvPr/>
        </p:nvSpPr>
        <p:spPr>
          <a:xfrm>
            <a:off x="7842248" y="5212416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F99AB-6786-FC6D-79E7-286CF75E54A2}"/>
              </a:ext>
            </a:extLst>
          </p:cNvPr>
          <p:cNvSpPr/>
          <p:nvPr/>
        </p:nvSpPr>
        <p:spPr>
          <a:xfrm>
            <a:off x="7842248" y="3793191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846456-B957-5353-8F93-0ADB677C2158}"/>
              </a:ext>
            </a:extLst>
          </p:cNvPr>
          <p:cNvSpPr txBox="1"/>
          <p:nvPr/>
        </p:nvSpPr>
        <p:spPr>
          <a:xfrm>
            <a:off x="8877693" y="2057975"/>
            <a:ext cx="130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stack2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7B22D6-0CF4-DEFB-C541-0B05AF4F6CA3}"/>
              </a:ext>
            </a:extLst>
          </p:cNvPr>
          <p:cNvCxnSpPr/>
          <p:nvPr/>
        </p:nvCxnSpPr>
        <p:spPr>
          <a:xfrm>
            <a:off x="10371136" y="4621864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D9912-9042-0023-D08C-8A6A9045102C}"/>
              </a:ext>
            </a:extLst>
          </p:cNvPr>
          <p:cNvCxnSpPr>
            <a:cxnSpLocks/>
          </p:cNvCxnSpPr>
          <p:nvPr/>
        </p:nvCxnSpPr>
        <p:spPr>
          <a:xfrm>
            <a:off x="10375898" y="6041090"/>
            <a:ext cx="0" cy="3429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1E03D6-0BEF-D5CB-B461-228662C7CC7E}"/>
              </a:ext>
            </a:extLst>
          </p:cNvPr>
          <p:cNvSpPr txBox="1"/>
          <p:nvPr/>
        </p:nvSpPr>
        <p:spPr>
          <a:xfrm>
            <a:off x="10085390" y="6323150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0563744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3EC729-8DD4-188D-ABC4-929CDFD7AAB5}"/>
              </a:ext>
            </a:extLst>
          </p:cNvPr>
          <p:cNvSpPr txBox="1"/>
          <p:nvPr/>
        </p:nvSpPr>
        <p:spPr>
          <a:xfrm>
            <a:off x="152400" y="254000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Two To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ABAFD-B640-BA43-A3EE-B122609E978B}"/>
              </a:ext>
            </a:extLst>
          </p:cNvPr>
          <p:cNvSpPr txBox="1"/>
          <p:nvPr/>
        </p:nvSpPr>
        <p:spPr>
          <a:xfrm>
            <a:off x="3443287" y="1177369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Let's create the new merged stack.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C8AEE-4A52-9997-E455-EB6C5C6234CB}"/>
              </a:ext>
            </a:extLst>
          </p:cNvPr>
          <p:cNvSpPr/>
          <p:nvPr/>
        </p:nvSpPr>
        <p:spPr>
          <a:xfrm>
            <a:off x="914400" y="2654300"/>
            <a:ext cx="3371850" cy="39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FC281-8A99-4262-8E71-168E5BEDE8BB}"/>
              </a:ext>
            </a:extLst>
          </p:cNvPr>
          <p:cNvSpPr/>
          <p:nvPr/>
        </p:nvSpPr>
        <p:spPr>
          <a:xfrm>
            <a:off x="914399" y="5218191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529BF-C8DE-392D-E1A1-047A8E60CD8B}"/>
              </a:ext>
            </a:extLst>
          </p:cNvPr>
          <p:cNvSpPr/>
          <p:nvPr/>
        </p:nvSpPr>
        <p:spPr>
          <a:xfrm>
            <a:off x="914399" y="3798966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9F0D5-A618-D3E4-135D-427FF2DAB094}"/>
              </a:ext>
            </a:extLst>
          </p:cNvPr>
          <p:cNvSpPr txBox="1"/>
          <p:nvPr/>
        </p:nvSpPr>
        <p:spPr>
          <a:xfrm>
            <a:off x="1949844" y="2063750"/>
            <a:ext cx="130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stack1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BE24C0-EC1D-9FE5-EA07-061D0B21DCB6}"/>
              </a:ext>
            </a:extLst>
          </p:cNvPr>
          <p:cNvCxnSpPr>
            <a:cxnSpLocks/>
          </p:cNvCxnSpPr>
          <p:nvPr/>
        </p:nvCxnSpPr>
        <p:spPr>
          <a:xfrm>
            <a:off x="3443287" y="4627639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71B612-B315-6C59-9017-AC3DF06C77CC}"/>
              </a:ext>
            </a:extLst>
          </p:cNvPr>
          <p:cNvCxnSpPr>
            <a:cxnSpLocks/>
          </p:cNvCxnSpPr>
          <p:nvPr/>
        </p:nvCxnSpPr>
        <p:spPr>
          <a:xfrm flipH="1">
            <a:off x="3443287" y="6046865"/>
            <a:ext cx="4762" cy="3862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222BC2-1746-6F14-D6A0-93849124DD5B}"/>
              </a:ext>
            </a:extLst>
          </p:cNvPr>
          <p:cNvSpPr txBox="1"/>
          <p:nvPr/>
        </p:nvSpPr>
        <p:spPr>
          <a:xfrm>
            <a:off x="3157541" y="6328925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BDFD3B-F65A-5799-27C1-807197EE1D8C}"/>
              </a:ext>
            </a:extLst>
          </p:cNvPr>
          <p:cNvSpPr/>
          <p:nvPr/>
        </p:nvSpPr>
        <p:spPr>
          <a:xfrm>
            <a:off x="7854140" y="2661185"/>
            <a:ext cx="3371850" cy="39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BC39FB-B10C-EB5C-ED68-09330C5C165E}"/>
              </a:ext>
            </a:extLst>
          </p:cNvPr>
          <p:cNvSpPr/>
          <p:nvPr/>
        </p:nvSpPr>
        <p:spPr>
          <a:xfrm>
            <a:off x="7854139" y="5225076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F99AB-6786-FC6D-79E7-286CF75E54A2}"/>
              </a:ext>
            </a:extLst>
          </p:cNvPr>
          <p:cNvSpPr/>
          <p:nvPr/>
        </p:nvSpPr>
        <p:spPr>
          <a:xfrm>
            <a:off x="7854139" y="3805851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846456-B957-5353-8F93-0ADB677C2158}"/>
              </a:ext>
            </a:extLst>
          </p:cNvPr>
          <p:cNvSpPr txBox="1"/>
          <p:nvPr/>
        </p:nvSpPr>
        <p:spPr>
          <a:xfrm>
            <a:off x="8889584" y="2070635"/>
            <a:ext cx="130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stack2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7B22D6-0CF4-DEFB-C541-0B05AF4F6CA3}"/>
              </a:ext>
            </a:extLst>
          </p:cNvPr>
          <p:cNvCxnSpPr/>
          <p:nvPr/>
        </p:nvCxnSpPr>
        <p:spPr>
          <a:xfrm>
            <a:off x="10383027" y="4634524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D9912-9042-0023-D08C-8A6A9045102C}"/>
              </a:ext>
            </a:extLst>
          </p:cNvPr>
          <p:cNvCxnSpPr>
            <a:cxnSpLocks/>
          </p:cNvCxnSpPr>
          <p:nvPr/>
        </p:nvCxnSpPr>
        <p:spPr>
          <a:xfrm>
            <a:off x="10387789" y="6053750"/>
            <a:ext cx="0" cy="3429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1E03D6-0BEF-D5CB-B461-228662C7CC7E}"/>
              </a:ext>
            </a:extLst>
          </p:cNvPr>
          <p:cNvSpPr txBox="1"/>
          <p:nvPr/>
        </p:nvSpPr>
        <p:spPr>
          <a:xfrm>
            <a:off x="10097281" y="6335810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4DCB5-47F4-9DB1-D0DC-60593B28C3A3}"/>
              </a:ext>
            </a:extLst>
          </p:cNvPr>
          <p:cNvSpPr/>
          <p:nvPr/>
        </p:nvSpPr>
        <p:spPr>
          <a:xfrm>
            <a:off x="4384272" y="2661185"/>
            <a:ext cx="3371850" cy="39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6AAE5-4233-032E-BBE6-477751715649}"/>
              </a:ext>
            </a:extLst>
          </p:cNvPr>
          <p:cNvSpPr txBox="1"/>
          <p:nvPr/>
        </p:nvSpPr>
        <p:spPr>
          <a:xfrm>
            <a:off x="4800600" y="2070635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mergedStack</a:t>
            </a:r>
          </a:p>
        </p:txBody>
      </p:sp>
    </p:spTree>
    <p:extLst>
      <p:ext uri="{BB962C8B-B14F-4D97-AF65-F5344CB8AC3E}">
        <p14:creationId xmlns:p14="http://schemas.microsoft.com/office/powerpoint/2010/main" val="943285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44DCB5-47F4-9DB1-D0DC-60593B28C3A3}"/>
              </a:ext>
            </a:extLst>
          </p:cNvPr>
          <p:cNvSpPr/>
          <p:nvPr/>
        </p:nvSpPr>
        <p:spPr>
          <a:xfrm>
            <a:off x="4384272" y="2661185"/>
            <a:ext cx="3371850" cy="39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EC729-8DD4-188D-ABC4-929CDFD7AAB5}"/>
              </a:ext>
            </a:extLst>
          </p:cNvPr>
          <p:cNvSpPr txBox="1"/>
          <p:nvPr/>
        </p:nvSpPr>
        <p:spPr>
          <a:xfrm>
            <a:off x="152400" y="254000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Two To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ABAFD-B640-BA43-A3EE-B122609E978B}"/>
              </a:ext>
            </a:extLst>
          </p:cNvPr>
          <p:cNvSpPr txBox="1"/>
          <p:nvPr/>
        </p:nvSpPr>
        <p:spPr>
          <a:xfrm>
            <a:off x="4268784" y="1029216"/>
            <a:ext cx="40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stack2.top &lt; stack1.top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C8AEE-4A52-9997-E455-EB6C5C6234CB}"/>
              </a:ext>
            </a:extLst>
          </p:cNvPr>
          <p:cNvSpPr/>
          <p:nvPr/>
        </p:nvSpPr>
        <p:spPr>
          <a:xfrm>
            <a:off x="914400" y="2654300"/>
            <a:ext cx="3371850" cy="39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FC281-8A99-4262-8E71-168E5BEDE8BB}"/>
              </a:ext>
            </a:extLst>
          </p:cNvPr>
          <p:cNvSpPr/>
          <p:nvPr/>
        </p:nvSpPr>
        <p:spPr>
          <a:xfrm>
            <a:off x="914399" y="5218191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529BF-C8DE-392D-E1A1-047A8E60CD8B}"/>
              </a:ext>
            </a:extLst>
          </p:cNvPr>
          <p:cNvSpPr/>
          <p:nvPr/>
        </p:nvSpPr>
        <p:spPr>
          <a:xfrm>
            <a:off x="914399" y="3798966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9F0D5-A618-D3E4-135D-427FF2DAB094}"/>
              </a:ext>
            </a:extLst>
          </p:cNvPr>
          <p:cNvSpPr txBox="1"/>
          <p:nvPr/>
        </p:nvSpPr>
        <p:spPr>
          <a:xfrm>
            <a:off x="1949844" y="2063750"/>
            <a:ext cx="130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stack1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BE24C0-EC1D-9FE5-EA07-061D0B21DCB6}"/>
              </a:ext>
            </a:extLst>
          </p:cNvPr>
          <p:cNvCxnSpPr>
            <a:cxnSpLocks/>
          </p:cNvCxnSpPr>
          <p:nvPr/>
        </p:nvCxnSpPr>
        <p:spPr>
          <a:xfrm>
            <a:off x="3443287" y="4627639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71B612-B315-6C59-9017-AC3DF06C77CC}"/>
              </a:ext>
            </a:extLst>
          </p:cNvPr>
          <p:cNvCxnSpPr>
            <a:cxnSpLocks/>
          </p:cNvCxnSpPr>
          <p:nvPr/>
        </p:nvCxnSpPr>
        <p:spPr>
          <a:xfrm flipH="1">
            <a:off x="3443287" y="6046865"/>
            <a:ext cx="4762" cy="3862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222BC2-1746-6F14-D6A0-93849124DD5B}"/>
              </a:ext>
            </a:extLst>
          </p:cNvPr>
          <p:cNvSpPr txBox="1"/>
          <p:nvPr/>
        </p:nvSpPr>
        <p:spPr>
          <a:xfrm>
            <a:off x="3157541" y="6328925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BDFD3B-F65A-5799-27C1-807197EE1D8C}"/>
              </a:ext>
            </a:extLst>
          </p:cNvPr>
          <p:cNvSpPr/>
          <p:nvPr/>
        </p:nvSpPr>
        <p:spPr>
          <a:xfrm>
            <a:off x="7854140" y="2661185"/>
            <a:ext cx="3371850" cy="39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BC39FB-B10C-EB5C-ED68-09330C5C165E}"/>
              </a:ext>
            </a:extLst>
          </p:cNvPr>
          <p:cNvSpPr/>
          <p:nvPr/>
        </p:nvSpPr>
        <p:spPr>
          <a:xfrm>
            <a:off x="7854139" y="5225076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F99AB-6786-FC6D-79E7-286CF75E54A2}"/>
              </a:ext>
            </a:extLst>
          </p:cNvPr>
          <p:cNvSpPr/>
          <p:nvPr/>
        </p:nvSpPr>
        <p:spPr>
          <a:xfrm>
            <a:off x="4384266" y="5225076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846456-B957-5353-8F93-0ADB677C2158}"/>
              </a:ext>
            </a:extLst>
          </p:cNvPr>
          <p:cNvSpPr txBox="1"/>
          <p:nvPr/>
        </p:nvSpPr>
        <p:spPr>
          <a:xfrm>
            <a:off x="8889584" y="2070635"/>
            <a:ext cx="130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stack2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7B22D6-0CF4-DEFB-C541-0B05AF4F6CA3}"/>
              </a:ext>
            </a:extLst>
          </p:cNvPr>
          <p:cNvCxnSpPr>
            <a:cxnSpLocks/>
          </p:cNvCxnSpPr>
          <p:nvPr/>
        </p:nvCxnSpPr>
        <p:spPr>
          <a:xfrm>
            <a:off x="6913154" y="6053749"/>
            <a:ext cx="0" cy="2751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D9912-9042-0023-D08C-8A6A9045102C}"/>
              </a:ext>
            </a:extLst>
          </p:cNvPr>
          <p:cNvCxnSpPr>
            <a:cxnSpLocks/>
          </p:cNvCxnSpPr>
          <p:nvPr/>
        </p:nvCxnSpPr>
        <p:spPr>
          <a:xfrm>
            <a:off x="10387789" y="6053750"/>
            <a:ext cx="0" cy="3429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1E03D6-0BEF-D5CB-B461-228662C7CC7E}"/>
              </a:ext>
            </a:extLst>
          </p:cNvPr>
          <p:cNvSpPr txBox="1"/>
          <p:nvPr/>
        </p:nvSpPr>
        <p:spPr>
          <a:xfrm>
            <a:off x="10097281" y="6335810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6AAE5-4233-032E-BBE6-477751715649}"/>
              </a:ext>
            </a:extLst>
          </p:cNvPr>
          <p:cNvSpPr txBox="1"/>
          <p:nvPr/>
        </p:nvSpPr>
        <p:spPr>
          <a:xfrm>
            <a:off x="4800600" y="2070635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mergedStack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EFC0E-2E40-C7B4-DA08-DD711D3F7D17}"/>
              </a:ext>
            </a:extLst>
          </p:cNvPr>
          <p:cNvSpPr txBox="1"/>
          <p:nvPr/>
        </p:nvSpPr>
        <p:spPr>
          <a:xfrm>
            <a:off x="3162308" y="6328925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68F6B-2C99-435C-9568-E64193FA737D}"/>
              </a:ext>
            </a:extLst>
          </p:cNvPr>
          <p:cNvSpPr txBox="1"/>
          <p:nvPr/>
        </p:nvSpPr>
        <p:spPr>
          <a:xfrm>
            <a:off x="6530572" y="6328925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40638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44DCB5-47F4-9DB1-D0DC-60593B28C3A3}"/>
              </a:ext>
            </a:extLst>
          </p:cNvPr>
          <p:cNvSpPr/>
          <p:nvPr/>
        </p:nvSpPr>
        <p:spPr>
          <a:xfrm>
            <a:off x="4384272" y="2661185"/>
            <a:ext cx="3371850" cy="39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EC729-8DD4-188D-ABC4-929CDFD7AAB5}"/>
              </a:ext>
            </a:extLst>
          </p:cNvPr>
          <p:cNvSpPr txBox="1"/>
          <p:nvPr/>
        </p:nvSpPr>
        <p:spPr>
          <a:xfrm>
            <a:off x="152400" y="254000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Two To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ABAFD-B640-BA43-A3EE-B122609E978B}"/>
              </a:ext>
            </a:extLst>
          </p:cNvPr>
          <p:cNvSpPr txBox="1"/>
          <p:nvPr/>
        </p:nvSpPr>
        <p:spPr>
          <a:xfrm>
            <a:off x="4268784" y="1029216"/>
            <a:ext cx="40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stack1.top &lt; stack2.top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C8AEE-4A52-9997-E455-EB6C5C6234CB}"/>
              </a:ext>
            </a:extLst>
          </p:cNvPr>
          <p:cNvSpPr/>
          <p:nvPr/>
        </p:nvSpPr>
        <p:spPr>
          <a:xfrm>
            <a:off x="914400" y="2654300"/>
            <a:ext cx="3371850" cy="39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FC281-8A99-4262-8E71-168E5BEDE8BB}"/>
              </a:ext>
            </a:extLst>
          </p:cNvPr>
          <p:cNvSpPr/>
          <p:nvPr/>
        </p:nvSpPr>
        <p:spPr>
          <a:xfrm>
            <a:off x="914399" y="5218191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529BF-C8DE-392D-E1A1-047A8E60CD8B}"/>
              </a:ext>
            </a:extLst>
          </p:cNvPr>
          <p:cNvSpPr/>
          <p:nvPr/>
        </p:nvSpPr>
        <p:spPr>
          <a:xfrm>
            <a:off x="4384266" y="3763544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9F0D5-A618-D3E4-135D-427FF2DAB094}"/>
              </a:ext>
            </a:extLst>
          </p:cNvPr>
          <p:cNvSpPr txBox="1"/>
          <p:nvPr/>
        </p:nvSpPr>
        <p:spPr>
          <a:xfrm>
            <a:off x="1949844" y="2063750"/>
            <a:ext cx="130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stack1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BE24C0-EC1D-9FE5-EA07-061D0B21DCB6}"/>
              </a:ext>
            </a:extLst>
          </p:cNvPr>
          <p:cNvCxnSpPr>
            <a:cxnSpLocks/>
          </p:cNvCxnSpPr>
          <p:nvPr/>
        </p:nvCxnSpPr>
        <p:spPr>
          <a:xfrm>
            <a:off x="6938963" y="4592217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71B612-B315-6C59-9017-AC3DF06C77CC}"/>
              </a:ext>
            </a:extLst>
          </p:cNvPr>
          <p:cNvCxnSpPr>
            <a:cxnSpLocks/>
          </p:cNvCxnSpPr>
          <p:nvPr/>
        </p:nvCxnSpPr>
        <p:spPr>
          <a:xfrm flipH="1">
            <a:off x="3443287" y="6046865"/>
            <a:ext cx="4762" cy="3862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222BC2-1746-6F14-D6A0-93849124DD5B}"/>
              </a:ext>
            </a:extLst>
          </p:cNvPr>
          <p:cNvSpPr txBox="1"/>
          <p:nvPr/>
        </p:nvSpPr>
        <p:spPr>
          <a:xfrm>
            <a:off x="3157541" y="6328925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BDFD3B-F65A-5799-27C1-807197EE1D8C}"/>
              </a:ext>
            </a:extLst>
          </p:cNvPr>
          <p:cNvSpPr/>
          <p:nvPr/>
        </p:nvSpPr>
        <p:spPr>
          <a:xfrm>
            <a:off x="7854140" y="2661185"/>
            <a:ext cx="3371850" cy="39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BC39FB-B10C-EB5C-ED68-09330C5C165E}"/>
              </a:ext>
            </a:extLst>
          </p:cNvPr>
          <p:cNvSpPr/>
          <p:nvPr/>
        </p:nvSpPr>
        <p:spPr>
          <a:xfrm>
            <a:off x="7854139" y="5225076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F99AB-6786-FC6D-79E7-286CF75E54A2}"/>
              </a:ext>
            </a:extLst>
          </p:cNvPr>
          <p:cNvSpPr/>
          <p:nvPr/>
        </p:nvSpPr>
        <p:spPr>
          <a:xfrm>
            <a:off x="4384266" y="5225076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846456-B957-5353-8F93-0ADB677C2158}"/>
              </a:ext>
            </a:extLst>
          </p:cNvPr>
          <p:cNvSpPr txBox="1"/>
          <p:nvPr/>
        </p:nvSpPr>
        <p:spPr>
          <a:xfrm>
            <a:off x="8889584" y="2070635"/>
            <a:ext cx="130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stack2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7B22D6-0CF4-DEFB-C541-0B05AF4F6CA3}"/>
              </a:ext>
            </a:extLst>
          </p:cNvPr>
          <p:cNvCxnSpPr>
            <a:cxnSpLocks/>
          </p:cNvCxnSpPr>
          <p:nvPr/>
        </p:nvCxnSpPr>
        <p:spPr>
          <a:xfrm>
            <a:off x="6913154" y="6053749"/>
            <a:ext cx="0" cy="2751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D9912-9042-0023-D08C-8A6A9045102C}"/>
              </a:ext>
            </a:extLst>
          </p:cNvPr>
          <p:cNvCxnSpPr>
            <a:cxnSpLocks/>
          </p:cNvCxnSpPr>
          <p:nvPr/>
        </p:nvCxnSpPr>
        <p:spPr>
          <a:xfrm>
            <a:off x="10387789" y="6053750"/>
            <a:ext cx="0" cy="3429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1E03D6-0BEF-D5CB-B461-228662C7CC7E}"/>
              </a:ext>
            </a:extLst>
          </p:cNvPr>
          <p:cNvSpPr txBox="1"/>
          <p:nvPr/>
        </p:nvSpPr>
        <p:spPr>
          <a:xfrm>
            <a:off x="10097281" y="6335810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6AAE5-4233-032E-BBE6-477751715649}"/>
              </a:ext>
            </a:extLst>
          </p:cNvPr>
          <p:cNvSpPr txBox="1"/>
          <p:nvPr/>
        </p:nvSpPr>
        <p:spPr>
          <a:xfrm>
            <a:off x="4800600" y="2070635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mergedStack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EFC0E-2E40-C7B4-DA08-DD711D3F7D17}"/>
              </a:ext>
            </a:extLst>
          </p:cNvPr>
          <p:cNvSpPr txBox="1"/>
          <p:nvPr/>
        </p:nvSpPr>
        <p:spPr>
          <a:xfrm>
            <a:off x="3162308" y="6328925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68F6B-2C99-435C-9568-E64193FA737D}"/>
              </a:ext>
            </a:extLst>
          </p:cNvPr>
          <p:cNvSpPr txBox="1"/>
          <p:nvPr/>
        </p:nvSpPr>
        <p:spPr>
          <a:xfrm>
            <a:off x="6530572" y="6328925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297949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44DCB5-47F4-9DB1-D0DC-60593B28C3A3}"/>
              </a:ext>
            </a:extLst>
          </p:cNvPr>
          <p:cNvSpPr/>
          <p:nvPr/>
        </p:nvSpPr>
        <p:spPr>
          <a:xfrm>
            <a:off x="4384272" y="839310"/>
            <a:ext cx="3371850" cy="580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EC729-8DD4-188D-ABC4-929CDFD7AAB5}"/>
              </a:ext>
            </a:extLst>
          </p:cNvPr>
          <p:cNvSpPr txBox="1"/>
          <p:nvPr/>
        </p:nvSpPr>
        <p:spPr>
          <a:xfrm>
            <a:off x="152400" y="254000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Two To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ABAFD-B640-BA43-A3EE-B122609E978B}"/>
              </a:ext>
            </a:extLst>
          </p:cNvPr>
          <p:cNvSpPr txBox="1"/>
          <p:nvPr/>
        </p:nvSpPr>
        <p:spPr>
          <a:xfrm>
            <a:off x="7756115" y="1326980"/>
            <a:ext cx="40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stack2.top &lt; stack1.top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C8AEE-4A52-9997-E455-EB6C5C6234CB}"/>
              </a:ext>
            </a:extLst>
          </p:cNvPr>
          <p:cNvSpPr/>
          <p:nvPr/>
        </p:nvSpPr>
        <p:spPr>
          <a:xfrm>
            <a:off x="914400" y="2654300"/>
            <a:ext cx="3371850" cy="39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FC281-8A99-4262-8E71-168E5BEDE8BB}"/>
              </a:ext>
            </a:extLst>
          </p:cNvPr>
          <p:cNvSpPr/>
          <p:nvPr/>
        </p:nvSpPr>
        <p:spPr>
          <a:xfrm>
            <a:off x="914399" y="5218191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529BF-C8DE-392D-E1A1-047A8E60CD8B}"/>
              </a:ext>
            </a:extLst>
          </p:cNvPr>
          <p:cNvSpPr/>
          <p:nvPr/>
        </p:nvSpPr>
        <p:spPr>
          <a:xfrm>
            <a:off x="4384265" y="3746060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9F0D5-A618-D3E4-135D-427FF2DAB094}"/>
              </a:ext>
            </a:extLst>
          </p:cNvPr>
          <p:cNvSpPr txBox="1"/>
          <p:nvPr/>
        </p:nvSpPr>
        <p:spPr>
          <a:xfrm>
            <a:off x="1949844" y="2063750"/>
            <a:ext cx="130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stack1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BE24C0-EC1D-9FE5-EA07-061D0B21DCB6}"/>
              </a:ext>
            </a:extLst>
          </p:cNvPr>
          <p:cNvCxnSpPr>
            <a:cxnSpLocks/>
          </p:cNvCxnSpPr>
          <p:nvPr/>
        </p:nvCxnSpPr>
        <p:spPr>
          <a:xfrm>
            <a:off x="6938963" y="4592217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71B612-B315-6C59-9017-AC3DF06C77CC}"/>
              </a:ext>
            </a:extLst>
          </p:cNvPr>
          <p:cNvCxnSpPr>
            <a:cxnSpLocks/>
          </p:cNvCxnSpPr>
          <p:nvPr/>
        </p:nvCxnSpPr>
        <p:spPr>
          <a:xfrm flipH="1">
            <a:off x="3443287" y="6046865"/>
            <a:ext cx="4762" cy="3862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222BC2-1746-6F14-D6A0-93849124DD5B}"/>
              </a:ext>
            </a:extLst>
          </p:cNvPr>
          <p:cNvSpPr txBox="1"/>
          <p:nvPr/>
        </p:nvSpPr>
        <p:spPr>
          <a:xfrm>
            <a:off x="3157541" y="6328925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BDFD3B-F65A-5799-27C1-807197EE1D8C}"/>
              </a:ext>
            </a:extLst>
          </p:cNvPr>
          <p:cNvSpPr/>
          <p:nvPr/>
        </p:nvSpPr>
        <p:spPr>
          <a:xfrm>
            <a:off x="7854140" y="2661185"/>
            <a:ext cx="3371850" cy="39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BC39FB-B10C-EB5C-ED68-09330C5C165E}"/>
              </a:ext>
            </a:extLst>
          </p:cNvPr>
          <p:cNvSpPr/>
          <p:nvPr/>
        </p:nvSpPr>
        <p:spPr>
          <a:xfrm>
            <a:off x="4384266" y="2503050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F99AB-6786-FC6D-79E7-286CF75E54A2}"/>
              </a:ext>
            </a:extLst>
          </p:cNvPr>
          <p:cNvSpPr/>
          <p:nvPr/>
        </p:nvSpPr>
        <p:spPr>
          <a:xfrm>
            <a:off x="4384266" y="5225076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846456-B957-5353-8F93-0ADB677C2158}"/>
              </a:ext>
            </a:extLst>
          </p:cNvPr>
          <p:cNvSpPr txBox="1"/>
          <p:nvPr/>
        </p:nvSpPr>
        <p:spPr>
          <a:xfrm>
            <a:off x="8889584" y="2070635"/>
            <a:ext cx="130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stack2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7B22D6-0CF4-DEFB-C541-0B05AF4F6CA3}"/>
              </a:ext>
            </a:extLst>
          </p:cNvPr>
          <p:cNvCxnSpPr>
            <a:cxnSpLocks/>
          </p:cNvCxnSpPr>
          <p:nvPr/>
        </p:nvCxnSpPr>
        <p:spPr>
          <a:xfrm>
            <a:off x="6913154" y="6053749"/>
            <a:ext cx="0" cy="2751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D9912-9042-0023-D08C-8A6A9045102C}"/>
              </a:ext>
            </a:extLst>
          </p:cNvPr>
          <p:cNvCxnSpPr>
            <a:cxnSpLocks/>
          </p:cNvCxnSpPr>
          <p:nvPr/>
        </p:nvCxnSpPr>
        <p:spPr>
          <a:xfrm>
            <a:off x="6917916" y="3331724"/>
            <a:ext cx="0" cy="3429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26AAE5-4233-032E-BBE6-477751715649}"/>
              </a:ext>
            </a:extLst>
          </p:cNvPr>
          <p:cNvSpPr txBox="1"/>
          <p:nvPr/>
        </p:nvSpPr>
        <p:spPr>
          <a:xfrm>
            <a:off x="4876390" y="254535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mergedStack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EFC0E-2E40-C7B4-DA08-DD711D3F7D17}"/>
              </a:ext>
            </a:extLst>
          </p:cNvPr>
          <p:cNvSpPr txBox="1"/>
          <p:nvPr/>
        </p:nvSpPr>
        <p:spPr>
          <a:xfrm>
            <a:off x="3162308" y="6328925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68F6B-2C99-435C-9568-E64193FA737D}"/>
              </a:ext>
            </a:extLst>
          </p:cNvPr>
          <p:cNvSpPr txBox="1"/>
          <p:nvPr/>
        </p:nvSpPr>
        <p:spPr>
          <a:xfrm>
            <a:off x="6530572" y="6328925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367753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44DCB5-47F4-9DB1-D0DC-60593B28C3A3}"/>
              </a:ext>
            </a:extLst>
          </p:cNvPr>
          <p:cNvSpPr/>
          <p:nvPr/>
        </p:nvSpPr>
        <p:spPr>
          <a:xfrm>
            <a:off x="4384272" y="839310"/>
            <a:ext cx="3371850" cy="580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EC729-8DD4-188D-ABC4-929CDFD7AAB5}"/>
              </a:ext>
            </a:extLst>
          </p:cNvPr>
          <p:cNvSpPr txBox="1"/>
          <p:nvPr/>
        </p:nvSpPr>
        <p:spPr>
          <a:xfrm>
            <a:off x="152400" y="254000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Two To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ABAFD-B640-BA43-A3EE-B122609E978B}"/>
              </a:ext>
            </a:extLst>
          </p:cNvPr>
          <p:cNvSpPr txBox="1"/>
          <p:nvPr/>
        </p:nvSpPr>
        <p:spPr>
          <a:xfrm>
            <a:off x="356393" y="1327725"/>
            <a:ext cx="40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stack1.top &lt; stack2.top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C8AEE-4A52-9997-E455-EB6C5C6234CB}"/>
              </a:ext>
            </a:extLst>
          </p:cNvPr>
          <p:cNvSpPr/>
          <p:nvPr/>
        </p:nvSpPr>
        <p:spPr>
          <a:xfrm>
            <a:off x="914400" y="2654300"/>
            <a:ext cx="3371850" cy="39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FC281-8A99-4262-8E71-168E5BEDE8BB}"/>
              </a:ext>
            </a:extLst>
          </p:cNvPr>
          <p:cNvSpPr/>
          <p:nvPr/>
        </p:nvSpPr>
        <p:spPr>
          <a:xfrm>
            <a:off x="4384259" y="1279642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529BF-C8DE-392D-E1A1-047A8E60CD8B}"/>
              </a:ext>
            </a:extLst>
          </p:cNvPr>
          <p:cNvSpPr/>
          <p:nvPr/>
        </p:nvSpPr>
        <p:spPr>
          <a:xfrm>
            <a:off x="4384259" y="3755028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9F0D5-A618-D3E4-135D-427FF2DAB094}"/>
              </a:ext>
            </a:extLst>
          </p:cNvPr>
          <p:cNvSpPr txBox="1"/>
          <p:nvPr/>
        </p:nvSpPr>
        <p:spPr>
          <a:xfrm>
            <a:off x="1949844" y="2063750"/>
            <a:ext cx="130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stack1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BE24C0-EC1D-9FE5-EA07-061D0B21DCB6}"/>
              </a:ext>
            </a:extLst>
          </p:cNvPr>
          <p:cNvCxnSpPr>
            <a:cxnSpLocks/>
          </p:cNvCxnSpPr>
          <p:nvPr/>
        </p:nvCxnSpPr>
        <p:spPr>
          <a:xfrm>
            <a:off x="6938963" y="4592217"/>
            <a:ext cx="0" cy="590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71B612-B315-6C59-9017-AC3DF06C77CC}"/>
              </a:ext>
            </a:extLst>
          </p:cNvPr>
          <p:cNvCxnSpPr>
            <a:cxnSpLocks/>
          </p:cNvCxnSpPr>
          <p:nvPr/>
        </p:nvCxnSpPr>
        <p:spPr>
          <a:xfrm flipH="1">
            <a:off x="6913147" y="2108316"/>
            <a:ext cx="4762" cy="3862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222BC2-1746-6F14-D6A0-93849124DD5B}"/>
              </a:ext>
            </a:extLst>
          </p:cNvPr>
          <p:cNvSpPr txBox="1"/>
          <p:nvPr/>
        </p:nvSpPr>
        <p:spPr>
          <a:xfrm>
            <a:off x="3157541" y="6328925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BDFD3B-F65A-5799-27C1-807197EE1D8C}"/>
              </a:ext>
            </a:extLst>
          </p:cNvPr>
          <p:cNvSpPr/>
          <p:nvPr/>
        </p:nvSpPr>
        <p:spPr>
          <a:xfrm>
            <a:off x="7854140" y="2661185"/>
            <a:ext cx="3371850" cy="39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BC39FB-B10C-EB5C-ED68-09330C5C165E}"/>
              </a:ext>
            </a:extLst>
          </p:cNvPr>
          <p:cNvSpPr/>
          <p:nvPr/>
        </p:nvSpPr>
        <p:spPr>
          <a:xfrm>
            <a:off x="4384266" y="2503050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F99AB-6786-FC6D-79E7-286CF75E54A2}"/>
              </a:ext>
            </a:extLst>
          </p:cNvPr>
          <p:cNvSpPr/>
          <p:nvPr/>
        </p:nvSpPr>
        <p:spPr>
          <a:xfrm>
            <a:off x="4384266" y="5225076"/>
            <a:ext cx="3371849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846456-B957-5353-8F93-0ADB677C2158}"/>
              </a:ext>
            </a:extLst>
          </p:cNvPr>
          <p:cNvSpPr txBox="1"/>
          <p:nvPr/>
        </p:nvSpPr>
        <p:spPr>
          <a:xfrm>
            <a:off x="8889584" y="2070635"/>
            <a:ext cx="130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stack2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7B22D6-0CF4-DEFB-C541-0B05AF4F6CA3}"/>
              </a:ext>
            </a:extLst>
          </p:cNvPr>
          <p:cNvCxnSpPr>
            <a:cxnSpLocks/>
          </p:cNvCxnSpPr>
          <p:nvPr/>
        </p:nvCxnSpPr>
        <p:spPr>
          <a:xfrm>
            <a:off x="6913154" y="6053749"/>
            <a:ext cx="0" cy="2751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D9912-9042-0023-D08C-8A6A9045102C}"/>
              </a:ext>
            </a:extLst>
          </p:cNvPr>
          <p:cNvCxnSpPr>
            <a:cxnSpLocks/>
          </p:cNvCxnSpPr>
          <p:nvPr/>
        </p:nvCxnSpPr>
        <p:spPr>
          <a:xfrm>
            <a:off x="6917916" y="3331724"/>
            <a:ext cx="0" cy="3429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26AAE5-4233-032E-BBE6-477751715649}"/>
              </a:ext>
            </a:extLst>
          </p:cNvPr>
          <p:cNvSpPr txBox="1"/>
          <p:nvPr/>
        </p:nvSpPr>
        <p:spPr>
          <a:xfrm>
            <a:off x="4876390" y="254535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mergedStack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68F6B-2C99-435C-9568-E64193FA737D}"/>
              </a:ext>
            </a:extLst>
          </p:cNvPr>
          <p:cNvSpPr txBox="1"/>
          <p:nvPr/>
        </p:nvSpPr>
        <p:spPr>
          <a:xfrm>
            <a:off x="6530572" y="6328925"/>
            <a:ext cx="10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226237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FCC04B-D681-58C1-C6F3-1D272D42462E}"/>
              </a:ext>
            </a:extLst>
          </p:cNvPr>
          <p:cNvSpPr txBox="1"/>
          <p:nvPr/>
        </p:nvSpPr>
        <p:spPr>
          <a:xfrm>
            <a:off x="424151" y="195293"/>
            <a:ext cx="2530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New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6DDF4-DF08-1863-2AB5-EEDF216A53FB}"/>
              </a:ext>
            </a:extLst>
          </p:cNvPr>
          <p:cNvSpPr txBox="1"/>
          <p:nvPr/>
        </p:nvSpPr>
        <p:spPr>
          <a:xfrm>
            <a:off x="2807573" y="2007315"/>
            <a:ext cx="13952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41C4F-AE5A-B78B-F304-4C1A3A2D4A7F}"/>
              </a:ext>
            </a:extLst>
          </p:cNvPr>
          <p:cNvSpPr/>
          <p:nvPr/>
        </p:nvSpPr>
        <p:spPr>
          <a:xfrm>
            <a:off x="1416341" y="2776757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= 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106B6-0881-A789-394E-FE9F88CEA7FD}"/>
              </a:ext>
            </a:extLst>
          </p:cNvPr>
          <p:cNvSpPr/>
          <p:nvPr/>
        </p:nvSpPr>
        <p:spPr>
          <a:xfrm>
            <a:off x="3505200" y="2776756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= 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E1A86-A6CD-F6B2-C9C8-2716D77BB562}"/>
              </a:ext>
            </a:extLst>
          </p:cNvPr>
          <p:cNvSpPr txBox="1"/>
          <p:nvPr/>
        </p:nvSpPr>
        <p:spPr>
          <a:xfrm>
            <a:off x="2652956" y="3736846"/>
            <a:ext cx="1896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100101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B13E3-81CF-BC39-E10B-EBF150DE3601}"/>
              </a:ext>
            </a:extLst>
          </p:cNvPr>
          <p:cNvSpPr txBox="1"/>
          <p:nvPr/>
        </p:nvSpPr>
        <p:spPr>
          <a:xfrm>
            <a:off x="4412609" y="889233"/>
            <a:ext cx="530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* temp =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(25);</a:t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temp-&gt;link = top;</a:t>
            </a:r>
          </a:p>
        </p:txBody>
      </p:sp>
    </p:spTree>
    <p:extLst>
      <p:ext uri="{BB962C8B-B14F-4D97-AF65-F5344CB8AC3E}">
        <p14:creationId xmlns:p14="http://schemas.microsoft.com/office/powerpoint/2010/main" val="772908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F6499-7E3D-214C-08C6-B3930B26EB58}"/>
              </a:ext>
            </a:extLst>
          </p:cNvPr>
          <p:cNvSpPr txBox="1"/>
          <p:nvPr/>
        </p:nvSpPr>
        <p:spPr>
          <a:xfrm>
            <a:off x="7938226" y="2018052"/>
            <a:ext cx="13952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temp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05CD1-32DA-C604-600F-100420A08E04}"/>
              </a:ext>
            </a:extLst>
          </p:cNvPr>
          <p:cNvSpPr/>
          <p:nvPr/>
        </p:nvSpPr>
        <p:spPr>
          <a:xfrm>
            <a:off x="6546994" y="2776756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= 25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B9458-761A-8816-5B26-B722B16C5622}"/>
              </a:ext>
            </a:extLst>
          </p:cNvPr>
          <p:cNvSpPr/>
          <p:nvPr/>
        </p:nvSpPr>
        <p:spPr>
          <a:xfrm>
            <a:off x="8635853" y="2776755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= 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53A11-3CC5-13DB-0B25-D54BC06BEA01}"/>
              </a:ext>
            </a:extLst>
          </p:cNvPr>
          <p:cNvSpPr txBox="1"/>
          <p:nvPr/>
        </p:nvSpPr>
        <p:spPr>
          <a:xfrm>
            <a:off x="7692115" y="3762013"/>
            <a:ext cx="1896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8F4C7-48D8-3C9F-DA3A-DAC761EA0813}"/>
              </a:ext>
            </a:extLst>
          </p:cNvPr>
          <p:cNvSpPr txBox="1"/>
          <p:nvPr/>
        </p:nvSpPr>
        <p:spPr>
          <a:xfrm>
            <a:off x="424151" y="195293"/>
            <a:ext cx="2530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New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95BF0-B57A-2692-DBE1-EC9559C6BE63}"/>
              </a:ext>
            </a:extLst>
          </p:cNvPr>
          <p:cNvSpPr txBox="1"/>
          <p:nvPr/>
        </p:nvSpPr>
        <p:spPr>
          <a:xfrm>
            <a:off x="4412609" y="889233"/>
            <a:ext cx="530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* temp =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(25);</a:t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temp-&gt;link = top;</a:t>
            </a:r>
          </a:p>
        </p:txBody>
      </p:sp>
    </p:spTree>
    <p:extLst>
      <p:ext uri="{BB962C8B-B14F-4D97-AF65-F5344CB8AC3E}">
        <p14:creationId xmlns:p14="http://schemas.microsoft.com/office/powerpoint/2010/main" val="114650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10A6027-CB88-C4C1-519E-EF1B6CB4463B}"/>
              </a:ext>
            </a:extLst>
          </p:cNvPr>
          <p:cNvSpPr/>
          <p:nvPr/>
        </p:nvSpPr>
        <p:spPr>
          <a:xfrm>
            <a:off x="8626655" y="2776755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C556CA-8CDF-751D-55BD-D33396964E3D}"/>
              </a:ext>
            </a:extLst>
          </p:cNvPr>
          <p:cNvSpPr/>
          <p:nvPr/>
        </p:nvSpPr>
        <p:spPr>
          <a:xfrm>
            <a:off x="6556191" y="2785142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F6499-7E3D-214C-08C6-B3930B26EB58}"/>
              </a:ext>
            </a:extLst>
          </p:cNvPr>
          <p:cNvSpPr txBox="1"/>
          <p:nvPr/>
        </p:nvSpPr>
        <p:spPr>
          <a:xfrm>
            <a:off x="7938226" y="2018052"/>
            <a:ext cx="13952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temp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05CD1-32DA-C604-600F-100420A08E04}"/>
              </a:ext>
            </a:extLst>
          </p:cNvPr>
          <p:cNvSpPr/>
          <p:nvPr/>
        </p:nvSpPr>
        <p:spPr>
          <a:xfrm>
            <a:off x="6546994" y="2776756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= 25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B9458-761A-8816-5B26-B722B16C5622}"/>
              </a:ext>
            </a:extLst>
          </p:cNvPr>
          <p:cNvSpPr/>
          <p:nvPr/>
        </p:nvSpPr>
        <p:spPr>
          <a:xfrm>
            <a:off x="8635853" y="2776755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= 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53A11-3CC5-13DB-0B25-D54BC06BEA01}"/>
              </a:ext>
            </a:extLst>
          </p:cNvPr>
          <p:cNvSpPr txBox="1"/>
          <p:nvPr/>
        </p:nvSpPr>
        <p:spPr>
          <a:xfrm>
            <a:off x="7692115" y="3762013"/>
            <a:ext cx="1896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100101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C4C9E-5974-25D8-233D-E296BEFC3C71}"/>
              </a:ext>
            </a:extLst>
          </p:cNvPr>
          <p:cNvSpPr/>
          <p:nvPr/>
        </p:nvSpPr>
        <p:spPr>
          <a:xfrm>
            <a:off x="1454384" y="2787493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= null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932BB-405C-0762-DF1C-75D155C38642}"/>
              </a:ext>
            </a:extLst>
          </p:cNvPr>
          <p:cNvSpPr/>
          <p:nvPr/>
        </p:nvSpPr>
        <p:spPr>
          <a:xfrm>
            <a:off x="3556147" y="2787493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= 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F9DC3-51DB-9652-B1D2-24574CE494E8}"/>
              </a:ext>
            </a:extLst>
          </p:cNvPr>
          <p:cNvSpPr txBox="1"/>
          <p:nvPr/>
        </p:nvSpPr>
        <p:spPr>
          <a:xfrm>
            <a:off x="3066597" y="2018052"/>
            <a:ext cx="963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124C4-9056-7D5E-965B-06D130CCD264}"/>
              </a:ext>
            </a:extLst>
          </p:cNvPr>
          <p:cNvSpPr txBox="1"/>
          <p:nvPr/>
        </p:nvSpPr>
        <p:spPr>
          <a:xfrm>
            <a:off x="5815373" y="2928929"/>
            <a:ext cx="356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AFD73-D9ED-8275-D316-847BE207BE2D}"/>
              </a:ext>
            </a:extLst>
          </p:cNvPr>
          <p:cNvSpPr txBox="1"/>
          <p:nvPr/>
        </p:nvSpPr>
        <p:spPr>
          <a:xfrm>
            <a:off x="424151" y="195293"/>
            <a:ext cx="2530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New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FAD129-B666-A162-5F10-F5F55C3170AF}"/>
              </a:ext>
            </a:extLst>
          </p:cNvPr>
          <p:cNvSpPr txBox="1"/>
          <p:nvPr/>
        </p:nvSpPr>
        <p:spPr>
          <a:xfrm>
            <a:off x="4600576" y="1419277"/>
            <a:ext cx="530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top = temp;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counter += 1;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72FDB-2CCA-0207-62D9-B414688BFD4F}"/>
              </a:ext>
            </a:extLst>
          </p:cNvPr>
          <p:cNvSpPr/>
          <p:nvPr/>
        </p:nvSpPr>
        <p:spPr>
          <a:xfrm>
            <a:off x="75967" y="2846658"/>
            <a:ext cx="1256602" cy="9554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AC368-23DD-E207-8FC3-F5786687D3C8}"/>
              </a:ext>
            </a:extLst>
          </p:cNvPr>
          <p:cNvSpPr txBox="1"/>
          <p:nvPr/>
        </p:nvSpPr>
        <p:spPr>
          <a:xfrm>
            <a:off x="126800" y="2325828"/>
            <a:ext cx="120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counter</a:t>
            </a:r>
            <a:endParaRPr lang="en-US" sz="4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5474B31-A0B5-6D5D-795B-E6316E6EC3BB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4412127" y="4169328"/>
            <a:ext cx="327538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DE9F8D-C819-D485-7087-C24095AAAF82}"/>
              </a:ext>
            </a:extLst>
          </p:cNvPr>
          <p:cNvSpPr txBox="1"/>
          <p:nvPr/>
        </p:nvSpPr>
        <p:spPr>
          <a:xfrm>
            <a:off x="7687516" y="3784607"/>
            <a:ext cx="1896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100101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96A0AA-5FA2-EFF8-8E06-AE2649D73F1A}"/>
              </a:ext>
            </a:extLst>
          </p:cNvPr>
          <p:cNvSpPr txBox="1"/>
          <p:nvPr/>
        </p:nvSpPr>
        <p:spPr>
          <a:xfrm>
            <a:off x="3026811" y="3784607"/>
            <a:ext cx="1385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115784949"/>
      </p:ext>
    </p:extLst>
  </p:cSld>
  <p:clrMapOvr>
    <a:masterClrMapping/>
  </p:clrMapOvr>
  <p:transition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B932BB-405C-0762-DF1C-75D155C38642}"/>
              </a:ext>
            </a:extLst>
          </p:cNvPr>
          <p:cNvSpPr/>
          <p:nvPr/>
        </p:nvSpPr>
        <p:spPr>
          <a:xfrm>
            <a:off x="3556147" y="2787493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F9DC3-51DB-9652-B1D2-24574CE494E8}"/>
              </a:ext>
            </a:extLst>
          </p:cNvPr>
          <p:cNvSpPr txBox="1"/>
          <p:nvPr/>
        </p:nvSpPr>
        <p:spPr>
          <a:xfrm>
            <a:off x="3066597" y="2018052"/>
            <a:ext cx="963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EE1C0-78A2-F6D4-E4FB-D1905F6A1D05}"/>
              </a:ext>
            </a:extLst>
          </p:cNvPr>
          <p:cNvSpPr txBox="1"/>
          <p:nvPr/>
        </p:nvSpPr>
        <p:spPr>
          <a:xfrm>
            <a:off x="4081844" y="2937756"/>
            <a:ext cx="1385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F35C2-C1B8-3BE6-060C-715587F7CA90}"/>
              </a:ext>
            </a:extLst>
          </p:cNvPr>
          <p:cNvSpPr/>
          <p:nvPr/>
        </p:nvSpPr>
        <p:spPr>
          <a:xfrm>
            <a:off x="83200" y="2846658"/>
            <a:ext cx="1256602" cy="9554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F5BA7-4142-FCEA-E91A-CBDDA913E47A}"/>
              </a:ext>
            </a:extLst>
          </p:cNvPr>
          <p:cNvSpPr txBox="1"/>
          <p:nvPr/>
        </p:nvSpPr>
        <p:spPr>
          <a:xfrm>
            <a:off x="134033" y="2325828"/>
            <a:ext cx="198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counter</a:t>
            </a:r>
            <a:endParaRPr lang="en-US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A47C4-BD88-CE58-DF81-A0411F89B039}"/>
              </a:ext>
            </a:extLst>
          </p:cNvPr>
          <p:cNvSpPr txBox="1"/>
          <p:nvPr/>
        </p:nvSpPr>
        <p:spPr>
          <a:xfrm>
            <a:off x="2592431" y="3863191"/>
            <a:ext cx="1896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100101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D32462-6E2A-1A72-4AFD-3B4BA459BBD0}"/>
              </a:ext>
            </a:extLst>
          </p:cNvPr>
          <p:cNvSpPr/>
          <p:nvPr/>
        </p:nvSpPr>
        <p:spPr>
          <a:xfrm>
            <a:off x="1466938" y="2785582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CE2AC9-BC78-CF18-8A32-FF0A087A620B}"/>
              </a:ext>
            </a:extLst>
          </p:cNvPr>
          <p:cNvSpPr txBox="1"/>
          <p:nvPr/>
        </p:nvSpPr>
        <p:spPr>
          <a:xfrm>
            <a:off x="4600576" y="1419277"/>
            <a:ext cx="530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top = temp;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counter += 1;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013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7152A2-766A-85F9-2BAC-4FACC866E37F}"/>
              </a:ext>
            </a:extLst>
          </p:cNvPr>
          <p:cNvSpPr/>
          <p:nvPr/>
        </p:nvSpPr>
        <p:spPr>
          <a:xfrm>
            <a:off x="7508081" y="5448345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= 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92D90-BA5B-DA1A-586B-59F2B846F226}"/>
              </a:ext>
            </a:extLst>
          </p:cNvPr>
          <p:cNvSpPr/>
          <p:nvPr/>
        </p:nvSpPr>
        <p:spPr>
          <a:xfrm>
            <a:off x="7495121" y="1178652"/>
            <a:ext cx="4064907" cy="5343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05CD1-32DA-C604-600F-100420A08E04}"/>
              </a:ext>
            </a:extLst>
          </p:cNvPr>
          <p:cNvSpPr/>
          <p:nvPr/>
        </p:nvSpPr>
        <p:spPr>
          <a:xfrm>
            <a:off x="7508081" y="5451445"/>
            <a:ext cx="2070307" cy="106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25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932BB-405C-0762-DF1C-75D155C38642}"/>
              </a:ext>
            </a:extLst>
          </p:cNvPr>
          <p:cNvSpPr/>
          <p:nvPr/>
        </p:nvSpPr>
        <p:spPr>
          <a:xfrm>
            <a:off x="3556147" y="2787493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F9DC3-51DB-9652-B1D2-24574CE494E8}"/>
              </a:ext>
            </a:extLst>
          </p:cNvPr>
          <p:cNvSpPr txBox="1"/>
          <p:nvPr/>
        </p:nvSpPr>
        <p:spPr>
          <a:xfrm>
            <a:off x="3066597" y="2018052"/>
            <a:ext cx="963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EE1C0-78A2-F6D4-E4FB-D1905F6A1D05}"/>
              </a:ext>
            </a:extLst>
          </p:cNvPr>
          <p:cNvSpPr txBox="1"/>
          <p:nvPr/>
        </p:nvSpPr>
        <p:spPr>
          <a:xfrm>
            <a:off x="4081844" y="2937756"/>
            <a:ext cx="1385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653320E-A187-AB2C-1D6E-23BF9E0940F5}"/>
              </a:ext>
            </a:extLst>
          </p:cNvPr>
          <p:cNvCxnSpPr>
            <a:cxnSpLocks/>
            <a:stCxn id="7" idx="3"/>
            <a:endCxn id="31" idx="0"/>
          </p:cNvCxnSpPr>
          <p:nvPr/>
        </p:nvCxnSpPr>
        <p:spPr>
          <a:xfrm>
            <a:off x="4029618" y="2402773"/>
            <a:ext cx="2554053" cy="3192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9F00BD-D228-DABB-0B98-D137739E2B45}"/>
              </a:ext>
            </a:extLst>
          </p:cNvPr>
          <p:cNvSpPr txBox="1"/>
          <p:nvPr/>
        </p:nvSpPr>
        <p:spPr>
          <a:xfrm>
            <a:off x="8952208" y="427994"/>
            <a:ext cx="1348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F35C2-C1B8-3BE6-060C-715587F7CA90}"/>
              </a:ext>
            </a:extLst>
          </p:cNvPr>
          <p:cNvSpPr/>
          <p:nvPr/>
        </p:nvSpPr>
        <p:spPr>
          <a:xfrm>
            <a:off x="83200" y="2846658"/>
            <a:ext cx="1256602" cy="9554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F5BA7-4142-FCEA-E91A-CBDDA913E47A}"/>
              </a:ext>
            </a:extLst>
          </p:cNvPr>
          <p:cNvSpPr txBox="1"/>
          <p:nvPr/>
        </p:nvSpPr>
        <p:spPr>
          <a:xfrm>
            <a:off x="134033" y="2325828"/>
            <a:ext cx="198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counter</a:t>
            </a:r>
            <a:endParaRPr lang="en-US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A47C4-BD88-CE58-DF81-A0411F89B039}"/>
              </a:ext>
            </a:extLst>
          </p:cNvPr>
          <p:cNvSpPr txBox="1"/>
          <p:nvPr/>
        </p:nvSpPr>
        <p:spPr>
          <a:xfrm>
            <a:off x="2592431" y="3863191"/>
            <a:ext cx="1896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100101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D32462-6E2A-1A72-4AFD-3B4BA459BBD0}"/>
              </a:ext>
            </a:extLst>
          </p:cNvPr>
          <p:cNvSpPr/>
          <p:nvPr/>
        </p:nvSpPr>
        <p:spPr>
          <a:xfrm>
            <a:off x="1466938" y="2785582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25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13A2D9-7D4E-6F1C-DF0B-8224E00321E8}"/>
              </a:ext>
            </a:extLst>
          </p:cNvPr>
          <p:cNvSpPr/>
          <p:nvPr/>
        </p:nvSpPr>
        <p:spPr>
          <a:xfrm>
            <a:off x="9578388" y="5443056"/>
            <a:ext cx="198163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NULL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5C336E-4216-35F2-BCBC-6DA89D03F15E}"/>
              </a:ext>
            </a:extLst>
          </p:cNvPr>
          <p:cNvSpPr txBox="1"/>
          <p:nvPr/>
        </p:nvSpPr>
        <p:spPr>
          <a:xfrm>
            <a:off x="5635334" y="5595230"/>
            <a:ext cx="1896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100101</a:t>
            </a:r>
          </a:p>
        </p:txBody>
      </p:sp>
    </p:spTree>
    <p:extLst>
      <p:ext uri="{BB962C8B-B14F-4D97-AF65-F5344CB8AC3E}">
        <p14:creationId xmlns:p14="http://schemas.microsoft.com/office/powerpoint/2010/main" val="49935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FCC04B-D681-58C1-C6F3-1D272D42462E}"/>
              </a:ext>
            </a:extLst>
          </p:cNvPr>
          <p:cNvSpPr txBox="1"/>
          <p:nvPr/>
        </p:nvSpPr>
        <p:spPr>
          <a:xfrm>
            <a:off x="424150" y="195293"/>
            <a:ext cx="3195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New node2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6DDF4-DF08-1863-2AB5-EEDF216A53FB}"/>
              </a:ext>
            </a:extLst>
          </p:cNvPr>
          <p:cNvSpPr txBox="1"/>
          <p:nvPr/>
        </p:nvSpPr>
        <p:spPr>
          <a:xfrm>
            <a:off x="2807573" y="2007315"/>
            <a:ext cx="13952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41C4F-AE5A-B78B-F304-4C1A3A2D4A7F}"/>
              </a:ext>
            </a:extLst>
          </p:cNvPr>
          <p:cNvSpPr/>
          <p:nvPr/>
        </p:nvSpPr>
        <p:spPr>
          <a:xfrm>
            <a:off x="1416341" y="2776757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= 92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106B6-0881-A789-394E-FE9F88CEA7FD}"/>
              </a:ext>
            </a:extLst>
          </p:cNvPr>
          <p:cNvSpPr/>
          <p:nvPr/>
        </p:nvSpPr>
        <p:spPr>
          <a:xfrm>
            <a:off x="3505200" y="2776756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= 100101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E1A86-A6CD-F6B2-C9C8-2716D77BB562}"/>
              </a:ext>
            </a:extLst>
          </p:cNvPr>
          <p:cNvSpPr txBox="1"/>
          <p:nvPr/>
        </p:nvSpPr>
        <p:spPr>
          <a:xfrm>
            <a:off x="2652956" y="3736846"/>
            <a:ext cx="1896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100202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CEAB7-7892-4180-1129-B0C8AF5B3EDC}"/>
              </a:ext>
            </a:extLst>
          </p:cNvPr>
          <p:cNvSpPr txBox="1"/>
          <p:nvPr/>
        </p:nvSpPr>
        <p:spPr>
          <a:xfrm>
            <a:off x="4412609" y="889233"/>
            <a:ext cx="530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* temp =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(92);</a:t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temp-&gt;link = top;</a:t>
            </a:r>
          </a:p>
        </p:txBody>
      </p:sp>
    </p:spTree>
    <p:extLst>
      <p:ext uri="{BB962C8B-B14F-4D97-AF65-F5344CB8AC3E}">
        <p14:creationId xmlns:p14="http://schemas.microsoft.com/office/powerpoint/2010/main" val="201254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F6499-7E3D-214C-08C6-B3930B26EB58}"/>
              </a:ext>
            </a:extLst>
          </p:cNvPr>
          <p:cNvSpPr txBox="1"/>
          <p:nvPr/>
        </p:nvSpPr>
        <p:spPr>
          <a:xfrm>
            <a:off x="7938226" y="2018052"/>
            <a:ext cx="13952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temp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05CD1-32DA-C604-600F-100420A08E04}"/>
              </a:ext>
            </a:extLst>
          </p:cNvPr>
          <p:cNvSpPr/>
          <p:nvPr/>
        </p:nvSpPr>
        <p:spPr>
          <a:xfrm>
            <a:off x="6546994" y="2776756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= 92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B9458-761A-8816-5B26-B722B16C5622}"/>
              </a:ext>
            </a:extLst>
          </p:cNvPr>
          <p:cNvSpPr/>
          <p:nvPr/>
        </p:nvSpPr>
        <p:spPr>
          <a:xfrm>
            <a:off x="8635853" y="2776755"/>
            <a:ext cx="2088859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= 100101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53A11-3CC5-13DB-0B25-D54BC06BEA01}"/>
              </a:ext>
            </a:extLst>
          </p:cNvPr>
          <p:cNvSpPr txBox="1"/>
          <p:nvPr/>
        </p:nvSpPr>
        <p:spPr>
          <a:xfrm>
            <a:off x="7692115" y="3762013"/>
            <a:ext cx="1896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100202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8F4C7-48D8-3C9F-DA3A-DAC761EA0813}"/>
              </a:ext>
            </a:extLst>
          </p:cNvPr>
          <p:cNvSpPr txBox="1"/>
          <p:nvPr/>
        </p:nvSpPr>
        <p:spPr>
          <a:xfrm>
            <a:off x="424151" y="195293"/>
            <a:ext cx="2872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New node2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350C6-18D7-59AD-E860-FEBBFB4D0461}"/>
              </a:ext>
            </a:extLst>
          </p:cNvPr>
          <p:cNvSpPr txBox="1"/>
          <p:nvPr/>
        </p:nvSpPr>
        <p:spPr>
          <a:xfrm>
            <a:off x="4412609" y="889233"/>
            <a:ext cx="530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* temp =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(92);</a:t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temp-&gt;link = top;</a:t>
            </a:r>
          </a:p>
        </p:txBody>
      </p:sp>
    </p:spTree>
    <p:extLst>
      <p:ext uri="{BB962C8B-B14F-4D97-AF65-F5344CB8AC3E}">
        <p14:creationId xmlns:p14="http://schemas.microsoft.com/office/powerpoint/2010/main" val="1945765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559</Words>
  <Application>Microsoft Office PowerPoint</Application>
  <PresentationFormat>Widescreen</PresentationFormat>
  <Paragraphs>292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Yasin</dc:creator>
  <cp:lastModifiedBy>Yasin</cp:lastModifiedBy>
  <cp:revision>4</cp:revision>
  <dcterms:created xsi:type="dcterms:W3CDTF">2022-11-22T15:24:41Z</dcterms:created>
  <dcterms:modified xsi:type="dcterms:W3CDTF">2022-11-23T01:21:34Z</dcterms:modified>
</cp:coreProperties>
</file>