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7769" y="5372100"/>
            <a:ext cx="838199" cy="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0268" y="0"/>
            <a:ext cx="9154267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0"/>
            <a:ext cx="9220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228600" y="285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</a:pPr>
            <a:r>
              <a:t/>
            </a:r>
            <a:endParaRPr b="1" sz="6000">
              <a:solidFill>
                <a:srgbClr val="F2F2F2"/>
              </a:solidFill>
            </a:endParaRPr>
          </a:p>
          <a:p>
            <a: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</a:pPr>
            <a:r>
              <a:t/>
            </a:r>
            <a:endParaRPr b="1" sz="6000">
              <a:solidFill>
                <a:srgbClr val="F2F2F2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F2F2F2"/>
              </a:buClr>
              <a:buSzPct val="25000"/>
              <a:buFont typeface="Arial"/>
              <a:buNone/>
            </a:pPr>
            <a:r>
              <a:rPr b="1" baseline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Orientation: </a:t>
            </a:r>
            <a:br>
              <a:rPr b="1" baseline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baseline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Online Bootcamp</a:t>
            </a:r>
            <a:br>
              <a:rPr b="1" baseline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baseline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88" name="Shape 88"/>
          <p:cNvSpPr txBox="1"/>
          <p:nvPr/>
        </p:nvSpPr>
        <p:spPr>
          <a:xfrm>
            <a:off x="153285" y="3810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C0C0C"/>
              </a:buClr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Expectations</a:t>
            </a:r>
          </a:p>
          <a:p>
            <a:pPr indent="-342900" lvl="0" marL="342900" marR="0" rtl="0" algn="l">
              <a:spcBef>
                <a:spcPts val="68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the Curriculum</a:t>
            </a:r>
          </a:p>
          <a:p>
            <a:pPr indent="-342900" lvl="0" marL="342900" marR="0" rtl="0" algn="l">
              <a:spcBef>
                <a:spcPts val="68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App</a:t>
            </a:r>
          </a:p>
          <a:p>
            <a:pPr indent="-342900" lvl="0" marL="342900" marR="0" rtl="0" algn="l">
              <a:spcBef>
                <a:spcPts val="68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Weekly mentoring session</a:t>
            </a:r>
          </a:p>
          <a:p>
            <a:pPr indent="-342900" lvl="0" marL="342900" marR="0" rtl="0" algn="l">
              <a:spcBef>
                <a:spcPts val="68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Daily Report</a:t>
            </a:r>
          </a:p>
          <a:p>
            <a:pPr indent="-342900" lvl="0" marL="342900" marR="0" rtl="0" algn="l">
              <a:spcBef>
                <a:spcPts val="68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Assignment Checkoff List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33500"/>
            <a:ext cx="838199" cy="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Expectations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14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least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 hours/week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optional assignments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33500"/>
            <a:ext cx="838199" cy="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the curriculum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3 weeks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HTML, CSS, Basic Javascript</a:t>
            </a:r>
          </a:p>
          <a:p>
            <a:pPr indent="-330200" lvl="0" marL="342900" marR="0" rtl="0" algn="l">
              <a:lnSpc>
                <a:spcPct val="90000"/>
              </a:lnSpc>
              <a:spcBef>
                <a:spcPts val="68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4-8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PHP, OOP, MVC, Cloud Server, Ajax, APIs</a:t>
            </a:r>
          </a:p>
          <a:p>
            <a:pPr indent="-330200" lvl="0" marL="342900" marR="0" rtl="0" algn="l">
              <a:lnSpc>
                <a:spcPct val="90000"/>
              </a:lnSpc>
              <a:spcBef>
                <a:spcPts val="68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9-11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Javascript, Node.JS, Express, Mongoose, Angular (MEAN stack)</a:t>
            </a:r>
          </a:p>
          <a:p>
            <a:pPr indent="-330200" lvl="0" marL="342900" marR="0" rtl="0" algn="l">
              <a:lnSpc>
                <a:spcPct val="90000"/>
              </a:lnSpc>
              <a:spcBef>
                <a:spcPts val="68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12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Project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33500"/>
            <a:ext cx="838199" cy="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9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App </a:t>
            </a:r>
            <a:r>
              <a:rPr b="0" baseline="0" i="0" lang="en-US" sz="39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(help.codingdojo.com)</a:t>
            </a:r>
            <a:r>
              <a:rPr b="1" baseline="0" i="0" lang="en-US" sz="39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4pm - 11pm PST (Sunday - Thursday)</a:t>
            </a:r>
          </a:p>
          <a:p>
            <a:pPr indent="-342900" lvl="0" marL="342900" marR="0" rtl="0" algn="l">
              <a:spcBef>
                <a:spcPts val="68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minute rule</a:t>
            </a:r>
          </a:p>
          <a:p>
            <a:pPr indent="0" marL="0" marR="0" rtl="0" algn="l">
              <a:spcBef>
                <a:spcPts val="680"/>
              </a:spcBef>
              <a:buNone/>
            </a:pPr>
            <a:r>
              <a:t/>
            </a:r>
            <a:endParaRPr sz="3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marL="0" marR="0" rtl="0" algn="l">
              <a:spcBef>
                <a:spcPts val="680"/>
              </a:spcBef>
              <a:buNone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 TAs: </a:t>
            </a:r>
          </a:p>
          <a:p>
            <a:pPr indent="0" marL="0" marR="0" rtl="0" algn="l">
              <a:spcBef>
                <a:spcPts val="680"/>
              </a:spcBef>
              <a:buNone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codingdojo_kb</a:t>
            </a:r>
          </a:p>
          <a:p>
            <a:pPr indent="0" marL="0" marR="0" rtl="0" algn="l">
              <a:spcBef>
                <a:spcPts val="680"/>
              </a:spcBef>
              <a:buNone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codingdojo_oliver</a:t>
            </a:r>
          </a:p>
          <a:p>
            <a:pPr indent="0" lvl="0" marL="0" marR="0" rtl="0" algn="l">
              <a:spcBef>
                <a:spcPts val="680"/>
              </a:spcBef>
              <a:buNone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codingdojo_rozen</a:t>
            </a:r>
          </a:p>
          <a:p>
            <a:pPr indent="0" marL="0" marR="0" rtl="0" algn="l">
              <a:spcBef>
                <a:spcPts val="680"/>
              </a:spcBef>
              <a:buNone/>
            </a:pPr>
            <a:r>
              <a:t/>
            </a:r>
            <a:endParaRPr sz="3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80"/>
              </a:spcBef>
              <a:buNone/>
            </a:pPr>
            <a:r>
              <a:t/>
            </a:r>
            <a:endParaRPr sz="3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33500"/>
            <a:ext cx="838199" cy="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Weekly Mentoring Session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/Thur or Tue/Fri for 30 minutes</a:t>
            </a:r>
          </a:p>
          <a:p>
            <a:pPr indent="-342900" lvl="0" marL="342900" marR="0" rtl="0" algn="l">
              <a:spcBef>
                <a:spcPts val="68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assignments, code reviews</a:t>
            </a:r>
          </a:p>
          <a:p>
            <a:pPr indent="-342900" lvl="0" marL="342900" marR="0" rtl="0" algn="l">
              <a:spcBef>
                <a:spcPts val="680"/>
              </a:spcBef>
              <a:buClr>
                <a:schemeClr val="lt1"/>
              </a:buClr>
              <a:buSzPct val="100000"/>
              <a:buFont typeface="Calibri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email/skype your mentor directly if stuck on problems (will try to respond in 24 hours)</a:t>
            </a:r>
          </a:p>
          <a:p>
            <a:pPr indent="0" lvl="0" marL="0" marR="0" rtl="0" algn="l">
              <a:spcBef>
                <a:spcPts val="680"/>
              </a:spcBef>
              <a:buClr>
                <a:schemeClr val="lt1"/>
              </a:buClr>
              <a:buSzPct val="25000"/>
              <a:buFont typeface="Arial"/>
              <a:buNone/>
            </a:pPr>
            <a:br>
              <a:rPr b="0" baseline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33500"/>
            <a:ext cx="838199" cy="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Daily </a:t>
            </a: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 </a:t>
            </a:r>
            <a:r>
              <a:rPr b="1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 the end of each working day, submit a short email report to your mentor/</a:t>
            </a:r>
            <a:r>
              <a:rPr lang="en-US" sz="3400">
                <a:solidFill>
                  <a:schemeClr val="lt1"/>
                </a:solidFill>
              </a:rPr>
              <a:t>s </a:t>
            </a:r>
          </a:p>
          <a:p>
            <a:pPr indent="0" lvl="0" marL="0" marR="0" rtl="0" algn="l">
              <a:spcBef>
                <a:spcPts val="68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3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8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hat you were able to do today</a:t>
            </a:r>
          </a:p>
          <a:p>
            <a:pPr indent="-514350" lvl="0" marL="514350" marR="0" rtl="0" algn="l">
              <a:spcBef>
                <a:spcPts val="68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challenges you had today</a:t>
            </a:r>
          </a:p>
          <a:p>
            <a:pPr indent="-514350" lvl="0" marL="514350" marR="0" rtl="0" algn="l">
              <a:spcBef>
                <a:spcPts val="68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we can do to help</a:t>
            </a:r>
          </a:p>
          <a:p>
            <a:pPr indent="0" lvl="0" marL="0" marR="0" rtl="0" algn="l">
              <a:spcBef>
                <a:spcPts val="68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baseline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33500"/>
            <a:ext cx="838199" cy="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Assignment Checkoff List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2F2F2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URL of progress sheet file will be given by your mentor.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  <a:p>
            <a:pPr indent="-419100" lvl="0" marL="457200" marR="0" rtl="0" algn="l">
              <a:spcBef>
                <a:spcPts val="64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en-US" sz="3000">
                <a:solidFill>
                  <a:srgbClr val="FFFFFF"/>
                </a:solidFill>
              </a:rPr>
              <a:t>Indicate date of completion per assignments. </a:t>
            </a:r>
          </a:p>
          <a:p>
            <a:pPr indent="-431800" lvl="0" marL="457200" marR="0" rtl="0" algn="l">
              <a:spcBef>
                <a:spcPts val="640"/>
              </a:spcBef>
              <a:buClr>
                <a:srgbClr val="FFFFFF"/>
              </a:buClr>
              <a:buSzPct val="106666"/>
              <a:buFont typeface="Calibri"/>
              <a:buChar char="•"/>
            </a:pPr>
            <a:r>
              <a:rPr lang="en-US" sz="3000">
                <a:solidFill>
                  <a:srgbClr val="FFFFFF"/>
                </a:solidFill>
              </a:rPr>
              <a:t>Group files in one folder and zip it before uploading. </a:t>
            </a:r>
            <a:br>
              <a:rPr b="0" baseline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33500"/>
            <a:ext cx="838199" cy="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