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"/>
  </p:notesMasterIdLst>
  <p:sldIdLst>
    <p:sldId id="293" r:id="rId2"/>
    <p:sldId id="296" r:id="rId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352C"/>
    <a:srgbClr val="E7E6E6"/>
    <a:srgbClr val="034A90"/>
    <a:srgbClr val="011D39"/>
    <a:srgbClr val="338DCD"/>
    <a:srgbClr val="004474"/>
    <a:srgbClr val="005490"/>
    <a:srgbClr val="005A9A"/>
    <a:srgbClr val="0070C0"/>
    <a:srgbClr val="227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57778" autoAdjust="0"/>
  </p:normalViewPr>
  <p:slideViewPr>
    <p:cSldViewPr snapToGrid="0">
      <p:cViewPr varScale="1">
        <p:scale>
          <a:sx n="107" d="100"/>
          <a:sy n="107" d="100"/>
        </p:scale>
        <p:origin x="21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6B6B0-53DA-4FE2-9C25-713E5665C249}" type="datetimeFigureOut">
              <a:rPr lang="en-US" smtClean="0"/>
              <a:t>15-Oct-22 / Sat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4216F-7C37-42D9-8870-6AB9B2FBE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82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825" y="6780179"/>
            <a:ext cx="91548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8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00" y="158744"/>
            <a:ext cx="8914848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952" y="583128"/>
            <a:ext cx="8914848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10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E965B0C-1B58-42F7-BCBD-FC3BD2120A59}" type="datetimeFigureOut">
              <a:rPr lang="en-US" smtClean="0"/>
              <a:t>15-Oct-22 / Sat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9A712-4988-4B61-B411-04574790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19AC-F51E-F5EA-AB2C-78DCE9F4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7A3A-26A0-E9F3-0307-879F30576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  <a:p>
            <a:endParaRPr lang="en-IN" dirty="0">
              <a:latin typeface="+mn-lt"/>
            </a:endParaRPr>
          </a:p>
        </p:txBody>
      </p:sp>
      <p:grpSp>
        <p:nvGrpSpPr>
          <p:cNvPr id="7207" name="Group 7206">
            <a:extLst>
              <a:ext uri="{FF2B5EF4-FFF2-40B4-BE49-F238E27FC236}">
                <a16:creationId xmlns:a16="http://schemas.microsoft.com/office/drawing/2014/main" id="{E60B13D7-2B1E-2AED-7088-350FDBBF5632}"/>
              </a:ext>
            </a:extLst>
          </p:cNvPr>
          <p:cNvGrpSpPr/>
          <p:nvPr/>
        </p:nvGrpSpPr>
        <p:grpSpPr>
          <a:xfrm>
            <a:off x="343176" y="1844120"/>
            <a:ext cx="8457648" cy="3169760"/>
            <a:chOff x="342552" y="2365621"/>
            <a:chExt cx="8457648" cy="316976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15440AC-F854-DEBB-F256-7BBAD6FA159E}"/>
                </a:ext>
              </a:extLst>
            </p:cNvPr>
            <p:cNvSpPr/>
            <p:nvPr/>
          </p:nvSpPr>
          <p:spPr bwMode="auto">
            <a:xfrm>
              <a:off x="342552" y="2445195"/>
              <a:ext cx="1987620" cy="3090186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1"/>
                </a:gs>
                <a:gs pos="33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844795A-A0B7-5337-380E-E60B22575FCD}"/>
                </a:ext>
              </a:extLst>
            </p:cNvPr>
            <p:cNvSpPr/>
            <p:nvPr/>
          </p:nvSpPr>
          <p:spPr bwMode="auto">
            <a:xfrm>
              <a:off x="421278" y="2530148"/>
              <a:ext cx="1830167" cy="2920281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1">
                    <a:lumMod val="75000"/>
                  </a:schemeClr>
                </a:gs>
                <a:gs pos="16000">
                  <a:schemeClr val="accent1"/>
                </a:gs>
              </a:gsLst>
              <a:lin ang="3000000" scaled="0"/>
            </a:gra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99620D-8343-83D2-5712-4646598445E2}"/>
                </a:ext>
              </a:extLst>
            </p:cNvPr>
            <p:cNvSpPr/>
            <p:nvPr/>
          </p:nvSpPr>
          <p:spPr>
            <a:xfrm>
              <a:off x="1777117" y="2365621"/>
              <a:ext cx="199890" cy="85016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4EEE88-12E1-1F51-AD5E-CEFC446C1D83}"/>
                </a:ext>
              </a:extLst>
            </p:cNvPr>
            <p:cNvSpPr/>
            <p:nvPr/>
          </p:nvSpPr>
          <p:spPr>
            <a:xfrm>
              <a:off x="712591" y="2365685"/>
              <a:ext cx="1159473" cy="928941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1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836FA4-0BB4-FE7F-73DF-E385A395AD18}"/>
                </a:ext>
              </a:extLst>
            </p:cNvPr>
            <p:cNvSpPr/>
            <p:nvPr/>
          </p:nvSpPr>
          <p:spPr bwMode="auto">
            <a:xfrm>
              <a:off x="2499228" y="2445195"/>
              <a:ext cx="1987620" cy="3090186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2"/>
                </a:gs>
                <a:gs pos="33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72310A3-6898-5EC1-8A72-8F506FE42D23}"/>
                </a:ext>
              </a:extLst>
            </p:cNvPr>
            <p:cNvSpPr/>
            <p:nvPr/>
          </p:nvSpPr>
          <p:spPr bwMode="auto">
            <a:xfrm>
              <a:off x="2577955" y="2530148"/>
              <a:ext cx="1830167" cy="2920281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2">
                    <a:lumMod val="75000"/>
                  </a:schemeClr>
                </a:gs>
                <a:gs pos="16000">
                  <a:schemeClr val="accent2"/>
                </a:gs>
              </a:gsLst>
              <a:lin ang="3000000" scaled="0"/>
            </a:gradFill>
            <a:ln w="12700">
              <a:solidFill>
                <a:schemeClr val="accent2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59FF04-99F9-8269-DECD-61792E000A40}"/>
                </a:ext>
              </a:extLst>
            </p:cNvPr>
            <p:cNvSpPr/>
            <p:nvPr/>
          </p:nvSpPr>
          <p:spPr>
            <a:xfrm>
              <a:off x="3933793" y="2365621"/>
              <a:ext cx="199890" cy="85016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E7B5A90-EE10-C5EC-5337-E9012B7C744F}"/>
                </a:ext>
              </a:extLst>
            </p:cNvPr>
            <p:cNvSpPr/>
            <p:nvPr/>
          </p:nvSpPr>
          <p:spPr>
            <a:xfrm>
              <a:off x="2869267" y="2365685"/>
              <a:ext cx="1159473" cy="928941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2">
                    <a:lumMod val="75000"/>
                  </a:schemeClr>
                </a:gs>
                <a:gs pos="0">
                  <a:schemeClr val="accent2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398C55-E5CC-E029-C4FE-536530A99D4C}"/>
                </a:ext>
              </a:extLst>
            </p:cNvPr>
            <p:cNvSpPr/>
            <p:nvPr/>
          </p:nvSpPr>
          <p:spPr bwMode="auto">
            <a:xfrm>
              <a:off x="4655904" y="2445195"/>
              <a:ext cx="1987620" cy="3090186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3"/>
                </a:gs>
                <a:gs pos="33000">
                  <a:schemeClr val="accent3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A728C8B-2D4E-81B6-5F7A-120ABC2D65A3}"/>
                </a:ext>
              </a:extLst>
            </p:cNvPr>
            <p:cNvSpPr/>
            <p:nvPr/>
          </p:nvSpPr>
          <p:spPr bwMode="auto">
            <a:xfrm>
              <a:off x="4734630" y="2530148"/>
              <a:ext cx="1830167" cy="2920281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3">
                    <a:lumMod val="75000"/>
                  </a:schemeClr>
                </a:gs>
                <a:gs pos="16000">
                  <a:schemeClr val="accent3"/>
                </a:gs>
              </a:gsLst>
              <a:lin ang="3000000" scaled="0"/>
            </a:gradFill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C90537C-8F78-0A29-C0F5-0A44C41B786D}"/>
                </a:ext>
              </a:extLst>
            </p:cNvPr>
            <p:cNvSpPr/>
            <p:nvPr/>
          </p:nvSpPr>
          <p:spPr>
            <a:xfrm>
              <a:off x="6090469" y="2365621"/>
              <a:ext cx="199890" cy="85016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1E2430F-3CA5-5B01-E389-AA2028A59228}"/>
                </a:ext>
              </a:extLst>
            </p:cNvPr>
            <p:cNvSpPr/>
            <p:nvPr/>
          </p:nvSpPr>
          <p:spPr>
            <a:xfrm>
              <a:off x="5025943" y="2365685"/>
              <a:ext cx="1159473" cy="928941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3">
                    <a:lumMod val="75000"/>
                  </a:schemeClr>
                </a:gs>
                <a:gs pos="0">
                  <a:schemeClr val="accent3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7B3DB4D-AD13-911E-6787-5153D94F45E5}"/>
                </a:ext>
              </a:extLst>
            </p:cNvPr>
            <p:cNvSpPr/>
            <p:nvPr/>
          </p:nvSpPr>
          <p:spPr bwMode="auto">
            <a:xfrm>
              <a:off x="6812580" y="2445195"/>
              <a:ext cx="1987620" cy="3090186"/>
            </a:xfrm>
            <a:prstGeom prst="roundRect">
              <a:avLst>
                <a:gd name="adj" fmla="val 8742"/>
              </a:avLst>
            </a:prstGeom>
            <a:gradFill flip="none" rotWithShape="1">
              <a:gsLst>
                <a:gs pos="78000">
                  <a:schemeClr val="accent4"/>
                </a:gs>
                <a:gs pos="33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6993284-13F9-7FA6-11F8-E783A95AAAFB}"/>
                </a:ext>
              </a:extLst>
            </p:cNvPr>
            <p:cNvSpPr/>
            <p:nvPr/>
          </p:nvSpPr>
          <p:spPr bwMode="auto">
            <a:xfrm>
              <a:off x="6891306" y="2530148"/>
              <a:ext cx="1830167" cy="2920281"/>
            </a:xfrm>
            <a:prstGeom prst="roundRect">
              <a:avLst>
                <a:gd name="adj" fmla="val 8742"/>
              </a:avLst>
            </a:prstGeom>
            <a:gradFill>
              <a:gsLst>
                <a:gs pos="62000">
                  <a:schemeClr val="accent4">
                    <a:lumMod val="75000"/>
                  </a:schemeClr>
                </a:gs>
                <a:gs pos="16000">
                  <a:schemeClr val="accent4"/>
                </a:gs>
              </a:gsLst>
              <a:lin ang="3000000" scaled="0"/>
            </a:gradFill>
            <a:ln w="12700">
              <a:solidFill>
                <a:schemeClr val="accent4">
                  <a:lumMod val="7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2CBDE1-B76F-6BFE-8720-6BF8FF78283C}"/>
                </a:ext>
              </a:extLst>
            </p:cNvPr>
            <p:cNvSpPr/>
            <p:nvPr/>
          </p:nvSpPr>
          <p:spPr>
            <a:xfrm>
              <a:off x="8247145" y="2365621"/>
              <a:ext cx="199890" cy="85016"/>
            </a:xfrm>
            <a:custGeom>
              <a:avLst/>
              <a:gdLst>
                <a:gd name="connsiteX0" fmla="*/ 0 w 190500"/>
                <a:gd name="connsiteY0" fmla="*/ 81023 h 81023"/>
                <a:gd name="connsiteX1" fmla="*/ 190500 w 190500"/>
                <a:gd name="connsiteY1" fmla="*/ 81023 h 81023"/>
                <a:gd name="connsiteX2" fmla="*/ 109538 w 190500"/>
                <a:gd name="connsiteY2" fmla="*/ 61 h 81023"/>
                <a:gd name="connsiteX3" fmla="*/ 12287 w 190500"/>
                <a:gd name="connsiteY3" fmla="*/ 251 h 81023"/>
                <a:gd name="connsiteX4" fmla="*/ 0 w 190500"/>
                <a:gd name="connsiteY4" fmla="*/ 81023 h 8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81023">
                  <a:moveTo>
                    <a:pt x="0" y="81023"/>
                  </a:moveTo>
                  <a:lnTo>
                    <a:pt x="190500" y="81023"/>
                  </a:lnTo>
                  <a:cubicBezTo>
                    <a:pt x="189167" y="50448"/>
                    <a:pt x="160306" y="-2035"/>
                    <a:pt x="109538" y="61"/>
                  </a:cubicBezTo>
                  <a:lnTo>
                    <a:pt x="12287" y="251"/>
                  </a:lnTo>
                  <a:lnTo>
                    <a:pt x="0" y="8102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7EF703-F5AA-23AA-F515-A6F71C35A843}"/>
                </a:ext>
              </a:extLst>
            </p:cNvPr>
            <p:cNvSpPr/>
            <p:nvPr/>
          </p:nvSpPr>
          <p:spPr>
            <a:xfrm>
              <a:off x="7182619" y="2365685"/>
              <a:ext cx="1159473" cy="928941"/>
            </a:xfrm>
            <a:custGeom>
              <a:avLst/>
              <a:gdLst>
                <a:gd name="connsiteX0" fmla="*/ 106 w 1105006"/>
                <a:gd name="connsiteY0" fmla="*/ 95250 h 789273"/>
                <a:gd name="connsiteX1" fmla="*/ 106 w 1105006"/>
                <a:gd name="connsiteY1" fmla="*/ 714375 h 789273"/>
                <a:gd name="connsiteX2" fmla="*/ 104881 w 1105006"/>
                <a:gd name="connsiteY2" fmla="*/ 771525 h 789273"/>
                <a:gd name="connsiteX3" fmla="*/ 438256 w 1105006"/>
                <a:gd name="connsiteY3" fmla="*/ 638175 h 789273"/>
                <a:gd name="connsiteX4" fmla="*/ 590657 w 1105006"/>
                <a:gd name="connsiteY4" fmla="*/ 638175 h 789273"/>
                <a:gd name="connsiteX5" fmla="*/ 914507 w 1105006"/>
                <a:gd name="connsiteY5" fmla="*/ 771525 h 789273"/>
                <a:gd name="connsiteX6" fmla="*/ 1028807 w 1105006"/>
                <a:gd name="connsiteY6" fmla="*/ 714375 h 789273"/>
                <a:gd name="connsiteX7" fmla="*/ 1028807 w 1105006"/>
                <a:gd name="connsiteY7" fmla="*/ 76200 h 789273"/>
                <a:gd name="connsiteX8" fmla="*/ 1105007 w 1105006"/>
                <a:gd name="connsiteY8" fmla="*/ 0 h 789273"/>
                <a:gd name="connsiteX9" fmla="*/ 57256 w 1105006"/>
                <a:gd name="connsiteY9" fmla="*/ 0 h 789273"/>
                <a:gd name="connsiteX10" fmla="*/ 106 w 1105006"/>
                <a:gd name="connsiteY10" fmla="*/ 95250 h 789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5006" h="789273">
                  <a:moveTo>
                    <a:pt x="106" y="95250"/>
                  </a:moveTo>
                  <a:lnTo>
                    <a:pt x="106" y="714375"/>
                  </a:lnTo>
                  <a:cubicBezTo>
                    <a:pt x="-1989" y="787908"/>
                    <a:pt x="32206" y="808006"/>
                    <a:pt x="104881" y="771525"/>
                  </a:cubicBezTo>
                  <a:lnTo>
                    <a:pt x="438256" y="638175"/>
                  </a:lnTo>
                  <a:cubicBezTo>
                    <a:pt x="491120" y="614553"/>
                    <a:pt x="541793" y="616458"/>
                    <a:pt x="590657" y="638175"/>
                  </a:cubicBezTo>
                  <a:lnTo>
                    <a:pt x="914507" y="771525"/>
                  </a:lnTo>
                  <a:cubicBezTo>
                    <a:pt x="987468" y="801243"/>
                    <a:pt x="1031188" y="790004"/>
                    <a:pt x="1028807" y="714375"/>
                  </a:cubicBezTo>
                  <a:lnTo>
                    <a:pt x="1028807" y="76200"/>
                  </a:lnTo>
                  <a:cubicBezTo>
                    <a:pt x="1026616" y="38957"/>
                    <a:pt x="1052619" y="13811"/>
                    <a:pt x="1105007" y="0"/>
                  </a:cubicBezTo>
                  <a:lnTo>
                    <a:pt x="57256" y="0"/>
                  </a:lnTo>
                  <a:cubicBezTo>
                    <a:pt x="4869" y="4763"/>
                    <a:pt x="-941" y="39719"/>
                    <a:pt x="106" y="95250"/>
                  </a:cubicBezTo>
                  <a:close/>
                </a:path>
              </a:pathLst>
            </a:custGeom>
            <a:gradFill>
              <a:gsLst>
                <a:gs pos="11000">
                  <a:schemeClr val="accent4">
                    <a:lumMod val="75000"/>
                  </a:schemeClr>
                </a:gs>
                <a:gs pos="0">
                  <a:schemeClr val="accent4">
                    <a:lumMod val="50000"/>
                  </a:schemeClr>
                </a:gs>
              </a:gsLst>
              <a:lin ang="5400000" scaled="0"/>
            </a:gradFill>
            <a:ln w="71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6D3632-CEDC-A702-134C-D0CB6F611E25}"/>
                </a:ext>
              </a:extLst>
            </p:cNvPr>
            <p:cNvSpPr txBox="1"/>
            <p:nvPr/>
          </p:nvSpPr>
          <p:spPr>
            <a:xfrm>
              <a:off x="4809080" y="3832897"/>
              <a:ext cx="168126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font(size, color, name), or apply any desired formatting.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FD319B-5C87-62B2-A57A-3417C301E0AE}"/>
                </a:ext>
              </a:extLst>
            </p:cNvPr>
            <p:cNvSpPr txBox="1"/>
            <p:nvPr/>
          </p:nvSpPr>
          <p:spPr>
            <a:xfrm>
              <a:off x="5071115" y="3493747"/>
              <a:ext cx="11571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Market</a:t>
              </a:r>
            </a:p>
          </p:txBody>
        </p:sp>
        <p:sp>
          <p:nvSpPr>
            <p:cNvPr id="7169" name="TextBox 7168">
              <a:extLst>
                <a:ext uri="{FF2B5EF4-FFF2-40B4-BE49-F238E27FC236}">
                  <a16:creationId xmlns:a16="http://schemas.microsoft.com/office/drawing/2014/main" id="{79EBD650-2AEB-306B-3D96-24DD5048555A}"/>
                </a:ext>
              </a:extLst>
            </p:cNvPr>
            <p:cNvSpPr txBox="1"/>
            <p:nvPr/>
          </p:nvSpPr>
          <p:spPr>
            <a:xfrm>
              <a:off x="6965756" y="3832897"/>
              <a:ext cx="168126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font(size, color, name), or apply any desired formatting.</a:t>
              </a:r>
            </a:p>
          </p:txBody>
        </p:sp>
        <p:sp>
          <p:nvSpPr>
            <p:cNvPr id="7171" name="TextBox 7170">
              <a:extLst>
                <a:ext uri="{FF2B5EF4-FFF2-40B4-BE49-F238E27FC236}">
                  <a16:creationId xmlns:a16="http://schemas.microsoft.com/office/drawing/2014/main" id="{88219613-C07B-1150-D288-848CDB6196F1}"/>
                </a:ext>
              </a:extLst>
            </p:cNvPr>
            <p:cNvSpPr txBox="1"/>
            <p:nvPr/>
          </p:nvSpPr>
          <p:spPr>
            <a:xfrm>
              <a:off x="7227791" y="3493747"/>
              <a:ext cx="11571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Mission</a:t>
              </a:r>
            </a:p>
          </p:txBody>
        </p:sp>
        <p:sp>
          <p:nvSpPr>
            <p:cNvPr id="7173" name="TextBox 7172">
              <a:extLst>
                <a:ext uri="{FF2B5EF4-FFF2-40B4-BE49-F238E27FC236}">
                  <a16:creationId xmlns:a16="http://schemas.microsoft.com/office/drawing/2014/main" id="{D283E732-ADDF-8A01-63CD-C38F3C5CF784}"/>
                </a:ext>
              </a:extLst>
            </p:cNvPr>
            <p:cNvSpPr txBox="1"/>
            <p:nvPr/>
          </p:nvSpPr>
          <p:spPr>
            <a:xfrm>
              <a:off x="463979" y="3832897"/>
              <a:ext cx="168126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font(size, color, name), or apply any desired formatting.</a:t>
              </a:r>
            </a:p>
          </p:txBody>
        </p:sp>
        <p:sp>
          <p:nvSpPr>
            <p:cNvPr id="7174" name="TextBox 7173">
              <a:extLst>
                <a:ext uri="{FF2B5EF4-FFF2-40B4-BE49-F238E27FC236}">
                  <a16:creationId xmlns:a16="http://schemas.microsoft.com/office/drawing/2014/main" id="{B3C8C1B8-7C45-9597-97DB-910A1893E245}"/>
                </a:ext>
              </a:extLst>
            </p:cNvPr>
            <p:cNvSpPr txBox="1"/>
            <p:nvPr/>
          </p:nvSpPr>
          <p:spPr>
            <a:xfrm>
              <a:off x="726014" y="3493747"/>
              <a:ext cx="11571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Problem</a:t>
              </a:r>
            </a:p>
          </p:txBody>
        </p:sp>
        <p:sp>
          <p:nvSpPr>
            <p:cNvPr id="7176" name="TextBox 7175">
              <a:extLst>
                <a:ext uri="{FF2B5EF4-FFF2-40B4-BE49-F238E27FC236}">
                  <a16:creationId xmlns:a16="http://schemas.microsoft.com/office/drawing/2014/main" id="{3E019283-8E06-FFD4-CE41-F20EC6CCD71E}"/>
                </a:ext>
              </a:extLst>
            </p:cNvPr>
            <p:cNvSpPr txBox="1"/>
            <p:nvPr/>
          </p:nvSpPr>
          <p:spPr>
            <a:xfrm>
              <a:off x="2652404" y="3832897"/>
              <a:ext cx="1681268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font(size, color, name), or apply any desired formatting.</a:t>
              </a:r>
            </a:p>
          </p:txBody>
        </p:sp>
        <p:sp>
          <p:nvSpPr>
            <p:cNvPr id="7177" name="TextBox 7176">
              <a:extLst>
                <a:ext uri="{FF2B5EF4-FFF2-40B4-BE49-F238E27FC236}">
                  <a16:creationId xmlns:a16="http://schemas.microsoft.com/office/drawing/2014/main" id="{14EDDFF3-2255-E47F-5DDA-E9E813B0AA3D}"/>
                </a:ext>
              </a:extLst>
            </p:cNvPr>
            <p:cNvSpPr txBox="1"/>
            <p:nvPr/>
          </p:nvSpPr>
          <p:spPr>
            <a:xfrm>
              <a:off x="2914439" y="3493747"/>
              <a:ext cx="11571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Solution</a:t>
              </a:r>
            </a:p>
          </p:txBody>
        </p:sp>
        <p:sp>
          <p:nvSpPr>
            <p:cNvPr id="7180" name="Graphic 7178">
              <a:extLst>
                <a:ext uri="{FF2B5EF4-FFF2-40B4-BE49-F238E27FC236}">
                  <a16:creationId xmlns:a16="http://schemas.microsoft.com/office/drawing/2014/main" id="{F8849F8F-4AA8-8A5F-E04D-15157586E602}"/>
                </a:ext>
              </a:extLst>
            </p:cNvPr>
            <p:cNvSpPr/>
            <p:nvPr/>
          </p:nvSpPr>
          <p:spPr>
            <a:xfrm>
              <a:off x="1071497" y="2500366"/>
              <a:ext cx="441660" cy="441664"/>
            </a:xfrm>
            <a:custGeom>
              <a:avLst/>
              <a:gdLst>
                <a:gd name="connsiteX0" fmla="*/ 6855980 w 6856066"/>
                <a:gd name="connsiteY0" fmla="*/ 3425961 h 6856102"/>
                <a:gd name="connsiteX1" fmla="*/ 3223180 w 6856066"/>
                <a:gd name="connsiteY1" fmla="*/ 6849815 h 6856102"/>
                <a:gd name="connsiteX2" fmla="*/ 4138 w 6856066"/>
                <a:gd name="connsiteY2" fmla="*/ 3256746 h 6856102"/>
                <a:gd name="connsiteX3" fmla="*/ 3612138 w 6856066"/>
                <a:gd name="connsiteY3" fmla="*/ 5227 h 6856102"/>
                <a:gd name="connsiteX4" fmla="*/ 6855980 w 6856066"/>
                <a:gd name="connsiteY4" fmla="*/ 3425961 h 6856102"/>
                <a:gd name="connsiteX5" fmla="*/ 3428583 w 6856066"/>
                <a:gd name="connsiteY5" fmla="*/ 4622019 h 6856102"/>
                <a:gd name="connsiteX6" fmla="*/ 3428583 w 6856066"/>
                <a:gd name="connsiteY6" fmla="*/ 4623369 h 6856102"/>
                <a:gd name="connsiteX7" fmla="*/ 3550897 w 6856066"/>
                <a:gd name="connsiteY7" fmla="*/ 4623369 h 6856102"/>
                <a:gd name="connsiteX8" fmla="*/ 3636179 w 6856066"/>
                <a:gd name="connsiteY8" fmla="*/ 4547197 h 6856102"/>
                <a:gd name="connsiteX9" fmla="*/ 3638203 w 6856066"/>
                <a:gd name="connsiteY9" fmla="*/ 4526193 h 6856102"/>
                <a:gd name="connsiteX10" fmla="*/ 3725679 w 6856066"/>
                <a:gd name="connsiteY10" fmla="*/ 3785225 h 6856102"/>
                <a:gd name="connsiteX11" fmla="*/ 3848329 w 6856066"/>
                <a:gd name="connsiteY11" fmla="*/ 2687777 h 6856102"/>
                <a:gd name="connsiteX12" fmla="*/ 3953688 w 6856066"/>
                <a:gd name="connsiteY12" fmla="*/ 1601125 h 6856102"/>
                <a:gd name="connsiteX13" fmla="*/ 3950989 w 6856066"/>
                <a:gd name="connsiteY13" fmla="*/ 1308247 h 6856102"/>
                <a:gd name="connsiteX14" fmla="*/ 3301967 w 6856066"/>
                <a:gd name="connsiteY14" fmla="*/ 926544 h 6856102"/>
                <a:gd name="connsiteX15" fmla="*/ 2889137 w 6856066"/>
                <a:gd name="connsiteY15" fmla="*/ 1453590 h 6856102"/>
                <a:gd name="connsiteX16" fmla="*/ 2924988 w 6856066"/>
                <a:gd name="connsiteY16" fmla="*/ 1869372 h 6856102"/>
                <a:gd name="connsiteX17" fmla="*/ 3055400 w 6856066"/>
                <a:gd name="connsiteY17" fmla="*/ 3118574 h 6856102"/>
                <a:gd name="connsiteX18" fmla="*/ 3225120 w 6856066"/>
                <a:gd name="connsiteY18" fmla="*/ 4575372 h 6856102"/>
                <a:gd name="connsiteX19" fmla="*/ 3276745 w 6856066"/>
                <a:gd name="connsiteY19" fmla="*/ 4622188 h 6856102"/>
                <a:gd name="connsiteX20" fmla="*/ 3428583 w 6856066"/>
                <a:gd name="connsiteY20" fmla="*/ 4622019 h 6856102"/>
                <a:gd name="connsiteX21" fmla="*/ 3426390 w 6856066"/>
                <a:gd name="connsiteY21" fmla="*/ 5941995 h 6856102"/>
                <a:gd name="connsiteX22" fmla="*/ 3967185 w 6856066"/>
                <a:gd name="connsiteY22" fmla="*/ 5432580 h 6856102"/>
                <a:gd name="connsiteX23" fmla="*/ 3449925 w 6856066"/>
                <a:gd name="connsiteY23" fmla="*/ 4863441 h 6856102"/>
                <a:gd name="connsiteX24" fmla="*/ 2889306 w 6856066"/>
                <a:gd name="connsiteY24" fmla="*/ 5385088 h 6856102"/>
                <a:gd name="connsiteX25" fmla="*/ 3426474 w 6856066"/>
                <a:gd name="connsiteY25" fmla="*/ 5941995 h 685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56066" h="6856102">
                  <a:moveTo>
                    <a:pt x="6855980" y="3425961"/>
                  </a:moveTo>
                  <a:cubicBezTo>
                    <a:pt x="6869814" y="5356914"/>
                    <a:pt x="5231402" y="6969767"/>
                    <a:pt x="3223180" y="6849815"/>
                  </a:cubicBezTo>
                  <a:cubicBezTo>
                    <a:pt x="1339634" y="6737371"/>
                    <a:pt x="-87049" y="5136159"/>
                    <a:pt x="4138" y="3256746"/>
                  </a:cubicBezTo>
                  <a:cubicBezTo>
                    <a:pt x="94228" y="1401037"/>
                    <a:pt x="1673593" y="-100131"/>
                    <a:pt x="3612138" y="5227"/>
                  </a:cubicBezTo>
                  <a:cubicBezTo>
                    <a:pt x="5509096" y="108392"/>
                    <a:pt x="6863488" y="1681599"/>
                    <a:pt x="6855980" y="3425961"/>
                  </a:cubicBezTo>
                  <a:close/>
                  <a:moveTo>
                    <a:pt x="3428583" y="4622019"/>
                  </a:moveTo>
                  <a:lnTo>
                    <a:pt x="3428583" y="4623369"/>
                  </a:lnTo>
                  <a:cubicBezTo>
                    <a:pt x="3469326" y="4623369"/>
                    <a:pt x="3510069" y="4623369"/>
                    <a:pt x="3550897" y="4623369"/>
                  </a:cubicBezTo>
                  <a:cubicBezTo>
                    <a:pt x="3625381" y="4623369"/>
                    <a:pt x="3626646" y="4622273"/>
                    <a:pt x="3636179" y="4547197"/>
                  </a:cubicBezTo>
                  <a:cubicBezTo>
                    <a:pt x="3637022" y="4540196"/>
                    <a:pt x="3637444" y="4533195"/>
                    <a:pt x="3638203" y="4526193"/>
                  </a:cubicBezTo>
                  <a:cubicBezTo>
                    <a:pt x="3667390" y="4279204"/>
                    <a:pt x="3697504" y="4032299"/>
                    <a:pt x="3725679" y="3785225"/>
                  </a:cubicBezTo>
                  <a:cubicBezTo>
                    <a:pt x="3767434" y="3419550"/>
                    <a:pt x="3809864" y="3053874"/>
                    <a:pt x="3848329" y="2687777"/>
                  </a:cubicBezTo>
                  <a:cubicBezTo>
                    <a:pt x="3886289" y="2325813"/>
                    <a:pt x="3921633" y="1963595"/>
                    <a:pt x="3953688" y="1601125"/>
                  </a:cubicBezTo>
                  <a:cubicBezTo>
                    <a:pt x="3962292" y="1503949"/>
                    <a:pt x="3971824" y="1401543"/>
                    <a:pt x="3950989" y="1308247"/>
                  </a:cubicBezTo>
                  <a:cubicBezTo>
                    <a:pt x="3889241" y="1031565"/>
                    <a:pt x="3584469" y="858302"/>
                    <a:pt x="3301967" y="926544"/>
                  </a:cubicBezTo>
                  <a:cubicBezTo>
                    <a:pt x="3043337" y="989051"/>
                    <a:pt x="2871929" y="1206516"/>
                    <a:pt x="2889137" y="1453590"/>
                  </a:cubicBezTo>
                  <a:cubicBezTo>
                    <a:pt x="2898838" y="1592352"/>
                    <a:pt x="2910901" y="1731031"/>
                    <a:pt x="2924988" y="1869372"/>
                  </a:cubicBezTo>
                  <a:cubicBezTo>
                    <a:pt x="2967418" y="2285913"/>
                    <a:pt x="3008921" y="2702454"/>
                    <a:pt x="3055400" y="3118574"/>
                  </a:cubicBezTo>
                  <a:cubicBezTo>
                    <a:pt x="3109640" y="3604454"/>
                    <a:pt x="3168856" y="4089744"/>
                    <a:pt x="3225120" y="4575372"/>
                  </a:cubicBezTo>
                  <a:cubicBezTo>
                    <a:pt x="3229001" y="4608523"/>
                    <a:pt x="3244100" y="4622694"/>
                    <a:pt x="3276745" y="4622188"/>
                  </a:cubicBezTo>
                  <a:cubicBezTo>
                    <a:pt x="3327358" y="4621429"/>
                    <a:pt x="3377970" y="4622019"/>
                    <a:pt x="3428583" y="4622019"/>
                  </a:cubicBezTo>
                  <a:close/>
                  <a:moveTo>
                    <a:pt x="3426390" y="5941995"/>
                  </a:moveTo>
                  <a:cubicBezTo>
                    <a:pt x="3704421" y="5952202"/>
                    <a:pt x="3957146" y="5714154"/>
                    <a:pt x="3967185" y="5432580"/>
                  </a:cubicBezTo>
                  <a:cubicBezTo>
                    <a:pt x="3978066" y="5128145"/>
                    <a:pt x="3747189" y="4874154"/>
                    <a:pt x="3449925" y="4863441"/>
                  </a:cubicBezTo>
                  <a:cubicBezTo>
                    <a:pt x="3151732" y="4852729"/>
                    <a:pt x="2899597" y="5087318"/>
                    <a:pt x="2889306" y="5385088"/>
                  </a:cubicBezTo>
                  <a:cubicBezTo>
                    <a:pt x="2878762" y="5688426"/>
                    <a:pt x="3112254" y="5930438"/>
                    <a:pt x="3426474" y="5941995"/>
                  </a:cubicBezTo>
                  <a:close/>
                </a:path>
              </a:pathLst>
            </a:custGeom>
            <a:solidFill>
              <a:schemeClr val="bg1"/>
            </a:solidFill>
            <a:ln w="84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5" name="Freeform: Shape 7194">
              <a:extLst>
                <a:ext uri="{FF2B5EF4-FFF2-40B4-BE49-F238E27FC236}">
                  <a16:creationId xmlns:a16="http://schemas.microsoft.com/office/drawing/2014/main" id="{B2D44F16-28BA-E02E-2C8C-DC4E0768B270}"/>
                </a:ext>
              </a:extLst>
            </p:cNvPr>
            <p:cNvSpPr/>
            <p:nvPr/>
          </p:nvSpPr>
          <p:spPr>
            <a:xfrm>
              <a:off x="3241738" y="2457572"/>
              <a:ext cx="414530" cy="527252"/>
            </a:xfrm>
            <a:custGeom>
              <a:avLst/>
              <a:gdLst>
                <a:gd name="connsiteX0" fmla="*/ 1136427 w 4602291"/>
                <a:gd name="connsiteY0" fmla="*/ 3876077 h 5853778"/>
                <a:gd name="connsiteX1" fmla="*/ 2033111 w 4602291"/>
                <a:gd name="connsiteY1" fmla="*/ 4107655 h 5853778"/>
                <a:gd name="connsiteX2" fmla="*/ 2632805 w 4602291"/>
                <a:gd name="connsiteY2" fmla="*/ 4261007 h 5853778"/>
                <a:gd name="connsiteX3" fmla="*/ 2861691 w 4602291"/>
                <a:gd name="connsiteY3" fmla="*/ 4275866 h 5853778"/>
                <a:gd name="connsiteX4" fmla="*/ 3038379 w 4602291"/>
                <a:gd name="connsiteY4" fmla="*/ 4435506 h 5853778"/>
                <a:gd name="connsiteX5" fmla="*/ 2956178 w 4602291"/>
                <a:gd name="connsiteY5" fmla="*/ 4646008 h 5853778"/>
                <a:gd name="connsiteX6" fmla="*/ 2371915 w 4602291"/>
                <a:gd name="connsiteY6" fmla="*/ 4777739 h 5853778"/>
                <a:gd name="connsiteX7" fmla="*/ 2257901 w 4602291"/>
                <a:gd name="connsiteY7" fmla="*/ 4772786 h 5853778"/>
                <a:gd name="connsiteX8" fmla="*/ 2162555 w 4602291"/>
                <a:gd name="connsiteY8" fmla="*/ 4864988 h 5853778"/>
                <a:gd name="connsiteX9" fmla="*/ 2238089 w 4602291"/>
                <a:gd name="connsiteY9" fmla="*/ 4969287 h 5853778"/>
                <a:gd name="connsiteX10" fmla="*/ 3070288 w 4602291"/>
                <a:gd name="connsiteY10" fmla="*/ 4779834 h 5853778"/>
                <a:gd name="connsiteX11" fmla="*/ 3164395 w 4602291"/>
                <a:gd name="connsiteY11" fmla="*/ 4650294 h 5853778"/>
                <a:gd name="connsiteX12" fmla="*/ 3405568 w 4602291"/>
                <a:gd name="connsiteY12" fmla="*/ 4408931 h 5853778"/>
                <a:gd name="connsiteX13" fmla="*/ 3968400 w 4602291"/>
                <a:gd name="connsiteY13" fmla="*/ 4135754 h 5853778"/>
                <a:gd name="connsiteX14" fmla="*/ 4471892 w 4602291"/>
                <a:gd name="connsiteY14" fmla="*/ 4364163 h 5853778"/>
                <a:gd name="connsiteX15" fmla="*/ 4312062 w 4602291"/>
                <a:gd name="connsiteY15" fmla="*/ 4710587 h 5853778"/>
                <a:gd name="connsiteX16" fmla="*/ 2768441 w 4602291"/>
                <a:gd name="connsiteY16" fmla="*/ 5623940 h 5853778"/>
                <a:gd name="connsiteX17" fmla="*/ 2203894 w 4602291"/>
                <a:gd name="connsiteY17" fmla="*/ 5853587 h 5853778"/>
                <a:gd name="connsiteX18" fmla="*/ 1901951 w 4602291"/>
                <a:gd name="connsiteY18" fmla="*/ 5853587 h 5853778"/>
                <a:gd name="connsiteX19" fmla="*/ 1901951 w 4602291"/>
                <a:gd name="connsiteY19" fmla="*/ 5853778 h 5853778"/>
                <a:gd name="connsiteX20" fmla="*/ 866584 w 4602291"/>
                <a:gd name="connsiteY20" fmla="*/ 5374099 h 5853778"/>
                <a:gd name="connsiteX21" fmla="*/ 809148 w 4602291"/>
                <a:gd name="connsiteY21" fmla="*/ 5288279 h 5853778"/>
                <a:gd name="connsiteX22" fmla="*/ 809720 w 4602291"/>
                <a:gd name="connsiteY22" fmla="*/ 3919250 h 5853778"/>
                <a:gd name="connsiteX23" fmla="*/ 821054 w 4602291"/>
                <a:gd name="connsiteY23" fmla="*/ 3893342 h 5853778"/>
                <a:gd name="connsiteX24" fmla="*/ 1136427 w 4602291"/>
                <a:gd name="connsiteY24" fmla="*/ 3876077 h 5853778"/>
                <a:gd name="connsiteX25" fmla="*/ 0 w 4602291"/>
                <a:gd name="connsiteY25" fmla="*/ 3750563 h 5853778"/>
                <a:gd name="connsiteX26" fmla="*/ 604838 w 4602291"/>
                <a:gd name="connsiteY26" fmla="*/ 3750563 h 5853778"/>
                <a:gd name="connsiteX27" fmla="*/ 604838 w 4602291"/>
                <a:gd name="connsiteY27" fmla="*/ 5484970 h 5853778"/>
                <a:gd name="connsiteX28" fmla="*/ 0 w 4602291"/>
                <a:gd name="connsiteY28" fmla="*/ 5484970 h 5853778"/>
                <a:gd name="connsiteX29" fmla="*/ 3149726 w 4602291"/>
                <a:gd name="connsiteY29" fmla="*/ 3702938 h 5853778"/>
                <a:gd name="connsiteX30" fmla="*/ 2362580 w 4602291"/>
                <a:gd name="connsiteY30" fmla="*/ 3785329 h 5853778"/>
                <a:gd name="connsiteX31" fmla="*/ 3149726 w 4602291"/>
                <a:gd name="connsiteY31" fmla="*/ 3702938 h 5853778"/>
                <a:gd name="connsiteX32" fmla="*/ 3252120 w 4602291"/>
                <a:gd name="connsiteY32" fmla="*/ 3251262 h 5853778"/>
                <a:gd name="connsiteX33" fmla="*/ 3263646 w 4602291"/>
                <a:gd name="connsiteY33" fmla="*/ 3317366 h 5853778"/>
                <a:gd name="connsiteX34" fmla="*/ 3091719 w 4602291"/>
                <a:gd name="connsiteY34" fmla="*/ 3524249 h 5853778"/>
                <a:gd name="connsiteX35" fmla="*/ 2390298 w 4602291"/>
                <a:gd name="connsiteY35" fmla="*/ 3599020 h 5853778"/>
                <a:gd name="connsiteX36" fmla="*/ 2216943 w 4602291"/>
                <a:gd name="connsiteY36" fmla="*/ 3473957 h 5853778"/>
                <a:gd name="connsiteX37" fmla="*/ 2194655 w 4602291"/>
                <a:gd name="connsiteY37" fmla="*/ 3360990 h 5853778"/>
                <a:gd name="connsiteX38" fmla="*/ 3252120 w 4602291"/>
                <a:gd name="connsiteY38" fmla="*/ 3251262 h 5853778"/>
                <a:gd name="connsiteX39" fmla="*/ 4478084 w 4602291"/>
                <a:gd name="connsiteY39" fmla="*/ 1630107 h 5853778"/>
                <a:gd name="connsiteX40" fmla="*/ 4600003 w 4602291"/>
                <a:gd name="connsiteY40" fmla="*/ 1751646 h 5853778"/>
                <a:gd name="connsiteX41" fmla="*/ 4490752 w 4602291"/>
                <a:gd name="connsiteY41" fmla="*/ 1875471 h 5853778"/>
                <a:gd name="connsiteX42" fmla="*/ 4330922 w 4602291"/>
                <a:gd name="connsiteY42" fmla="*/ 1888330 h 5853778"/>
                <a:gd name="connsiteX43" fmla="*/ 4330922 w 4602291"/>
                <a:gd name="connsiteY43" fmla="*/ 1891568 h 5853778"/>
                <a:gd name="connsiteX44" fmla="*/ 4330922 w 4602291"/>
                <a:gd name="connsiteY44" fmla="*/ 1891664 h 5853778"/>
                <a:gd name="connsiteX45" fmla="*/ 4205573 w 4602291"/>
                <a:gd name="connsiteY45" fmla="*/ 1888139 h 5853778"/>
                <a:gd name="connsiteX46" fmla="*/ 4101274 w 4602291"/>
                <a:gd name="connsiteY46" fmla="*/ 1776316 h 5853778"/>
                <a:gd name="connsiteX47" fmla="*/ 4190619 w 4602291"/>
                <a:gd name="connsiteY47" fmla="*/ 1653729 h 5853778"/>
                <a:gd name="connsiteX48" fmla="*/ 4478084 w 4602291"/>
                <a:gd name="connsiteY48" fmla="*/ 1630107 h 5853778"/>
                <a:gd name="connsiteX49" fmla="*/ 1200936 w 4602291"/>
                <a:gd name="connsiteY49" fmla="*/ 1613355 h 5853778"/>
                <a:gd name="connsiteX50" fmla="*/ 1349407 w 4602291"/>
                <a:gd name="connsiteY50" fmla="*/ 1626297 h 5853778"/>
                <a:gd name="connsiteX51" fmla="*/ 1454086 w 4602291"/>
                <a:gd name="connsiteY51" fmla="*/ 1745836 h 5853778"/>
                <a:gd name="connsiteX52" fmla="*/ 1341882 w 4602291"/>
                <a:gd name="connsiteY52" fmla="*/ 1860040 h 5853778"/>
                <a:gd name="connsiteX53" fmla="*/ 1194054 w 4602291"/>
                <a:gd name="connsiteY53" fmla="*/ 1864041 h 5853778"/>
                <a:gd name="connsiteX54" fmla="*/ 1194054 w 4602291"/>
                <a:gd name="connsiteY54" fmla="*/ 1862517 h 5853778"/>
                <a:gd name="connsiteX55" fmla="*/ 1058037 w 4602291"/>
                <a:gd name="connsiteY55" fmla="*/ 1858612 h 5853778"/>
                <a:gd name="connsiteX56" fmla="*/ 953643 w 4602291"/>
                <a:gd name="connsiteY56" fmla="*/ 1737644 h 5853778"/>
                <a:gd name="connsiteX57" fmla="*/ 1052036 w 4602291"/>
                <a:gd name="connsiteY57" fmla="*/ 1626487 h 5853778"/>
                <a:gd name="connsiteX58" fmla="*/ 1200936 w 4602291"/>
                <a:gd name="connsiteY58" fmla="*/ 1613355 h 5853778"/>
                <a:gd name="connsiteX59" fmla="*/ 3259618 w 4602291"/>
                <a:gd name="connsiteY59" fmla="*/ 1410022 h 5853778"/>
                <a:gd name="connsiteX60" fmla="*/ 2987802 w 4602291"/>
                <a:gd name="connsiteY60" fmla="*/ 1553813 h 5853778"/>
                <a:gd name="connsiteX61" fmla="*/ 2627090 w 4602291"/>
                <a:gd name="connsiteY61" fmla="*/ 1976626 h 5853778"/>
                <a:gd name="connsiteX62" fmla="*/ 2569083 w 4602291"/>
                <a:gd name="connsiteY62" fmla="*/ 2039968 h 5853778"/>
                <a:gd name="connsiteX63" fmla="*/ 2171985 w 4602291"/>
                <a:gd name="connsiteY63" fmla="*/ 1935764 h 5853778"/>
                <a:gd name="connsiteX64" fmla="*/ 2566130 w 4602291"/>
                <a:gd name="connsiteY64" fmla="*/ 2481832 h 5853778"/>
                <a:gd name="connsiteX65" fmla="*/ 2566225 w 4602291"/>
                <a:gd name="connsiteY65" fmla="*/ 2481832 h 5853778"/>
                <a:gd name="connsiteX66" fmla="*/ 3364992 w 4602291"/>
                <a:gd name="connsiteY66" fmla="*/ 1425701 h 5853778"/>
                <a:gd name="connsiteX67" fmla="*/ 3259618 w 4602291"/>
                <a:gd name="connsiteY67" fmla="*/ 1410022 h 5853778"/>
                <a:gd name="connsiteX68" fmla="*/ 2742628 w 4602291"/>
                <a:gd name="connsiteY68" fmla="*/ 691419 h 5853778"/>
                <a:gd name="connsiteX69" fmla="*/ 3925347 w 4602291"/>
                <a:gd name="connsiteY69" fmla="*/ 1821559 h 5853778"/>
                <a:gd name="connsiteX70" fmla="*/ 3706368 w 4602291"/>
                <a:gd name="connsiteY70" fmla="*/ 2505740 h 5853778"/>
                <a:gd name="connsiteX71" fmla="*/ 3335655 w 4602291"/>
                <a:gd name="connsiteY71" fmla="*/ 2995706 h 5853778"/>
                <a:gd name="connsiteX72" fmla="*/ 3212306 w 4602291"/>
                <a:gd name="connsiteY72" fmla="*/ 3068191 h 5853778"/>
                <a:gd name="connsiteX73" fmla="*/ 2359438 w 4602291"/>
                <a:gd name="connsiteY73" fmla="*/ 3159727 h 5853778"/>
                <a:gd name="connsiteX74" fmla="*/ 2117502 w 4602291"/>
                <a:gd name="connsiteY74" fmla="*/ 3005041 h 5853778"/>
                <a:gd name="connsiteX75" fmla="*/ 1902618 w 4602291"/>
                <a:gd name="connsiteY75" fmla="*/ 2624803 h 5853778"/>
                <a:gd name="connsiteX76" fmla="*/ 1685925 w 4602291"/>
                <a:gd name="connsiteY76" fmla="*/ 1444941 h 5853778"/>
                <a:gd name="connsiteX77" fmla="*/ 2742533 w 4602291"/>
                <a:gd name="connsiteY77" fmla="*/ 691514 h 5853778"/>
                <a:gd name="connsiteX78" fmla="*/ 4069174 w 4602291"/>
                <a:gd name="connsiteY78" fmla="*/ 483297 h 5853778"/>
                <a:gd name="connsiteX79" fmla="*/ 4069270 w 4602291"/>
                <a:gd name="connsiteY79" fmla="*/ 483297 h 5853778"/>
                <a:gd name="connsiteX80" fmla="*/ 4191095 w 4602291"/>
                <a:gd name="connsiteY80" fmla="*/ 672369 h 5853778"/>
                <a:gd name="connsiteX81" fmla="*/ 4018406 w 4602291"/>
                <a:gd name="connsiteY81" fmla="*/ 901731 h 5853778"/>
                <a:gd name="connsiteX82" fmla="*/ 3858386 w 4602291"/>
                <a:gd name="connsiteY82" fmla="*/ 914685 h 5853778"/>
                <a:gd name="connsiteX83" fmla="*/ 3827906 w 4602291"/>
                <a:gd name="connsiteY83" fmla="*/ 769047 h 5853778"/>
                <a:gd name="connsiteX84" fmla="*/ 3999737 w 4602291"/>
                <a:gd name="connsiteY84" fmla="*/ 524445 h 5853778"/>
                <a:gd name="connsiteX85" fmla="*/ 4069174 w 4602291"/>
                <a:gd name="connsiteY85" fmla="*/ 483297 h 5853778"/>
                <a:gd name="connsiteX86" fmla="*/ 1531525 w 4602291"/>
                <a:gd name="connsiteY86" fmla="*/ 305274 h 5853778"/>
                <a:gd name="connsiteX87" fmla="*/ 1846040 w 4602291"/>
                <a:gd name="connsiteY87" fmla="*/ 619885 h 5853778"/>
                <a:gd name="connsiteX88" fmla="*/ 1846040 w 4602291"/>
                <a:gd name="connsiteY88" fmla="*/ 619980 h 5853778"/>
                <a:gd name="connsiteX89" fmla="*/ 1681829 w 4602291"/>
                <a:gd name="connsiteY89" fmla="*/ 735614 h 5853778"/>
                <a:gd name="connsiteX90" fmla="*/ 1422559 w 4602291"/>
                <a:gd name="connsiteY90" fmla="*/ 476534 h 5853778"/>
                <a:gd name="connsiteX91" fmla="*/ 1531525 w 4602291"/>
                <a:gd name="connsiteY91" fmla="*/ 305274 h 5853778"/>
                <a:gd name="connsiteX92" fmla="*/ 2900838 w 4602291"/>
                <a:gd name="connsiteY92" fmla="*/ 0 h 5853778"/>
                <a:gd name="connsiteX93" fmla="*/ 2993707 w 4602291"/>
                <a:gd name="connsiteY93" fmla="*/ 0 h 5853778"/>
                <a:gd name="connsiteX94" fmla="*/ 3023806 w 4602291"/>
                <a:gd name="connsiteY94" fmla="*/ 472345 h 5853778"/>
                <a:gd name="connsiteX95" fmla="*/ 2820923 w 4602291"/>
                <a:gd name="connsiteY95" fmla="*/ 450723 h 5853778"/>
                <a:gd name="connsiteX96" fmla="*/ 2900838 w 4602291"/>
                <a:gd name="connsiteY96" fmla="*/ 0 h 585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602291" h="5853778">
                  <a:moveTo>
                    <a:pt x="1136427" y="3876077"/>
                  </a:moveTo>
                  <a:cubicBezTo>
                    <a:pt x="1450056" y="3871804"/>
                    <a:pt x="1756076" y="3917131"/>
                    <a:pt x="2033111" y="4107655"/>
                  </a:cubicBezTo>
                  <a:cubicBezTo>
                    <a:pt x="2219039" y="4235576"/>
                    <a:pt x="2413825" y="4279772"/>
                    <a:pt x="2632805" y="4261007"/>
                  </a:cubicBezTo>
                  <a:cubicBezTo>
                    <a:pt x="2709005" y="4254435"/>
                    <a:pt x="2795301" y="4247291"/>
                    <a:pt x="2861691" y="4275866"/>
                  </a:cubicBezTo>
                  <a:cubicBezTo>
                    <a:pt x="2931890" y="4306156"/>
                    <a:pt x="3004089" y="4368354"/>
                    <a:pt x="3038379" y="4435506"/>
                  </a:cubicBezTo>
                  <a:cubicBezTo>
                    <a:pt x="3078480" y="4514182"/>
                    <a:pt x="3023616" y="4591239"/>
                    <a:pt x="2956178" y="4646008"/>
                  </a:cubicBezTo>
                  <a:cubicBezTo>
                    <a:pt x="2783395" y="4786502"/>
                    <a:pt x="2578798" y="4787835"/>
                    <a:pt x="2371915" y="4777739"/>
                  </a:cubicBezTo>
                  <a:cubicBezTo>
                    <a:pt x="2333339" y="4775834"/>
                    <a:pt x="2288857" y="4758879"/>
                    <a:pt x="2257901" y="4772786"/>
                  </a:cubicBezTo>
                  <a:cubicBezTo>
                    <a:pt x="2218182" y="4790598"/>
                    <a:pt x="2166080" y="4830317"/>
                    <a:pt x="2162555" y="4864988"/>
                  </a:cubicBezTo>
                  <a:cubicBezTo>
                    <a:pt x="2159126" y="4898421"/>
                    <a:pt x="2210371" y="4969001"/>
                    <a:pt x="2238089" y="4969287"/>
                  </a:cubicBezTo>
                  <a:cubicBezTo>
                    <a:pt x="2529554" y="4972335"/>
                    <a:pt x="2831210" y="5005005"/>
                    <a:pt x="3070288" y="4779834"/>
                  </a:cubicBezTo>
                  <a:cubicBezTo>
                    <a:pt x="3108864" y="4743449"/>
                    <a:pt x="3151346" y="4698681"/>
                    <a:pt x="3164395" y="4650294"/>
                  </a:cubicBezTo>
                  <a:cubicBezTo>
                    <a:pt x="3199638" y="4519611"/>
                    <a:pt x="3291649" y="4460270"/>
                    <a:pt x="3405568" y="4408931"/>
                  </a:cubicBezTo>
                  <a:cubicBezTo>
                    <a:pt x="3595592" y="4323301"/>
                    <a:pt x="3779234" y="4223574"/>
                    <a:pt x="3968400" y="4135754"/>
                  </a:cubicBezTo>
                  <a:cubicBezTo>
                    <a:pt x="4186237" y="4034598"/>
                    <a:pt x="4429029" y="4144993"/>
                    <a:pt x="4471892" y="4364163"/>
                  </a:cubicBezTo>
                  <a:cubicBezTo>
                    <a:pt x="4501324" y="4514658"/>
                    <a:pt x="4430458" y="4624958"/>
                    <a:pt x="4312062" y="4710587"/>
                  </a:cubicBezTo>
                  <a:cubicBezTo>
                    <a:pt x="3825621" y="5062536"/>
                    <a:pt x="3312604" y="5370289"/>
                    <a:pt x="2768441" y="5623940"/>
                  </a:cubicBezTo>
                  <a:cubicBezTo>
                    <a:pt x="2584513" y="5709665"/>
                    <a:pt x="2392299" y="5777578"/>
                    <a:pt x="2203894" y="5853587"/>
                  </a:cubicBezTo>
                  <a:lnTo>
                    <a:pt x="1901951" y="5853587"/>
                  </a:lnTo>
                  <a:lnTo>
                    <a:pt x="1901951" y="5853778"/>
                  </a:lnTo>
                  <a:cubicBezTo>
                    <a:pt x="1524285" y="5764433"/>
                    <a:pt x="1208627" y="5540596"/>
                    <a:pt x="866584" y="5374099"/>
                  </a:cubicBezTo>
                  <a:cubicBezTo>
                    <a:pt x="839152" y="5360764"/>
                    <a:pt x="809339" y="5317711"/>
                    <a:pt x="809148" y="5288279"/>
                  </a:cubicBezTo>
                  <a:cubicBezTo>
                    <a:pt x="806481" y="4831936"/>
                    <a:pt x="808386" y="4375593"/>
                    <a:pt x="809720" y="3919250"/>
                  </a:cubicBezTo>
                  <a:cubicBezTo>
                    <a:pt x="809720" y="3912392"/>
                    <a:pt x="815530" y="3905534"/>
                    <a:pt x="821054" y="3893342"/>
                  </a:cubicBezTo>
                  <a:cubicBezTo>
                    <a:pt x="926496" y="3884437"/>
                    <a:pt x="1031884" y="3877501"/>
                    <a:pt x="1136427" y="3876077"/>
                  </a:cubicBezTo>
                  <a:close/>
                  <a:moveTo>
                    <a:pt x="0" y="3750563"/>
                  </a:moveTo>
                  <a:lnTo>
                    <a:pt x="604838" y="3750563"/>
                  </a:lnTo>
                  <a:lnTo>
                    <a:pt x="604838" y="5484970"/>
                  </a:lnTo>
                  <a:lnTo>
                    <a:pt x="0" y="5484970"/>
                  </a:lnTo>
                  <a:close/>
                  <a:moveTo>
                    <a:pt x="3149726" y="3702938"/>
                  </a:moveTo>
                  <a:cubicBezTo>
                    <a:pt x="3003708" y="4004880"/>
                    <a:pt x="2524124" y="4034408"/>
                    <a:pt x="2362580" y="3785329"/>
                  </a:cubicBezTo>
                  <a:cubicBezTo>
                    <a:pt x="2630233" y="3757326"/>
                    <a:pt x="2885884" y="3730560"/>
                    <a:pt x="3149726" y="3702938"/>
                  </a:cubicBezTo>
                  <a:close/>
                  <a:moveTo>
                    <a:pt x="3252120" y="3251262"/>
                  </a:moveTo>
                  <a:cubicBezTo>
                    <a:pt x="3257359" y="3280218"/>
                    <a:pt x="3262598" y="3298697"/>
                    <a:pt x="3263646" y="3317366"/>
                  </a:cubicBezTo>
                  <a:cubicBezTo>
                    <a:pt x="3273266" y="3488911"/>
                    <a:pt x="3262979" y="3504437"/>
                    <a:pt x="3091719" y="3524249"/>
                  </a:cubicBezTo>
                  <a:cubicBezTo>
                    <a:pt x="2858167" y="3551300"/>
                    <a:pt x="2623375" y="3568825"/>
                    <a:pt x="2390298" y="3599020"/>
                  </a:cubicBezTo>
                  <a:cubicBezTo>
                    <a:pt x="2284285" y="3612736"/>
                    <a:pt x="2216181" y="3599401"/>
                    <a:pt x="2216943" y="3473957"/>
                  </a:cubicBezTo>
                  <a:cubicBezTo>
                    <a:pt x="2217134" y="3444143"/>
                    <a:pt x="2205609" y="3414140"/>
                    <a:pt x="2194655" y="3360990"/>
                  </a:cubicBezTo>
                  <a:cubicBezTo>
                    <a:pt x="2550795" y="3324033"/>
                    <a:pt x="2899791" y="3287838"/>
                    <a:pt x="3252120" y="3251262"/>
                  </a:cubicBezTo>
                  <a:close/>
                  <a:moveTo>
                    <a:pt x="4478084" y="1630107"/>
                  </a:moveTo>
                  <a:cubicBezTo>
                    <a:pt x="4551235" y="1630774"/>
                    <a:pt x="4615339" y="1674779"/>
                    <a:pt x="4600003" y="1751646"/>
                  </a:cubicBezTo>
                  <a:cubicBezTo>
                    <a:pt x="4590478" y="1799557"/>
                    <a:pt x="4537615" y="1851754"/>
                    <a:pt x="4490752" y="1875471"/>
                  </a:cubicBezTo>
                  <a:cubicBezTo>
                    <a:pt x="4446651" y="1897855"/>
                    <a:pt x="4384929" y="1885472"/>
                    <a:pt x="4330922" y="1888330"/>
                  </a:cubicBezTo>
                  <a:lnTo>
                    <a:pt x="4330922" y="1891568"/>
                  </a:lnTo>
                  <a:lnTo>
                    <a:pt x="4330922" y="1891664"/>
                  </a:lnTo>
                  <a:cubicBezTo>
                    <a:pt x="4288536" y="1891664"/>
                    <a:pt x="4238244" y="1906046"/>
                    <a:pt x="4205573" y="1888139"/>
                  </a:cubicBezTo>
                  <a:cubicBezTo>
                    <a:pt x="4161282" y="1863946"/>
                    <a:pt x="4103370" y="1816416"/>
                    <a:pt x="4101274" y="1776316"/>
                  </a:cubicBezTo>
                  <a:cubicBezTo>
                    <a:pt x="4099179" y="1735263"/>
                    <a:pt x="4150423" y="1664111"/>
                    <a:pt x="4190619" y="1653729"/>
                  </a:cubicBezTo>
                  <a:cubicBezTo>
                    <a:pt x="4282440" y="1629821"/>
                    <a:pt x="4381881" y="1629250"/>
                    <a:pt x="4478084" y="1630107"/>
                  </a:cubicBezTo>
                  <a:close/>
                  <a:moveTo>
                    <a:pt x="1200936" y="1613355"/>
                  </a:moveTo>
                  <a:cubicBezTo>
                    <a:pt x="1251109" y="1613128"/>
                    <a:pt x="1301211" y="1617248"/>
                    <a:pt x="1349407" y="1626297"/>
                  </a:cubicBezTo>
                  <a:cubicBezTo>
                    <a:pt x="1393126" y="1634584"/>
                    <a:pt x="1454848" y="1704688"/>
                    <a:pt x="1454086" y="1745836"/>
                  </a:cubicBezTo>
                  <a:cubicBezTo>
                    <a:pt x="1453420" y="1785841"/>
                    <a:pt x="1389507" y="1837752"/>
                    <a:pt x="1341882" y="1860040"/>
                  </a:cubicBezTo>
                  <a:cubicBezTo>
                    <a:pt x="1300924" y="1879186"/>
                    <a:pt x="1243965" y="1864041"/>
                    <a:pt x="1194054" y="1864041"/>
                  </a:cubicBezTo>
                  <a:lnTo>
                    <a:pt x="1194054" y="1862517"/>
                  </a:lnTo>
                  <a:cubicBezTo>
                    <a:pt x="1147953" y="1862517"/>
                    <a:pt x="1093184" y="1878233"/>
                    <a:pt x="1058037" y="1858612"/>
                  </a:cubicBezTo>
                  <a:cubicBezTo>
                    <a:pt x="1012507" y="1833275"/>
                    <a:pt x="958215" y="1782316"/>
                    <a:pt x="953643" y="1737644"/>
                  </a:cubicBezTo>
                  <a:cubicBezTo>
                    <a:pt x="950023" y="1702497"/>
                    <a:pt x="1011460" y="1633536"/>
                    <a:pt x="1052036" y="1626487"/>
                  </a:cubicBezTo>
                  <a:cubicBezTo>
                    <a:pt x="1100519" y="1618153"/>
                    <a:pt x="1150763" y="1613581"/>
                    <a:pt x="1200936" y="1613355"/>
                  </a:cubicBezTo>
                  <a:close/>
                  <a:moveTo>
                    <a:pt x="3259618" y="1410022"/>
                  </a:moveTo>
                  <a:cubicBezTo>
                    <a:pt x="3157627" y="1410241"/>
                    <a:pt x="3066098" y="1458158"/>
                    <a:pt x="2987802" y="1553813"/>
                  </a:cubicBezTo>
                  <a:cubicBezTo>
                    <a:pt x="2870549" y="1697163"/>
                    <a:pt x="2747772" y="1836037"/>
                    <a:pt x="2627090" y="1976626"/>
                  </a:cubicBezTo>
                  <a:cubicBezTo>
                    <a:pt x="2608516" y="1998248"/>
                    <a:pt x="2588514" y="2018727"/>
                    <a:pt x="2569083" y="2039968"/>
                  </a:cubicBezTo>
                  <a:cubicBezTo>
                    <a:pt x="2384774" y="1858707"/>
                    <a:pt x="2365914" y="1854611"/>
                    <a:pt x="2171985" y="1935764"/>
                  </a:cubicBezTo>
                  <a:cubicBezTo>
                    <a:pt x="2305717" y="2121025"/>
                    <a:pt x="2442210" y="2310097"/>
                    <a:pt x="2566130" y="2481832"/>
                  </a:cubicBezTo>
                  <a:lnTo>
                    <a:pt x="2566225" y="2481832"/>
                  </a:lnTo>
                  <a:cubicBezTo>
                    <a:pt x="2824543" y="2140266"/>
                    <a:pt x="3097339" y="1779554"/>
                    <a:pt x="3364992" y="1425701"/>
                  </a:cubicBezTo>
                  <a:cubicBezTo>
                    <a:pt x="3328773" y="1415176"/>
                    <a:pt x="3293614" y="1409949"/>
                    <a:pt x="3259618" y="1410022"/>
                  </a:cubicBezTo>
                  <a:close/>
                  <a:moveTo>
                    <a:pt x="2742628" y="691419"/>
                  </a:moveTo>
                  <a:cubicBezTo>
                    <a:pt x="3404711" y="693991"/>
                    <a:pt x="3922585" y="1187386"/>
                    <a:pt x="3925347" y="1821559"/>
                  </a:cubicBezTo>
                  <a:cubicBezTo>
                    <a:pt x="3926491" y="2072257"/>
                    <a:pt x="3850576" y="2301905"/>
                    <a:pt x="3706368" y="2505740"/>
                  </a:cubicBezTo>
                  <a:cubicBezTo>
                    <a:pt x="3588067" y="2672904"/>
                    <a:pt x="3463385" y="2835686"/>
                    <a:pt x="3335655" y="2995706"/>
                  </a:cubicBezTo>
                  <a:cubicBezTo>
                    <a:pt x="3307461" y="3030949"/>
                    <a:pt x="3256311" y="3062762"/>
                    <a:pt x="3212306" y="3068191"/>
                  </a:cubicBezTo>
                  <a:cubicBezTo>
                    <a:pt x="2928556" y="3103243"/>
                    <a:pt x="2644044" y="3131723"/>
                    <a:pt x="2359438" y="3159727"/>
                  </a:cubicBezTo>
                  <a:cubicBezTo>
                    <a:pt x="2206752" y="3174776"/>
                    <a:pt x="2181130" y="3145915"/>
                    <a:pt x="2117502" y="3005041"/>
                  </a:cubicBezTo>
                  <a:cubicBezTo>
                    <a:pt x="2057781" y="2872738"/>
                    <a:pt x="1987010" y="2742627"/>
                    <a:pt x="1902618" y="2624803"/>
                  </a:cubicBezTo>
                  <a:cubicBezTo>
                    <a:pt x="1643919" y="2263615"/>
                    <a:pt x="1539240" y="1878043"/>
                    <a:pt x="1685925" y="1444941"/>
                  </a:cubicBezTo>
                  <a:cubicBezTo>
                    <a:pt x="1843373" y="980122"/>
                    <a:pt x="2252186" y="689609"/>
                    <a:pt x="2742533" y="691514"/>
                  </a:cubicBezTo>
                  <a:close/>
                  <a:moveTo>
                    <a:pt x="4069174" y="483297"/>
                  </a:moveTo>
                  <a:lnTo>
                    <a:pt x="4069270" y="483297"/>
                  </a:lnTo>
                  <a:cubicBezTo>
                    <a:pt x="4188999" y="481964"/>
                    <a:pt x="4245768" y="580167"/>
                    <a:pt x="4191095" y="672369"/>
                  </a:cubicBezTo>
                  <a:cubicBezTo>
                    <a:pt x="4142327" y="754665"/>
                    <a:pt x="4088129" y="838294"/>
                    <a:pt x="4018406" y="901731"/>
                  </a:cubicBezTo>
                  <a:cubicBezTo>
                    <a:pt x="3985259" y="931925"/>
                    <a:pt x="3899058" y="937164"/>
                    <a:pt x="3858386" y="914685"/>
                  </a:cubicBezTo>
                  <a:cubicBezTo>
                    <a:pt x="3828478" y="898111"/>
                    <a:pt x="3809618" y="806481"/>
                    <a:pt x="3827906" y="769047"/>
                  </a:cubicBezTo>
                  <a:cubicBezTo>
                    <a:pt x="3871245" y="680560"/>
                    <a:pt x="3937348" y="602360"/>
                    <a:pt x="3999737" y="524445"/>
                  </a:cubicBezTo>
                  <a:cubicBezTo>
                    <a:pt x="4019073" y="500347"/>
                    <a:pt x="4056221" y="490632"/>
                    <a:pt x="4069174" y="483297"/>
                  </a:cubicBezTo>
                  <a:close/>
                  <a:moveTo>
                    <a:pt x="1531525" y="305274"/>
                  </a:moveTo>
                  <a:cubicBezTo>
                    <a:pt x="1606867" y="304893"/>
                    <a:pt x="1843754" y="541875"/>
                    <a:pt x="1846040" y="619885"/>
                  </a:cubicBezTo>
                  <a:lnTo>
                    <a:pt x="1846040" y="619980"/>
                  </a:lnTo>
                  <a:cubicBezTo>
                    <a:pt x="1848612" y="708754"/>
                    <a:pt x="1750504" y="786287"/>
                    <a:pt x="1681829" y="735614"/>
                  </a:cubicBezTo>
                  <a:cubicBezTo>
                    <a:pt x="1584293" y="663605"/>
                    <a:pt x="1495806" y="573403"/>
                    <a:pt x="1422559" y="476534"/>
                  </a:cubicBezTo>
                  <a:cubicBezTo>
                    <a:pt x="1371790" y="409383"/>
                    <a:pt x="1446085" y="305751"/>
                    <a:pt x="1531525" y="305274"/>
                  </a:cubicBezTo>
                  <a:close/>
                  <a:moveTo>
                    <a:pt x="2900838" y="0"/>
                  </a:moveTo>
                  <a:lnTo>
                    <a:pt x="2993707" y="0"/>
                  </a:lnTo>
                  <a:cubicBezTo>
                    <a:pt x="3074098" y="78200"/>
                    <a:pt x="3093719" y="386239"/>
                    <a:pt x="3023806" y="472345"/>
                  </a:cubicBezTo>
                  <a:cubicBezTo>
                    <a:pt x="2969228" y="539591"/>
                    <a:pt x="2863309" y="528257"/>
                    <a:pt x="2820923" y="450723"/>
                  </a:cubicBezTo>
                  <a:cubicBezTo>
                    <a:pt x="2773965" y="364903"/>
                    <a:pt x="2826543" y="68199"/>
                    <a:pt x="290083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8" name="Graphic 7196">
              <a:extLst>
                <a:ext uri="{FF2B5EF4-FFF2-40B4-BE49-F238E27FC236}">
                  <a16:creationId xmlns:a16="http://schemas.microsoft.com/office/drawing/2014/main" id="{A095F358-F16F-E05E-46FD-5431728BE37D}"/>
                </a:ext>
              </a:extLst>
            </p:cNvPr>
            <p:cNvSpPr/>
            <p:nvPr/>
          </p:nvSpPr>
          <p:spPr>
            <a:xfrm>
              <a:off x="5360983" y="2500366"/>
              <a:ext cx="489392" cy="441664"/>
            </a:xfrm>
            <a:custGeom>
              <a:avLst/>
              <a:gdLst>
                <a:gd name="connsiteX0" fmla="*/ 0 w 4232433"/>
                <a:gd name="connsiteY0" fmla="*/ 3819716 h 3819715"/>
                <a:gd name="connsiteX1" fmla="*/ 0 w 4232433"/>
                <a:gd name="connsiteY1" fmla="*/ 0 h 3819715"/>
                <a:gd name="connsiteX2" fmla="*/ 304800 w 4232433"/>
                <a:gd name="connsiteY2" fmla="*/ 0 h 3819715"/>
                <a:gd name="connsiteX3" fmla="*/ 304800 w 4232433"/>
                <a:gd name="connsiteY3" fmla="*/ 2116741 h 3819715"/>
                <a:gd name="connsiteX4" fmla="*/ 400907 w 4232433"/>
                <a:gd name="connsiteY4" fmla="*/ 2054162 h 3819715"/>
                <a:gd name="connsiteX5" fmla="*/ 2163699 w 4232433"/>
                <a:gd name="connsiteY5" fmla="*/ 766953 h 3819715"/>
                <a:gd name="connsiteX6" fmla="*/ 2319623 w 4232433"/>
                <a:gd name="connsiteY6" fmla="*/ 748189 h 3819715"/>
                <a:gd name="connsiteX7" fmla="*/ 2839403 w 4232433"/>
                <a:gd name="connsiteY7" fmla="*/ 972312 h 3819715"/>
                <a:gd name="connsiteX8" fmla="*/ 2923223 w 4232433"/>
                <a:gd name="connsiteY8" fmla="*/ 970883 h 3819715"/>
                <a:gd name="connsiteX9" fmla="*/ 3812000 w 4232433"/>
                <a:gd name="connsiteY9" fmla="*/ 166497 h 3819715"/>
                <a:gd name="connsiteX10" fmla="*/ 3633883 w 4232433"/>
                <a:gd name="connsiteY10" fmla="*/ 26480 h 3819715"/>
                <a:gd name="connsiteX11" fmla="*/ 3649790 w 4232433"/>
                <a:gd name="connsiteY11" fmla="*/ 2381 h 3819715"/>
                <a:gd name="connsiteX12" fmla="*/ 4232434 w 4232433"/>
                <a:gd name="connsiteY12" fmla="*/ 2381 h 3819715"/>
                <a:gd name="connsiteX13" fmla="*/ 4232434 w 4232433"/>
                <a:gd name="connsiteY13" fmla="*/ 601980 h 3819715"/>
                <a:gd name="connsiteX14" fmla="*/ 4050316 w 4232433"/>
                <a:gd name="connsiteY14" fmla="*/ 372237 h 3819715"/>
                <a:gd name="connsiteX15" fmla="*/ 3477863 w 4232433"/>
                <a:gd name="connsiteY15" fmla="*/ 890683 h 3819715"/>
                <a:gd name="connsiteX16" fmla="*/ 3009805 w 4232433"/>
                <a:gd name="connsiteY16" fmla="*/ 1319879 h 3819715"/>
                <a:gd name="connsiteX17" fmla="*/ 2891981 w 4232433"/>
                <a:gd name="connsiteY17" fmla="*/ 1336072 h 3819715"/>
                <a:gd name="connsiteX18" fmla="*/ 2346293 w 4232433"/>
                <a:gd name="connsiteY18" fmla="*/ 1099090 h 3819715"/>
                <a:gd name="connsiteX19" fmla="*/ 2217134 w 4232433"/>
                <a:gd name="connsiteY19" fmla="*/ 1114235 h 3819715"/>
                <a:gd name="connsiteX20" fmla="*/ 361664 w 4232433"/>
                <a:gd name="connsiteY20" fmla="*/ 2470023 h 3819715"/>
                <a:gd name="connsiteX21" fmla="*/ 307943 w 4232433"/>
                <a:gd name="connsiteY21" fmla="*/ 2541841 h 3819715"/>
                <a:gd name="connsiteX22" fmla="*/ 305562 w 4232433"/>
                <a:gd name="connsiteY22" fmla="*/ 3509296 h 3819715"/>
                <a:gd name="connsiteX23" fmla="*/ 661226 w 4232433"/>
                <a:gd name="connsiteY23" fmla="*/ 3509296 h 3819715"/>
                <a:gd name="connsiteX24" fmla="*/ 661226 w 4232433"/>
                <a:gd name="connsiteY24" fmla="*/ 2636806 h 3819715"/>
                <a:gd name="connsiteX25" fmla="*/ 972979 w 4232433"/>
                <a:gd name="connsiteY25" fmla="*/ 2636806 h 3819715"/>
                <a:gd name="connsiteX26" fmla="*/ 972979 w 4232433"/>
                <a:gd name="connsiteY26" fmla="*/ 3510248 h 3819715"/>
                <a:gd name="connsiteX27" fmla="*/ 1243298 w 4232433"/>
                <a:gd name="connsiteY27" fmla="*/ 3510248 h 3819715"/>
                <a:gd name="connsiteX28" fmla="*/ 1243298 w 4232433"/>
                <a:gd name="connsiteY28" fmla="*/ 2270665 h 3819715"/>
                <a:gd name="connsiteX29" fmla="*/ 1557909 w 4232433"/>
                <a:gd name="connsiteY29" fmla="*/ 2270665 h 3819715"/>
                <a:gd name="connsiteX30" fmla="*/ 1557909 w 4232433"/>
                <a:gd name="connsiteY30" fmla="*/ 3510153 h 3819715"/>
                <a:gd name="connsiteX31" fmla="*/ 1825847 w 4232433"/>
                <a:gd name="connsiteY31" fmla="*/ 3510153 h 3819715"/>
                <a:gd name="connsiteX32" fmla="*/ 1825847 w 4232433"/>
                <a:gd name="connsiteY32" fmla="*/ 1904714 h 3819715"/>
                <a:gd name="connsiteX33" fmla="*/ 2139696 w 4232433"/>
                <a:gd name="connsiteY33" fmla="*/ 1904714 h 3819715"/>
                <a:gd name="connsiteX34" fmla="*/ 2139696 w 4232433"/>
                <a:gd name="connsiteY34" fmla="*/ 3509105 h 3819715"/>
                <a:gd name="connsiteX35" fmla="*/ 2411349 w 4232433"/>
                <a:gd name="connsiteY35" fmla="*/ 3509105 h 3819715"/>
                <a:gd name="connsiteX36" fmla="*/ 2411349 w 4232433"/>
                <a:gd name="connsiteY36" fmla="*/ 1724787 h 3819715"/>
                <a:gd name="connsiteX37" fmla="*/ 2722245 w 4232433"/>
                <a:gd name="connsiteY37" fmla="*/ 1724787 h 3819715"/>
                <a:gd name="connsiteX38" fmla="*/ 2722245 w 4232433"/>
                <a:gd name="connsiteY38" fmla="*/ 3509963 h 3819715"/>
                <a:gd name="connsiteX39" fmla="*/ 2987040 w 4232433"/>
                <a:gd name="connsiteY39" fmla="*/ 3509963 h 3819715"/>
                <a:gd name="connsiteX40" fmla="*/ 2987040 w 4232433"/>
                <a:gd name="connsiteY40" fmla="*/ 2086261 h 3819715"/>
                <a:gd name="connsiteX41" fmla="*/ 3298508 w 4232433"/>
                <a:gd name="connsiteY41" fmla="*/ 2086261 h 3819715"/>
                <a:gd name="connsiteX42" fmla="*/ 3298508 w 4232433"/>
                <a:gd name="connsiteY42" fmla="*/ 3508153 h 3819715"/>
                <a:gd name="connsiteX43" fmla="*/ 3568637 w 4232433"/>
                <a:gd name="connsiteY43" fmla="*/ 3508153 h 3819715"/>
                <a:gd name="connsiteX44" fmla="*/ 3568637 w 4232433"/>
                <a:gd name="connsiteY44" fmla="*/ 1360646 h 3819715"/>
                <a:gd name="connsiteX45" fmla="*/ 3876104 w 4232433"/>
                <a:gd name="connsiteY45" fmla="*/ 1360646 h 3819715"/>
                <a:gd name="connsiteX46" fmla="*/ 3876104 w 4232433"/>
                <a:gd name="connsiteY46" fmla="*/ 3819716 h 3819715"/>
                <a:gd name="connsiteX47" fmla="*/ 0 w 4232433"/>
                <a:gd name="connsiteY47" fmla="*/ 3819716 h 381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232433" h="3819715">
                  <a:moveTo>
                    <a:pt x="0" y="3819716"/>
                  </a:moveTo>
                  <a:lnTo>
                    <a:pt x="0" y="0"/>
                  </a:lnTo>
                  <a:lnTo>
                    <a:pt x="304800" y="0"/>
                  </a:lnTo>
                  <a:lnTo>
                    <a:pt x="304800" y="2116741"/>
                  </a:lnTo>
                  <a:cubicBezTo>
                    <a:pt x="345567" y="2090357"/>
                    <a:pt x="374237" y="2073688"/>
                    <a:pt x="400907" y="2054162"/>
                  </a:cubicBezTo>
                  <a:cubicBezTo>
                    <a:pt x="988981" y="1625727"/>
                    <a:pt x="1577340" y="1197674"/>
                    <a:pt x="2163699" y="766953"/>
                  </a:cubicBezTo>
                  <a:cubicBezTo>
                    <a:pt x="2217039" y="727710"/>
                    <a:pt x="2259044" y="720376"/>
                    <a:pt x="2319623" y="748189"/>
                  </a:cubicBezTo>
                  <a:cubicBezTo>
                    <a:pt x="2491073" y="826865"/>
                    <a:pt x="2665000" y="900303"/>
                    <a:pt x="2839403" y="972312"/>
                  </a:cubicBezTo>
                  <a:cubicBezTo>
                    <a:pt x="2863787" y="982409"/>
                    <a:pt x="2907125" y="985266"/>
                    <a:pt x="2923223" y="970883"/>
                  </a:cubicBezTo>
                  <a:cubicBezTo>
                    <a:pt x="3217164" y="708279"/>
                    <a:pt x="3508248" y="442532"/>
                    <a:pt x="3812000" y="166497"/>
                  </a:cubicBezTo>
                  <a:cubicBezTo>
                    <a:pt x="3749612" y="117443"/>
                    <a:pt x="3691699" y="72009"/>
                    <a:pt x="3633883" y="26480"/>
                  </a:cubicBezTo>
                  <a:cubicBezTo>
                    <a:pt x="3639217" y="18479"/>
                    <a:pt x="3644456" y="10478"/>
                    <a:pt x="3649790" y="2381"/>
                  </a:cubicBezTo>
                  <a:lnTo>
                    <a:pt x="4232434" y="2381"/>
                  </a:lnTo>
                  <a:lnTo>
                    <a:pt x="4232434" y="601980"/>
                  </a:lnTo>
                  <a:cubicBezTo>
                    <a:pt x="4164521" y="516350"/>
                    <a:pt x="4109942" y="447485"/>
                    <a:pt x="4050316" y="372237"/>
                  </a:cubicBezTo>
                  <a:cubicBezTo>
                    <a:pt x="3842099" y="560737"/>
                    <a:pt x="3659791" y="725424"/>
                    <a:pt x="3477863" y="890683"/>
                  </a:cubicBezTo>
                  <a:cubicBezTo>
                    <a:pt x="3321177" y="1032986"/>
                    <a:pt x="3162967" y="1173861"/>
                    <a:pt x="3009805" y="1319879"/>
                  </a:cubicBezTo>
                  <a:cubicBezTo>
                    <a:pt x="2968752" y="1359027"/>
                    <a:pt x="2937510" y="1356170"/>
                    <a:pt x="2891981" y="1336072"/>
                  </a:cubicBezTo>
                  <a:cubicBezTo>
                    <a:pt x="2710624" y="1255871"/>
                    <a:pt x="2527078" y="1180719"/>
                    <a:pt x="2346293" y="1099090"/>
                  </a:cubicBezTo>
                  <a:cubicBezTo>
                    <a:pt x="2295620" y="1076230"/>
                    <a:pt x="2260378" y="1082516"/>
                    <a:pt x="2217134" y="1114235"/>
                  </a:cubicBezTo>
                  <a:cubicBezTo>
                    <a:pt x="1599057" y="1566767"/>
                    <a:pt x="979742" y="2017490"/>
                    <a:pt x="361664" y="2470023"/>
                  </a:cubicBezTo>
                  <a:cubicBezTo>
                    <a:pt x="338042" y="2487263"/>
                    <a:pt x="308229" y="2517458"/>
                    <a:pt x="307943" y="2541841"/>
                  </a:cubicBezTo>
                  <a:cubicBezTo>
                    <a:pt x="304324" y="2862072"/>
                    <a:pt x="305562" y="3182303"/>
                    <a:pt x="305562" y="3509296"/>
                  </a:cubicBezTo>
                  <a:lnTo>
                    <a:pt x="661226" y="3509296"/>
                  </a:lnTo>
                  <a:lnTo>
                    <a:pt x="661226" y="2636806"/>
                  </a:lnTo>
                  <a:lnTo>
                    <a:pt x="972979" y="2636806"/>
                  </a:lnTo>
                  <a:lnTo>
                    <a:pt x="972979" y="3510248"/>
                  </a:lnTo>
                  <a:lnTo>
                    <a:pt x="1243298" y="3510248"/>
                  </a:lnTo>
                  <a:lnTo>
                    <a:pt x="1243298" y="2270665"/>
                  </a:lnTo>
                  <a:lnTo>
                    <a:pt x="1557909" y="2270665"/>
                  </a:lnTo>
                  <a:lnTo>
                    <a:pt x="1557909" y="3510153"/>
                  </a:lnTo>
                  <a:lnTo>
                    <a:pt x="1825847" y="3510153"/>
                  </a:lnTo>
                  <a:lnTo>
                    <a:pt x="1825847" y="1904714"/>
                  </a:lnTo>
                  <a:lnTo>
                    <a:pt x="2139696" y="1904714"/>
                  </a:lnTo>
                  <a:lnTo>
                    <a:pt x="2139696" y="3509105"/>
                  </a:lnTo>
                  <a:lnTo>
                    <a:pt x="2411349" y="3509105"/>
                  </a:lnTo>
                  <a:lnTo>
                    <a:pt x="2411349" y="1724787"/>
                  </a:lnTo>
                  <a:lnTo>
                    <a:pt x="2722245" y="1724787"/>
                  </a:lnTo>
                  <a:lnTo>
                    <a:pt x="2722245" y="3509963"/>
                  </a:lnTo>
                  <a:lnTo>
                    <a:pt x="2987040" y="3509963"/>
                  </a:lnTo>
                  <a:lnTo>
                    <a:pt x="2987040" y="2086261"/>
                  </a:lnTo>
                  <a:lnTo>
                    <a:pt x="3298508" y="2086261"/>
                  </a:lnTo>
                  <a:lnTo>
                    <a:pt x="3298508" y="3508153"/>
                  </a:lnTo>
                  <a:lnTo>
                    <a:pt x="3568637" y="3508153"/>
                  </a:lnTo>
                  <a:lnTo>
                    <a:pt x="3568637" y="1360646"/>
                  </a:lnTo>
                  <a:lnTo>
                    <a:pt x="3876104" y="1360646"/>
                  </a:lnTo>
                  <a:lnTo>
                    <a:pt x="3876104" y="3819716"/>
                  </a:lnTo>
                  <a:lnTo>
                    <a:pt x="0" y="381971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5" name="Freeform: Shape 7204">
              <a:extLst>
                <a:ext uri="{FF2B5EF4-FFF2-40B4-BE49-F238E27FC236}">
                  <a16:creationId xmlns:a16="http://schemas.microsoft.com/office/drawing/2014/main" id="{A48A01FD-241C-0641-5186-35D57A8D5D18}"/>
                </a:ext>
              </a:extLst>
            </p:cNvPr>
            <p:cNvSpPr/>
            <p:nvPr/>
          </p:nvSpPr>
          <p:spPr>
            <a:xfrm>
              <a:off x="7495881" y="2503216"/>
              <a:ext cx="545648" cy="435964"/>
            </a:xfrm>
            <a:custGeom>
              <a:avLst/>
              <a:gdLst>
                <a:gd name="connsiteX0" fmla="*/ 4316628 w 7951558"/>
                <a:gd name="connsiteY0" fmla="*/ 1630373 h 6353154"/>
                <a:gd name="connsiteX1" fmla="*/ 4316628 w 7951558"/>
                <a:gd name="connsiteY1" fmla="*/ 1630468 h 6353154"/>
                <a:gd name="connsiteX2" fmla="*/ 4316553 w 7951558"/>
                <a:gd name="connsiteY2" fmla="*/ 1630415 h 6353154"/>
                <a:gd name="connsiteX3" fmla="*/ 3177033 w 7951558"/>
                <a:gd name="connsiteY3" fmla="*/ 1252100 h 6353154"/>
                <a:gd name="connsiteX4" fmla="*/ 4196219 w 7951558"/>
                <a:gd name="connsiteY4" fmla="*/ 1545763 h 6353154"/>
                <a:gd name="connsiteX5" fmla="*/ 4316553 w 7951558"/>
                <a:gd name="connsiteY5" fmla="*/ 1630415 h 6353154"/>
                <a:gd name="connsiteX6" fmla="*/ 4013828 w 7951558"/>
                <a:gd name="connsiteY6" fmla="*/ 1800489 h 6353154"/>
                <a:gd name="connsiteX7" fmla="*/ 3735698 w 7951558"/>
                <a:gd name="connsiteY7" fmla="*/ 1956509 h 6353154"/>
                <a:gd name="connsiteX8" fmla="*/ 3660545 w 7951558"/>
                <a:gd name="connsiteY8" fmla="*/ 1962700 h 6353154"/>
                <a:gd name="connsiteX9" fmla="*/ 1897468 w 7951558"/>
                <a:gd name="connsiteY9" fmla="*/ 2903579 h 6353154"/>
                <a:gd name="connsiteX10" fmla="*/ 2732620 w 7951558"/>
                <a:gd name="connsiteY10" fmla="*/ 4406053 h 6353154"/>
                <a:gd name="connsiteX11" fmla="*/ 4470456 w 7951558"/>
                <a:gd name="connsiteY11" fmla="*/ 3363066 h 6353154"/>
                <a:gd name="connsiteX12" fmla="*/ 4501317 w 7951558"/>
                <a:gd name="connsiteY12" fmla="*/ 3311249 h 6353154"/>
                <a:gd name="connsiteX13" fmla="*/ 5061387 w 7951558"/>
                <a:gd name="connsiteY13" fmla="*/ 2996543 h 6353154"/>
                <a:gd name="connsiteX14" fmla="*/ 5083104 w 7951558"/>
                <a:gd name="connsiteY14" fmla="*/ 2987685 h 6353154"/>
                <a:gd name="connsiteX15" fmla="*/ 4026686 w 7951558"/>
                <a:gd name="connsiteY15" fmla="*/ 4902972 h 6353154"/>
                <a:gd name="connsiteX16" fmla="*/ 1570856 w 7951558"/>
                <a:gd name="connsiteY16" fmla="*/ 4238413 h 6353154"/>
                <a:gd name="connsiteX17" fmla="*/ 1942140 w 7951558"/>
                <a:gd name="connsiteY17" fmla="*/ 1699905 h 6353154"/>
                <a:gd name="connsiteX18" fmla="*/ 3177033 w 7951558"/>
                <a:gd name="connsiteY18" fmla="*/ 1252100 h 6353154"/>
                <a:gd name="connsiteX19" fmla="*/ 7248109 w 7951558"/>
                <a:gd name="connsiteY19" fmla="*/ 49429 h 6353154"/>
                <a:gd name="connsiteX20" fmla="*/ 7120335 w 7951558"/>
                <a:gd name="connsiteY20" fmla="*/ 547059 h 6353154"/>
                <a:gd name="connsiteX21" fmla="*/ 6993819 w 7951558"/>
                <a:gd name="connsiteY21" fmla="*/ 1039728 h 6353154"/>
                <a:gd name="connsiteX22" fmla="*/ 7951558 w 7951558"/>
                <a:gd name="connsiteY22" fmla="*/ 1310047 h 6353154"/>
                <a:gd name="connsiteX23" fmla="*/ 7916982 w 7951558"/>
                <a:gd name="connsiteY23" fmla="*/ 1334717 h 6353154"/>
                <a:gd name="connsiteX24" fmla="*/ 6563384 w 7951558"/>
                <a:gd name="connsiteY24" fmla="*/ 2092907 h 6353154"/>
                <a:gd name="connsiteX25" fmla="*/ 6479469 w 7951558"/>
                <a:gd name="connsiteY25" fmla="*/ 2104527 h 6353154"/>
                <a:gd name="connsiteX26" fmla="*/ 5343041 w 7951558"/>
                <a:gd name="connsiteY26" fmla="*/ 2286169 h 6353154"/>
                <a:gd name="connsiteX27" fmla="*/ 3898289 w 7951558"/>
                <a:gd name="connsiteY27" fmla="*/ 3095699 h 6353154"/>
                <a:gd name="connsiteX28" fmla="*/ 3852759 w 7951558"/>
                <a:gd name="connsiteY28" fmla="*/ 3168565 h 6353154"/>
                <a:gd name="connsiteX29" fmla="*/ 3178771 w 7951558"/>
                <a:gd name="connsiteY29" fmla="*/ 3831124 h 6353154"/>
                <a:gd name="connsiteX30" fmla="*/ 2499257 w 7951558"/>
                <a:gd name="connsiteY30" fmla="*/ 3169518 h 6353154"/>
                <a:gd name="connsiteX31" fmla="*/ 2843014 w 7951558"/>
                <a:gd name="connsiteY31" fmla="*/ 2563823 h 6353154"/>
                <a:gd name="connsiteX32" fmla="*/ 3531100 w 7951558"/>
                <a:gd name="connsiteY32" fmla="*/ 2576777 h 6353154"/>
                <a:gd name="connsiteX33" fmla="*/ 3611491 w 7951558"/>
                <a:gd name="connsiteY33" fmla="*/ 2578396 h 6353154"/>
                <a:gd name="connsiteX34" fmla="*/ 5051957 w 7951558"/>
                <a:gd name="connsiteY34" fmla="*/ 1770105 h 6353154"/>
                <a:gd name="connsiteX35" fmla="*/ 5803003 w 7951558"/>
                <a:gd name="connsiteY35" fmla="*/ 892662 h 6353154"/>
                <a:gd name="connsiteX36" fmla="*/ 5857581 w 7951558"/>
                <a:gd name="connsiteY36" fmla="*/ 827796 h 6353154"/>
                <a:gd name="connsiteX37" fmla="*/ 7193844 w 7951558"/>
                <a:gd name="connsiteY37" fmla="*/ 77321 h 6353154"/>
                <a:gd name="connsiteX38" fmla="*/ 7216264 w 7951558"/>
                <a:gd name="connsiteY38" fmla="*/ 65534 h 6353154"/>
                <a:gd name="connsiteX39" fmla="*/ 7248137 w 7951558"/>
                <a:gd name="connsiteY39" fmla="*/ 49318 h 6353154"/>
                <a:gd name="connsiteX40" fmla="*/ 7248327 w 7951558"/>
                <a:gd name="connsiteY40" fmla="*/ 49318 h 6353154"/>
                <a:gd name="connsiteX41" fmla="*/ 7248109 w 7951558"/>
                <a:gd name="connsiteY41" fmla="*/ 49429 h 6353154"/>
                <a:gd name="connsiteX42" fmla="*/ 3090962 w 7951558"/>
                <a:gd name="connsiteY42" fmla="*/ 1052 h 6353154"/>
                <a:gd name="connsiteX43" fmla="*/ 5102440 w 7951558"/>
                <a:gd name="connsiteY43" fmla="*/ 652726 h 6353154"/>
                <a:gd name="connsiteX44" fmla="*/ 5281986 w 7951558"/>
                <a:gd name="connsiteY44" fmla="*/ 801411 h 6353154"/>
                <a:gd name="connsiteX45" fmla="*/ 5295988 w 7951558"/>
                <a:gd name="connsiteY45" fmla="*/ 847703 h 6353154"/>
                <a:gd name="connsiteX46" fmla="*/ 4907559 w 7951558"/>
                <a:gd name="connsiteY46" fmla="*/ 1290615 h 6353154"/>
                <a:gd name="connsiteX47" fmla="*/ 1538947 w 7951558"/>
                <a:gd name="connsiteY47" fmla="*/ 1209081 h 6353154"/>
                <a:gd name="connsiteX48" fmla="*/ 926299 w 7951558"/>
                <a:gd name="connsiteY48" fmla="*/ 4393956 h 6353154"/>
                <a:gd name="connsiteX49" fmla="*/ 3913530 w 7951558"/>
                <a:gd name="connsiteY49" fmla="*/ 5626205 h 6353154"/>
                <a:gd name="connsiteX50" fmla="*/ 5374570 w 7951558"/>
                <a:gd name="connsiteY50" fmla="*/ 4483110 h 6353154"/>
                <a:gd name="connsiteX51" fmla="*/ 5682513 w 7951558"/>
                <a:gd name="connsiteY51" fmla="*/ 2655167 h 6353154"/>
                <a:gd name="connsiteX52" fmla="*/ 6015888 w 7951558"/>
                <a:gd name="connsiteY52" fmla="*/ 2562394 h 6353154"/>
                <a:gd name="connsiteX53" fmla="*/ 6248679 w 7951558"/>
                <a:gd name="connsiteY53" fmla="*/ 2558488 h 6353154"/>
                <a:gd name="connsiteX54" fmla="*/ 6300400 w 7951558"/>
                <a:gd name="connsiteY54" fmla="*/ 2604685 h 6353154"/>
                <a:gd name="connsiteX55" fmla="*/ 6326974 w 7951558"/>
                <a:gd name="connsiteY55" fmla="*/ 3576615 h 6353154"/>
                <a:gd name="connsiteX56" fmla="*/ 5543829 w 7951558"/>
                <a:gd name="connsiteY56" fmla="*/ 5290259 h 6353154"/>
                <a:gd name="connsiteX57" fmla="*/ 3808755 w 7951558"/>
                <a:gd name="connsiteY57" fmla="*/ 6287431 h 6353154"/>
                <a:gd name="connsiteX58" fmla="*/ 1164900 w 7951558"/>
                <a:gd name="connsiteY58" fmla="*/ 5629920 h 6353154"/>
                <a:gd name="connsiteX59" fmla="*/ 26282 w 7951558"/>
                <a:gd name="connsiteY59" fmla="*/ 3574711 h 6353154"/>
                <a:gd name="connsiteX60" fmla="*/ 1834413 w 7951558"/>
                <a:gd name="connsiteY60" fmla="*/ 296396 h 6353154"/>
                <a:gd name="connsiteX61" fmla="*/ 3090962 w 7951558"/>
                <a:gd name="connsiteY61" fmla="*/ 1052 h 635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951558" h="6353154">
                  <a:moveTo>
                    <a:pt x="4316628" y="1630373"/>
                  </a:moveTo>
                  <a:lnTo>
                    <a:pt x="4316628" y="1630468"/>
                  </a:lnTo>
                  <a:lnTo>
                    <a:pt x="4316553" y="1630415"/>
                  </a:lnTo>
                  <a:close/>
                  <a:moveTo>
                    <a:pt x="3177033" y="1252100"/>
                  </a:moveTo>
                  <a:cubicBezTo>
                    <a:pt x="3547246" y="1253027"/>
                    <a:pt x="3905299" y="1359377"/>
                    <a:pt x="4196219" y="1545763"/>
                  </a:cubicBezTo>
                  <a:lnTo>
                    <a:pt x="4316553" y="1630415"/>
                  </a:lnTo>
                  <a:lnTo>
                    <a:pt x="4013828" y="1800489"/>
                  </a:lnTo>
                  <a:cubicBezTo>
                    <a:pt x="3921054" y="1852400"/>
                    <a:pt x="3827804" y="1903454"/>
                    <a:pt x="3735698" y="1956509"/>
                  </a:cubicBezTo>
                  <a:cubicBezTo>
                    <a:pt x="3710266" y="1971178"/>
                    <a:pt x="3689216" y="1973749"/>
                    <a:pt x="3660545" y="1962700"/>
                  </a:cubicBezTo>
                  <a:cubicBezTo>
                    <a:pt x="2895307" y="1667901"/>
                    <a:pt x="2079300" y="2103860"/>
                    <a:pt x="1897468" y="2903579"/>
                  </a:cubicBezTo>
                  <a:cubicBezTo>
                    <a:pt x="1755164" y="3529848"/>
                    <a:pt x="2120353" y="4186787"/>
                    <a:pt x="2732620" y="4406053"/>
                  </a:cubicBezTo>
                  <a:cubicBezTo>
                    <a:pt x="3511955" y="4685135"/>
                    <a:pt x="4350060" y="4181739"/>
                    <a:pt x="4470456" y="3363066"/>
                  </a:cubicBezTo>
                  <a:cubicBezTo>
                    <a:pt x="4473219" y="3344301"/>
                    <a:pt x="4485887" y="3320012"/>
                    <a:pt x="4501317" y="3311249"/>
                  </a:cubicBezTo>
                  <a:cubicBezTo>
                    <a:pt x="4687150" y="3204855"/>
                    <a:pt x="4874411" y="3100937"/>
                    <a:pt x="5061387" y="2996543"/>
                  </a:cubicBezTo>
                  <a:cubicBezTo>
                    <a:pt x="5067960" y="2992829"/>
                    <a:pt x="5075484" y="2990733"/>
                    <a:pt x="5083104" y="2987685"/>
                  </a:cubicBezTo>
                  <a:cubicBezTo>
                    <a:pt x="5174544" y="3566996"/>
                    <a:pt x="4897081" y="4471585"/>
                    <a:pt x="4026686" y="4902972"/>
                  </a:cubicBezTo>
                  <a:cubicBezTo>
                    <a:pt x="3158768" y="5333121"/>
                    <a:pt x="2093873" y="5042799"/>
                    <a:pt x="1570856" y="4238413"/>
                  </a:cubicBezTo>
                  <a:cubicBezTo>
                    <a:pt x="1031741" y="3409357"/>
                    <a:pt x="1188046" y="2331414"/>
                    <a:pt x="1942140" y="1699905"/>
                  </a:cubicBezTo>
                  <a:cubicBezTo>
                    <a:pt x="2314949" y="1387676"/>
                    <a:pt x="2753932" y="1251040"/>
                    <a:pt x="3177033" y="1252100"/>
                  </a:cubicBezTo>
                  <a:close/>
                  <a:moveTo>
                    <a:pt x="7248109" y="49429"/>
                  </a:moveTo>
                  <a:lnTo>
                    <a:pt x="7120335" y="547059"/>
                  </a:lnTo>
                  <a:cubicBezTo>
                    <a:pt x="7078115" y="711472"/>
                    <a:pt x="7036110" y="875041"/>
                    <a:pt x="6993819" y="1039728"/>
                  </a:cubicBezTo>
                  <a:cubicBezTo>
                    <a:pt x="7312621" y="1129739"/>
                    <a:pt x="7627803" y="1218702"/>
                    <a:pt x="7951558" y="1310047"/>
                  </a:cubicBezTo>
                  <a:cubicBezTo>
                    <a:pt x="7935651" y="1321477"/>
                    <a:pt x="7926888" y="1329097"/>
                    <a:pt x="7916982" y="1334717"/>
                  </a:cubicBezTo>
                  <a:cubicBezTo>
                    <a:pt x="7466069" y="1587987"/>
                    <a:pt x="7015250" y="1841447"/>
                    <a:pt x="6563384" y="2092907"/>
                  </a:cubicBezTo>
                  <a:cubicBezTo>
                    <a:pt x="6540143" y="2105861"/>
                    <a:pt x="6506044" y="2109576"/>
                    <a:pt x="6479469" y="2104527"/>
                  </a:cubicBezTo>
                  <a:cubicBezTo>
                    <a:pt x="6078466" y="2028423"/>
                    <a:pt x="5699276" y="2087192"/>
                    <a:pt x="5343041" y="2286169"/>
                  </a:cubicBezTo>
                  <a:cubicBezTo>
                    <a:pt x="4861076" y="2555441"/>
                    <a:pt x="4380159" y="2826427"/>
                    <a:pt x="3898289" y="3095699"/>
                  </a:cubicBezTo>
                  <a:cubicBezTo>
                    <a:pt x="3867523" y="3112844"/>
                    <a:pt x="3853426" y="3130751"/>
                    <a:pt x="3852759" y="3168565"/>
                  </a:cubicBezTo>
                  <a:cubicBezTo>
                    <a:pt x="3846568" y="3535563"/>
                    <a:pt x="3545864" y="3829981"/>
                    <a:pt x="3178771" y="3831124"/>
                  </a:cubicBezTo>
                  <a:cubicBezTo>
                    <a:pt x="2808248" y="3832267"/>
                    <a:pt x="2505163" y="3539278"/>
                    <a:pt x="2499257" y="3169518"/>
                  </a:cubicBezTo>
                  <a:cubicBezTo>
                    <a:pt x="2494971" y="2901770"/>
                    <a:pt x="2612509" y="2695458"/>
                    <a:pt x="2843014" y="2563823"/>
                  </a:cubicBezTo>
                  <a:cubicBezTo>
                    <a:pt x="3070948" y="2433616"/>
                    <a:pt x="3304691" y="2443903"/>
                    <a:pt x="3531100" y="2576777"/>
                  </a:cubicBezTo>
                  <a:cubicBezTo>
                    <a:pt x="3560818" y="2594208"/>
                    <a:pt x="3580630" y="2595732"/>
                    <a:pt x="3611491" y="2578396"/>
                  </a:cubicBezTo>
                  <a:cubicBezTo>
                    <a:pt x="4091075" y="2307981"/>
                    <a:pt x="4571802" y="2039567"/>
                    <a:pt x="5051957" y="1770105"/>
                  </a:cubicBezTo>
                  <a:cubicBezTo>
                    <a:pt x="5409526" y="1569508"/>
                    <a:pt x="5659748" y="1277281"/>
                    <a:pt x="5803003" y="892662"/>
                  </a:cubicBezTo>
                  <a:cubicBezTo>
                    <a:pt x="5812433" y="867420"/>
                    <a:pt x="5834246" y="840941"/>
                    <a:pt x="5857581" y="827796"/>
                  </a:cubicBezTo>
                  <a:cubicBezTo>
                    <a:pt x="6302304" y="576432"/>
                    <a:pt x="6748169" y="327067"/>
                    <a:pt x="7193844" y="77321"/>
                  </a:cubicBezTo>
                  <a:cubicBezTo>
                    <a:pt x="7200702" y="73464"/>
                    <a:pt x="7207679" y="69868"/>
                    <a:pt x="7216264" y="65534"/>
                  </a:cubicBezTo>
                  <a:close/>
                  <a:moveTo>
                    <a:pt x="7248137" y="49318"/>
                  </a:moveTo>
                  <a:lnTo>
                    <a:pt x="7248327" y="49318"/>
                  </a:lnTo>
                  <a:lnTo>
                    <a:pt x="7248109" y="49429"/>
                  </a:lnTo>
                  <a:close/>
                  <a:moveTo>
                    <a:pt x="3090962" y="1052"/>
                  </a:moveTo>
                  <a:cubicBezTo>
                    <a:pt x="3804265" y="-17290"/>
                    <a:pt x="4517367" y="204516"/>
                    <a:pt x="5102440" y="652726"/>
                  </a:cubicBezTo>
                  <a:cubicBezTo>
                    <a:pt x="5164067" y="699970"/>
                    <a:pt x="5223693" y="750167"/>
                    <a:pt x="5281986" y="801411"/>
                  </a:cubicBezTo>
                  <a:cubicBezTo>
                    <a:pt x="5292559" y="810746"/>
                    <a:pt x="5300751" y="835511"/>
                    <a:pt x="5295988" y="847703"/>
                  </a:cubicBezTo>
                  <a:cubicBezTo>
                    <a:pt x="5237695" y="997436"/>
                    <a:pt x="5051005" y="1208986"/>
                    <a:pt x="4907559" y="1290615"/>
                  </a:cubicBezTo>
                  <a:cubicBezTo>
                    <a:pt x="3932484" y="395456"/>
                    <a:pt x="2478112" y="421269"/>
                    <a:pt x="1538947" y="1209081"/>
                  </a:cubicBezTo>
                  <a:cubicBezTo>
                    <a:pt x="604354" y="1993084"/>
                    <a:pt x="342607" y="3316202"/>
                    <a:pt x="926299" y="4393956"/>
                  </a:cubicBezTo>
                  <a:cubicBezTo>
                    <a:pt x="1502752" y="5458279"/>
                    <a:pt x="2729381" y="5979297"/>
                    <a:pt x="3913530" y="5626205"/>
                  </a:cubicBezTo>
                  <a:cubicBezTo>
                    <a:pt x="4547228" y="5437229"/>
                    <a:pt x="5035956" y="5050228"/>
                    <a:pt x="5374570" y="4483110"/>
                  </a:cubicBezTo>
                  <a:cubicBezTo>
                    <a:pt x="5712802" y="3916753"/>
                    <a:pt x="5805671" y="3304201"/>
                    <a:pt x="5682513" y="2655167"/>
                  </a:cubicBezTo>
                  <a:cubicBezTo>
                    <a:pt x="5789288" y="2604970"/>
                    <a:pt x="5900254" y="2572966"/>
                    <a:pt x="6015888" y="2562394"/>
                  </a:cubicBezTo>
                  <a:cubicBezTo>
                    <a:pt x="6092945" y="2555345"/>
                    <a:pt x="6171050" y="2560585"/>
                    <a:pt x="6248679" y="2558488"/>
                  </a:cubicBezTo>
                  <a:cubicBezTo>
                    <a:pt x="6282588" y="2557536"/>
                    <a:pt x="6294780" y="2572585"/>
                    <a:pt x="6300400" y="2604685"/>
                  </a:cubicBezTo>
                  <a:cubicBezTo>
                    <a:pt x="6357264" y="2927391"/>
                    <a:pt x="6369265" y="3251432"/>
                    <a:pt x="6326974" y="3576615"/>
                  </a:cubicBezTo>
                  <a:cubicBezTo>
                    <a:pt x="6242202" y="4228221"/>
                    <a:pt x="5980741" y="4800673"/>
                    <a:pt x="5543829" y="5290259"/>
                  </a:cubicBezTo>
                  <a:cubicBezTo>
                    <a:pt x="5076627" y="5813752"/>
                    <a:pt x="4497793" y="6155033"/>
                    <a:pt x="3808755" y="6287431"/>
                  </a:cubicBezTo>
                  <a:cubicBezTo>
                    <a:pt x="2829680" y="6475644"/>
                    <a:pt x="1940045" y="6260570"/>
                    <a:pt x="1164900" y="5629920"/>
                  </a:cubicBezTo>
                  <a:cubicBezTo>
                    <a:pt x="513390" y="5099949"/>
                    <a:pt x="134676" y="4407672"/>
                    <a:pt x="26282" y="3574711"/>
                  </a:cubicBezTo>
                  <a:cubicBezTo>
                    <a:pt x="-151455" y="2209206"/>
                    <a:pt x="585590" y="879135"/>
                    <a:pt x="1834413" y="296396"/>
                  </a:cubicBezTo>
                  <a:cubicBezTo>
                    <a:pt x="2234928" y="109516"/>
                    <a:pt x="2662981" y="12057"/>
                    <a:pt x="3090962" y="105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41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606F-D8BF-AADC-9843-18859C8E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78C16-F4E2-8C40-8639-7E3BC1771C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Enter your sub headline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BE84CD-AD46-A87A-5C2F-CDC41EDFF326}"/>
              </a:ext>
            </a:extLst>
          </p:cNvPr>
          <p:cNvGrpSpPr/>
          <p:nvPr/>
        </p:nvGrpSpPr>
        <p:grpSpPr>
          <a:xfrm>
            <a:off x="157209" y="951514"/>
            <a:ext cx="8829582" cy="5526472"/>
            <a:chOff x="132569" y="1172784"/>
            <a:chExt cx="8829582" cy="552647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16F4F8E-CFF2-39AE-9B34-B280E1930F59}"/>
                </a:ext>
              </a:extLst>
            </p:cNvPr>
            <p:cNvSpPr/>
            <p:nvPr/>
          </p:nvSpPr>
          <p:spPr bwMode="auto">
            <a:xfrm flipH="1">
              <a:off x="579231" y="1269111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EE49A19-F3E1-8D8A-5DAC-285E1B692499}"/>
                </a:ext>
              </a:extLst>
            </p:cNvPr>
            <p:cNvSpPr/>
            <p:nvPr/>
          </p:nvSpPr>
          <p:spPr bwMode="auto">
            <a:xfrm flipH="1">
              <a:off x="5045916" y="1269111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F3FAAC-8692-D0D6-E989-5B52DA257CC2}"/>
                </a:ext>
              </a:extLst>
            </p:cNvPr>
            <p:cNvSpPr/>
            <p:nvPr/>
          </p:nvSpPr>
          <p:spPr bwMode="auto">
            <a:xfrm rot="2726312" flipH="1">
              <a:off x="482941" y="822412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8A324A-FBB3-3362-5E88-C50DB1DD203A}"/>
                </a:ext>
              </a:extLst>
            </p:cNvPr>
            <p:cNvSpPr/>
            <p:nvPr/>
          </p:nvSpPr>
          <p:spPr bwMode="auto">
            <a:xfrm rot="2726312" flipH="1">
              <a:off x="4949626" y="822412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B9D0DF4-2BDD-9C3D-227B-4C2703382680}"/>
                </a:ext>
              </a:extLst>
            </p:cNvPr>
            <p:cNvSpPr/>
            <p:nvPr/>
          </p:nvSpPr>
          <p:spPr bwMode="auto">
            <a:xfrm flipH="1">
              <a:off x="579231" y="2671264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468ECFD-B7F3-50E0-E045-267670EFE01B}"/>
                </a:ext>
              </a:extLst>
            </p:cNvPr>
            <p:cNvSpPr/>
            <p:nvPr/>
          </p:nvSpPr>
          <p:spPr bwMode="auto">
            <a:xfrm flipH="1">
              <a:off x="5045916" y="2671264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3D0C69C-5740-1CF3-1CC6-0502E363521A}"/>
                </a:ext>
              </a:extLst>
            </p:cNvPr>
            <p:cNvSpPr/>
            <p:nvPr/>
          </p:nvSpPr>
          <p:spPr bwMode="auto">
            <a:xfrm flipH="1">
              <a:off x="579231" y="4073418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BA6C098-5B65-5654-5F98-A9D21AA4A135}"/>
                </a:ext>
              </a:extLst>
            </p:cNvPr>
            <p:cNvSpPr/>
            <p:nvPr/>
          </p:nvSpPr>
          <p:spPr bwMode="auto">
            <a:xfrm flipH="1">
              <a:off x="5045915" y="4071616"/>
              <a:ext cx="3916235" cy="1225486"/>
            </a:xfrm>
            <a:prstGeom prst="roundRect">
              <a:avLst>
                <a:gd name="adj" fmla="val 56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B57DB7C-67E0-FD1C-1915-A9C01B82ACB5}"/>
                </a:ext>
              </a:extLst>
            </p:cNvPr>
            <p:cNvSpPr/>
            <p:nvPr/>
          </p:nvSpPr>
          <p:spPr bwMode="auto">
            <a:xfrm flipH="1">
              <a:off x="579231" y="5475572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00F5324-35A0-290D-6AA8-BCD043C43F27}"/>
                </a:ext>
              </a:extLst>
            </p:cNvPr>
            <p:cNvSpPr/>
            <p:nvPr/>
          </p:nvSpPr>
          <p:spPr bwMode="auto">
            <a:xfrm flipH="1">
              <a:off x="5045916" y="5475572"/>
              <a:ext cx="3916235" cy="1223684"/>
            </a:xfrm>
            <a:prstGeom prst="roundRect">
              <a:avLst>
                <a:gd name="adj" fmla="val 56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051" name="TextBox 2050">
              <a:extLst>
                <a:ext uri="{FF2B5EF4-FFF2-40B4-BE49-F238E27FC236}">
                  <a16:creationId xmlns:a16="http://schemas.microsoft.com/office/drawing/2014/main" id="{16318666-115D-12F3-8195-A2D6B5A54431}"/>
                </a:ext>
              </a:extLst>
            </p:cNvPr>
            <p:cNvSpPr txBox="1"/>
            <p:nvPr/>
          </p:nvSpPr>
          <p:spPr>
            <a:xfrm>
              <a:off x="5898248" y="1662375"/>
              <a:ext cx="302731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52" name="TextBox 2051">
              <a:extLst>
                <a:ext uri="{FF2B5EF4-FFF2-40B4-BE49-F238E27FC236}">
                  <a16:creationId xmlns:a16="http://schemas.microsoft.com/office/drawing/2014/main" id="{164BA1FA-52DA-7853-63AB-C3784438EA0E}"/>
                </a:ext>
              </a:extLst>
            </p:cNvPr>
            <p:cNvSpPr txBox="1"/>
            <p:nvPr/>
          </p:nvSpPr>
          <p:spPr>
            <a:xfrm>
              <a:off x="5898249" y="1346969"/>
              <a:ext cx="1746642" cy="38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Mission &amp; Vision</a:t>
              </a:r>
            </a:p>
          </p:txBody>
        </p:sp>
        <p:sp>
          <p:nvSpPr>
            <p:cNvPr id="2055" name="TextBox 2054">
              <a:extLst>
                <a:ext uri="{FF2B5EF4-FFF2-40B4-BE49-F238E27FC236}">
                  <a16:creationId xmlns:a16="http://schemas.microsoft.com/office/drawing/2014/main" id="{B6BEADD2-D864-3780-6748-92DDC553AA66}"/>
                </a:ext>
              </a:extLst>
            </p:cNvPr>
            <p:cNvSpPr txBox="1"/>
            <p:nvPr/>
          </p:nvSpPr>
          <p:spPr>
            <a:xfrm>
              <a:off x="5898248" y="3064528"/>
              <a:ext cx="302731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56" name="TextBox 2055">
              <a:extLst>
                <a:ext uri="{FF2B5EF4-FFF2-40B4-BE49-F238E27FC236}">
                  <a16:creationId xmlns:a16="http://schemas.microsoft.com/office/drawing/2014/main" id="{E006ECFE-A59F-EA4F-D687-2CB1082D599E}"/>
                </a:ext>
              </a:extLst>
            </p:cNvPr>
            <p:cNvSpPr txBox="1"/>
            <p:nvPr/>
          </p:nvSpPr>
          <p:spPr>
            <a:xfrm>
              <a:off x="5898249" y="2749122"/>
              <a:ext cx="2042426" cy="38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Competitor Analysis</a:t>
              </a:r>
            </a:p>
          </p:txBody>
        </p:sp>
        <p:sp>
          <p:nvSpPr>
            <p:cNvPr id="2058" name="TextBox 2057">
              <a:extLst>
                <a:ext uri="{FF2B5EF4-FFF2-40B4-BE49-F238E27FC236}">
                  <a16:creationId xmlns:a16="http://schemas.microsoft.com/office/drawing/2014/main" id="{0B6D9B65-2132-B734-6CF5-0A64F6DA79B7}"/>
                </a:ext>
              </a:extLst>
            </p:cNvPr>
            <p:cNvSpPr txBox="1"/>
            <p:nvPr/>
          </p:nvSpPr>
          <p:spPr>
            <a:xfrm>
              <a:off x="5898248" y="4472731"/>
              <a:ext cx="302731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59" name="TextBox 2058">
              <a:extLst>
                <a:ext uri="{FF2B5EF4-FFF2-40B4-BE49-F238E27FC236}">
                  <a16:creationId xmlns:a16="http://schemas.microsoft.com/office/drawing/2014/main" id="{B173946A-F2E1-393B-3F6B-03D60DF88730}"/>
                </a:ext>
              </a:extLst>
            </p:cNvPr>
            <p:cNvSpPr txBox="1"/>
            <p:nvPr/>
          </p:nvSpPr>
          <p:spPr>
            <a:xfrm>
              <a:off x="5898249" y="4157324"/>
              <a:ext cx="1909076" cy="38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Marketing Strategy</a:t>
              </a:r>
            </a:p>
          </p:txBody>
        </p:sp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C51C70B5-BDBF-C3F0-6ED9-7426CC062D63}"/>
                </a:ext>
              </a:extLst>
            </p:cNvPr>
            <p:cNvSpPr txBox="1"/>
            <p:nvPr/>
          </p:nvSpPr>
          <p:spPr>
            <a:xfrm>
              <a:off x="5898248" y="5868836"/>
              <a:ext cx="302731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1F3D5441-4073-7BC0-AA00-5111A2BDE842}"/>
                </a:ext>
              </a:extLst>
            </p:cNvPr>
            <p:cNvSpPr txBox="1"/>
            <p:nvPr/>
          </p:nvSpPr>
          <p:spPr>
            <a:xfrm>
              <a:off x="5898249" y="5553430"/>
              <a:ext cx="1746642" cy="38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Key Financials</a:t>
              </a:r>
            </a:p>
          </p:txBody>
        </p:sp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F72F992E-BBF5-5705-3BF9-F6236667B3C7}"/>
                </a:ext>
              </a:extLst>
            </p:cNvPr>
            <p:cNvSpPr txBox="1"/>
            <p:nvPr/>
          </p:nvSpPr>
          <p:spPr>
            <a:xfrm>
              <a:off x="1448346" y="1690040"/>
              <a:ext cx="303424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712C93C9-E18A-1676-0A48-6A8B556634A6}"/>
                </a:ext>
              </a:extLst>
            </p:cNvPr>
            <p:cNvSpPr txBox="1"/>
            <p:nvPr/>
          </p:nvSpPr>
          <p:spPr>
            <a:xfrm>
              <a:off x="1448346" y="1374634"/>
              <a:ext cx="1746642" cy="38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Problem To Solve</a:t>
              </a:r>
            </a:p>
          </p:txBody>
        </p:sp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80413585-115A-C5DE-2672-FAB96FCF13AE}"/>
                </a:ext>
              </a:extLst>
            </p:cNvPr>
            <p:cNvSpPr txBox="1"/>
            <p:nvPr/>
          </p:nvSpPr>
          <p:spPr>
            <a:xfrm>
              <a:off x="1448346" y="3064528"/>
              <a:ext cx="304711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AF5444EC-D030-98D8-8908-E24A0FF9AFFE}"/>
                </a:ext>
              </a:extLst>
            </p:cNvPr>
            <p:cNvSpPr txBox="1"/>
            <p:nvPr/>
          </p:nvSpPr>
          <p:spPr>
            <a:xfrm>
              <a:off x="1448346" y="2749122"/>
              <a:ext cx="1746642" cy="38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Market Analysis</a:t>
              </a:r>
            </a:p>
          </p:txBody>
        </p: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F8A8691A-0357-92E0-9C3A-0819B3172C99}"/>
                </a:ext>
              </a:extLst>
            </p:cNvPr>
            <p:cNvSpPr txBox="1"/>
            <p:nvPr/>
          </p:nvSpPr>
          <p:spPr>
            <a:xfrm>
              <a:off x="1448345" y="4466682"/>
              <a:ext cx="303424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71" name="TextBox 2070">
              <a:extLst>
                <a:ext uri="{FF2B5EF4-FFF2-40B4-BE49-F238E27FC236}">
                  <a16:creationId xmlns:a16="http://schemas.microsoft.com/office/drawing/2014/main" id="{47931B63-F697-6154-436A-B12421E32B47}"/>
                </a:ext>
              </a:extLst>
            </p:cNvPr>
            <p:cNvSpPr txBox="1"/>
            <p:nvPr/>
          </p:nvSpPr>
          <p:spPr>
            <a:xfrm>
              <a:off x="1448346" y="4151275"/>
              <a:ext cx="1958903" cy="38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Customer Segments</a:t>
              </a:r>
            </a:p>
          </p:txBody>
        </p:sp>
        <p:sp>
          <p:nvSpPr>
            <p:cNvPr id="2073" name="TextBox 2072">
              <a:extLst>
                <a:ext uri="{FF2B5EF4-FFF2-40B4-BE49-F238E27FC236}">
                  <a16:creationId xmlns:a16="http://schemas.microsoft.com/office/drawing/2014/main" id="{1299E799-46A6-18B2-E8B0-AED369EA77CC}"/>
                </a:ext>
              </a:extLst>
            </p:cNvPr>
            <p:cNvSpPr txBox="1"/>
            <p:nvPr/>
          </p:nvSpPr>
          <p:spPr>
            <a:xfrm>
              <a:off x="1448345" y="5868836"/>
              <a:ext cx="303424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This is a sample text that you can edit. You can change font (size, color, name), or apply any desired formatting.</a:t>
              </a:r>
            </a:p>
          </p:txBody>
        </p:sp>
        <p:sp>
          <p:nvSpPr>
            <p:cNvPr id="2074" name="TextBox 2073">
              <a:extLst>
                <a:ext uri="{FF2B5EF4-FFF2-40B4-BE49-F238E27FC236}">
                  <a16:creationId xmlns:a16="http://schemas.microsoft.com/office/drawing/2014/main" id="{E435CB77-BC9A-B0C9-08F7-D186988DF4BD}"/>
                </a:ext>
              </a:extLst>
            </p:cNvPr>
            <p:cNvSpPr txBox="1"/>
            <p:nvPr/>
          </p:nvSpPr>
          <p:spPr>
            <a:xfrm>
              <a:off x="1448346" y="5553430"/>
              <a:ext cx="1746642" cy="38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Business Structure</a:t>
              </a:r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21E566B7-C637-6D57-0D15-3A7B9A04418C}"/>
                </a:ext>
              </a:extLst>
            </p:cNvPr>
            <p:cNvSpPr/>
            <p:nvPr/>
          </p:nvSpPr>
          <p:spPr>
            <a:xfrm>
              <a:off x="419084" y="1421237"/>
              <a:ext cx="414530" cy="527252"/>
            </a:xfrm>
            <a:custGeom>
              <a:avLst/>
              <a:gdLst>
                <a:gd name="connsiteX0" fmla="*/ 1136427 w 4602291"/>
                <a:gd name="connsiteY0" fmla="*/ 3876077 h 5853778"/>
                <a:gd name="connsiteX1" fmla="*/ 2033111 w 4602291"/>
                <a:gd name="connsiteY1" fmla="*/ 4107655 h 5853778"/>
                <a:gd name="connsiteX2" fmla="*/ 2632805 w 4602291"/>
                <a:gd name="connsiteY2" fmla="*/ 4261007 h 5853778"/>
                <a:gd name="connsiteX3" fmla="*/ 2861691 w 4602291"/>
                <a:gd name="connsiteY3" fmla="*/ 4275866 h 5853778"/>
                <a:gd name="connsiteX4" fmla="*/ 3038379 w 4602291"/>
                <a:gd name="connsiteY4" fmla="*/ 4435506 h 5853778"/>
                <a:gd name="connsiteX5" fmla="*/ 2956178 w 4602291"/>
                <a:gd name="connsiteY5" fmla="*/ 4646008 h 5853778"/>
                <a:gd name="connsiteX6" fmla="*/ 2371915 w 4602291"/>
                <a:gd name="connsiteY6" fmla="*/ 4777739 h 5853778"/>
                <a:gd name="connsiteX7" fmla="*/ 2257901 w 4602291"/>
                <a:gd name="connsiteY7" fmla="*/ 4772786 h 5853778"/>
                <a:gd name="connsiteX8" fmla="*/ 2162555 w 4602291"/>
                <a:gd name="connsiteY8" fmla="*/ 4864988 h 5853778"/>
                <a:gd name="connsiteX9" fmla="*/ 2238089 w 4602291"/>
                <a:gd name="connsiteY9" fmla="*/ 4969287 h 5853778"/>
                <a:gd name="connsiteX10" fmla="*/ 3070288 w 4602291"/>
                <a:gd name="connsiteY10" fmla="*/ 4779834 h 5853778"/>
                <a:gd name="connsiteX11" fmla="*/ 3164395 w 4602291"/>
                <a:gd name="connsiteY11" fmla="*/ 4650294 h 5853778"/>
                <a:gd name="connsiteX12" fmla="*/ 3405568 w 4602291"/>
                <a:gd name="connsiteY12" fmla="*/ 4408931 h 5853778"/>
                <a:gd name="connsiteX13" fmla="*/ 3968400 w 4602291"/>
                <a:gd name="connsiteY13" fmla="*/ 4135754 h 5853778"/>
                <a:gd name="connsiteX14" fmla="*/ 4471892 w 4602291"/>
                <a:gd name="connsiteY14" fmla="*/ 4364163 h 5853778"/>
                <a:gd name="connsiteX15" fmla="*/ 4312062 w 4602291"/>
                <a:gd name="connsiteY15" fmla="*/ 4710587 h 5853778"/>
                <a:gd name="connsiteX16" fmla="*/ 2768441 w 4602291"/>
                <a:gd name="connsiteY16" fmla="*/ 5623940 h 5853778"/>
                <a:gd name="connsiteX17" fmla="*/ 2203894 w 4602291"/>
                <a:gd name="connsiteY17" fmla="*/ 5853587 h 5853778"/>
                <a:gd name="connsiteX18" fmla="*/ 1901951 w 4602291"/>
                <a:gd name="connsiteY18" fmla="*/ 5853587 h 5853778"/>
                <a:gd name="connsiteX19" fmla="*/ 1901951 w 4602291"/>
                <a:gd name="connsiteY19" fmla="*/ 5853778 h 5853778"/>
                <a:gd name="connsiteX20" fmla="*/ 866584 w 4602291"/>
                <a:gd name="connsiteY20" fmla="*/ 5374099 h 5853778"/>
                <a:gd name="connsiteX21" fmla="*/ 809148 w 4602291"/>
                <a:gd name="connsiteY21" fmla="*/ 5288279 h 5853778"/>
                <a:gd name="connsiteX22" fmla="*/ 809720 w 4602291"/>
                <a:gd name="connsiteY22" fmla="*/ 3919250 h 5853778"/>
                <a:gd name="connsiteX23" fmla="*/ 821054 w 4602291"/>
                <a:gd name="connsiteY23" fmla="*/ 3893342 h 5853778"/>
                <a:gd name="connsiteX24" fmla="*/ 1136427 w 4602291"/>
                <a:gd name="connsiteY24" fmla="*/ 3876077 h 5853778"/>
                <a:gd name="connsiteX25" fmla="*/ 0 w 4602291"/>
                <a:gd name="connsiteY25" fmla="*/ 3750563 h 5853778"/>
                <a:gd name="connsiteX26" fmla="*/ 604838 w 4602291"/>
                <a:gd name="connsiteY26" fmla="*/ 3750563 h 5853778"/>
                <a:gd name="connsiteX27" fmla="*/ 604838 w 4602291"/>
                <a:gd name="connsiteY27" fmla="*/ 5484970 h 5853778"/>
                <a:gd name="connsiteX28" fmla="*/ 0 w 4602291"/>
                <a:gd name="connsiteY28" fmla="*/ 5484970 h 5853778"/>
                <a:gd name="connsiteX29" fmla="*/ 3149726 w 4602291"/>
                <a:gd name="connsiteY29" fmla="*/ 3702938 h 5853778"/>
                <a:gd name="connsiteX30" fmla="*/ 2362580 w 4602291"/>
                <a:gd name="connsiteY30" fmla="*/ 3785329 h 5853778"/>
                <a:gd name="connsiteX31" fmla="*/ 3149726 w 4602291"/>
                <a:gd name="connsiteY31" fmla="*/ 3702938 h 5853778"/>
                <a:gd name="connsiteX32" fmla="*/ 3252120 w 4602291"/>
                <a:gd name="connsiteY32" fmla="*/ 3251262 h 5853778"/>
                <a:gd name="connsiteX33" fmla="*/ 3263646 w 4602291"/>
                <a:gd name="connsiteY33" fmla="*/ 3317366 h 5853778"/>
                <a:gd name="connsiteX34" fmla="*/ 3091719 w 4602291"/>
                <a:gd name="connsiteY34" fmla="*/ 3524249 h 5853778"/>
                <a:gd name="connsiteX35" fmla="*/ 2390298 w 4602291"/>
                <a:gd name="connsiteY35" fmla="*/ 3599020 h 5853778"/>
                <a:gd name="connsiteX36" fmla="*/ 2216943 w 4602291"/>
                <a:gd name="connsiteY36" fmla="*/ 3473957 h 5853778"/>
                <a:gd name="connsiteX37" fmla="*/ 2194655 w 4602291"/>
                <a:gd name="connsiteY37" fmla="*/ 3360990 h 5853778"/>
                <a:gd name="connsiteX38" fmla="*/ 3252120 w 4602291"/>
                <a:gd name="connsiteY38" fmla="*/ 3251262 h 5853778"/>
                <a:gd name="connsiteX39" fmla="*/ 4478084 w 4602291"/>
                <a:gd name="connsiteY39" fmla="*/ 1630107 h 5853778"/>
                <a:gd name="connsiteX40" fmla="*/ 4600003 w 4602291"/>
                <a:gd name="connsiteY40" fmla="*/ 1751646 h 5853778"/>
                <a:gd name="connsiteX41" fmla="*/ 4490752 w 4602291"/>
                <a:gd name="connsiteY41" fmla="*/ 1875471 h 5853778"/>
                <a:gd name="connsiteX42" fmla="*/ 4330922 w 4602291"/>
                <a:gd name="connsiteY42" fmla="*/ 1888330 h 5853778"/>
                <a:gd name="connsiteX43" fmla="*/ 4330922 w 4602291"/>
                <a:gd name="connsiteY43" fmla="*/ 1891568 h 5853778"/>
                <a:gd name="connsiteX44" fmla="*/ 4330922 w 4602291"/>
                <a:gd name="connsiteY44" fmla="*/ 1891664 h 5853778"/>
                <a:gd name="connsiteX45" fmla="*/ 4205573 w 4602291"/>
                <a:gd name="connsiteY45" fmla="*/ 1888139 h 5853778"/>
                <a:gd name="connsiteX46" fmla="*/ 4101274 w 4602291"/>
                <a:gd name="connsiteY46" fmla="*/ 1776316 h 5853778"/>
                <a:gd name="connsiteX47" fmla="*/ 4190619 w 4602291"/>
                <a:gd name="connsiteY47" fmla="*/ 1653729 h 5853778"/>
                <a:gd name="connsiteX48" fmla="*/ 4478084 w 4602291"/>
                <a:gd name="connsiteY48" fmla="*/ 1630107 h 5853778"/>
                <a:gd name="connsiteX49" fmla="*/ 1200936 w 4602291"/>
                <a:gd name="connsiteY49" fmla="*/ 1613355 h 5853778"/>
                <a:gd name="connsiteX50" fmla="*/ 1349407 w 4602291"/>
                <a:gd name="connsiteY50" fmla="*/ 1626297 h 5853778"/>
                <a:gd name="connsiteX51" fmla="*/ 1454086 w 4602291"/>
                <a:gd name="connsiteY51" fmla="*/ 1745836 h 5853778"/>
                <a:gd name="connsiteX52" fmla="*/ 1341882 w 4602291"/>
                <a:gd name="connsiteY52" fmla="*/ 1860040 h 5853778"/>
                <a:gd name="connsiteX53" fmla="*/ 1194054 w 4602291"/>
                <a:gd name="connsiteY53" fmla="*/ 1864041 h 5853778"/>
                <a:gd name="connsiteX54" fmla="*/ 1194054 w 4602291"/>
                <a:gd name="connsiteY54" fmla="*/ 1862517 h 5853778"/>
                <a:gd name="connsiteX55" fmla="*/ 1058037 w 4602291"/>
                <a:gd name="connsiteY55" fmla="*/ 1858612 h 5853778"/>
                <a:gd name="connsiteX56" fmla="*/ 953643 w 4602291"/>
                <a:gd name="connsiteY56" fmla="*/ 1737644 h 5853778"/>
                <a:gd name="connsiteX57" fmla="*/ 1052036 w 4602291"/>
                <a:gd name="connsiteY57" fmla="*/ 1626487 h 5853778"/>
                <a:gd name="connsiteX58" fmla="*/ 1200936 w 4602291"/>
                <a:gd name="connsiteY58" fmla="*/ 1613355 h 5853778"/>
                <a:gd name="connsiteX59" fmla="*/ 3259618 w 4602291"/>
                <a:gd name="connsiteY59" fmla="*/ 1410022 h 5853778"/>
                <a:gd name="connsiteX60" fmla="*/ 2987802 w 4602291"/>
                <a:gd name="connsiteY60" fmla="*/ 1553813 h 5853778"/>
                <a:gd name="connsiteX61" fmla="*/ 2627090 w 4602291"/>
                <a:gd name="connsiteY61" fmla="*/ 1976626 h 5853778"/>
                <a:gd name="connsiteX62" fmla="*/ 2569083 w 4602291"/>
                <a:gd name="connsiteY62" fmla="*/ 2039968 h 5853778"/>
                <a:gd name="connsiteX63" fmla="*/ 2171985 w 4602291"/>
                <a:gd name="connsiteY63" fmla="*/ 1935764 h 5853778"/>
                <a:gd name="connsiteX64" fmla="*/ 2566130 w 4602291"/>
                <a:gd name="connsiteY64" fmla="*/ 2481832 h 5853778"/>
                <a:gd name="connsiteX65" fmla="*/ 2566225 w 4602291"/>
                <a:gd name="connsiteY65" fmla="*/ 2481832 h 5853778"/>
                <a:gd name="connsiteX66" fmla="*/ 3364992 w 4602291"/>
                <a:gd name="connsiteY66" fmla="*/ 1425701 h 5853778"/>
                <a:gd name="connsiteX67" fmla="*/ 3259618 w 4602291"/>
                <a:gd name="connsiteY67" fmla="*/ 1410022 h 5853778"/>
                <a:gd name="connsiteX68" fmla="*/ 2742628 w 4602291"/>
                <a:gd name="connsiteY68" fmla="*/ 691419 h 5853778"/>
                <a:gd name="connsiteX69" fmla="*/ 3925347 w 4602291"/>
                <a:gd name="connsiteY69" fmla="*/ 1821559 h 5853778"/>
                <a:gd name="connsiteX70" fmla="*/ 3706368 w 4602291"/>
                <a:gd name="connsiteY70" fmla="*/ 2505740 h 5853778"/>
                <a:gd name="connsiteX71" fmla="*/ 3335655 w 4602291"/>
                <a:gd name="connsiteY71" fmla="*/ 2995706 h 5853778"/>
                <a:gd name="connsiteX72" fmla="*/ 3212306 w 4602291"/>
                <a:gd name="connsiteY72" fmla="*/ 3068191 h 5853778"/>
                <a:gd name="connsiteX73" fmla="*/ 2359438 w 4602291"/>
                <a:gd name="connsiteY73" fmla="*/ 3159727 h 5853778"/>
                <a:gd name="connsiteX74" fmla="*/ 2117502 w 4602291"/>
                <a:gd name="connsiteY74" fmla="*/ 3005041 h 5853778"/>
                <a:gd name="connsiteX75" fmla="*/ 1902618 w 4602291"/>
                <a:gd name="connsiteY75" fmla="*/ 2624803 h 5853778"/>
                <a:gd name="connsiteX76" fmla="*/ 1685925 w 4602291"/>
                <a:gd name="connsiteY76" fmla="*/ 1444941 h 5853778"/>
                <a:gd name="connsiteX77" fmla="*/ 2742533 w 4602291"/>
                <a:gd name="connsiteY77" fmla="*/ 691514 h 5853778"/>
                <a:gd name="connsiteX78" fmla="*/ 4069174 w 4602291"/>
                <a:gd name="connsiteY78" fmla="*/ 483297 h 5853778"/>
                <a:gd name="connsiteX79" fmla="*/ 4069270 w 4602291"/>
                <a:gd name="connsiteY79" fmla="*/ 483297 h 5853778"/>
                <a:gd name="connsiteX80" fmla="*/ 4191095 w 4602291"/>
                <a:gd name="connsiteY80" fmla="*/ 672369 h 5853778"/>
                <a:gd name="connsiteX81" fmla="*/ 4018406 w 4602291"/>
                <a:gd name="connsiteY81" fmla="*/ 901731 h 5853778"/>
                <a:gd name="connsiteX82" fmla="*/ 3858386 w 4602291"/>
                <a:gd name="connsiteY82" fmla="*/ 914685 h 5853778"/>
                <a:gd name="connsiteX83" fmla="*/ 3827906 w 4602291"/>
                <a:gd name="connsiteY83" fmla="*/ 769047 h 5853778"/>
                <a:gd name="connsiteX84" fmla="*/ 3999737 w 4602291"/>
                <a:gd name="connsiteY84" fmla="*/ 524445 h 5853778"/>
                <a:gd name="connsiteX85" fmla="*/ 4069174 w 4602291"/>
                <a:gd name="connsiteY85" fmla="*/ 483297 h 5853778"/>
                <a:gd name="connsiteX86" fmla="*/ 1531525 w 4602291"/>
                <a:gd name="connsiteY86" fmla="*/ 305274 h 5853778"/>
                <a:gd name="connsiteX87" fmla="*/ 1846040 w 4602291"/>
                <a:gd name="connsiteY87" fmla="*/ 619885 h 5853778"/>
                <a:gd name="connsiteX88" fmla="*/ 1846040 w 4602291"/>
                <a:gd name="connsiteY88" fmla="*/ 619980 h 5853778"/>
                <a:gd name="connsiteX89" fmla="*/ 1681829 w 4602291"/>
                <a:gd name="connsiteY89" fmla="*/ 735614 h 5853778"/>
                <a:gd name="connsiteX90" fmla="*/ 1422559 w 4602291"/>
                <a:gd name="connsiteY90" fmla="*/ 476534 h 5853778"/>
                <a:gd name="connsiteX91" fmla="*/ 1531525 w 4602291"/>
                <a:gd name="connsiteY91" fmla="*/ 305274 h 5853778"/>
                <a:gd name="connsiteX92" fmla="*/ 2900838 w 4602291"/>
                <a:gd name="connsiteY92" fmla="*/ 0 h 5853778"/>
                <a:gd name="connsiteX93" fmla="*/ 2993707 w 4602291"/>
                <a:gd name="connsiteY93" fmla="*/ 0 h 5853778"/>
                <a:gd name="connsiteX94" fmla="*/ 3023806 w 4602291"/>
                <a:gd name="connsiteY94" fmla="*/ 472345 h 5853778"/>
                <a:gd name="connsiteX95" fmla="*/ 2820923 w 4602291"/>
                <a:gd name="connsiteY95" fmla="*/ 450723 h 5853778"/>
                <a:gd name="connsiteX96" fmla="*/ 2900838 w 4602291"/>
                <a:gd name="connsiteY96" fmla="*/ 0 h 585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602291" h="5853778">
                  <a:moveTo>
                    <a:pt x="1136427" y="3876077"/>
                  </a:moveTo>
                  <a:cubicBezTo>
                    <a:pt x="1450056" y="3871804"/>
                    <a:pt x="1756076" y="3917131"/>
                    <a:pt x="2033111" y="4107655"/>
                  </a:cubicBezTo>
                  <a:cubicBezTo>
                    <a:pt x="2219039" y="4235576"/>
                    <a:pt x="2413825" y="4279772"/>
                    <a:pt x="2632805" y="4261007"/>
                  </a:cubicBezTo>
                  <a:cubicBezTo>
                    <a:pt x="2709005" y="4254435"/>
                    <a:pt x="2795301" y="4247291"/>
                    <a:pt x="2861691" y="4275866"/>
                  </a:cubicBezTo>
                  <a:cubicBezTo>
                    <a:pt x="2931890" y="4306156"/>
                    <a:pt x="3004089" y="4368354"/>
                    <a:pt x="3038379" y="4435506"/>
                  </a:cubicBezTo>
                  <a:cubicBezTo>
                    <a:pt x="3078480" y="4514182"/>
                    <a:pt x="3023616" y="4591239"/>
                    <a:pt x="2956178" y="4646008"/>
                  </a:cubicBezTo>
                  <a:cubicBezTo>
                    <a:pt x="2783395" y="4786502"/>
                    <a:pt x="2578798" y="4787835"/>
                    <a:pt x="2371915" y="4777739"/>
                  </a:cubicBezTo>
                  <a:cubicBezTo>
                    <a:pt x="2333339" y="4775834"/>
                    <a:pt x="2288857" y="4758879"/>
                    <a:pt x="2257901" y="4772786"/>
                  </a:cubicBezTo>
                  <a:cubicBezTo>
                    <a:pt x="2218182" y="4790598"/>
                    <a:pt x="2166080" y="4830317"/>
                    <a:pt x="2162555" y="4864988"/>
                  </a:cubicBezTo>
                  <a:cubicBezTo>
                    <a:pt x="2159126" y="4898421"/>
                    <a:pt x="2210371" y="4969001"/>
                    <a:pt x="2238089" y="4969287"/>
                  </a:cubicBezTo>
                  <a:cubicBezTo>
                    <a:pt x="2529554" y="4972335"/>
                    <a:pt x="2831210" y="5005005"/>
                    <a:pt x="3070288" y="4779834"/>
                  </a:cubicBezTo>
                  <a:cubicBezTo>
                    <a:pt x="3108864" y="4743449"/>
                    <a:pt x="3151346" y="4698681"/>
                    <a:pt x="3164395" y="4650294"/>
                  </a:cubicBezTo>
                  <a:cubicBezTo>
                    <a:pt x="3199638" y="4519611"/>
                    <a:pt x="3291649" y="4460270"/>
                    <a:pt x="3405568" y="4408931"/>
                  </a:cubicBezTo>
                  <a:cubicBezTo>
                    <a:pt x="3595592" y="4323301"/>
                    <a:pt x="3779234" y="4223574"/>
                    <a:pt x="3968400" y="4135754"/>
                  </a:cubicBezTo>
                  <a:cubicBezTo>
                    <a:pt x="4186237" y="4034598"/>
                    <a:pt x="4429029" y="4144993"/>
                    <a:pt x="4471892" y="4364163"/>
                  </a:cubicBezTo>
                  <a:cubicBezTo>
                    <a:pt x="4501324" y="4514658"/>
                    <a:pt x="4430458" y="4624958"/>
                    <a:pt x="4312062" y="4710587"/>
                  </a:cubicBezTo>
                  <a:cubicBezTo>
                    <a:pt x="3825621" y="5062536"/>
                    <a:pt x="3312604" y="5370289"/>
                    <a:pt x="2768441" y="5623940"/>
                  </a:cubicBezTo>
                  <a:cubicBezTo>
                    <a:pt x="2584513" y="5709665"/>
                    <a:pt x="2392299" y="5777578"/>
                    <a:pt x="2203894" y="5853587"/>
                  </a:cubicBezTo>
                  <a:lnTo>
                    <a:pt x="1901951" y="5853587"/>
                  </a:lnTo>
                  <a:lnTo>
                    <a:pt x="1901951" y="5853778"/>
                  </a:lnTo>
                  <a:cubicBezTo>
                    <a:pt x="1524285" y="5764433"/>
                    <a:pt x="1208627" y="5540596"/>
                    <a:pt x="866584" y="5374099"/>
                  </a:cubicBezTo>
                  <a:cubicBezTo>
                    <a:pt x="839152" y="5360764"/>
                    <a:pt x="809339" y="5317711"/>
                    <a:pt x="809148" y="5288279"/>
                  </a:cubicBezTo>
                  <a:cubicBezTo>
                    <a:pt x="806481" y="4831936"/>
                    <a:pt x="808386" y="4375593"/>
                    <a:pt x="809720" y="3919250"/>
                  </a:cubicBezTo>
                  <a:cubicBezTo>
                    <a:pt x="809720" y="3912392"/>
                    <a:pt x="815530" y="3905534"/>
                    <a:pt x="821054" y="3893342"/>
                  </a:cubicBezTo>
                  <a:cubicBezTo>
                    <a:pt x="926496" y="3884437"/>
                    <a:pt x="1031884" y="3877501"/>
                    <a:pt x="1136427" y="3876077"/>
                  </a:cubicBezTo>
                  <a:close/>
                  <a:moveTo>
                    <a:pt x="0" y="3750563"/>
                  </a:moveTo>
                  <a:lnTo>
                    <a:pt x="604838" y="3750563"/>
                  </a:lnTo>
                  <a:lnTo>
                    <a:pt x="604838" y="5484970"/>
                  </a:lnTo>
                  <a:lnTo>
                    <a:pt x="0" y="5484970"/>
                  </a:lnTo>
                  <a:close/>
                  <a:moveTo>
                    <a:pt x="3149726" y="3702938"/>
                  </a:moveTo>
                  <a:cubicBezTo>
                    <a:pt x="3003708" y="4004880"/>
                    <a:pt x="2524124" y="4034408"/>
                    <a:pt x="2362580" y="3785329"/>
                  </a:cubicBezTo>
                  <a:cubicBezTo>
                    <a:pt x="2630233" y="3757326"/>
                    <a:pt x="2885884" y="3730560"/>
                    <a:pt x="3149726" y="3702938"/>
                  </a:cubicBezTo>
                  <a:close/>
                  <a:moveTo>
                    <a:pt x="3252120" y="3251262"/>
                  </a:moveTo>
                  <a:cubicBezTo>
                    <a:pt x="3257359" y="3280218"/>
                    <a:pt x="3262598" y="3298697"/>
                    <a:pt x="3263646" y="3317366"/>
                  </a:cubicBezTo>
                  <a:cubicBezTo>
                    <a:pt x="3273266" y="3488911"/>
                    <a:pt x="3262979" y="3504437"/>
                    <a:pt x="3091719" y="3524249"/>
                  </a:cubicBezTo>
                  <a:cubicBezTo>
                    <a:pt x="2858167" y="3551300"/>
                    <a:pt x="2623375" y="3568825"/>
                    <a:pt x="2390298" y="3599020"/>
                  </a:cubicBezTo>
                  <a:cubicBezTo>
                    <a:pt x="2284285" y="3612736"/>
                    <a:pt x="2216181" y="3599401"/>
                    <a:pt x="2216943" y="3473957"/>
                  </a:cubicBezTo>
                  <a:cubicBezTo>
                    <a:pt x="2217134" y="3444143"/>
                    <a:pt x="2205609" y="3414140"/>
                    <a:pt x="2194655" y="3360990"/>
                  </a:cubicBezTo>
                  <a:cubicBezTo>
                    <a:pt x="2550795" y="3324033"/>
                    <a:pt x="2899791" y="3287838"/>
                    <a:pt x="3252120" y="3251262"/>
                  </a:cubicBezTo>
                  <a:close/>
                  <a:moveTo>
                    <a:pt x="4478084" y="1630107"/>
                  </a:moveTo>
                  <a:cubicBezTo>
                    <a:pt x="4551235" y="1630774"/>
                    <a:pt x="4615339" y="1674779"/>
                    <a:pt x="4600003" y="1751646"/>
                  </a:cubicBezTo>
                  <a:cubicBezTo>
                    <a:pt x="4590478" y="1799557"/>
                    <a:pt x="4537615" y="1851754"/>
                    <a:pt x="4490752" y="1875471"/>
                  </a:cubicBezTo>
                  <a:cubicBezTo>
                    <a:pt x="4446651" y="1897855"/>
                    <a:pt x="4384929" y="1885472"/>
                    <a:pt x="4330922" y="1888330"/>
                  </a:cubicBezTo>
                  <a:lnTo>
                    <a:pt x="4330922" y="1891568"/>
                  </a:lnTo>
                  <a:lnTo>
                    <a:pt x="4330922" y="1891664"/>
                  </a:lnTo>
                  <a:cubicBezTo>
                    <a:pt x="4288536" y="1891664"/>
                    <a:pt x="4238244" y="1906046"/>
                    <a:pt x="4205573" y="1888139"/>
                  </a:cubicBezTo>
                  <a:cubicBezTo>
                    <a:pt x="4161282" y="1863946"/>
                    <a:pt x="4103370" y="1816416"/>
                    <a:pt x="4101274" y="1776316"/>
                  </a:cubicBezTo>
                  <a:cubicBezTo>
                    <a:pt x="4099179" y="1735263"/>
                    <a:pt x="4150423" y="1664111"/>
                    <a:pt x="4190619" y="1653729"/>
                  </a:cubicBezTo>
                  <a:cubicBezTo>
                    <a:pt x="4282440" y="1629821"/>
                    <a:pt x="4381881" y="1629250"/>
                    <a:pt x="4478084" y="1630107"/>
                  </a:cubicBezTo>
                  <a:close/>
                  <a:moveTo>
                    <a:pt x="1200936" y="1613355"/>
                  </a:moveTo>
                  <a:cubicBezTo>
                    <a:pt x="1251109" y="1613128"/>
                    <a:pt x="1301211" y="1617248"/>
                    <a:pt x="1349407" y="1626297"/>
                  </a:cubicBezTo>
                  <a:cubicBezTo>
                    <a:pt x="1393126" y="1634584"/>
                    <a:pt x="1454848" y="1704688"/>
                    <a:pt x="1454086" y="1745836"/>
                  </a:cubicBezTo>
                  <a:cubicBezTo>
                    <a:pt x="1453420" y="1785841"/>
                    <a:pt x="1389507" y="1837752"/>
                    <a:pt x="1341882" y="1860040"/>
                  </a:cubicBezTo>
                  <a:cubicBezTo>
                    <a:pt x="1300924" y="1879186"/>
                    <a:pt x="1243965" y="1864041"/>
                    <a:pt x="1194054" y="1864041"/>
                  </a:cubicBezTo>
                  <a:lnTo>
                    <a:pt x="1194054" y="1862517"/>
                  </a:lnTo>
                  <a:cubicBezTo>
                    <a:pt x="1147953" y="1862517"/>
                    <a:pt x="1093184" y="1878233"/>
                    <a:pt x="1058037" y="1858612"/>
                  </a:cubicBezTo>
                  <a:cubicBezTo>
                    <a:pt x="1012507" y="1833275"/>
                    <a:pt x="958215" y="1782316"/>
                    <a:pt x="953643" y="1737644"/>
                  </a:cubicBezTo>
                  <a:cubicBezTo>
                    <a:pt x="950023" y="1702497"/>
                    <a:pt x="1011460" y="1633536"/>
                    <a:pt x="1052036" y="1626487"/>
                  </a:cubicBezTo>
                  <a:cubicBezTo>
                    <a:pt x="1100519" y="1618153"/>
                    <a:pt x="1150763" y="1613581"/>
                    <a:pt x="1200936" y="1613355"/>
                  </a:cubicBezTo>
                  <a:close/>
                  <a:moveTo>
                    <a:pt x="3259618" y="1410022"/>
                  </a:moveTo>
                  <a:cubicBezTo>
                    <a:pt x="3157627" y="1410241"/>
                    <a:pt x="3066098" y="1458158"/>
                    <a:pt x="2987802" y="1553813"/>
                  </a:cubicBezTo>
                  <a:cubicBezTo>
                    <a:pt x="2870549" y="1697163"/>
                    <a:pt x="2747772" y="1836037"/>
                    <a:pt x="2627090" y="1976626"/>
                  </a:cubicBezTo>
                  <a:cubicBezTo>
                    <a:pt x="2608516" y="1998248"/>
                    <a:pt x="2588514" y="2018727"/>
                    <a:pt x="2569083" y="2039968"/>
                  </a:cubicBezTo>
                  <a:cubicBezTo>
                    <a:pt x="2384774" y="1858707"/>
                    <a:pt x="2365914" y="1854611"/>
                    <a:pt x="2171985" y="1935764"/>
                  </a:cubicBezTo>
                  <a:cubicBezTo>
                    <a:pt x="2305717" y="2121025"/>
                    <a:pt x="2442210" y="2310097"/>
                    <a:pt x="2566130" y="2481832"/>
                  </a:cubicBezTo>
                  <a:lnTo>
                    <a:pt x="2566225" y="2481832"/>
                  </a:lnTo>
                  <a:cubicBezTo>
                    <a:pt x="2824543" y="2140266"/>
                    <a:pt x="3097339" y="1779554"/>
                    <a:pt x="3364992" y="1425701"/>
                  </a:cubicBezTo>
                  <a:cubicBezTo>
                    <a:pt x="3328773" y="1415176"/>
                    <a:pt x="3293614" y="1409949"/>
                    <a:pt x="3259618" y="1410022"/>
                  </a:cubicBezTo>
                  <a:close/>
                  <a:moveTo>
                    <a:pt x="2742628" y="691419"/>
                  </a:moveTo>
                  <a:cubicBezTo>
                    <a:pt x="3404711" y="693991"/>
                    <a:pt x="3922585" y="1187386"/>
                    <a:pt x="3925347" y="1821559"/>
                  </a:cubicBezTo>
                  <a:cubicBezTo>
                    <a:pt x="3926491" y="2072257"/>
                    <a:pt x="3850576" y="2301905"/>
                    <a:pt x="3706368" y="2505740"/>
                  </a:cubicBezTo>
                  <a:cubicBezTo>
                    <a:pt x="3588067" y="2672904"/>
                    <a:pt x="3463385" y="2835686"/>
                    <a:pt x="3335655" y="2995706"/>
                  </a:cubicBezTo>
                  <a:cubicBezTo>
                    <a:pt x="3307461" y="3030949"/>
                    <a:pt x="3256311" y="3062762"/>
                    <a:pt x="3212306" y="3068191"/>
                  </a:cubicBezTo>
                  <a:cubicBezTo>
                    <a:pt x="2928556" y="3103243"/>
                    <a:pt x="2644044" y="3131723"/>
                    <a:pt x="2359438" y="3159727"/>
                  </a:cubicBezTo>
                  <a:cubicBezTo>
                    <a:pt x="2206752" y="3174776"/>
                    <a:pt x="2181130" y="3145915"/>
                    <a:pt x="2117502" y="3005041"/>
                  </a:cubicBezTo>
                  <a:cubicBezTo>
                    <a:pt x="2057781" y="2872738"/>
                    <a:pt x="1987010" y="2742627"/>
                    <a:pt x="1902618" y="2624803"/>
                  </a:cubicBezTo>
                  <a:cubicBezTo>
                    <a:pt x="1643919" y="2263615"/>
                    <a:pt x="1539240" y="1878043"/>
                    <a:pt x="1685925" y="1444941"/>
                  </a:cubicBezTo>
                  <a:cubicBezTo>
                    <a:pt x="1843373" y="980122"/>
                    <a:pt x="2252186" y="689609"/>
                    <a:pt x="2742533" y="691514"/>
                  </a:cubicBezTo>
                  <a:close/>
                  <a:moveTo>
                    <a:pt x="4069174" y="483297"/>
                  </a:moveTo>
                  <a:lnTo>
                    <a:pt x="4069270" y="483297"/>
                  </a:lnTo>
                  <a:cubicBezTo>
                    <a:pt x="4188999" y="481964"/>
                    <a:pt x="4245768" y="580167"/>
                    <a:pt x="4191095" y="672369"/>
                  </a:cubicBezTo>
                  <a:cubicBezTo>
                    <a:pt x="4142327" y="754665"/>
                    <a:pt x="4088129" y="838294"/>
                    <a:pt x="4018406" y="901731"/>
                  </a:cubicBezTo>
                  <a:cubicBezTo>
                    <a:pt x="3985259" y="931925"/>
                    <a:pt x="3899058" y="937164"/>
                    <a:pt x="3858386" y="914685"/>
                  </a:cubicBezTo>
                  <a:cubicBezTo>
                    <a:pt x="3828478" y="898111"/>
                    <a:pt x="3809618" y="806481"/>
                    <a:pt x="3827906" y="769047"/>
                  </a:cubicBezTo>
                  <a:cubicBezTo>
                    <a:pt x="3871245" y="680560"/>
                    <a:pt x="3937348" y="602360"/>
                    <a:pt x="3999737" y="524445"/>
                  </a:cubicBezTo>
                  <a:cubicBezTo>
                    <a:pt x="4019073" y="500347"/>
                    <a:pt x="4056221" y="490632"/>
                    <a:pt x="4069174" y="483297"/>
                  </a:cubicBezTo>
                  <a:close/>
                  <a:moveTo>
                    <a:pt x="1531525" y="305274"/>
                  </a:moveTo>
                  <a:cubicBezTo>
                    <a:pt x="1606867" y="304893"/>
                    <a:pt x="1843754" y="541875"/>
                    <a:pt x="1846040" y="619885"/>
                  </a:cubicBezTo>
                  <a:lnTo>
                    <a:pt x="1846040" y="619980"/>
                  </a:lnTo>
                  <a:cubicBezTo>
                    <a:pt x="1848612" y="708754"/>
                    <a:pt x="1750504" y="786287"/>
                    <a:pt x="1681829" y="735614"/>
                  </a:cubicBezTo>
                  <a:cubicBezTo>
                    <a:pt x="1584293" y="663605"/>
                    <a:pt x="1495806" y="573403"/>
                    <a:pt x="1422559" y="476534"/>
                  </a:cubicBezTo>
                  <a:cubicBezTo>
                    <a:pt x="1371790" y="409383"/>
                    <a:pt x="1446085" y="305751"/>
                    <a:pt x="1531525" y="305274"/>
                  </a:cubicBezTo>
                  <a:close/>
                  <a:moveTo>
                    <a:pt x="2900838" y="0"/>
                  </a:moveTo>
                  <a:lnTo>
                    <a:pt x="2993707" y="0"/>
                  </a:lnTo>
                  <a:cubicBezTo>
                    <a:pt x="3074098" y="78200"/>
                    <a:pt x="3093719" y="386239"/>
                    <a:pt x="3023806" y="472345"/>
                  </a:cubicBezTo>
                  <a:cubicBezTo>
                    <a:pt x="2969228" y="539591"/>
                    <a:pt x="2863309" y="528257"/>
                    <a:pt x="2820923" y="450723"/>
                  </a:cubicBezTo>
                  <a:cubicBezTo>
                    <a:pt x="2773965" y="364903"/>
                    <a:pt x="2826543" y="68199"/>
                    <a:pt x="290083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872C4D6-1174-61F8-07F7-D1942BF2A241}"/>
                </a:ext>
              </a:extLst>
            </p:cNvPr>
            <p:cNvSpPr/>
            <p:nvPr/>
          </p:nvSpPr>
          <p:spPr bwMode="auto">
            <a:xfrm rot="2726312" flipH="1">
              <a:off x="482941" y="2226321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FE2812-63A8-9993-7DCE-544D58A0E923}"/>
                </a:ext>
              </a:extLst>
            </p:cNvPr>
            <p:cNvSpPr/>
            <p:nvPr/>
          </p:nvSpPr>
          <p:spPr bwMode="auto">
            <a:xfrm rot="2726312" flipH="1">
              <a:off x="4949626" y="2226321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9688B66-2F5C-E0FE-E6A2-B0035AE867E6}"/>
                </a:ext>
              </a:extLst>
            </p:cNvPr>
            <p:cNvSpPr/>
            <p:nvPr/>
          </p:nvSpPr>
          <p:spPr bwMode="auto">
            <a:xfrm rot="2726312" flipH="1">
              <a:off x="482941" y="3630277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E4288C-1A0E-C2AD-A01C-8BDDBE6C51C3}"/>
                </a:ext>
              </a:extLst>
            </p:cNvPr>
            <p:cNvSpPr/>
            <p:nvPr/>
          </p:nvSpPr>
          <p:spPr bwMode="auto">
            <a:xfrm rot="2726312" flipH="1">
              <a:off x="4949626" y="3630277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5016CA-C0C4-CC80-C2B0-C78485CE96B5}"/>
                </a:ext>
              </a:extLst>
            </p:cNvPr>
            <p:cNvSpPr/>
            <p:nvPr/>
          </p:nvSpPr>
          <p:spPr bwMode="auto">
            <a:xfrm rot="2726312" flipH="1">
              <a:off x="482941" y="5029608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EE78A05-602C-CE27-C1CF-8AF8647F4775}"/>
                </a:ext>
              </a:extLst>
            </p:cNvPr>
            <p:cNvSpPr/>
            <p:nvPr/>
          </p:nvSpPr>
          <p:spPr bwMode="auto">
            <a:xfrm rot="2726312" flipH="1">
              <a:off x="4949626" y="5029608"/>
              <a:ext cx="701347" cy="1402092"/>
            </a:xfrm>
            <a:custGeom>
              <a:avLst/>
              <a:gdLst>
                <a:gd name="connsiteX0" fmla="*/ 719767 w 719767"/>
                <a:gd name="connsiteY0" fmla="*/ 712887 h 1438916"/>
                <a:gd name="connsiteX1" fmla="*/ 17710 w 719767"/>
                <a:gd name="connsiteY1" fmla="*/ 0 h 1438916"/>
                <a:gd name="connsiteX2" fmla="*/ 0 w 719767"/>
                <a:gd name="connsiteY2" fmla="*/ 42754 h 1438916"/>
                <a:gd name="connsiteX3" fmla="*/ 0 w 719767"/>
                <a:gd name="connsiteY3" fmla="*/ 1378175 h 1438916"/>
                <a:gd name="connsiteX4" fmla="*/ 60741 w 719767"/>
                <a:gd name="connsiteY4" fmla="*/ 1438916 h 1438916"/>
                <a:gd name="connsiteX5" fmla="*/ 659026 w 719767"/>
                <a:gd name="connsiteY5" fmla="*/ 1438916 h 1438916"/>
                <a:gd name="connsiteX6" fmla="*/ 719767 w 719767"/>
                <a:gd name="connsiteY6" fmla="*/ 1378175 h 14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767" h="1438916">
                  <a:moveTo>
                    <a:pt x="719767" y="712887"/>
                  </a:moveTo>
                  <a:lnTo>
                    <a:pt x="17710" y="0"/>
                  </a:lnTo>
                  <a:lnTo>
                    <a:pt x="0" y="42754"/>
                  </a:lnTo>
                  <a:lnTo>
                    <a:pt x="0" y="1378175"/>
                  </a:lnTo>
                  <a:cubicBezTo>
                    <a:pt x="0" y="1411721"/>
                    <a:pt x="27195" y="1438916"/>
                    <a:pt x="60741" y="1438916"/>
                  </a:cubicBezTo>
                  <a:lnTo>
                    <a:pt x="659026" y="1438916"/>
                  </a:lnTo>
                  <a:cubicBezTo>
                    <a:pt x="692572" y="1438916"/>
                    <a:pt x="719767" y="1411721"/>
                    <a:pt x="719767" y="137817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05" name="Freeform: Shape 10304">
              <a:extLst>
                <a:ext uri="{FF2B5EF4-FFF2-40B4-BE49-F238E27FC236}">
                  <a16:creationId xmlns:a16="http://schemas.microsoft.com/office/drawing/2014/main" id="{FF8926A4-4ED2-72EC-24C8-66BD40CCA9C3}"/>
                </a:ext>
              </a:extLst>
            </p:cNvPr>
            <p:cNvSpPr/>
            <p:nvPr/>
          </p:nvSpPr>
          <p:spPr>
            <a:xfrm>
              <a:off x="345237" y="2873514"/>
              <a:ext cx="476180" cy="478884"/>
            </a:xfrm>
            <a:custGeom>
              <a:avLst/>
              <a:gdLst>
                <a:gd name="connsiteX0" fmla="*/ 1102518 w 2130933"/>
                <a:gd name="connsiteY0" fmla="*/ 1047940 h 2143030"/>
                <a:gd name="connsiteX1" fmla="*/ 1102518 w 2130933"/>
                <a:gd name="connsiteY1" fmla="*/ 1343405 h 2143030"/>
                <a:gd name="connsiteX2" fmla="*/ 949070 w 2130933"/>
                <a:gd name="connsiteY2" fmla="*/ 1343405 h 2143030"/>
                <a:gd name="connsiteX3" fmla="*/ 949070 w 2130933"/>
                <a:gd name="connsiteY3" fmla="*/ 1077277 h 2143030"/>
                <a:gd name="connsiteX4" fmla="*/ 1102518 w 2130933"/>
                <a:gd name="connsiteY4" fmla="*/ 1047940 h 2143030"/>
                <a:gd name="connsiteX5" fmla="*/ 429006 w 2130933"/>
                <a:gd name="connsiteY5" fmla="*/ 1009078 h 2143030"/>
                <a:gd name="connsiteX6" fmla="*/ 579977 w 2130933"/>
                <a:gd name="connsiteY6" fmla="*/ 1009078 h 2143030"/>
                <a:gd name="connsiteX7" fmla="*/ 579977 w 2130933"/>
                <a:gd name="connsiteY7" fmla="*/ 1343405 h 2143030"/>
                <a:gd name="connsiteX8" fmla="*/ 429006 w 2130933"/>
                <a:gd name="connsiteY8" fmla="*/ 1343405 h 2143030"/>
                <a:gd name="connsiteX9" fmla="*/ 748188 w 2130933"/>
                <a:gd name="connsiteY9" fmla="*/ 922305 h 2143030"/>
                <a:gd name="connsiteX10" fmla="*/ 834961 w 2130933"/>
                <a:gd name="connsiteY10" fmla="*/ 1002886 h 2143030"/>
                <a:gd name="connsiteX11" fmla="*/ 844200 w 2130933"/>
                <a:gd name="connsiteY11" fmla="*/ 1028413 h 2143030"/>
                <a:gd name="connsiteX12" fmla="*/ 844581 w 2130933"/>
                <a:gd name="connsiteY12" fmla="*/ 1341310 h 2143030"/>
                <a:gd name="connsiteX13" fmla="*/ 684942 w 2130933"/>
                <a:gd name="connsiteY13" fmla="*/ 1341310 h 2143030"/>
                <a:gd name="connsiteX14" fmla="*/ 687895 w 2130933"/>
                <a:gd name="connsiteY14" fmla="*/ 998695 h 2143030"/>
                <a:gd name="connsiteX15" fmla="*/ 748188 w 2130933"/>
                <a:gd name="connsiteY15" fmla="*/ 922305 h 2143030"/>
                <a:gd name="connsiteX16" fmla="*/ 1349978 w 2130933"/>
                <a:gd name="connsiteY16" fmla="*/ 806100 h 2143030"/>
                <a:gd name="connsiteX17" fmla="*/ 1359503 w 2130933"/>
                <a:gd name="connsiteY17" fmla="*/ 1342548 h 2143030"/>
                <a:gd name="connsiteX18" fmla="*/ 1210437 w 2130933"/>
                <a:gd name="connsiteY18" fmla="*/ 1342548 h 2143030"/>
                <a:gd name="connsiteX19" fmla="*/ 1206817 w 2130933"/>
                <a:gd name="connsiteY19" fmla="*/ 1302829 h 2143030"/>
                <a:gd name="connsiteX20" fmla="*/ 1206150 w 2130933"/>
                <a:gd name="connsiteY20" fmla="*/ 979169 h 2143030"/>
                <a:gd name="connsiteX21" fmla="*/ 1232344 w 2130933"/>
                <a:gd name="connsiteY21" fmla="*/ 916876 h 2143030"/>
                <a:gd name="connsiteX22" fmla="*/ 1349883 w 2130933"/>
                <a:gd name="connsiteY22" fmla="*/ 806195 h 2143030"/>
                <a:gd name="connsiteX23" fmla="*/ 1179671 w 2130933"/>
                <a:gd name="connsiteY23" fmla="*/ 478155 h 2143030"/>
                <a:gd name="connsiteX24" fmla="*/ 1433893 w 2130933"/>
                <a:gd name="connsiteY24" fmla="*/ 478155 h 2143030"/>
                <a:gd name="connsiteX25" fmla="*/ 1433893 w 2130933"/>
                <a:gd name="connsiteY25" fmla="*/ 732854 h 2143030"/>
                <a:gd name="connsiteX26" fmla="*/ 1350169 w 2130933"/>
                <a:gd name="connsiteY26" fmla="*/ 652367 h 2143030"/>
                <a:gd name="connsiteX27" fmla="*/ 1116425 w 2130933"/>
                <a:gd name="connsiteY27" fmla="*/ 878110 h 2143030"/>
                <a:gd name="connsiteX28" fmla="*/ 1049941 w 2130933"/>
                <a:gd name="connsiteY28" fmla="*/ 939260 h 2143030"/>
                <a:gd name="connsiteX29" fmla="*/ 930592 w 2130933"/>
                <a:gd name="connsiteY29" fmla="*/ 937355 h 2143030"/>
                <a:gd name="connsiteX30" fmla="*/ 799243 w 2130933"/>
                <a:gd name="connsiteY30" fmla="*/ 799910 h 2143030"/>
                <a:gd name="connsiteX31" fmla="*/ 766953 w 2130933"/>
                <a:gd name="connsiteY31" fmla="*/ 765238 h 2143030"/>
                <a:gd name="connsiteX32" fmla="*/ 641890 w 2130933"/>
                <a:gd name="connsiteY32" fmla="*/ 874395 h 2143030"/>
                <a:gd name="connsiteX33" fmla="*/ 583311 w 2130933"/>
                <a:gd name="connsiteY33" fmla="*/ 897541 h 2143030"/>
                <a:gd name="connsiteX34" fmla="*/ 442055 w 2130933"/>
                <a:gd name="connsiteY34" fmla="*/ 898588 h 2143030"/>
                <a:gd name="connsiteX35" fmla="*/ 437007 w 2130933"/>
                <a:gd name="connsiteY35" fmla="*/ 888111 h 2143030"/>
                <a:gd name="connsiteX36" fmla="*/ 767239 w 2130933"/>
                <a:gd name="connsiteY36" fmla="*/ 599313 h 2143030"/>
                <a:gd name="connsiteX37" fmla="*/ 767334 w 2130933"/>
                <a:gd name="connsiteY37" fmla="*/ 599408 h 2143030"/>
                <a:gd name="connsiteX38" fmla="*/ 878300 w 2130933"/>
                <a:gd name="connsiteY38" fmla="*/ 718375 h 2143030"/>
                <a:gd name="connsiteX39" fmla="*/ 981551 w 2130933"/>
                <a:gd name="connsiteY39" fmla="*/ 828770 h 2143030"/>
                <a:gd name="connsiteX40" fmla="*/ 1254347 w 2130933"/>
                <a:gd name="connsiteY40" fmla="*/ 557212 h 2143030"/>
                <a:gd name="connsiteX41" fmla="*/ 1179671 w 2130933"/>
                <a:gd name="connsiteY41" fmla="*/ 478155 h 2143030"/>
                <a:gd name="connsiteX42" fmla="*/ 965073 w 2130933"/>
                <a:gd name="connsiteY42" fmla="*/ 105728 h 2143030"/>
                <a:gd name="connsiteX43" fmla="*/ 106966 w 2130933"/>
                <a:gd name="connsiteY43" fmla="*/ 927259 h 2143030"/>
                <a:gd name="connsiteX44" fmla="*/ 938308 w 2130933"/>
                <a:gd name="connsiteY44" fmla="*/ 1766792 h 2143030"/>
                <a:gd name="connsiteX45" fmla="*/ 1773079 w 2130933"/>
                <a:gd name="connsiteY45" fmla="*/ 946690 h 2143030"/>
                <a:gd name="connsiteX46" fmla="*/ 965073 w 2130933"/>
                <a:gd name="connsiteY46" fmla="*/ 105728 h 2143030"/>
                <a:gd name="connsiteX47" fmla="*/ 857250 w 2130933"/>
                <a:gd name="connsiteY47" fmla="*/ 0 h 2143030"/>
                <a:gd name="connsiteX48" fmla="*/ 1019175 w 2130933"/>
                <a:gd name="connsiteY48" fmla="*/ 0 h 2143030"/>
                <a:gd name="connsiteX49" fmla="*/ 1167956 w 2130933"/>
                <a:gd name="connsiteY49" fmla="*/ 28194 h 2143030"/>
                <a:gd name="connsiteX50" fmla="*/ 1863376 w 2130933"/>
                <a:gd name="connsiteY50" fmla="*/ 1104329 h 2143030"/>
                <a:gd name="connsiteX51" fmla="*/ 1726025 w 2130933"/>
                <a:gd name="connsiteY51" fmla="*/ 1447229 h 2143030"/>
                <a:gd name="connsiteX52" fmla="*/ 2130933 w 2130933"/>
                <a:gd name="connsiteY52" fmla="*/ 1888236 h 2143030"/>
                <a:gd name="connsiteX53" fmla="*/ 2065877 w 2130933"/>
                <a:gd name="connsiteY53" fmla="*/ 1948910 h 2143030"/>
                <a:gd name="connsiteX54" fmla="*/ 1857375 w 2130933"/>
                <a:gd name="connsiteY54" fmla="*/ 2143030 h 2143030"/>
                <a:gd name="connsiteX55" fmla="*/ 1847850 w 2130933"/>
                <a:gd name="connsiteY55" fmla="*/ 2143030 h 2143030"/>
                <a:gd name="connsiteX56" fmla="*/ 1460945 w 2130933"/>
                <a:gd name="connsiteY56" fmla="*/ 1714310 h 2143030"/>
                <a:gd name="connsiteX57" fmla="*/ 1431036 w 2130933"/>
                <a:gd name="connsiteY57" fmla="*/ 1732121 h 2143030"/>
                <a:gd name="connsiteX58" fmla="*/ 806101 w 2130933"/>
                <a:gd name="connsiteY58" fmla="*/ 1859661 h 2143030"/>
                <a:gd name="connsiteX59" fmla="*/ 36481 w 2130933"/>
                <a:gd name="connsiteY59" fmla="*/ 1180433 h 2143030"/>
                <a:gd name="connsiteX60" fmla="*/ 0 w 2130933"/>
                <a:gd name="connsiteY60" fmla="*/ 990600 h 2143030"/>
                <a:gd name="connsiteX61" fmla="*/ 0 w 2130933"/>
                <a:gd name="connsiteY61" fmla="*/ 876300 h 2143030"/>
                <a:gd name="connsiteX62" fmla="*/ 7715 w 2130933"/>
                <a:gd name="connsiteY62" fmla="*/ 840010 h 2143030"/>
                <a:gd name="connsiteX63" fmla="*/ 592550 w 2130933"/>
                <a:gd name="connsiteY63" fmla="*/ 68580 h 2143030"/>
                <a:gd name="connsiteX64" fmla="*/ 857250 w 2130933"/>
                <a:gd name="connsiteY64" fmla="*/ 0 h 214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30933" h="2143030">
                  <a:moveTo>
                    <a:pt x="1102518" y="1047940"/>
                  </a:moveTo>
                  <a:lnTo>
                    <a:pt x="1102518" y="1343405"/>
                  </a:lnTo>
                  <a:lnTo>
                    <a:pt x="949070" y="1343405"/>
                  </a:lnTo>
                  <a:lnTo>
                    <a:pt x="949070" y="1077277"/>
                  </a:lnTo>
                  <a:cubicBezTo>
                    <a:pt x="1000314" y="1067466"/>
                    <a:pt x="1050511" y="1057941"/>
                    <a:pt x="1102518" y="1047940"/>
                  </a:cubicBezTo>
                  <a:close/>
                  <a:moveTo>
                    <a:pt x="429006" y="1009078"/>
                  </a:moveTo>
                  <a:lnTo>
                    <a:pt x="579977" y="1009078"/>
                  </a:lnTo>
                  <a:lnTo>
                    <a:pt x="579977" y="1343405"/>
                  </a:lnTo>
                  <a:lnTo>
                    <a:pt x="429006" y="1343405"/>
                  </a:lnTo>
                  <a:close/>
                  <a:moveTo>
                    <a:pt x="748188" y="922305"/>
                  </a:moveTo>
                  <a:cubicBezTo>
                    <a:pt x="780383" y="951928"/>
                    <a:pt x="808481" y="976693"/>
                    <a:pt x="834961" y="1002886"/>
                  </a:cubicBezTo>
                  <a:cubicBezTo>
                    <a:pt x="840866" y="1008697"/>
                    <a:pt x="844200" y="1019746"/>
                    <a:pt x="844200" y="1028413"/>
                  </a:cubicBezTo>
                  <a:cubicBezTo>
                    <a:pt x="844867" y="1130998"/>
                    <a:pt x="844581" y="1233677"/>
                    <a:pt x="844581" y="1341310"/>
                  </a:cubicBezTo>
                  <a:lnTo>
                    <a:pt x="684942" y="1341310"/>
                  </a:lnTo>
                  <a:cubicBezTo>
                    <a:pt x="684942" y="1225676"/>
                    <a:pt x="680942" y="1111853"/>
                    <a:pt x="687895" y="998695"/>
                  </a:cubicBezTo>
                  <a:cubicBezTo>
                    <a:pt x="689609" y="971645"/>
                    <a:pt x="727805" y="946784"/>
                    <a:pt x="748188" y="922305"/>
                  </a:cubicBezTo>
                  <a:close/>
                  <a:moveTo>
                    <a:pt x="1349978" y="806100"/>
                  </a:moveTo>
                  <a:cubicBezTo>
                    <a:pt x="1367028" y="840771"/>
                    <a:pt x="1372933" y="1250441"/>
                    <a:pt x="1359503" y="1342548"/>
                  </a:cubicBezTo>
                  <a:lnTo>
                    <a:pt x="1210437" y="1342548"/>
                  </a:lnTo>
                  <a:cubicBezTo>
                    <a:pt x="1209198" y="1329880"/>
                    <a:pt x="1206912" y="1316354"/>
                    <a:pt x="1206817" y="1302829"/>
                  </a:cubicBezTo>
                  <a:cubicBezTo>
                    <a:pt x="1206531" y="1194911"/>
                    <a:pt x="1207293" y="1086992"/>
                    <a:pt x="1206150" y="979169"/>
                  </a:cubicBezTo>
                  <a:cubicBezTo>
                    <a:pt x="1205865" y="953356"/>
                    <a:pt x="1212913" y="934211"/>
                    <a:pt x="1232344" y="916876"/>
                  </a:cubicBezTo>
                  <a:cubicBezTo>
                    <a:pt x="1272159" y="881443"/>
                    <a:pt x="1310068" y="843914"/>
                    <a:pt x="1349883" y="806195"/>
                  </a:cubicBezTo>
                  <a:close/>
                  <a:moveTo>
                    <a:pt x="1179671" y="478155"/>
                  </a:moveTo>
                  <a:lnTo>
                    <a:pt x="1433893" y="478155"/>
                  </a:lnTo>
                  <a:lnTo>
                    <a:pt x="1433893" y="732854"/>
                  </a:lnTo>
                  <a:cubicBezTo>
                    <a:pt x="1403699" y="703802"/>
                    <a:pt x="1378267" y="679418"/>
                    <a:pt x="1350169" y="652367"/>
                  </a:cubicBezTo>
                  <a:cubicBezTo>
                    <a:pt x="1271016" y="728853"/>
                    <a:pt x="1193863" y="803529"/>
                    <a:pt x="1116425" y="878110"/>
                  </a:cubicBezTo>
                  <a:cubicBezTo>
                    <a:pt x="1094708" y="898969"/>
                    <a:pt x="1073563" y="920782"/>
                    <a:pt x="1049941" y="939260"/>
                  </a:cubicBezTo>
                  <a:cubicBezTo>
                    <a:pt x="1006126" y="973550"/>
                    <a:pt x="971645" y="975074"/>
                    <a:pt x="930592" y="937355"/>
                  </a:cubicBezTo>
                  <a:cubicBezTo>
                    <a:pt x="884111" y="894493"/>
                    <a:pt x="842772" y="846011"/>
                    <a:pt x="799243" y="799910"/>
                  </a:cubicBezTo>
                  <a:cubicBezTo>
                    <a:pt x="789527" y="789623"/>
                    <a:pt x="779907" y="779145"/>
                    <a:pt x="766953" y="765238"/>
                  </a:cubicBezTo>
                  <a:cubicBezTo>
                    <a:pt x="724757" y="802577"/>
                    <a:pt x="684848" y="840391"/>
                    <a:pt x="641890" y="874395"/>
                  </a:cubicBezTo>
                  <a:cubicBezTo>
                    <a:pt x="625983" y="887063"/>
                    <a:pt x="603409" y="896112"/>
                    <a:pt x="583311" y="897541"/>
                  </a:cubicBezTo>
                  <a:cubicBezTo>
                    <a:pt x="536448" y="900875"/>
                    <a:pt x="489204" y="898588"/>
                    <a:pt x="442055" y="898588"/>
                  </a:cubicBezTo>
                  <a:lnTo>
                    <a:pt x="437007" y="888111"/>
                  </a:lnTo>
                  <a:cubicBezTo>
                    <a:pt x="545782" y="792956"/>
                    <a:pt x="654653" y="697802"/>
                    <a:pt x="767239" y="599313"/>
                  </a:cubicBezTo>
                  <a:lnTo>
                    <a:pt x="767334" y="599408"/>
                  </a:lnTo>
                  <a:cubicBezTo>
                    <a:pt x="806958" y="641985"/>
                    <a:pt x="842581" y="680180"/>
                    <a:pt x="878300" y="718375"/>
                  </a:cubicBezTo>
                  <a:cubicBezTo>
                    <a:pt x="914019" y="756571"/>
                    <a:pt x="949738" y="794766"/>
                    <a:pt x="981551" y="828770"/>
                  </a:cubicBezTo>
                  <a:cubicBezTo>
                    <a:pt x="1072420" y="738378"/>
                    <a:pt x="1161669" y="649510"/>
                    <a:pt x="1254347" y="557212"/>
                  </a:cubicBezTo>
                  <a:cubicBezTo>
                    <a:pt x="1235297" y="537115"/>
                    <a:pt x="1209961" y="510254"/>
                    <a:pt x="1179671" y="478155"/>
                  </a:cubicBezTo>
                  <a:close/>
                  <a:moveTo>
                    <a:pt x="965073" y="105728"/>
                  </a:moveTo>
                  <a:cubicBezTo>
                    <a:pt x="492824" y="99632"/>
                    <a:pt x="113348" y="462820"/>
                    <a:pt x="106966" y="927259"/>
                  </a:cubicBezTo>
                  <a:cubicBezTo>
                    <a:pt x="100584" y="1385221"/>
                    <a:pt x="472250" y="1760506"/>
                    <a:pt x="938308" y="1766792"/>
                  </a:cubicBezTo>
                  <a:cubicBezTo>
                    <a:pt x="1389793" y="1772888"/>
                    <a:pt x="1766697" y="1402652"/>
                    <a:pt x="1773079" y="946690"/>
                  </a:cubicBezTo>
                  <a:cubicBezTo>
                    <a:pt x="1779461" y="492633"/>
                    <a:pt x="1413415" y="111633"/>
                    <a:pt x="965073" y="105728"/>
                  </a:cubicBezTo>
                  <a:close/>
                  <a:moveTo>
                    <a:pt x="857250" y="0"/>
                  </a:moveTo>
                  <a:cubicBezTo>
                    <a:pt x="911257" y="0"/>
                    <a:pt x="965168" y="0"/>
                    <a:pt x="1019175" y="0"/>
                  </a:cubicBezTo>
                  <a:cubicBezTo>
                    <a:pt x="1068800" y="9335"/>
                    <a:pt x="1118807" y="17050"/>
                    <a:pt x="1167956" y="28194"/>
                  </a:cubicBezTo>
                  <a:cubicBezTo>
                    <a:pt x="1638395" y="134588"/>
                    <a:pt x="1959197" y="632079"/>
                    <a:pt x="1863376" y="1104329"/>
                  </a:cubicBezTo>
                  <a:cubicBezTo>
                    <a:pt x="1838611" y="1226534"/>
                    <a:pt x="1794415" y="1340549"/>
                    <a:pt x="1726025" y="1447229"/>
                  </a:cubicBezTo>
                  <a:cubicBezTo>
                    <a:pt x="1860995" y="1594295"/>
                    <a:pt x="1994726" y="1739932"/>
                    <a:pt x="2130933" y="1888236"/>
                  </a:cubicBezTo>
                  <a:cubicBezTo>
                    <a:pt x="2107216" y="1910334"/>
                    <a:pt x="2086547" y="1929670"/>
                    <a:pt x="2065877" y="1948910"/>
                  </a:cubicBezTo>
                  <a:cubicBezTo>
                    <a:pt x="1996345" y="2013585"/>
                    <a:pt x="1926812" y="2078355"/>
                    <a:pt x="1857375" y="2143030"/>
                  </a:cubicBezTo>
                  <a:lnTo>
                    <a:pt x="1847850" y="2143030"/>
                  </a:lnTo>
                  <a:cubicBezTo>
                    <a:pt x="1718691" y="1999964"/>
                    <a:pt x="1589627" y="1856899"/>
                    <a:pt x="1460945" y="1714310"/>
                  </a:cubicBezTo>
                  <a:cubicBezTo>
                    <a:pt x="1447324" y="1722406"/>
                    <a:pt x="1439132" y="1727264"/>
                    <a:pt x="1431036" y="1732121"/>
                  </a:cubicBezTo>
                  <a:cubicBezTo>
                    <a:pt x="1237679" y="1847850"/>
                    <a:pt x="1029462" y="1890522"/>
                    <a:pt x="806101" y="1859661"/>
                  </a:cubicBezTo>
                  <a:cubicBezTo>
                    <a:pt x="436912" y="1808607"/>
                    <a:pt x="132969" y="1541621"/>
                    <a:pt x="36481" y="1180433"/>
                  </a:cubicBezTo>
                  <a:cubicBezTo>
                    <a:pt x="19812" y="1118330"/>
                    <a:pt x="11906" y="1053941"/>
                    <a:pt x="0" y="990600"/>
                  </a:cubicBezTo>
                  <a:cubicBezTo>
                    <a:pt x="0" y="952500"/>
                    <a:pt x="0" y="914400"/>
                    <a:pt x="0" y="876300"/>
                  </a:cubicBezTo>
                  <a:cubicBezTo>
                    <a:pt x="2572" y="864203"/>
                    <a:pt x="6096" y="852297"/>
                    <a:pt x="7715" y="840010"/>
                  </a:cubicBezTo>
                  <a:cubicBezTo>
                    <a:pt x="55150" y="471011"/>
                    <a:pt x="251174" y="212503"/>
                    <a:pt x="592550" y="68580"/>
                  </a:cubicBezTo>
                  <a:cubicBezTo>
                    <a:pt x="675608" y="33528"/>
                    <a:pt x="768763" y="22193"/>
                    <a:pt x="857250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5" name="Freeform: Shape 10294">
              <a:extLst>
                <a:ext uri="{FF2B5EF4-FFF2-40B4-BE49-F238E27FC236}">
                  <a16:creationId xmlns:a16="http://schemas.microsoft.com/office/drawing/2014/main" id="{A1D4192B-500A-3E6E-4339-E5C899DB211A}"/>
                </a:ext>
              </a:extLst>
            </p:cNvPr>
            <p:cNvSpPr/>
            <p:nvPr/>
          </p:nvSpPr>
          <p:spPr>
            <a:xfrm>
              <a:off x="403957" y="4383301"/>
              <a:ext cx="404716" cy="402604"/>
            </a:xfrm>
            <a:custGeom>
              <a:avLst/>
              <a:gdLst>
                <a:gd name="connsiteX0" fmla="*/ 1137654 w 2137208"/>
                <a:gd name="connsiteY0" fmla="*/ 2125861 h 2126052"/>
                <a:gd name="connsiteX1" fmla="*/ 1137749 w 2137208"/>
                <a:gd name="connsiteY1" fmla="*/ 2125861 h 2126052"/>
                <a:gd name="connsiteX2" fmla="*/ 1137749 w 2137208"/>
                <a:gd name="connsiteY2" fmla="*/ 2126052 h 2126052"/>
                <a:gd name="connsiteX3" fmla="*/ 1619524 w 2137208"/>
                <a:gd name="connsiteY3" fmla="*/ 1600462 h 2126052"/>
                <a:gd name="connsiteX4" fmla="*/ 1433882 w 2137208"/>
                <a:gd name="connsiteY4" fmla="*/ 1809059 h 2126052"/>
                <a:gd name="connsiteX5" fmla="*/ 1472934 w 2137208"/>
                <a:gd name="connsiteY5" fmla="*/ 1848303 h 2126052"/>
                <a:gd name="connsiteX6" fmla="*/ 1625048 w 2137208"/>
                <a:gd name="connsiteY6" fmla="*/ 1847921 h 2126052"/>
                <a:gd name="connsiteX7" fmla="*/ 1772400 w 2137208"/>
                <a:gd name="connsiteY7" fmla="*/ 1848112 h 2126052"/>
                <a:gd name="connsiteX8" fmla="*/ 1810595 w 2137208"/>
                <a:gd name="connsiteY8" fmla="*/ 1813917 h 2126052"/>
                <a:gd name="connsiteX9" fmla="*/ 1619524 w 2137208"/>
                <a:gd name="connsiteY9" fmla="*/ 1600462 h 2126052"/>
                <a:gd name="connsiteX10" fmla="*/ 594824 w 2137208"/>
                <a:gd name="connsiteY10" fmla="*/ 1595128 h 2126052"/>
                <a:gd name="connsiteX11" fmla="*/ 401657 w 2137208"/>
                <a:gd name="connsiteY11" fmla="*/ 1800582 h 2126052"/>
                <a:gd name="connsiteX12" fmla="*/ 441567 w 2137208"/>
                <a:gd name="connsiteY12" fmla="*/ 1838492 h 2126052"/>
                <a:gd name="connsiteX13" fmla="*/ 593777 w 2137208"/>
                <a:gd name="connsiteY13" fmla="*/ 1838206 h 2126052"/>
                <a:gd name="connsiteX14" fmla="*/ 593681 w 2137208"/>
                <a:gd name="connsiteY14" fmla="*/ 1838301 h 2126052"/>
                <a:gd name="connsiteX15" fmla="*/ 745891 w 2137208"/>
                <a:gd name="connsiteY15" fmla="*/ 1838778 h 2126052"/>
                <a:gd name="connsiteX16" fmla="*/ 789611 w 2137208"/>
                <a:gd name="connsiteY16" fmla="*/ 1794296 h 2126052"/>
                <a:gd name="connsiteX17" fmla="*/ 594824 w 2137208"/>
                <a:gd name="connsiteY17" fmla="*/ 1595128 h 2126052"/>
                <a:gd name="connsiteX18" fmla="*/ 1618571 w 2137208"/>
                <a:gd name="connsiteY18" fmla="*/ 1363766 h 2126052"/>
                <a:gd name="connsiteX19" fmla="*/ 1524369 w 2137208"/>
                <a:gd name="connsiteY19" fmla="*/ 1457968 h 2126052"/>
                <a:gd name="connsiteX20" fmla="*/ 1622572 w 2137208"/>
                <a:gd name="connsiteY20" fmla="*/ 1557599 h 2126052"/>
                <a:gd name="connsiteX21" fmla="*/ 1720108 w 2137208"/>
                <a:gd name="connsiteY21" fmla="*/ 1456063 h 2126052"/>
                <a:gd name="connsiteX22" fmla="*/ 1618571 w 2137208"/>
                <a:gd name="connsiteY22" fmla="*/ 1363766 h 2126052"/>
                <a:gd name="connsiteX23" fmla="*/ 594348 w 2137208"/>
                <a:gd name="connsiteY23" fmla="*/ 1358527 h 2126052"/>
                <a:gd name="connsiteX24" fmla="*/ 496336 w 2137208"/>
                <a:gd name="connsiteY24" fmla="*/ 1455873 h 2126052"/>
                <a:gd name="connsiteX25" fmla="*/ 592253 w 2137208"/>
                <a:gd name="connsiteY25" fmla="*/ 1555028 h 2126052"/>
                <a:gd name="connsiteX26" fmla="*/ 685077 w 2137208"/>
                <a:gd name="connsiteY26" fmla="*/ 1493373 h 2126052"/>
                <a:gd name="connsiteX27" fmla="*/ 693016 w 2137208"/>
                <a:gd name="connsiteY27" fmla="*/ 1455351 h 2126052"/>
                <a:gd name="connsiteX28" fmla="*/ 693027 w 2137208"/>
                <a:gd name="connsiteY28" fmla="*/ 1455396 h 2126052"/>
                <a:gd name="connsiteX29" fmla="*/ 693027 w 2137208"/>
                <a:gd name="connsiteY29" fmla="*/ 1455301 h 2126052"/>
                <a:gd name="connsiteX30" fmla="*/ 693016 w 2137208"/>
                <a:gd name="connsiteY30" fmla="*/ 1455351 h 2126052"/>
                <a:gd name="connsiteX31" fmla="*/ 684547 w 2137208"/>
                <a:gd name="connsiteY31" fmla="*/ 1419311 h 2126052"/>
                <a:gd name="connsiteX32" fmla="*/ 594348 w 2137208"/>
                <a:gd name="connsiteY32" fmla="*/ 1358527 h 2126052"/>
                <a:gd name="connsiteX33" fmla="*/ 77426 w 2137208"/>
                <a:gd name="connsiteY33" fmla="*/ 1138690 h 2126052"/>
                <a:gd name="connsiteX34" fmla="*/ 1073837 w 2137208"/>
                <a:gd name="connsiteY34" fmla="*/ 1138690 h 2126052"/>
                <a:gd name="connsiteX35" fmla="*/ 1073837 w 2137208"/>
                <a:gd name="connsiteY35" fmla="*/ 2123861 h 2126052"/>
                <a:gd name="connsiteX36" fmla="*/ 1025259 w 2137208"/>
                <a:gd name="connsiteY36" fmla="*/ 2125956 h 2126052"/>
                <a:gd name="connsiteX37" fmla="*/ 158579 w 2137208"/>
                <a:gd name="connsiteY37" fmla="*/ 2125956 h 2126052"/>
                <a:gd name="connsiteX38" fmla="*/ 75617 w 2137208"/>
                <a:gd name="connsiteY38" fmla="*/ 2046613 h 2126052"/>
                <a:gd name="connsiteX39" fmla="*/ 75617 w 2137208"/>
                <a:gd name="connsiteY39" fmla="*/ 1179933 h 2126052"/>
                <a:gd name="connsiteX40" fmla="*/ 77426 w 2137208"/>
                <a:gd name="connsiteY40" fmla="*/ 1138690 h 2126052"/>
                <a:gd name="connsiteX41" fmla="*/ 1137749 w 2137208"/>
                <a:gd name="connsiteY41" fmla="*/ 1138309 h 2126052"/>
                <a:gd name="connsiteX42" fmla="*/ 2134540 w 2137208"/>
                <a:gd name="connsiteY42" fmla="*/ 1138309 h 2126052"/>
                <a:gd name="connsiteX43" fmla="*/ 2137017 w 2137208"/>
                <a:gd name="connsiteY43" fmla="*/ 1185743 h 2126052"/>
                <a:gd name="connsiteX44" fmla="*/ 2137017 w 2137208"/>
                <a:gd name="connsiteY44" fmla="*/ 2033278 h 2126052"/>
                <a:gd name="connsiteX45" fmla="*/ 2043291 w 2137208"/>
                <a:gd name="connsiteY45" fmla="*/ 2125861 h 2126052"/>
                <a:gd name="connsiteX46" fmla="*/ 1190994 w 2137208"/>
                <a:gd name="connsiteY46" fmla="*/ 2125861 h 2126052"/>
                <a:gd name="connsiteX47" fmla="*/ 1137749 w 2137208"/>
                <a:gd name="connsiteY47" fmla="*/ 2125861 h 2126052"/>
                <a:gd name="connsiteX48" fmla="*/ 1611369 w 2137208"/>
                <a:gd name="connsiteY48" fmla="*/ 585788 h 2126052"/>
                <a:gd name="connsiteX49" fmla="*/ 1516369 w 2137208"/>
                <a:gd name="connsiteY49" fmla="*/ 619959 h 2126052"/>
                <a:gd name="connsiteX50" fmla="*/ 1436002 w 2137208"/>
                <a:gd name="connsiteY50" fmla="*/ 764071 h 2126052"/>
                <a:gd name="connsiteX51" fmla="*/ 1437406 w 2137208"/>
                <a:gd name="connsiteY51" fmla="*/ 826556 h 2126052"/>
                <a:gd name="connsiteX52" fmla="*/ 1610440 w 2137208"/>
                <a:gd name="connsiteY52" fmla="*/ 826449 h 2126052"/>
                <a:gd name="connsiteX53" fmla="*/ 1779640 w 2137208"/>
                <a:gd name="connsiteY53" fmla="*/ 826842 h 2126052"/>
                <a:gd name="connsiteX54" fmla="*/ 1810215 w 2137208"/>
                <a:gd name="connsiteY54" fmla="*/ 790647 h 2126052"/>
                <a:gd name="connsiteX55" fmla="*/ 1709440 w 2137208"/>
                <a:gd name="connsiteY55" fmla="*/ 609767 h 2126052"/>
                <a:gd name="connsiteX56" fmla="*/ 1611369 w 2137208"/>
                <a:gd name="connsiteY56" fmla="*/ 585788 h 2126052"/>
                <a:gd name="connsiteX57" fmla="*/ 510719 w 2137208"/>
                <a:gd name="connsiteY57" fmla="*/ 501659 h 2126052"/>
                <a:gd name="connsiteX58" fmla="*/ 335269 w 2137208"/>
                <a:gd name="connsiteY58" fmla="*/ 693778 h 2126052"/>
                <a:gd name="connsiteX59" fmla="*/ 368225 w 2137208"/>
                <a:gd name="connsiteY59" fmla="*/ 727878 h 2126052"/>
                <a:gd name="connsiteX60" fmla="*/ 510624 w 2137208"/>
                <a:gd name="connsiteY60" fmla="*/ 727592 h 2126052"/>
                <a:gd name="connsiteX61" fmla="*/ 653023 w 2137208"/>
                <a:gd name="connsiteY61" fmla="*/ 728068 h 2126052"/>
                <a:gd name="connsiteX62" fmla="*/ 693028 w 2137208"/>
                <a:gd name="connsiteY62" fmla="*/ 691302 h 2126052"/>
                <a:gd name="connsiteX63" fmla="*/ 510719 w 2137208"/>
                <a:gd name="connsiteY63" fmla="*/ 501659 h 2126052"/>
                <a:gd name="connsiteX64" fmla="*/ 1619620 w 2137208"/>
                <a:gd name="connsiteY64" fmla="*/ 349258 h 2126052"/>
                <a:gd name="connsiteX65" fmla="*/ 1524370 w 2137208"/>
                <a:gd name="connsiteY65" fmla="*/ 448604 h 2126052"/>
                <a:gd name="connsiteX66" fmla="*/ 1621715 w 2137208"/>
                <a:gd name="connsiteY66" fmla="*/ 545568 h 2126052"/>
                <a:gd name="connsiteX67" fmla="*/ 1719727 w 2137208"/>
                <a:gd name="connsiteY67" fmla="*/ 448699 h 2126052"/>
                <a:gd name="connsiteX68" fmla="*/ 1619620 w 2137208"/>
                <a:gd name="connsiteY68" fmla="*/ 349258 h 2126052"/>
                <a:gd name="connsiteX69" fmla="*/ 515386 w 2137208"/>
                <a:gd name="connsiteY69" fmla="*/ 281346 h 2126052"/>
                <a:gd name="connsiteX70" fmla="*/ 425947 w 2137208"/>
                <a:gd name="connsiteY70" fmla="*/ 367642 h 2126052"/>
                <a:gd name="connsiteX71" fmla="*/ 509957 w 2137208"/>
                <a:gd name="connsiteY71" fmla="*/ 461844 h 2126052"/>
                <a:gd name="connsiteX72" fmla="*/ 605017 w 2137208"/>
                <a:gd name="connsiteY72" fmla="*/ 377643 h 2126052"/>
                <a:gd name="connsiteX73" fmla="*/ 515386 w 2137208"/>
                <a:gd name="connsiteY73" fmla="*/ 281346 h 2126052"/>
                <a:gd name="connsiteX74" fmla="*/ 111717 w 2137208"/>
                <a:gd name="connsiteY74" fmla="*/ 111610 h 2126052"/>
                <a:gd name="connsiteX75" fmla="*/ 469762 w 2137208"/>
                <a:gd name="connsiteY75" fmla="*/ 111610 h 2126052"/>
                <a:gd name="connsiteX76" fmla="*/ 516720 w 2137208"/>
                <a:gd name="connsiteY76" fmla="*/ 184191 h 2126052"/>
                <a:gd name="connsiteX77" fmla="*/ 556154 w 2137208"/>
                <a:gd name="connsiteY77" fmla="*/ 112086 h 2126052"/>
                <a:gd name="connsiteX78" fmla="*/ 914770 w 2137208"/>
                <a:gd name="connsiteY78" fmla="*/ 112086 h 2126052"/>
                <a:gd name="connsiteX79" fmla="*/ 914770 w 2137208"/>
                <a:gd name="connsiteY79" fmla="*/ 469750 h 2126052"/>
                <a:gd name="connsiteX80" fmla="*/ 840094 w 2137208"/>
                <a:gd name="connsiteY80" fmla="*/ 511184 h 2126052"/>
                <a:gd name="connsiteX81" fmla="*/ 914389 w 2137208"/>
                <a:gd name="connsiteY81" fmla="*/ 552046 h 2126052"/>
                <a:gd name="connsiteX82" fmla="*/ 914389 w 2137208"/>
                <a:gd name="connsiteY82" fmla="*/ 907900 h 2126052"/>
                <a:gd name="connsiteX83" fmla="*/ 557392 w 2137208"/>
                <a:gd name="connsiteY83" fmla="*/ 907900 h 2126052"/>
                <a:gd name="connsiteX84" fmla="*/ 513958 w 2137208"/>
                <a:gd name="connsiteY84" fmla="*/ 831890 h 2126052"/>
                <a:gd name="connsiteX85" fmla="*/ 471191 w 2137208"/>
                <a:gd name="connsiteY85" fmla="*/ 907233 h 2126052"/>
                <a:gd name="connsiteX86" fmla="*/ 113527 w 2137208"/>
                <a:gd name="connsiteY86" fmla="*/ 907233 h 2126052"/>
                <a:gd name="connsiteX87" fmla="*/ 113527 w 2137208"/>
                <a:gd name="connsiteY87" fmla="*/ 540616 h 2126052"/>
                <a:gd name="connsiteX88" fmla="*/ 143721 w 2137208"/>
                <a:gd name="connsiteY88" fmla="*/ 536711 h 2126052"/>
                <a:gd name="connsiteX89" fmla="*/ 193156 w 2137208"/>
                <a:gd name="connsiteY89" fmla="*/ 512613 h 2126052"/>
                <a:gd name="connsiteX90" fmla="*/ 146864 w 2137208"/>
                <a:gd name="connsiteY90" fmla="*/ 485276 h 2126052"/>
                <a:gd name="connsiteX91" fmla="*/ 111717 w 2137208"/>
                <a:gd name="connsiteY91" fmla="*/ 479656 h 2126052"/>
                <a:gd name="connsiteX92" fmla="*/ 2050531 w 2137208"/>
                <a:gd name="connsiteY92" fmla="*/ 82082 h 2126052"/>
                <a:gd name="connsiteX93" fmla="*/ 2137208 w 2137208"/>
                <a:gd name="connsiteY93" fmla="*/ 170093 h 2126052"/>
                <a:gd name="connsiteX94" fmla="*/ 2137208 w 2137208"/>
                <a:gd name="connsiteY94" fmla="*/ 1017246 h 2126052"/>
                <a:gd name="connsiteX95" fmla="*/ 2137208 w 2137208"/>
                <a:gd name="connsiteY95" fmla="*/ 1072396 h 2126052"/>
                <a:gd name="connsiteX96" fmla="*/ 2137113 w 2137208"/>
                <a:gd name="connsiteY96" fmla="*/ 1072396 h 2126052"/>
                <a:gd name="connsiteX97" fmla="*/ 1137845 w 2137208"/>
                <a:gd name="connsiteY97" fmla="*/ 1072396 h 2126052"/>
                <a:gd name="connsiteX98" fmla="*/ 1137845 w 2137208"/>
                <a:gd name="connsiteY98" fmla="*/ 86559 h 2126052"/>
                <a:gd name="connsiteX99" fmla="*/ 1189090 w 2137208"/>
                <a:gd name="connsiteY99" fmla="*/ 82177 h 2126052"/>
                <a:gd name="connsiteX100" fmla="*/ 2050531 w 2137208"/>
                <a:gd name="connsiteY100" fmla="*/ 82082 h 2126052"/>
                <a:gd name="connsiteX101" fmla="*/ 128576 w 2137208"/>
                <a:gd name="connsiteY101" fmla="*/ 54364 h 2126052"/>
                <a:gd name="connsiteX102" fmla="*/ 56281 w 2137208"/>
                <a:gd name="connsiteY102" fmla="*/ 127516 h 2126052"/>
                <a:gd name="connsiteX103" fmla="*/ 56281 w 2137208"/>
                <a:gd name="connsiteY103" fmla="*/ 893993 h 2126052"/>
                <a:gd name="connsiteX104" fmla="*/ 129052 w 2137208"/>
                <a:gd name="connsiteY104" fmla="*/ 965621 h 2126052"/>
                <a:gd name="connsiteX105" fmla="*/ 509957 w 2137208"/>
                <a:gd name="connsiteY105" fmla="*/ 965621 h 2126052"/>
                <a:gd name="connsiteX106" fmla="*/ 509862 w 2137208"/>
                <a:gd name="connsiteY106" fmla="*/ 965716 h 2126052"/>
                <a:gd name="connsiteX107" fmla="*/ 909816 w 2137208"/>
                <a:gd name="connsiteY107" fmla="*/ 966002 h 2126052"/>
                <a:gd name="connsiteX108" fmla="*/ 972777 w 2137208"/>
                <a:gd name="connsiteY108" fmla="*/ 902946 h 2126052"/>
                <a:gd name="connsiteX109" fmla="*/ 972205 w 2137208"/>
                <a:gd name="connsiteY109" fmla="*/ 122182 h 2126052"/>
                <a:gd name="connsiteX110" fmla="*/ 904578 w 2137208"/>
                <a:gd name="connsiteY110" fmla="*/ 54364 h 2126052"/>
                <a:gd name="connsiteX111" fmla="*/ 128576 w 2137208"/>
                <a:gd name="connsiteY111" fmla="*/ 54364 h 2126052"/>
                <a:gd name="connsiteX112" fmla="*/ 67140 w 2137208"/>
                <a:gd name="connsiteY112" fmla="*/ 357 h 2126052"/>
                <a:gd name="connsiteX113" fmla="*/ 961823 w 2137208"/>
                <a:gd name="connsiteY113" fmla="*/ 357 h 2126052"/>
                <a:gd name="connsiteX114" fmla="*/ 1028593 w 2137208"/>
                <a:gd name="connsiteY114" fmla="*/ 69604 h 2126052"/>
                <a:gd name="connsiteX115" fmla="*/ 1028593 w 2137208"/>
                <a:gd name="connsiteY115" fmla="*/ 945237 h 2126052"/>
                <a:gd name="connsiteX116" fmla="*/ 949059 w 2137208"/>
                <a:gd name="connsiteY116" fmla="*/ 1021913 h 2126052"/>
                <a:gd name="connsiteX117" fmla="*/ 78189 w 2137208"/>
                <a:gd name="connsiteY117" fmla="*/ 1021913 h 2126052"/>
                <a:gd name="connsiteX118" fmla="*/ 274 w 2137208"/>
                <a:gd name="connsiteY118" fmla="*/ 944666 h 2126052"/>
                <a:gd name="connsiteX119" fmla="*/ 274 w 2137208"/>
                <a:gd name="connsiteY119" fmla="*/ 506897 h 2126052"/>
                <a:gd name="connsiteX120" fmla="*/ 84 w 2137208"/>
                <a:gd name="connsiteY120" fmla="*/ 506897 h 2126052"/>
                <a:gd name="connsiteX121" fmla="*/ 84 w 2137208"/>
                <a:gd name="connsiteY121" fmla="*/ 69128 h 2126052"/>
                <a:gd name="connsiteX122" fmla="*/ 67140 w 2137208"/>
                <a:gd name="connsiteY122" fmla="*/ 357 h 212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2137208" h="2126052">
                  <a:moveTo>
                    <a:pt x="1137654" y="2125861"/>
                  </a:moveTo>
                  <a:lnTo>
                    <a:pt x="1137749" y="2125861"/>
                  </a:lnTo>
                  <a:lnTo>
                    <a:pt x="1137749" y="2126052"/>
                  </a:lnTo>
                  <a:close/>
                  <a:moveTo>
                    <a:pt x="1619524" y="1600462"/>
                  </a:moveTo>
                  <a:cubicBezTo>
                    <a:pt x="1509986" y="1600843"/>
                    <a:pt x="1429690" y="1692092"/>
                    <a:pt x="1433882" y="1809059"/>
                  </a:cubicBezTo>
                  <a:cubicBezTo>
                    <a:pt x="1434929" y="1837254"/>
                    <a:pt x="1443883" y="1849065"/>
                    <a:pt x="1472934" y="1848303"/>
                  </a:cubicBezTo>
                  <a:cubicBezTo>
                    <a:pt x="1523607" y="1846874"/>
                    <a:pt x="1574375" y="1847921"/>
                    <a:pt x="1625048" y="1847921"/>
                  </a:cubicBezTo>
                  <a:cubicBezTo>
                    <a:pt x="1674197" y="1847921"/>
                    <a:pt x="1723346" y="1847350"/>
                    <a:pt x="1772400" y="1848112"/>
                  </a:cubicBezTo>
                  <a:cubicBezTo>
                    <a:pt x="1796784" y="1848493"/>
                    <a:pt x="1809262" y="1842587"/>
                    <a:pt x="1810595" y="1813917"/>
                  </a:cubicBezTo>
                  <a:cubicBezTo>
                    <a:pt x="1816215" y="1693998"/>
                    <a:pt x="1733348" y="1600081"/>
                    <a:pt x="1619524" y="1600462"/>
                  </a:cubicBezTo>
                  <a:close/>
                  <a:moveTo>
                    <a:pt x="594824" y="1595128"/>
                  </a:moveTo>
                  <a:cubicBezTo>
                    <a:pt x="485096" y="1596557"/>
                    <a:pt x="400800" y="1687616"/>
                    <a:pt x="401657" y="1800582"/>
                  </a:cubicBezTo>
                  <a:cubicBezTo>
                    <a:pt x="401943" y="1830967"/>
                    <a:pt x="414421" y="1838968"/>
                    <a:pt x="441567" y="1838492"/>
                  </a:cubicBezTo>
                  <a:cubicBezTo>
                    <a:pt x="492240" y="1837539"/>
                    <a:pt x="543008" y="1838206"/>
                    <a:pt x="593777" y="1838206"/>
                  </a:cubicBezTo>
                  <a:lnTo>
                    <a:pt x="593681" y="1838301"/>
                  </a:lnTo>
                  <a:cubicBezTo>
                    <a:pt x="644450" y="1838301"/>
                    <a:pt x="695218" y="1836968"/>
                    <a:pt x="745891" y="1838778"/>
                  </a:cubicBezTo>
                  <a:cubicBezTo>
                    <a:pt x="779133" y="1840016"/>
                    <a:pt x="790182" y="1827348"/>
                    <a:pt x="789611" y="1794296"/>
                  </a:cubicBezTo>
                  <a:cubicBezTo>
                    <a:pt x="787706" y="1684282"/>
                    <a:pt x="700361" y="1593795"/>
                    <a:pt x="594824" y="1595128"/>
                  </a:cubicBezTo>
                  <a:close/>
                  <a:moveTo>
                    <a:pt x="1618571" y="1363766"/>
                  </a:moveTo>
                  <a:cubicBezTo>
                    <a:pt x="1567327" y="1365004"/>
                    <a:pt x="1524940" y="1407390"/>
                    <a:pt x="1524369" y="1457968"/>
                  </a:cubicBezTo>
                  <a:cubicBezTo>
                    <a:pt x="1523702" y="1514261"/>
                    <a:pt x="1566946" y="1558171"/>
                    <a:pt x="1622572" y="1557599"/>
                  </a:cubicBezTo>
                  <a:cubicBezTo>
                    <a:pt x="1677626" y="1557123"/>
                    <a:pt x="1722013" y="1510737"/>
                    <a:pt x="1720108" y="1456063"/>
                  </a:cubicBezTo>
                  <a:cubicBezTo>
                    <a:pt x="1718203" y="1404342"/>
                    <a:pt x="1672102" y="1362432"/>
                    <a:pt x="1618571" y="1363766"/>
                  </a:cubicBezTo>
                  <a:close/>
                  <a:moveTo>
                    <a:pt x="594348" y="1358527"/>
                  </a:moveTo>
                  <a:cubicBezTo>
                    <a:pt x="544151" y="1357765"/>
                    <a:pt x="497003" y="1404533"/>
                    <a:pt x="496336" y="1455873"/>
                  </a:cubicBezTo>
                  <a:cubicBezTo>
                    <a:pt x="495574" y="1506260"/>
                    <a:pt x="542342" y="1554552"/>
                    <a:pt x="592253" y="1555028"/>
                  </a:cubicBezTo>
                  <a:cubicBezTo>
                    <a:pt x="632544" y="1555385"/>
                    <a:pt x="669405" y="1529007"/>
                    <a:pt x="685077" y="1493373"/>
                  </a:cubicBezTo>
                  <a:lnTo>
                    <a:pt x="693016" y="1455351"/>
                  </a:lnTo>
                  <a:lnTo>
                    <a:pt x="693027" y="1455396"/>
                  </a:lnTo>
                  <a:lnTo>
                    <a:pt x="693027" y="1455301"/>
                  </a:lnTo>
                  <a:lnTo>
                    <a:pt x="693016" y="1455351"/>
                  </a:lnTo>
                  <a:lnTo>
                    <a:pt x="684547" y="1419311"/>
                  </a:lnTo>
                  <a:cubicBezTo>
                    <a:pt x="668679" y="1385227"/>
                    <a:pt x="632638" y="1359099"/>
                    <a:pt x="594348" y="1358527"/>
                  </a:cubicBezTo>
                  <a:close/>
                  <a:moveTo>
                    <a:pt x="77426" y="1138690"/>
                  </a:moveTo>
                  <a:lnTo>
                    <a:pt x="1073837" y="1138690"/>
                  </a:lnTo>
                  <a:lnTo>
                    <a:pt x="1073837" y="2123861"/>
                  </a:lnTo>
                  <a:cubicBezTo>
                    <a:pt x="1056215" y="2124623"/>
                    <a:pt x="1040690" y="2125861"/>
                    <a:pt x="1025259" y="2125956"/>
                  </a:cubicBezTo>
                  <a:cubicBezTo>
                    <a:pt x="736366" y="2126052"/>
                    <a:pt x="447473" y="2126052"/>
                    <a:pt x="158579" y="2125956"/>
                  </a:cubicBezTo>
                  <a:cubicBezTo>
                    <a:pt x="91428" y="2125956"/>
                    <a:pt x="75712" y="2111097"/>
                    <a:pt x="75617" y="2046613"/>
                  </a:cubicBezTo>
                  <a:cubicBezTo>
                    <a:pt x="75426" y="1757720"/>
                    <a:pt x="75617" y="1468827"/>
                    <a:pt x="75617" y="1179933"/>
                  </a:cubicBezTo>
                  <a:cubicBezTo>
                    <a:pt x="75617" y="1167455"/>
                    <a:pt x="76664" y="1154978"/>
                    <a:pt x="77426" y="1138690"/>
                  </a:cubicBezTo>
                  <a:close/>
                  <a:moveTo>
                    <a:pt x="1137749" y="1138309"/>
                  </a:moveTo>
                  <a:lnTo>
                    <a:pt x="2134540" y="1138309"/>
                  </a:lnTo>
                  <a:cubicBezTo>
                    <a:pt x="2135493" y="1154978"/>
                    <a:pt x="2137017" y="1170408"/>
                    <a:pt x="2137017" y="1185743"/>
                  </a:cubicBezTo>
                  <a:cubicBezTo>
                    <a:pt x="2137207" y="1468255"/>
                    <a:pt x="2137207" y="1750766"/>
                    <a:pt x="2137017" y="2033278"/>
                  </a:cubicBezTo>
                  <a:cubicBezTo>
                    <a:pt x="2137017" y="2116145"/>
                    <a:pt x="2126920" y="2125861"/>
                    <a:pt x="2043291" y="2125861"/>
                  </a:cubicBezTo>
                  <a:cubicBezTo>
                    <a:pt x="1759160" y="2125861"/>
                    <a:pt x="1475030" y="2125861"/>
                    <a:pt x="1190994" y="2125861"/>
                  </a:cubicBezTo>
                  <a:lnTo>
                    <a:pt x="1137749" y="2125861"/>
                  </a:lnTo>
                  <a:close/>
                  <a:moveTo>
                    <a:pt x="1611369" y="585788"/>
                  </a:moveTo>
                  <a:cubicBezTo>
                    <a:pt x="1579020" y="587502"/>
                    <a:pt x="1547182" y="598909"/>
                    <a:pt x="1516369" y="619959"/>
                  </a:cubicBezTo>
                  <a:cubicBezTo>
                    <a:pt x="1463220" y="656249"/>
                    <a:pt x="1440342" y="704970"/>
                    <a:pt x="1436002" y="764071"/>
                  </a:cubicBezTo>
                  <a:lnTo>
                    <a:pt x="1437406" y="826556"/>
                  </a:lnTo>
                  <a:lnTo>
                    <a:pt x="1610440" y="826449"/>
                  </a:lnTo>
                  <a:cubicBezTo>
                    <a:pt x="1667269" y="826437"/>
                    <a:pt x="1723443" y="826509"/>
                    <a:pt x="1779640" y="826842"/>
                  </a:cubicBezTo>
                  <a:cubicBezTo>
                    <a:pt x="1806310" y="827032"/>
                    <a:pt x="1810310" y="812935"/>
                    <a:pt x="1810215" y="790647"/>
                  </a:cubicBezTo>
                  <a:cubicBezTo>
                    <a:pt x="1809834" y="711589"/>
                    <a:pt x="1780878" y="648248"/>
                    <a:pt x="1709440" y="609767"/>
                  </a:cubicBezTo>
                  <a:cubicBezTo>
                    <a:pt x="1676579" y="592051"/>
                    <a:pt x="1643718" y="584073"/>
                    <a:pt x="1611369" y="585788"/>
                  </a:cubicBezTo>
                  <a:close/>
                  <a:moveTo>
                    <a:pt x="510719" y="501659"/>
                  </a:moveTo>
                  <a:cubicBezTo>
                    <a:pt x="410516" y="503850"/>
                    <a:pt x="332411" y="590337"/>
                    <a:pt x="335269" y="693778"/>
                  </a:cubicBezTo>
                  <a:cubicBezTo>
                    <a:pt x="335935" y="717686"/>
                    <a:pt x="343365" y="728354"/>
                    <a:pt x="368225" y="727878"/>
                  </a:cubicBezTo>
                  <a:cubicBezTo>
                    <a:pt x="415660" y="726830"/>
                    <a:pt x="463190" y="727592"/>
                    <a:pt x="510624" y="727592"/>
                  </a:cubicBezTo>
                  <a:cubicBezTo>
                    <a:pt x="558059" y="727592"/>
                    <a:pt x="605588" y="726354"/>
                    <a:pt x="653023" y="728068"/>
                  </a:cubicBezTo>
                  <a:cubicBezTo>
                    <a:pt x="680741" y="729021"/>
                    <a:pt x="692647" y="721210"/>
                    <a:pt x="693028" y="691302"/>
                  </a:cubicBezTo>
                  <a:cubicBezTo>
                    <a:pt x="694361" y="585098"/>
                    <a:pt x="613113" y="499468"/>
                    <a:pt x="510719" y="501659"/>
                  </a:cubicBezTo>
                  <a:close/>
                  <a:moveTo>
                    <a:pt x="1619620" y="349258"/>
                  </a:moveTo>
                  <a:cubicBezTo>
                    <a:pt x="1567899" y="350782"/>
                    <a:pt x="1523989" y="396597"/>
                    <a:pt x="1524370" y="448604"/>
                  </a:cubicBezTo>
                  <a:cubicBezTo>
                    <a:pt x="1524846" y="500706"/>
                    <a:pt x="1569899" y="545568"/>
                    <a:pt x="1621715" y="545568"/>
                  </a:cubicBezTo>
                  <a:cubicBezTo>
                    <a:pt x="1672960" y="545568"/>
                    <a:pt x="1719156" y="499848"/>
                    <a:pt x="1719727" y="448699"/>
                  </a:cubicBezTo>
                  <a:cubicBezTo>
                    <a:pt x="1720394" y="395359"/>
                    <a:pt x="1672388" y="347734"/>
                    <a:pt x="1619620" y="349258"/>
                  </a:cubicBezTo>
                  <a:close/>
                  <a:moveTo>
                    <a:pt x="515386" y="281346"/>
                  </a:moveTo>
                  <a:cubicBezTo>
                    <a:pt x="470333" y="279536"/>
                    <a:pt x="427757" y="320684"/>
                    <a:pt x="425947" y="367642"/>
                  </a:cubicBezTo>
                  <a:cubicBezTo>
                    <a:pt x="423947" y="419744"/>
                    <a:pt x="459475" y="459653"/>
                    <a:pt x="509957" y="461844"/>
                  </a:cubicBezTo>
                  <a:cubicBezTo>
                    <a:pt x="561297" y="464130"/>
                    <a:pt x="601588" y="428412"/>
                    <a:pt x="605017" y="377643"/>
                  </a:cubicBezTo>
                  <a:cubicBezTo>
                    <a:pt x="608351" y="327542"/>
                    <a:pt x="567298" y="283441"/>
                    <a:pt x="515386" y="281346"/>
                  </a:cubicBezTo>
                  <a:close/>
                  <a:moveTo>
                    <a:pt x="111717" y="111610"/>
                  </a:moveTo>
                  <a:lnTo>
                    <a:pt x="469762" y="111610"/>
                  </a:lnTo>
                  <a:lnTo>
                    <a:pt x="516720" y="184191"/>
                  </a:lnTo>
                  <a:lnTo>
                    <a:pt x="556154" y="112086"/>
                  </a:lnTo>
                  <a:lnTo>
                    <a:pt x="914770" y="112086"/>
                  </a:lnTo>
                  <a:lnTo>
                    <a:pt x="914770" y="469750"/>
                  </a:lnTo>
                  <a:cubicBezTo>
                    <a:pt x="887433" y="484895"/>
                    <a:pt x="863811" y="498039"/>
                    <a:pt x="840094" y="511184"/>
                  </a:cubicBezTo>
                  <a:cubicBezTo>
                    <a:pt x="862382" y="523471"/>
                    <a:pt x="884671" y="535663"/>
                    <a:pt x="914389" y="552046"/>
                  </a:cubicBezTo>
                  <a:lnTo>
                    <a:pt x="914389" y="907900"/>
                  </a:lnTo>
                  <a:lnTo>
                    <a:pt x="557392" y="907900"/>
                  </a:lnTo>
                  <a:cubicBezTo>
                    <a:pt x="540533" y="878468"/>
                    <a:pt x="527293" y="855132"/>
                    <a:pt x="513958" y="831890"/>
                  </a:cubicBezTo>
                  <a:cubicBezTo>
                    <a:pt x="501480" y="853989"/>
                    <a:pt x="488907" y="876087"/>
                    <a:pt x="471191" y="907233"/>
                  </a:cubicBezTo>
                  <a:lnTo>
                    <a:pt x="113527" y="907233"/>
                  </a:lnTo>
                  <a:lnTo>
                    <a:pt x="113527" y="540616"/>
                  </a:lnTo>
                  <a:cubicBezTo>
                    <a:pt x="123147" y="539473"/>
                    <a:pt x="134291" y="540330"/>
                    <a:pt x="143721" y="536711"/>
                  </a:cubicBezTo>
                  <a:cubicBezTo>
                    <a:pt x="160771" y="530139"/>
                    <a:pt x="176678" y="520804"/>
                    <a:pt x="193156" y="512613"/>
                  </a:cubicBezTo>
                  <a:cubicBezTo>
                    <a:pt x="177820" y="503278"/>
                    <a:pt x="163152" y="492420"/>
                    <a:pt x="146864" y="485276"/>
                  </a:cubicBezTo>
                  <a:cubicBezTo>
                    <a:pt x="136292" y="480609"/>
                    <a:pt x="123337" y="481275"/>
                    <a:pt x="111717" y="479656"/>
                  </a:cubicBezTo>
                  <a:close/>
                  <a:moveTo>
                    <a:pt x="2050531" y="82082"/>
                  </a:moveTo>
                  <a:cubicBezTo>
                    <a:pt x="2127588" y="82082"/>
                    <a:pt x="2137208" y="92178"/>
                    <a:pt x="2137208" y="170093"/>
                  </a:cubicBezTo>
                  <a:cubicBezTo>
                    <a:pt x="2137208" y="452509"/>
                    <a:pt x="2137208" y="734830"/>
                    <a:pt x="2137208" y="1017246"/>
                  </a:cubicBezTo>
                  <a:cubicBezTo>
                    <a:pt x="2137208" y="1034391"/>
                    <a:pt x="2137208" y="1051632"/>
                    <a:pt x="2137208" y="1072396"/>
                  </a:cubicBezTo>
                  <a:lnTo>
                    <a:pt x="2137113" y="1072396"/>
                  </a:lnTo>
                  <a:lnTo>
                    <a:pt x="1137845" y="1072396"/>
                  </a:lnTo>
                  <a:lnTo>
                    <a:pt x="1137845" y="86559"/>
                  </a:lnTo>
                  <a:cubicBezTo>
                    <a:pt x="1155276" y="85035"/>
                    <a:pt x="1172135" y="82177"/>
                    <a:pt x="1189090" y="82177"/>
                  </a:cubicBezTo>
                  <a:cubicBezTo>
                    <a:pt x="1476268" y="81891"/>
                    <a:pt x="1763352" y="81891"/>
                    <a:pt x="2050531" y="82082"/>
                  </a:cubicBezTo>
                  <a:close/>
                  <a:moveTo>
                    <a:pt x="128576" y="54364"/>
                  </a:moveTo>
                  <a:cubicBezTo>
                    <a:pt x="68378" y="54459"/>
                    <a:pt x="56376" y="67318"/>
                    <a:pt x="56281" y="127516"/>
                  </a:cubicBezTo>
                  <a:cubicBezTo>
                    <a:pt x="56091" y="382976"/>
                    <a:pt x="56091" y="638532"/>
                    <a:pt x="56281" y="893993"/>
                  </a:cubicBezTo>
                  <a:cubicBezTo>
                    <a:pt x="56281" y="954191"/>
                    <a:pt x="67997" y="965525"/>
                    <a:pt x="129052" y="965621"/>
                  </a:cubicBezTo>
                  <a:cubicBezTo>
                    <a:pt x="256020" y="965907"/>
                    <a:pt x="382989" y="965621"/>
                    <a:pt x="509957" y="965621"/>
                  </a:cubicBezTo>
                  <a:lnTo>
                    <a:pt x="509862" y="965716"/>
                  </a:lnTo>
                  <a:cubicBezTo>
                    <a:pt x="643212" y="965716"/>
                    <a:pt x="776466" y="965240"/>
                    <a:pt x="909816" y="966002"/>
                  </a:cubicBezTo>
                  <a:cubicBezTo>
                    <a:pt x="953441" y="966192"/>
                    <a:pt x="972872" y="947809"/>
                    <a:pt x="972777" y="902946"/>
                  </a:cubicBezTo>
                  <a:cubicBezTo>
                    <a:pt x="971919" y="642723"/>
                    <a:pt x="972491" y="382405"/>
                    <a:pt x="972205" y="122182"/>
                  </a:cubicBezTo>
                  <a:cubicBezTo>
                    <a:pt x="972205" y="68556"/>
                    <a:pt x="958299" y="54459"/>
                    <a:pt x="904578" y="54364"/>
                  </a:cubicBezTo>
                  <a:cubicBezTo>
                    <a:pt x="645879" y="53983"/>
                    <a:pt x="387180" y="53888"/>
                    <a:pt x="128576" y="54364"/>
                  </a:cubicBezTo>
                  <a:close/>
                  <a:moveTo>
                    <a:pt x="67140" y="357"/>
                  </a:moveTo>
                  <a:cubicBezTo>
                    <a:pt x="365367" y="-119"/>
                    <a:pt x="663595" y="-119"/>
                    <a:pt x="961823" y="357"/>
                  </a:cubicBezTo>
                  <a:cubicBezTo>
                    <a:pt x="1014782" y="357"/>
                    <a:pt x="1028498" y="15597"/>
                    <a:pt x="1028593" y="69604"/>
                  </a:cubicBezTo>
                  <a:cubicBezTo>
                    <a:pt x="1028784" y="361450"/>
                    <a:pt x="1028784" y="653296"/>
                    <a:pt x="1028593" y="945237"/>
                  </a:cubicBezTo>
                  <a:cubicBezTo>
                    <a:pt x="1028593" y="1009245"/>
                    <a:pt x="1015163" y="1021913"/>
                    <a:pt x="949059" y="1021913"/>
                  </a:cubicBezTo>
                  <a:cubicBezTo>
                    <a:pt x="658737" y="1022009"/>
                    <a:pt x="368511" y="1022009"/>
                    <a:pt x="78189" y="1021913"/>
                  </a:cubicBezTo>
                  <a:cubicBezTo>
                    <a:pt x="13038" y="1021913"/>
                    <a:pt x="369" y="1009150"/>
                    <a:pt x="274" y="944666"/>
                  </a:cubicBezTo>
                  <a:cubicBezTo>
                    <a:pt x="84" y="798743"/>
                    <a:pt x="274" y="652820"/>
                    <a:pt x="274" y="506897"/>
                  </a:cubicBezTo>
                  <a:lnTo>
                    <a:pt x="84" y="506897"/>
                  </a:lnTo>
                  <a:cubicBezTo>
                    <a:pt x="84" y="360974"/>
                    <a:pt x="-107" y="215051"/>
                    <a:pt x="84" y="69128"/>
                  </a:cubicBezTo>
                  <a:cubicBezTo>
                    <a:pt x="369" y="15502"/>
                    <a:pt x="14181" y="452"/>
                    <a:pt x="67140" y="35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5" name="Freeform: Shape 10284">
              <a:extLst>
                <a:ext uri="{FF2B5EF4-FFF2-40B4-BE49-F238E27FC236}">
                  <a16:creationId xmlns:a16="http://schemas.microsoft.com/office/drawing/2014/main" id="{A8924AEB-775B-3FA0-45F0-BD4EBB4AC768}"/>
                </a:ext>
              </a:extLst>
            </p:cNvPr>
            <p:cNvSpPr/>
            <p:nvPr/>
          </p:nvSpPr>
          <p:spPr>
            <a:xfrm flipH="1">
              <a:off x="387350" y="5653602"/>
              <a:ext cx="478490" cy="515244"/>
            </a:xfrm>
            <a:custGeom>
              <a:avLst/>
              <a:gdLst>
                <a:gd name="connsiteX0" fmla="*/ 1210388 w 3004041"/>
                <a:gd name="connsiteY0" fmla="*/ 2776831 h 3234793"/>
                <a:gd name="connsiteX1" fmla="*/ 1793032 w 3004041"/>
                <a:gd name="connsiteY1" fmla="*/ 2778927 h 3234793"/>
                <a:gd name="connsiteX2" fmla="*/ 1933907 w 3004041"/>
                <a:gd name="connsiteY2" fmla="*/ 2926278 h 3234793"/>
                <a:gd name="connsiteX3" fmla="*/ 1935907 w 3004041"/>
                <a:gd name="connsiteY3" fmla="*/ 3183168 h 3234793"/>
                <a:gd name="connsiteX4" fmla="*/ 1881996 w 3004041"/>
                <a:gd name="connsiteY4" fmla="*/ 3234793 h 3234793"/>
                <a:gd name="connsiteX5" fmla="*/ 1129997 w 3004041"/>
                <a:gd name="connsiteY5" fmla="*/ 3234793 h 3234793"/>
                <a:gd name="connsiteX6" fmla="*/ 1077133 w 3004041"/>
                <a:gd name="connsiteY6" fmla="*/ 3181262 h 3234793"/>
                <a:gd name="connsiteX7" fmla="*/ 1078467 w 3004041"/>
                <a:gd name="connsiteY7" fmla="*/ 2924373 h 3234793"/>
                <a:gd name="connsiteX8" fmla="*/ 1210483 w 3004041"/>
                <a:gd name="connsiteY8" fmla="*/ 2777021 h 3234793"/>
                <a:gd name="connsiteX9" fmla="*/ 1928478 w 3004041"/>
                <a:gd name="connsiteY9" fmla="*/ 2620335 h 3234793"/>
                <a:gd name="connsiteX10" fmla="*/ 1996867 w 3004041"/>
                <a:gd name="connsiteY10" fmla="*/ 2665102 h 3234793"/>
                <a:gd name="connsiteX11" fmla="*/ 1928096 w 3004041"/>
                <a:gd name="connsiteY11" fmla="*/ 2712346 h 3234793"/>
                <a:gd name="connsiteX12" fmla="*/ 1876471 w 3004041"/>
                <a:gd name="connsiteY12" fmla="*/ 2662721 h 3234793"/>
                <a:gd name="connsiteX13" fmla="*/ 1928478 w 3004041"/>
                <a:gd name="connsiteY13" fmla="*/ 2620335 h 3234793"/>
                <a:gd name="connsiteX14" fmla="*/ 1114566 w 3004041"/>
                <a:gd name="connsiteY14" fmla="*/ 2613858 h 3234793"/>
                <a:gd name="connsiteX15" fmla="*/ 1162762 w 3004041"/>
                <a:gd name="connsiteY15" fmla="*/ 2682724 h 3234793"/>
                <a:gd name="connsiteX16" fmla="*/ 1119138 w 3004041"/>
                <a:gd name="connsiteY16" fmla="*/ 2734444 h 3234793"/>
                <a:gd name="connsiteX17" fmla="*/ 1074370 w 3004041"/>
                <a:gd name="connsiteY17" fmla="*/ 2683676 h 3234793"/>
                <a:gd name="connsiteX18" fmla="*/ 1114566 w 3004041"/>
                <a:gd name="connsiteY18" fmla="*/ 2613858 h 3234793"/>
                <a:gd name="connsiteX19" fmla="*/ 2046231 w 3004041"/>
                <a:gd name="connsiteY19" fmla="*/ 2553092 h 3234793"/>
                <a:gd name="connsiteX20" fmla="*/ 2067161 w 3004041"/>
                <a:gd name="connsiteY20" fmla="*/ 2555089 h 3234793"/>
                <a:gd name="connsiteX21" fmla="*/ 2117072 w 3004041"/>
                <a:gd name="connsiteY21" fmla="*/ 2596523 h 3234793"/>
                <a:gd name="connsiteX22" fmla="*/ 2114500 w 3004041"/>
                <a:gd name="connsiteY22" fmla="*/ 2618526 h 3234793"/>
                <a:gd name="connsiteX23" fmla="*/ 2114405 w 3004041"/>
                <a:gd name="connsiteY23" fmla="*/ 2618526 h 3234793"/>
                <a:gd name="connsiteX24" fmla="*/ 2056017 w 3004041"/>
                <a:gd name="connsiteY24" fmla="*/ 2647863 h 3234793"/>
                <a:gd name="connsiteX25" fmla="*/ 2010106 w 3004041"/>
                <a:gd name="connsiteY25" fmla="*/ 2595285 h 3234793"/>
                <a:gd name="connsiteX26" fmla="*/ 2046231 w 3004041"/>
                <a:gd name="connsiteY26" fmla="*/ 2553092 h 3234793"/>
                <a:gd name="connsiteX27" fmla="*/ 986550 w 3004041"/>
                <a:gd name="connsiteY27" fmla="*/ 2550993 h 3234793"/>
                <a:gd name="connsiteX28" fmla="*/ 1031889 w 3004041"/>
                <a:gd name="connsiteY28" fmla="*/ 2616525 h 3234793"/>
                <a:gd name="connsiteX29" fmla="*/ 980835 w 3004041"/>
                <a:gd name="connsiteY29" fmla="*/ 2661864 h 3234793"/>
                <a:gd name="connsiteX30" fmla="*/ 936449 w 3004041"/>
                <a:gd name="connsiteY30" fmla="*/ 2621383 h 3234793"/>
                <a:gd name="connsiteX31" fmla="*/ 986550 w 3004041"/>
                <a:gd name="connsiteY31" fmla="*/ 2550993 h 3234793"/>
                <a:gd name="connsiteX32" fmla="*/ 743240 w 3004041"/>
                <a:gd name="connsiteY32" fmla="*/ 2523028 h 3234793"/>
                <a:gd name="connsiteX33" fmla="*/ 743282 w 3004041"/>
                <a:gd name="connsiteY33" fmla="*/ 2523085 h 3234793"/>
                <a:gd name="connsiteX34" fmla="*/ 743187 w 3004041"/>
                <a:gd name="connsiteY34" fmla="*/ 2523085 h 3234793"/>
                <a:gd name="connsiteX35" fmla="*/ 849823 w 3004041"/>
                <a:gd name="connsiteY35" fmla="*/ 2497978 h 3234793"/>
                <a:gd name="connsiteX36" fmla="*/ 869106 w 3004041"/>
                <a:gd name="connsiteY36" fmla="*/ 2500701 h 3234793"/>
                <a:gd name="connsiteX37" fmla="*/ 910064 w 3004041"/>
                <a:gd name="connsiteY37" fmla="*/ 2552612 h 3234793"/>
                <a:gd name="connsiteX38" fmla="*/ 870535 w 3004041"/>
                <a:gd name="connsiteY38" fmla="*/ 2603381 h 3234793"/>
                <a:gd name="connsiteX39" fmla="*/ 847865 w 3004041"/>
                <a:gd name="connsiteY39" fmla="*/ 2600809 h 3234793"/>
                <a:gd name="connsiteX40" fmla="*/ 847961 w 3004041"/>
                <a:gd name="connsiteY40" fmla="*/ 2600714 h 3234793"/>
                <a:gd name="connsiteX41" fmla="*/ 817100 w 3004041"/>
                <a:gd name="connsiteY41" fmla="*/ 2538134 h 3234793"/>
                <a:gd name="connsiteX42" fmla="*/ 849823 w 3004041"/>
                <a:gd name="connsiteY42" fmla="*/ 2497978 h 3234793"/>
                <a:gd name="connsiteX43" fmla="*/ 2166921 w 3004041"/>
                <a:gd name="connsiteY43" fmla="*/ 2471228 h 3234793"/>
                <a:gd name="connsiteX44" fmla="*/ 2186605 w 3004041"/>
                <a:gd name="connsiteY44" fmla="*/ 2471745 h 3234793"/>
                <a:gd name="connsiteX45" fmla="*/ 2253565 w 3004041"/>
                <a:gd name="connsiteY45" fmla="*/ 2523084 h 3234793"/>
                <a:gd name="connsiteX46" fmla="*/ 2180318 w 3004041"/>
                <a:gd name="connsiteY46" fmla="*/ 2564137 h 3234793"/>
                <a:gd name="connsiteX47" fmla="*/ 2137265 w 3004041"/>
                <a:gd name="connsiteY47" fmla="*/ 2514988 h 3234793"/>
                <a:gd name="connsiteX48" fmla="*/ 2166921 w 3004041"/>
                <a:gd name="connsiteY48" fmla="*/ 2471228 h 3234793"/>
                <a:gd name="connsiteX49" fmla="*/ 745854 w 3004041"/>
                <a:gd name="connsiteY49" fmla="*/ 2408023 h 3234793"/>
                <a:gd name="connsiteX50" fmla="*/ 793383 w 3004041"/>
                <a:gd name="connsiteY50" fmla="*/ 2457934 h 3234793"/>
                <a:gd name="connsiteX51" fmla="*/ 778608 w 3004041"/>
                <a:gd name="connsiteY51" fmla="*/ 2484437 h 3234793"/>
                <a:gd name="connsiteX52" fmla="*/ 743240 w 3004041"/>
                <a:gd name="connsiteY52" fmla="*/ 2523028 h 3234793"/>
                <a:gd name="connsiteX53" fmla="*/ 711826 w 3004041"/>
                <a:gd name="connsiteY53" fmla="*/ 2480532 h 3234793"/>
                <a:gd name="connsiteX54" fmla="*/ 697657 w 3004041"/>
                <a:gd name="connsiteY54" fmla="*/ 2448694 h 3234793"/>
                <a:gd name="connsiteX55" fmla="*/ 745854 w 3004041"/>
                <a:gd name="connsiteY55" fmla="*/ 2408023 h 3234793"/>
                <a:gd name="connsiteX56" fmla="*/ 2307287 w 3004041"/>
                <a:gd name="connsiteY56" fmla="*/ 2364779 h 3234793"/>
                <a:gd name="connsiteX57" fmla="*/ 2342434 w 3004041"/>
                <a:gd name="connsiteY57" fmla="*/ 2419071 h 3234793"/>
                <a:gd name="connsiteX58" fmla="*/ 2297095 w 3004041"/>
                <a:gd name="connsiteY58" fmla="*/ 2465554 h 3234793"/>
                <a:gd name="connsiteX59" fmla="*/ 2250137 w 3004041"/>
                <a:gd name="connsiteY59" fmla="*/ 2419643 h 3234793"/>
                <a:gd name="connsiteX60" fmla="*/ 2285379 w 3004041"/>
                <a:gd name="connsiteY60" fmla="*/ 2364969 h 3234793"/>
                <a:gd name="connsiteX61" fmla="*/ 698800 w 3004041"/>
                <a:gd name="connsiteY61" fmla="*/ 2360493 h 3234793"/>
                <a:gd name="connsiteX62" fmla="*/ 698704 w 3004041"/>
                <a:gd name="connsiteY62" fmla="*/ 2360588 h 3234793"/>
                <a:gd name="connsiteX63" fmla="*/ 698704 w 3004041"/>
                <a:gd name="connsiteY63" fmla="*/ 2360569 h 3234793"/>
                <a:gd name="connsiteX64" fmla="*/ 1516609 w 3004041"/>
                <a:gd name="connsiteY64" fmla="*/ 2321055 h 3234793"/>
                <a:gd name="connsiteX65" fmla="*/ 1557573 w 3004041"/>
                <a:gd name="connsiteY65" fmla="*/ 2327061 h 3234793"/>
                <a:gd name="connsiteX66" fmla="*/ 1748359 w 3004041"/>
                <a:gd name="connsiteY66" fmla="*/ 2584617 h 3234793"/>
                <a:gd name="connsiteX67" fmla="*/ 1621296 w 3004041"/>
                <a:gd name="connsiteY67" fmla="*/ 2823789 h 3234793"/>
                <a:gd name="connsiteX68" fmla="*/ 1429557 w 3004041"/>
                <a:gd name="connsiteY68" fmla="*/ 2851602 h 3234793"/>
                <a:gd name="connsiteX69" fmla="*/ 1282301 w 3004041"/>
                <a:gd name="connsiteY69" fmla="*/ 2456601 h 3234793"/>
                <a:gd name="connsiteX70" fmla="*/ 1516609 w 3004041"/>
                <a:gd name="connsiteY70" fmla="*/ 2321055 h 3234793"/>
                <a:gd name="connsiteX71" fmla="*/ 643174 w 3004041"/>
                <a:gd name="connsiteY71" fmla="*/ 2302676 h 3234793"/>
                <a:gd name="connsiteX72" fmla="*/ 698895 w 3004041"/>
                <a:gd name="connsiteY72" fmla="*/ 2339157 h 3234793"/>
                <a:gd name="connsiteX73" fmla="*/ 698704 w 3004041"/>
                <a:gd name="connsiteY73" fmla="*/ 2360569 h 3234793"/>
                <a:gd name="connsiteX74" fmla="*/ 671273 w 3004041"/>
                <a:gd name="connsiteY74" fmla="*/ 2382293 h 3234793"/>
                <a:gd name="connsiteX75" fmla="*/ 642888 w 3004041"/>
                <a:gd name="connsiteY75" fmla="*/ 2396307 h 3234793"/>
                <a:gd name="connsiteX76" fmla="*/ 592691 w 3004041"/>
                <a:gd name="connsiteY76" fmla="*/ 2346300 h 3234793"/>
                <a:gd name="connsiteX77" fmla="*/ 643174 w 3004041"/>
                <a:gd name="connsiteY77" fmla="*/ 2302676 h 3234793"/>
                <a:gd name="connsiteX78" fmla="*/ 2376189 w 3004041"/>
                <a:gd name="connsiteY78" fmla="*/ 2264366 h 3234793"/>
                <a:gd name="connsiteX79" fmla="*/ 2395774 w 3004041"/>
                <a:gd name="connsiteY79" fmla="*/ 2264576 h 3234793"/>
                <a:gd name="connsiteX80" fmla="*/ 2441780 w 3004041"/>
                <a:gd name="connsiteY80" fmla="*/ 2312392 h 3234793"/>
                <a:gd name="connsiteX81" fmla="*/ 2406156 w 3004041"/>
                <a:gd name="connsiteY81" fmla="*/ 2366303 h 3234793"/>
                <a:gd name="connsiteX82" fmla="*/ 2383106 w 3004041"/>
                <a:gd name="connsiteY82" fmla="*/ 2365827 h 3234793"/>
                <a:gd name="connsiteX83" fmla="*/ 2383106 w 3004041"/>
                <a:gd name="connsiteY83" fmla="*/ 2365732 h 3234793"/>
                <a:gd name="connsiteX84" fmla="*/ 2350149 w 3004041"/>
                <a:gd name="connsiteY84" fmla="*/ 2309439 h 3234793"/>
                <a:gd name="connsiteX85" fmla="*/ 2376189 w 3004041"/>
                <a:gd name="connsiteY85" fmla="*/ 2264366 h 3234793"/>
                <a:gd name="connsiteX86" fmla="*/ 731530 w 3004041"/>
                <a:gd name="connsiteY86" fmla="*/ 1753500 h 3234793"/>
                <a:gd name="connsiteX87" fmla="*/ 770714 w 3004041"/>
                <a:gd name="connsiteY87" fmla="*/ 1763085 h 3234793"/>
                <a:gd name="connsiteX88" fmla="*/ 859963 w 3004041"/>
                <a:gd name="connsiteY88" fmla="*/ 1898435 h 3234793"/>
                <a:gd name="connsiteX89" fmla="*/ 861011 w 3004041"/>
                <a:gd name="connsiteY89" fmla="*/ 2150467 h 3234793"/>
                <a:gd name="connsiteX90" fmla="*/ 796812 w 3004041"/>
                <a:gd name="connsiteY90" fmla="*/ 2207331 h 3234793"/>
                <a:gd name="connsiteX91" fmla="*/ 430576 w 3004041"/>
                <a:gd name="connsiteY91" fmla="*/ 2207045 h 3234793"/>
                <a:gd name="connsiteX92" fmla="*/ 430481 w 3004041"/>
                <a:gd name="connsiteY92" fmla="*/ 2206855 h 3234793"/>
                <a:gd name="connsiteX93" fmla="*/ 73769 w 3004041"/>
                <a:gd name="connsiteY93" fmla="*/ 2206855 h 3234793"/>
                <a:gd name="connsiteX94" fmla="*/ 617 w 3004041"/>
                <a:gd name="connsiteY94" fmla="*/ 2133703 h 3234793"/>
                <a:gd name="connsiteX95" fmla="*/ 903 w 3004041"/>
                <a:gd name="connsiteY95" fmla="*/ 1910151 h 3234793"/>
                <a:gd name="connsiteX96" fmla="*/ 100249 w 3004041"/>
                <a:gd name="connsiteY96" fmla="*/ 1758799 h 3234793"/>
                <a:gd name="connsiteX97" fmla="*/ 160352 w 3004041"/>
                <a:gd name="connsiteY97" fmla="*/ 1778230 h 3234793"/>
                <a:gd name="connsiteX98" fmla="*/ 475439 w 3004041"/>
                <a:gd name="connsiteY98" fmla="*/ 1937202 h 3234793"/>
                <a:gd name="connsiteX99" fmla="*/ 698419 w 3004041"/>
                <a:gd name="connsiteY99" fmla="*/ 1781563 h 3234793"/>
                <a:gd name="connsiteX100" fmla="*/ 731530 w 3004041"/>
                <a:gd name="connsiteY100" fmla="*/ 1753500 h 3234793"/>
                <a:gd name="connsiteX101" fmla="*/ 2865928 w 3004041"/>
                <a:gd name="connsiteY101" fmla="*/ 1747750 h 3234793"/>
                <a:gd name="connsiteX102" fmla="*/ 3003564 w 3004041"/>
                <a:gd name="connsiteY102" fmla="*/ 1919486 h 3234793"/>
                <a:gd name="connsiteX103" fmla="*/ 3003850 w 3004041"/>
                <a:gd name="connsiteY103" fmla="*/ 2143133 h 3234793"/>
                <a:gd name="connsiteX104" fmla="*/ 2941175 w 3004041"/>
                <a:gd name="connsiteY104" fmla="*/ 2207236 h 3234793"/>
                <a:gd name="connsiteX105" fmla="*/ 2203655 w 3004041"/>
                <a:gd name="connsiteY105" fmla="*/ 2207236 h 3234793"/>
                <a:gd name="connsiteX106" fmla="*/ 2143076 w 3004041"/>
                <a:gd name="connsiteY106" fmla="*/ 2146562 h 3234793"/>
                <a:gd name="connsiteX107" fmla="*/ 2143838 w 3004041"/>
                <a:gd name="connsiteY107" fmla="*/ 1903960 h 3234793"/>
                <a:gd name="connsiteX108" fmla="*/ 2239088 w 3004041"/>
                <a:gd name="connsiteY108" fmla="*/ 1759085 h 3234793"/>
                <a:gd name="connsiteX109" fmla="*/ 2303381 w 3004041"/>
                <a:gd name="connsiteY109" fmla="*/ 1779849 h 3234793"/>
                <a:gd name="connsiteX110" fmla="*/ 2614563 w 3004041"/>
                <a:gd name="connsiteY110" fmla="*/ 1937869 h 3234793"/>
                <a:gd name="connsiteX111" fmla="*/ 2816684 w 3004041"/>
                <a:gd name="connsiteY111" fmla="*/ 1814615 h 3234793"/>
                <a:gd name="connsiteX112" fmla="*/ 2865833 w 3004041"/>
                <a:gd name="connsiteY112" fmla="*/ 1748036 h 3234793"/>
                <a:gd name="connsiteX113" fmla="*/ 2538002 w 3004041"/>
                <a:gd name="connsiteY113" fmla="*/ 1294872 h 3234793"/>
                <a:gd name="connsiteX114" fmla="*/ 2625422 w 3004041"/>
                <a:gd name="connsiteY114" fmla="*/ 1297694 h 3234793"/>
                <a:gd name="connsiteX115" fmla="*/ 2817922 w 3004041"/>
                <a:gd name="connsiteY115" fmla="*/ 1541724 h 3234793"/>
                <a:gd name="connsiteX116" fmla="*/ 2604276 w 3004041"/>
                <a:gd name="connsiteY116" fmla="*/ 1833189 h 3234793"/>
                <a:gd name="connsiteX117" fmla="*/ 2503311 w 3004041"/>
                <a:gd name="connsiteY117" fmla="*/ 1822807 h 3234793"/>
                <a:gd name="connsiteX118" fmla="*/ 2345482 w 3004041"/>
                <a:gd name="connsiteY118" fmla="*/ 1442855 h 3234793"/>
                <a:gd name="connsiteX119" fmla="*/ 2538002 w 3004041"/>
                <a:gd name="connsiteY119" fmla="*/ 1294872 h 3234793"/>
                <a:gd name="connsiteX120" fmla="*/ 455176 w 3004041"/>
                <a:gd name="connsiteY120" fmla="*/ 1294244 h 3234793"/>
                <a:gd name="connsiteX121" fmla="*/ 527826 w 3004041"/>
                <a:gd name="connsiteY121" fmla="*/ 1312648 h 3234793"/>
                <a:gd name="connsiteX122" fmla="*/ 676416 w 3004041"/>
                <a:gd name="connsiteY122" fmla="*/ 1536390 h 3234793"/>
                <a:gd name="connsiteX123" fmla="*/ 676416 w 3004041"/>
                <a:gd name="connsiteY123" fmla="*/ 1536485 h 3234793"/>
                <a:gd name="connsiteX124" fmla="*/ 463056 w 3004041"/>
                <a:gd name="connsiteY124" fmla="*/ 1833379 h 3234793"/>
                <a:gd name="connsiteX125" fmla="*/ 379903 w 3004041"/>
                <a:gd name="connsiteY125" fmla="*/ 1829379 h 3234793"/>
                <a:gd name="connsiteX126" fmla="*/ 256173 w 3004041"/>
                <a:gd name="connsiteY126" fmla="*/ 1365797 h 3234793"/>
                <a:gd name="connsiteX127" fmla="*/ 455176 w 3004041"/>
                <a:gd name="connsiteY127" fmla="*/ 1294244 h 3234793"/>
                <a:gd name="connsiteX128" fmla="*/ 1501091 w 3004041"/>
                <a:gd name="connsiteY128" fmla="*/ 1274167 h 3234793"/>
                <a:gd name="connsiteX129" fmla="*/ 1551002 w 3004041"/>
                <a:gd name="connsiteY129" fmla="*/ 1343700 h 3234793"/>
                <a:gd name="connsiteX130" fmla="*/ 1550906 w 3004041"/>
                <a:gd name="connsiteY130" fmla="*/ 2114844 h 3234793"/>
                <a:gd name="connsiteX131" fmla="*/ 1503281 w 3004041"/>
                <a:gd name="connsiteY131" fmla="*/ 2186186 h 3234793"/>
                <a:gd name="connsiteX132" fmla="*/ 1453466 w 3004041"/>
                <a:gd name="connsiteY132" fmla="*/ 2117130 h 3234793"/>
                <a:gd name="connsiteX133" fmla="*/ 1453656 w 3004041"/>
                <a:gd name="connsiteY133" fmla="*/ 1726795 h 3234793"/>
                <a:gd name="connsiteX134" fmla="*/ 1453561 w 3004041"/>
                <a:gd name="connsiteY134" fmla="*/ 1726700 h 3234793"/>
                <a:gd name="connsiteX135" fmla="*/ 1453275 w 3004041"/>
                <a:gd name="connsiteY135" fmla="*/ 1341128 h 3234793"/>
                <a:gd name="connsiteX136" fmla="*/ 1501091 w 3004041"/>
                <a:gd name="connsiteY136" fmla="*/ 1274167 h 3234793"/>
                <a:gd name="connsiteX137" fmla="*/ 1286551 w 3004041"/>
                <a:gd name="connsiteY137" fmla="*/ 1194398 h 3234793"/>
                <a:gd name="connsiteX138" fmla="*/ 1309733 w 3004041"/>
                <a:gd name="connsiteY138" fmla="*/ 1205301 h 3234793"/>
                <a:gd name="connsiteX139" fmla="*/ 1307924 w 3004041"/>
                <a:gd name="connsiteY139" fmla="*/ 1287692 h 3234793"/>
                <a:gd name="connsiteX140" fmla="*/ 1019411 w 3004041"/>
                <a:gd name="connsiteY140" fmla="*/ 1646975 h 3234793"/>
                <a:gd name="connsiteX141" fmla="*/ 970453 w 3004041"/>
                <a:gd name="connsiteY141" fmla="*/ 1686789 h 3234793"/>
                <a:gd name="connsiteX142" fmla="*/ 970357 w 3004041"/>
                <a:gd name="connsiteY142" fmla="*/ 1686694 h 3234793"/>
                <a:gd name="connsiteX143" fmla="*/ 927304 w 3004041"/>
                <a:gd name="connsiteY143" fmla="*/ 1655071 h 3234793"/>
                <a:gd name="connsiteX144" fmla="*/ 934353 w 3004041"/>
                <a:gd name="connsiteY144" fmla="*/ 1598969 h 3234793"/>
                <a:gd name="connsiteX145" fmla="*/ 1072561 w 3004041"/>
                <a:gd name="connsiteY145" fmla="*/ 1423709 h 3234793"/>
                <a:gd name="connsiteX146" fmla="*/ 1229342 w 3004041"/>
                <a:gd name="connsiteY146" fmla="*/ 1226732 h 3234793"/>
                <a:gd name="connsiteX147" fmla="*/ 1286551 w 3004041"/>
                <a:gd name="connsiteY147" fmla="*/ 1194398 h 3234793"/>
                <a:gd name="connsiteX148" fmla="*/ 1724689 w 3004041"/>
                <a:gd name="connsiteY148" fmla="*/ 1185708 h 3234793"/>
                <a:gd name="connsiteX149" fmla="*/ 1748932 w 3004041"/>
                <a:gd name="connsiteY149" fmla="*/ 1200265 h 3234793"/>
                <a:gd name="connsiteX150" fmla="*/ 1768362 w 3004041"/>
                <a:gd name="connsiteY150" fmla="*/ 1215779 h 3234793"/>
                <a:gd name="connsiteX151" fmla="*/ 2069162 w 3004041"/>
                <a:gd name="connsiteY151" fmla="*/ 1590683 h 3234793"/>
                <a:gd name="connsiteX152" fmla="*/ 2063637 w 3004041"/>
                <a:gd name="connsiteY152" fmla="*/ 1666121 h 3234793"/>
                <a:gd name="connsiteX153" fmla="*/ 1993914 w 3004041"/>
                <a:gd name="connsiteY153" fmla="*/ 1653453 h 3234793"/>
                <a:gd name="connsiteX154" fmla="*/ 1691686 w 3004041"/>
                <a:gd name="connsiteY154" fmla="*/ 1273596 h 3234793"/>
                <a:gd name="connsiteX155" fmla="*/ 1686066 w 3004041"/>
                <a:gd name="connsiteY155" fmla="*/ 1212921 h 3234793"/>
                <a:gd name="connsiteX156" fmla="*/ 1700366 w 3004041"/>
                <a:gd name="connsiteY156" fmla="*/ 1199301 h 3234793"/>
                <a:gd name="connsiteX157" fmla="*/ 1724643 w 3004041"/>
                <a:gd name="connsiteY157" fmla="*/ 1185680 h 3234793"/>
                <a:gd name="connsiteX158" fmla="*/ 1724738 w 3004041"/>
                <a:gd name="connsiteY158" fmla="*/ 1185680 h 3234793"/>
                <a:gd name="connsiteX159" fmla="*/ 1724689 w 3004041"/>
                <a:gd name="connsiteY159" fmla="*/ 1185708 h 3234793"/>
                <a:gd name="connsiteX160" fmla="*/ 2525695 w 3004041"/>
                <a:gd name="connsiteY160" fmla="*/ 1104146 h 3234793"/>
                <a:gd name="connsiteX161" fmla="*/ 2578940 w 3004041"/>
                <a:gd name="connsiteY161" fmla="*/ 1140722 h 3234793"/>
                <a:gd name="connsiteX162" fmla="*/ 2578177 w 3004041"/>
                <a:gd name="connsiteY162" fmla="*/ 1162343 h 3234793"/>
                <a:gd name="connsiteX163" fmla="*/ 2522361 w 3004041"/>
                <a:gd name="connsiteY163" fmla="*/ 1195395 h 3234793"/>
                <a:gd name="connsiteX164" fmla="*/ 2474736 w 3004041"/>
                <a:gd name="connsiteY164" fmla="*/ 1147675 h 3234793"/>
                <a:gd name="connsiteX165" fmla="*/ 2525695 w 3004041"/>
                <a:gd name="connsiteY165" fmla="*/ 1104146 h 3234793"/>
                <a:gd name="connsiteX166" fmla="*/ 483058 w 3004041"/>
                <a:gd name="connsiteY166" fmla="*/ 1080810 h 3234793"/>
                <a:gd name="connsiteX167" fmla="*/ 529921 w 3004041"/>
                <a:gd name="connsiteY167" fmla="*/ 1123101 h 3234793"/>
                <a:gd name="connsiteX168" fmla="*/ 487059 w 3004041"/>
                <a:gd name="connsiteY168" fmla="*/ 1171202 h 3234793"/>
                <a:gd name="connsiteX169" fmla="*/ 430766 w 3004041"/>
                <a:gd name="connsiteY169" fmla="*/ 1138245 h 3234793"/>
                <a:gd name="connsiteX170" fmla="*/ 429813 w 3004041"/>
                <a:gd name="connsiteY170" fmla="*/ 1116909 h 3234793"/>
                <a:gd name="connsiteX171" fmla="*/ 429718 w 3004041"/>
                <a:gd name="connsiteY171" fmla="*/ 1116909 h 3234793"/>
                <a:gd name="connsiteX172" fmla="*/ 483058 w 3004041"/>
                <a:gd name="connsiteY172" fmla="*/ 1080810 h 3234793"/>
                <a:gd name="connsiteX173" fmla="*/ 2463592 w 3004041"/>
                <a:gd name="connsiteY173" fmla="*/ 961556 h 3234793"/>
                <a:gd name="connsiteX174" fmla="*/ 2463687 w 3004041"/>
                <a:gd name="connsiteY174" fmla="*/ 961651 h 3234793"/>
                <a:gd name="connsiteX175" fmla="*/ 2500359 w 3004041"/>
                <a:gd name="connsiteY175" fmla="*/ 1015468 h 3234793"/>
                <a:gd name="connsiteX176" fmla="*/ 2454543 w 3004041"/>
                <a:gd name="connsiteY176" fmla="*/ 1068998 h 3234793"/>
                <a:gd name="connsiteX177" fmla="*/ 2411014 w 3004041"/>
                <a:gd name="connsiteY177" fmla="*/ 1018801 h 3234793"/>
                <a:gd name="connsiteX178" fmla="*/ 2443399 w 3004041"/>
                <a:gd name="connsiteY178" fmla="*/ 962128 h 3234793"/>
                <a:gd name="connsiteX179" fmla="*/ 569546 w 3004041"/>
                <a:gd name="connsiteY179" fmla="*/ 941744 h 3234793"/>
                <a:gd name="connsiteX180" fmla="*/ 604788 w 3004041"/>
                <a:gd name="connsiteY180" fmla="*/ 996417 h 3234793"/>
                <a:gd name="connsiteX181" fmla="*/ 559259 w 3004041"/>
                <a:gd name="connsiteY181" fmla="*/ 1042804 h 3234793"/>
                <a:gd name="connsiteX182" fmla="*/ 515634 w 3004041"/>
                <a:gd name="connsiteY182" fmla="*/ 1004038 h 3234793"/>
                <a:gd name="connsiteX183" fmla="*/ 547924 w 3004041"/>
                <a:gd name="connsiteY183" fmla="*/ 942315 h 3234793"/>
                <a:gd name="connsiteX184" fmla="*/ 710420 w 3004041"/>
                <a:gd name="connsiteY184" fmla="*/ 891738 h 3234793"/>
                <a:gd name="connsiteX185" fmla="*/ 710420 w 3004041"/>
                <a:gd name="connsiteY185" fmla="*/ 891833 h 3234793"/>
                <a:gd name="connsiteX186" fmla="*/ 710419 w 3004041"/>
                <a:gd name="connsiteY186" fmla="*/ 891739 h 3234793"/>
                <a:gd name="connsiteX187" fmla="*/ 2369675 w 3004041"/>
                <a:gd name="connsiteY187" fmla="*/ 853924 h 3234793"/>
                <a:gd name="connsiteX188" fmla="*/ 2425205 w 3004041"/>
                <a:gd name="connsiteY188" fmla="*/ 886595 h 3234793"/>
                <a:gd name="connsiteX189" fmla="*/ 2425205 w 3004041"/>
                <a:gd name="connsiteY189" fmla="*/ 909645 h 3234793"/>
                <a:gd name="connsiteX190" fmla="*/ 2370913 w 3004041"/>
                <a:gd name="connsiteY190" fmla="*/ 943840 h 3234793"/>
                <a:gd name="connsiteX191" fmla="*/ 2326526 w 3004041"/>
                <a:gd name="connsiteY191" fmla="*/ 896024 h 3234793"/>
                <a:gd name="connsiteX192" fmla="*/ 2369675 w 3004041"/>
                <a:gd name="connsiteY192" fmla="*/ 853924 h 3234793"/>
                <a:gd name="connsiteX193" fmla="*/ 653937 w 3004041"/>
                <a:gd name="connsiteY193" fmla="*/ 836969 h 3234793"/>
                <a:gd name="connsiteX194" fmla="*/ 710134 w 3004041"/>
                <a:gd name="connsiteY194" fmla="*/ 870116 h 3234793"/>
                <a:gd name="connsiteX195" fmla="*/ 710419 w 3004041"/>
                <a:gd name="connsiteY195" fmla="*/ 891739 h 3234793"/>
                <a:gd name="connsiteX196" fmla="*/ 684107 w 3004041"/>
                <a:gd name="connsiteY196" fmla="*/ 915420 h 3234793"/>
                <a:gd name="connsiteX197" fmla="*/ 656508 w 3004041"/>
                <a:gd name="connsiteY197" fmla="*/ 931171 h 3234793"/>
                <a:gd name="connsiteX198" fmla="*/ 602978 w 3004041"/>
                <a:gd name="connsiteY198" fmla="*/ 879070 h 3234793"/>
                <a:gd name="connsiteX199" fmla="*/ 653937 w 3004041"/>
                <a:gd name="connsiteY199" fmla="*/ 836969 h 3234793"/>
                <a:gd name="connsiteX200" fmla="*/ 2267091 w 3004041"/>
                <a:gd name="connsiteY200" fmla="*/ 749149 h 3234793"/>
                <a:gd name="connsiteX201" fmla="*/ 2322431 w 3004041"/>
                <a:gd name="connsiteY201" fmla="*/ 782391 h 3234793"/>
                <a:gd name="connsiteX202" fmla="*/ 2323193 w 3004041"/>
                <a:gd name="connsiteY202" fmla="*/ 804204 h 3234793"/>
                <a:gd name="connsiteX203" fmla="*/ 2270044 w 3004041"/>
                <a:gd name="connsiteY203" fmla="*/ 839160 h 3234793"/>
                <a:gd name="connsiteX204" fmla="*/ 2224419 w 3004041"/>
                <a:gd name="connsiteY204" fmla="*/ 794774 h 3234793"/>
                <a:gd name="connsiteX205" fmla="*/ 2267091 w 3004041"/>
                <a:gd name="connsiteY205" fmla="*/ 749149 h 3234793"/>
                <a:gd name="connsiteX206" fmla="*/ 754331 w 3004041"/>
                <a:gd name="connsiteY206" fmla="*/ 728861 h 3234793"/>
                <a:gd name="connsiteX207" fmla="*/ 801860 w 3004041"/>
                <a:gd name="connsiteY207" fmla="*/ 773343 h 3234793"/>
                <a:gd name="connsiteX208" fmla="*/ 756331 w 3004041"/>
                <a:gd name="connsiteY208" fmla="*/ 844875 h 3234793"/>
                <a:gd name="connsiteX209" fmla="*/ 704134 w 3004041"/>
                <a:gd name="connsiteY209" fmla="*/ 780867 h 3234793"/>
                <a:gd name="connsiteX210" fmla="*/ 754331 w 3004041"/>
                <a:gd name="connsiteY210" fmla="*/ 728861 h 3234793"/>
                <a:gd name="connsiteX211" fmla="*/ 2143838 w 3004041"/>
                <a:gd name="connsiteY211" fmla="*/ 644469 h 3234793"/>
                <a:gd name="connsiteX212" fmla="*/ 2163364 w 3004041"/>
                <a:gd name="connsiteY212" fmla="*/ 645326 h 3234793"/>
                <a:gd name="connsiteX213" fmla="*/ 2198702 w 3004041"/>
                <a:gd name="connsiteY213" fmla="*/ 701238 h 3234793"/>
                <a:gd name="connsiteX214" fmla="*/ 2152410 w 3004041"/>
                <a:gd name="connsiteY214" fmla="*/ 746863 h 3234793"/>
                <a:gd name="connsiteX215" fmla="*/ 2107357 w 3004041"/>
                <a:gd name="connsiteY215" fmla="*/ 700666 h 3234793"/>
                <a:gd name="connsiteX216" fmla="*/ 2143838 w 3004041"/>
                <a:gd name="connsiteY216" fmla="*/ 644469 h 3234793"/>
                <a:gd name="connsiteX217" fmla="*/ 876822 w 3004041"/>
                <a:gd name="connsiteY217" fmla="*/ 641421 h 3234793"/>
                <a:gd name="connsiteX218" fmla="*/ 930258 w 3004041"/>
                <a:gd name="connsiteY218" fmla="*/ 678473 h 3234793"/>
                <a:gd name="connsiteX219" fmla="*/ 929401 w 3004041"/>
                <a:gd name="connsiteY219" fmla="*/ 701524 h 3234793"/>
                <a:gd name="connsiteX220" fmla="*/ 929401 w 3004041"/>
                <a:gd name="connsiteY220" fmla="*/ 701619 h 3234793"/>
                <a:gd name="connsiteX221" fmla="*/ 873013 w 3004041"/>
                <a:gd name="connsiteY221" fmla="*/ 732956 h 3234793"/>
                <a:gd name="connsiteX222" fmla="*/ 825959 w 3004041"/>
                <a:gd name="connsiteY222" fmla="*/ 687808 h 3234793"/>
                <a:gd name="connsiteX223" fmla="*/ 876822 w 3004041"/>
                <a:gd name="connsiteY223" fmla="*/ 641421 h 3234793"/>
                <a:gd name="connsiteX224" fmla="*/ 2050207 w 3004041"/>
                <a:gd name="connsiteY224" fmla="*/ 572460 h 3234793"/>
                <a:gd name="connsiteX225" fmla="*/ 2071352 w 3004041"/>
                <a:gd name="connsiteY225" fmla="*/ 631420 h 3234793"/>
                <a:gd name="connsiteX226" fmla="*/ 2045159 w 3004041"/>
                <a:gd name="connsiteY226" fmla="*/ 672854 h 3234793"/>
                <a:gd name="connsiteX227" fmla="*/ 2033443 w 3004041"/>
                <a:gd name="connsiteY227" fmla="*/ 667329 h 3234793"/>
                <a:gd name="connsiteX228" fmla="*/ 2033443 w 3004041"/>
                <a:gd name="connsiteY228" fmla="*/ 578842 h 3234793"/>
                <a:gd name="connsiteX229" fmla="*/ 2050112 w 3004041"/>
                <a:gd name="connsiteY229" fmla="*/ 572651 h 3234793"/>
                <a:gd name="connsiteX230" fmla="*/ 1210673 w 3004041"/>
                <a:gd name="connsiteY230" fmla="*/ 454731 h 3234793"/>
                <a:gd name="connsiteX231" fmla="*/ 1793889 w 3004041"/>
                <a:gd name="connsiteY231" fmla="*/ 456255 h 3234793"/>
                <a:gd name="connsiteX232" fmla="*/ 1931430 w 3004041"/>
                <a:gd name="connsiteY232" fmla="*/ 614560 h 3234793"/>
                <a:gd name="connsiteX233" fmla="*/ 1931906 w 3004041"/>
                <a:gd name="connsiteY233" fmla="*/ 852685 h 3234793"/>
                <a:gd name="connsiteX234" fmla="*/ 1871423 w 3004041"/>
                <a:gd name="connsiteY234" fmla="*/ 914312 h 3234793"/>
                <a:gd name="connsiteX235" fmla="*/ 1137998 w 3004041"/>
                <a:gd name="connsiteY235" fmla="*/ 914407 h 3234793"/>
                <a:gd name="connsiteX236" fmla="*/ 1076085 w 3004041"/>
                <a:gd name="connsiteY236" fmla="*/ 849161 h 3234793"/>
                <a:gd name="connsiteX237" fmla="*/ 1076752 w 3004041"/>
                <a:gd name="connsiteY237" fmla="*/ 620561 h 3234793"/>
                <a:gd name="connsiteX238" fmla="*/ 1210673 w 3004041"/>
                <a:gd name="connsiteY238" fmla="*/ 454731 h 3234793"/>
                <a:gd name="connsiteX239" fmla="*/ 1473182 w 3004041"/>
                <a:gd name="connsiteY239" fmla="*/ 7 h 3234793"/>
                <a:gd name="connsiteX240" fmla="*/ 1735882 w 3004041"/>
                <a:gd name="connsiteY240" fmla="*/ 329953 h 3234793"/>
                <a:gd name="connsiteX241" fmla="*/ 1593959 w 3004041"/>
                <a:gd name="connsiteY241" fmla="*/ 518834 h 3234793"/>
                <a:gd name="connsiteX242" fmla="*/ 1434225 w 3004041"/>
                <a:gd name="connsiteY242" fmla="*/ 530835 h 3234793"/>
                <a:gd name="connsiteX243" fmla="*/ 1274586 w 3004041"/>
                <a:gd name="connsiteY243" fmla="*/ 151645 h 3234793"/>
                <a:gd name="connsiteX244" fmla="*/ 1473182 w 3004041"/>
                <a:gd name="connsiteY244" fmla="*/ 7 h 323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</a:cxnLst>
              <a:rect l="l" t="t" r="r" b="b"/>
              <a:pathLst>
                <a:path w="3004041" h="3234793">
                  <a:moveTo>
                    <a:pt x="1210388" y="2776831"/>
                  </a:moveTo>
                  <a:cubicBezTo>
                    <a:pt x="1353263" y="3024862"/>
                    <a:pt x="1629202" y="3042293"/>
                    <a:pt x="1793032" y="2778927"/>
                  </a:cubicBezTo>
                  <a:cubicBezTo>
                    <a:pt x="1875138" y="2792738"/>
                    <a:pt x="1929240" y="2844935"/>
                    <a:pt x="1933907" y="2926278"/>
                  </a:cubicBezTo>
                  <a:cubicBezTo>
                    <a:pt x="1938765" y="3011718"/>
                    <a:pt x="1936002" y="3097538"/>
                    <a:pt x="1935907" y="3183168"/>
                  </a:cubicBezTo>
                  <a:cubicBezTo>
                    <a:pt x="1935907" y="3218124"/>
                    <a:pt x="1917048" y="3234793"/>
                    <a:pt x="1881996" y="3234793"/>
                  </a:cubicBezTo>
                  <a:cubicBezTo>
                    <a:pt x="1631298" y="3234602"/>
                    <a:pt x="1380695" y="3234602"/>
                    <a:pt x="1129997" y="3234793"/>
                  </a:cubicBezTo>
                  <a:cubicBezTo>
                    <a:pt x="1093611" y="3234793"/>
                    <a:pt x="1077514" y="3213933"/>
                    <a:pt x="1077133" y="3181262"/>
                  </a:cubicBezTo>
                  <a:cubicBezTo>
                    <a:pt x="1076181" y="3095633"/>
                    <a:pt x="1073799" y="3009717"/>
                    <a:pt x="1078467" y="2924373"/>
                  </a:cubicBezTo>
                  <a:cubicBezTo>
                    <a:pt x="1083039" y="2840649"/>
                    <a:pt x="1121139" y="2802072"/>
                    <a:pt x="1210483" y="2777021"/>
                  </a:cubicBezTo>
                  <a:close/>
                  <a:moveTo>
                    <a:pt x="1928478" y="2620335"/>
                  </a:moveTo>
                  <a:cubicBezTo>
                    <a:pt x="1945146" y="2618620"/>
                    <a:pt x="1964482" y="2642623"/>
                    <a:pt x="1996867" y="2665102"/>
                  </a:cubicBezTo>
                  <a:cubicBezTo>
                    <a:pt x="1964101" y="2688915"/>
                    <a:pt x="1942670" y="2715680"/>
                    <a:pt x="1928096" y="2712346"/>
                  </a:cubicBezTo>
                  <a:cubicBezTo>
                    <a:pt x="1908189" y="2707774"/>
                    <a:pt x="1893425" y="2680342"/>
                    <a:pt x="1876471" y="2662721"/>
                  </a:cubicBezTo>
                  <a:cubicBezTo>
                    <a:pt x="1893711" y="2647576"/>
                    <a:pt x="1909904" y="2622240"/>
                    <a:pt x="1928478" y="2620335"/>
                  </a:cubicBezTo>
                  <a:close/>
                  <a:moveTo>
                    <a:pt x="1114566" y="2613858"/>
                  </a:moveTo>
                  <a:cubicBezTo>
                    <a:pt x="1137997" y="2645195"/>
                    <a:pt x="1163429" y="2664436"/>
                    <a:pt x="1162762" y="2682724"/>
                  </a:cubicBezTo>
                  <a:cubicBezTo>
                    <a:pt x="1162095" y="2700440"/>
                    <a:pt x="1134759" y="2717204"/>
                    <a:pt x="1119138" y="2734444"/>
                  </a:cubicBezTo>
                  <a:cubicBezTo>
                    <a:pt x="1103231" y="2717680"/>
                    <a:pt x="1076751" y="2702155"/>
                    <a:pt x="1074370" y="2683676"/>
                  </a:cubicBezTo>
                  <a:cubicBezTo>
                    <a:pt x="1072179" y="2666055"/>
                    <a:pt x="1095230" y="2645290"/>
                    <a:pt x="1114566" y="2613858"/>
                  </a:cubicBezTo>
                  <a:close/>
                  <a:moveTo>
                    <a:pt x="2046231" y="2553092"/>
                  </a:moveTo>
                  <a:cubicBezTo>
                    <a:pt x="2052647" y="2552190"/>
                    <a:pt x="2059684" y="2552779"/>
                    <a:pt x="2067161" y="2555089"/>
                  </a:cubicBezTo>
                  <a:cubicBezTo>
                    <a:pt x="2086211" y="2560995"/>
                    <a:pt x="2100594" y="2582140"/>
                    <a:pt x="2117072" y="2596523"/>
                  </a:cubicBezTo>
                  <a:cubicBezTo>
                    <a:pt x="2116215" y="2603857"/>
                    <a:pt x="2115357" y="2611192"/>
                    <a:pt x="2114500" y="2618526"/>
                  </a:cubicBezTo>
                  <a:lnTo>
                    <a:pt x="2114405" y="2618526"/>
                  </a:lnTo>
                  <a:cubicBezTo>
                    <a:pt x="2094974" y="2628908"/>
                    <a:pt x="2075829" y="2647101"/>
                    <a:pt x="2056017" y="2647863"/>
                  </a:cubicBezTo>
                  <a:cubicBezTo>
                    <a:pt x="2026299" y="2649101"/>
                    <a:pt x="2005725" y="2627574"/>
                    <a:pt x="2010106" y="2595285"/>
                  </a:cubicBezTo>
                  <a:cubicBezTo>
                    <a:pt x="2013321" y="2571925"/>
                    <a:pt x="2026983" y="2555798"/>
                    <a:pt x="2046231" y="2553092"/>
                  </a:cubicBezTo>
                  <a:close/>
                  <a:moveTo>
                    <a:pt x="986550" y="2550993"/>
                  </a:moveTo>
                  <a:cubicBezTo>
                    <a:pt x="1009220" y="2582425"/>
                    <a:pt x="1029413" y="2598237"/>
                    <a:pt x="1031889" y="2616525"/>
                  </a:cubicBezTo>
                  <a:cubicBezTo>
                    <a:pt x="1036366" y="2649481"/>
                    <a:pt x="1010363" y="2668055"/>
                    <a:pt x="980835" y="2661864"/>
                  </a:cubicBezTo>
                  <a:cubicBezTo>
                    <a:pt x="962928" y="2658054"/>
                    <a:pt x="934734" y="2633098"/>
                    <a:pt x="936449" y="2621383"/>
                  </a:cubicBezTo>
                  <a:cubicBezTo>
                    <a:pt x="939497" y="2600809"/>
                    <a:pt x="961976" y="2583188"/>
                    <a:pt x="986550" y="2550993"/>
                  </a:cubicBezTo>
                  <a:close/>
                  <a:moveTo>
                    <a:pt x="743240" y="2523028"/>
                  </a:moveTo>
                  <a:lnTo>
                    <a:pt x="743282" y="2523085"/>
                  </a:lnTo>
                  <a:lnTo>
                    <a:pt x="743187" y="2523085"/>
                  </a:lnTo>
                  <a:close/>
                  <a:moveTo>
                    <a:pt x="849823" y="2497978"/>
                  </a:moveTo>
                  <a:cubicBezTo>
                    <a:pt x="856057" y="2497338"/>
                    <a:pt x="862653" y="2498177"/>
                    <a:pt x="869106" y="2500701"/>
                  </a:cubicBezTo>
                  <a:cubicBezTo>
                    <a:pt x="887680" y="2507940"/>
                    <a:pt x="909111" y="2534039"/>
                    <a:pt x="910064" y="2552612"/>
                  </a:cubicBezTo>
                  <a:cubicBezTo>
                    <a:pt x="910921" y="2568805"/>
                    <a:pt x="884727" y="2586426"/>
                    <a:pt x="870535" y="2603381"/>
                  </a:cubicBezTo>
                  <a:cubicBezTo>
                    <a:pt x="863010" y="2602523"/>
                    <a:pt x="855486" y="2601666"/>
                    <a:pt x="847865" y="2600809"/>
                  </a:cubicBezTo>
                  <a:lnTo>
                    <a:pt x="847961" y="2600714"/>
                  </a:lnTo>
                  <a:cubicBezTo>
                    <a:pt x="837102" y="2579854"/>
                    <a:pt x="818433" y="2559566"/>
                    <a:pt x="817100" y="2538134"/>
                  </a:cubicBezTo>
                  <a:cubicBezTo>
                    <a:pt x="815671" y="2515132"/>
                    <a:pt x="831120" y="2499898"/>
                    <a:pt x="849823" y="2497978"/>
                  </a:cubicBezTo>
                  <a:close/>
                  <a:moveTo>
                    <a:pt x="2166921" y="2471228"/>
                  </a:moveTo>
                  <a:cubicBezTo>
                    <a:pt x="2172788" y="2469840"/>
                    <a:pt x="2179390" y="2469912"/>
                    <a:pt x="2186605" y="2471745"/>
                  </a:cubicBezTo>
                  <a:cubicBezTo>
                    <a:pt x="2206607" y="2476793"/>
                    <a:pt x="2222419" y="2498224"/>
                    <a:pt x="2253565" y="2523084"/>
                  </a:cubicBezTo>
                  <a:cubicBezTo>
                    <a:pt x="2219656" y="2542896"/>
                    <a:pt x="2201083" y="2561280"/>
                    <a:pt x="2180318" y="2564137"/>
                  </a:cubicBezTo>
                  <a:cubicBezTo>
                    <a:pt x="2149362" y="2568328"/>
                    <a:pt x="2135836" y="2543658"/>
                    <a:pt x="2137265" y="2514988"/>
                  </a:cubicBezTo>
                  <a:cubicBezTo>
                    <a:pt x="2138337" y="2492700"/>
                    <a:pt x="2149321" y="2475394"/>
                    <a:pt x="2166921" y="2471228"/>
                  </a:cubicBezTo>
                  <a:close/>
                  <a:moveTo>
                    <a:pt x="745854" y="2408023"/>
                  </a:moveTo>
                  <a:cubicBezTo>
                    <a:pt x="765475" y="2412404"/>
                    <a:pt x="789859" y="2438026"/>
                    <a:pt x="793383" y="2457934"/>
                  </a:cubicBezTo>
                  <a:cubicBezTo>
                    <a:pt x="794669" y="2465173"/>
                    <a:pt x="788359" y="2473793"/>
                    <a:pt x="778608" y="2484437"/>
                  </a:cubicBezTo>
                  <a:lnTo>
                    <a:pt x="743240" y="2523028"/>
                  </a:lnTo>
                  <a:lnTo>
                    <a:pt x="711826" y="2480532"/>
                  </a:lnTo>
                  <a:cubicBezTo>
                    <a:pt x="703158" y="2468673"/>
                    <a:pt x="697371" y="2458600"/>
                    <a:pt x="697657" y="2448694"/>
                  </a:cubicBezTo>
                  <a:cubicBezTo>
                    <a:pt x="698038" y="2433550"/>
                    <a:pt x="732328" y="2404975"/>
                    <a:pt x="745854" y="2408023"/>
                  </a:cubicBezTo>
                  <a:close/>
                  <a:moveTo>
                    <a:pt x="2307287" y="2364779"/>
                  </a:moveTo>
                  <a:cubicBezTo>
                    <a:pt x="2320050" y="2382972"/>
                    <a:pt x="2344815" y="2402974"/>
                    <a:pt x="2342434" y="2419071"/>
                  </a:cubicBezTo>
                  <a:cubicBezTo>
                    <a:pt x="2339767" y="2437550"/>
                    <a:pt x="2312907" y="2465839"/>
                    <a:pt x="2297095" y="2465554"/>
                  </a:cubicBezTo>
                  <a:cubicBezTo>
                    <a:pt x="2280045" y="2465172"/>
                    <a:pt x="2253185" y="2438217"/>
                    <a:pt x="2250137" y="2419643"/>
                  </a:cubicBezTo>
                  <a:cubicBezTo>
                    <a:pt x="2247565" y="2403736"/>
                    <a:pt x="2272616" y="2383353"/>
                    <a:pt x="2285379" y="2364969"/>
                  </a:cubicBezTo>
                  <a:close/>
                  <a:moveTo>
                    <a:pt x="698800" y="2360493"/>
                  </a:moveTo>
                  <a:lnTo>
                    <a:pt x="698704" y="2360588"/>
                  </a:lnTo>
                  <a:lnTo>
                    <a:pt x="698704" y="2360569"/>
                  </a:lnTo>
                  <a:close/>
                  <a:moveTo>
                    <a:pt x="1516609" y="2321055"/>
                  </a:moveTo>
                  <a:cubicBezTo>
                    <a:pt x="1530286" y="2321843"/>
                    <a:pt x="1543988" y="2323822"/>
                    <a:pt x="1557573" y="2327061"/>
                  </a:cubicBezTo>
                  <a:cubicBezTo>
                    <a:pt x="1671683" y="2354302"/>
                    <a:pt x="1751788" y="2457553"/>
                    <a:pt x="1748359" y="2584617"/>
                  </a:cubicBezTo>
                  <a:cubicBezTo>
                    <a:pt x="1740930" y="2674628"/>
                    <a:pt x="1702925" y="2761115"/>
                    <a:pt x="1621296" y="2823789"/>
                  </a:cubicBezTo>
                  <a:cubicBezTo>
                    <a:pt x="1563574" y="2868080"/>
                    <a:pt x="1499947" y="2881511"/>
                    <a:pt x="1429557" y="2851602"/>
                  </a:cubicBezTo>
                  <a:cubicBezTo>
                    <a:pt x="1290968" y="2792738"/>
                    <a:pt x="1215054" y="2590998"/>
                    <a:pt x="1282301" y="2456601"/>
                  </a:cubicBezTo>
                  <a:cubicBezTo>
                    <a:pt x="1326390" y="2368423"/>
                    <a:pt x="1420870" y="2315541"/>
                    <a:pt x="1516609" y="2321055"/>
                  </a:cubicBezTo>
                  <a:close/>
                  <a:moveTo>
                    <a:pt x="643174" y="2302676"/>
                  </a:moveTo>
                  <a:cubicBezTo>
                    <a:pt x="663367" y="2306867"/>
                    <a:pt x="680416" y="2326488"/>
                    <a:pt x="698895" y="2339157"/>
                  </a:cubicBezTo>
                  <a:lnTo>
                    <a:pt x="698704" y="2360569"/>
                  </a:lnTo>
                  <a:lnTo>
                    <a:pt x="671273" y="2382293"/>
                  </a:lnTo>
                  <a:cubicBezTo>
                    <a:pt x="662081" y="2389401"/>
                    <a:pt x="652746" y="2395212"/>
                    <a:pt x="642888" y="2396307"/>
                  </a:cubicBezTo>
                  <a:cubicBezTo>
                    <a:pt x="613551" y="2399545"/>
                    <a:pt x="591262" y="2378876"/>
                    <a:pt x="592691" y="2346300"/>
                  </a:cubicBezTo>
                  <a:cubicBezTo>
                    <a:pt x="594025" y="2316487"/>
                    <a:pt x="614694" y="2296770"/>
                    <a:pt x="643174" y="2302676"/>
                  </a:cubicBezTo>
                  <a:close/>
                  <a:moveTo>
                    <a:pt x="2376189" y="2264366"/>
                  </a:moveTo>
                  <a:cubicBezTo>
                    <a:pt x="2382154" y="2262814"/>
                    <a:pt x="2388797" y="2262766"/>
                    <a:pt x="2395774" y="2264576"/>
                  </a:cubicBezTo>
                  <a:cubicBezTo>
                    <a:pt x="2414919" y="2269529"/>
                    <a:pt x="2439113" y="2293913"/>
                    <a:pt x="2441780" y="2312392"/>
                  </a:cubicBezTo>
                  <a:cubicBezTo>
                    <a:pt x="2444066" y="2328299"/>
                    <a:pt x="2419110" y="2348111"/>
                    <a:pt x="2406156" y="2366303"/>
                  </a:cubicBezTo>
                  <a:cubicBezTo>
                    <a:pt x="2398441" y="2366113"/>
                    <a:pt x="2390821" y="2365922"/>
                    <a:pt x="2383106" y="2365827"/>
                  </a:cubicBezTo>
                  <a:lnTo>
                    <a:pt x="2383106" y="2365732"/>
                  </a:lnTo>
                  <a:cubicBezTo>
                    <a:pt x="2371581" y="2347063"/>
                    <a:pt x="2353388" y="2329442"/>
                    <a:pt x="2350149" y="2309439"/>
                  </a:cubicBezTo>
                  <a:cubicBezTo>
                    <a:pt x="2346506" y="2287222"/>
                    <a:pt x="2358294" y="2269023"/>
                    <a:pt x="2376189" y="2264366"/>
                  </a:cubicBezTo>
                  <a:close/>
                  <a:moveTo>
                    <a:pt x="731530" y="1753500"/>
                  </a:moveTo>
                  <a:cubicBezTo>
                    <a:pt x="742901" y="1751369"/>
                    <a:pt x="755283" y="1755513"/>
                    <a:pt x="770714" y="1763085"/>
                  </a:cubicBezTo>
                  <a:cubicBezTo>
                    <a:pt x="827578" y="1790993"/>
                    <a:pt x="857677" y="1837285"/>
                    <a:pt x="859963" y="1898435"/>
                  </a:cubicBezTo>
                  <a:cubicBezTo>
                    <a:pt x="863106" y="1982350"/>
                    <a:pt x="860915" y="2066456"/>
                    <a:pt x="861011" y="2150467"/>
                  </a:cubicBezTo>
                  <a:cubicBezTo>
                    <a:pt x="861011" y="2193710"/>
                    <a:pt x="836912" y="2207617"/>
                    <a:pt x="796812" y="2207331"/>
                  </a:cubicBezTo>
                  <a:cubicBezTo>
                    <a:pt x="674702" y="2206474"/>
                    <a:pt x="552686" y="2207045"/>
                    <a:pt x="430576" y="2207045"/>
                  </a:cubicBezTo>
                  <a:lnTo>
                    <a:pt x="430481" y="2206855"/>
                  </a:lnTo>
                  <a:cubicBezTo>
                    <a:pt x="311609" y="2206855"/>
                    <a:pt x="192641" y="2207140"/>
                    <a:pt x="73769" y="2206855"/>
                  </a:cubicBezTo>
                  <a:cubicBezTo>
                    <a:pt x="15000" y="2206664"/>
                    <a:pt x="998" y="2192662"/>
                    <a:pt x="617" y="2133703"/>
                  </a:cubicBezTo>
                  <a:cubicBezTo>
                    <a:pt x="141" y="2059217"/>
                    <a:pt x="-621" y="1984636"/>
                    <a:pt x="903" y="1910151"/>
                  </a:cubicBezTo>
                  <a:cubicBezTo>
                    <a:pt x="2522" y="1831284"/>
                    <a:pt x="35765" y="1785088"/>
                    <a:pt x="100249" y="1758799"/>
                  </a:cubicBezTo>
                  <a:cubicBezTo>
                    <a:pt x="128538" y="1747273"/>
                    <a:pt x="142254" y="1750607"/>
                    <a:pt x="160352" y="1778230"/>
                  </a:cubicBezTo>
                  <a:cubicBezTo>
                    <a:pt x="234170" y="1890720"/>
                    <a:pt x="334278" y="1958443"/>
                    <a:pt x="475439" y="1937202"/>
                  </a:cubicBezTo>
                  <a:cubicBezTo>
                    <a:pt x="574022" y="1922343"/>
                    <a:pt x="646127" y="1862145"/>
                    <a:pt x="698419" y="1781563"/>
                  </a:cubicBezTo>
                  <a:cubicBezTo>
                    <a:pt x="709801" y="1764037"/>
                    <a:pt x="720160" y="1755631"/>
                    <a:pt x="731530" y="1753500"/>
                  </a:cubicBezTo>
                  <a:close/>
                  <a:moveTo>
                    <a:pt x="2865928" y="1747750"/>
                  </a:moveTo>
                  <a:cubicBezTo>
                    <a:pt x="2961750" y="1775087"/>
                    <a:pt x="3002326" y="1825664"/>
                    <a:pt x="3003564" y="1919486"/>
                  </a:cubicBezTo>
                  <a:cubicBezTo>
                    <a:pt x="3004612" y="1993971"/>
                    <a:pt x="3003564" y="2068552"/>
                    <a:pt x="3003850" y="2143133"/>
                  </a:cubicBezTo>
                  <a:cubicBezTo>
                    <a:pt x="3004041" y="2185519"/>
                    <a:pt x="2986514" y="2207331"/>
                    <a:pt x="2941175" y="2207236"/>
                  </a:cubicBezTo>
                  <a:cubicBezTo>
                    <a:pt x="2695335" y="2206474"/>
                    <a:pt x="2449495" y="2206664"/>
                    <a:pt x="2203655" y="2207236"/>
                  </a:cubicBezTo>
                  <a:cubicBezTo>
                    <a:pt x="2161554" y="2207236"/>
                    <a:pt x="2142885" y="2187900"/>
                    <a:pt x="2143076" y="2146562"/>
                  </a:cubicBezTo>
                  <a:cubicBezTo>
                    <a:pt x="2143552" y="2065694"/>
                    <a:pt x="2141647" y="1984732"/>
                    <a:pt x="2143838" y="1903960"/>
                  </a:cubicBezTo>
                  <a:cubicBezTo>
                    <a:pt x="2145647" y="1837475"/>
                    <a:pt x="2172413" y="1785469"/>
                    <a:pt x="2239088" y="1759085"/>
                  </a:cubicBezTo>
                  <a:cubicBezTo>
                    <a:pt x="2268615" y="1747464"/>
                    <a:pt x="2284046" y="1750131"/>
                    <a:pt x="2303381" y="1779849"/>
                  </a:cubicBezTo>
                  <a:cubicBezTo>
                    <a:pt x="2376057" y="1891006"/>
                    <a:pt x="2475403" y="1956919"/>
                    <a:pt x="2614563" y="1937869"/>
                  </a:cubicBezTo>
                  <a:cubicBezTo>
                    <a:pt x="2698859" y="1926344"/>
                    <a:pt x="2763248" y="1878242"/>
                    <a:pt x="2816684" y="1814615"/>
                  </a:cubicBezTo>
                  <a:cubicBezTo>
                    <a:pt x="2833829" y="1794137"/>
                    <a:pt x="2848497" y="1771563"/>
                    <a:pt x="2865833" y="1748036"/>
                  </a:cubicBezTo>
                  <a:close/>
                  <a:moveTo>
                    <a:pt x="2538002" y="1294872"/>
                  </a:moveTo>
                  <a:cubicBezTo>
                    <a:pt x="2566099" y="1291003"/>
                    <a:pt x="2595537" y="1291789"/>
                    <a:pt x="2625422" y="1297694"/>
                  </a:cubicBezTo>
                  <a:cubicBezTo>
                    <a:pt x="2737054" y="1319696"/>
                    <a:pt x="2818779" y="1423328"/>
                    <a:pt x="2817922" y="1541724"/>
                  </a:cubicBezTo>
                  <a:cubicBezTo>
                    <a:pt x="2816969" y="1678313"/>
                    <a:pt x="2724862" y="1807853"/>
                    <a:pt x="2604276" y="1833189"/>
                  </a:cubicBezTo>
                  <a:cubicBezTo>
                    <a:pt x="2572558" y="1839857"/>
                    <a:pt x="2534267" y="1834332"/>
                    <a:pt x="2503311" y="1822807"/>
                  </a:cubicBezTo>
                  <a:cubicBezTo>
                    <a:pt x="2371009" y="1773658"/>
                    <a:pt x="2289189" y="1572490"/>
                    <a:pt x="2345482" y="1442855"/>
                  </a:cubicBezTo>
                  <a:cubicBezTo>
                    <a:pt x="2381487" y="1359988"/>
                    <a:pt x="2453710" y="1306481"/>
                    <a:pt x="2538002" y="1294872"/>
                  </a:cubicBezTo>
                  <a:close/>
                  <a:moveTo>
                    <a:pt x="455176" y="1294244"/>
                  </a:moveTo>
                  <a:cubicBezTo>
                    <a:pt x="479457" y="1296705"/>
                    <a:pt x="503871" y="1302790"/>
                    <a:pt x="527826" y="1312648"/>
                  </a:cubicBezTo>
                  <a:cubicBezTo>
                    <a:pt x="616980" y="1349414"/>
                    <a:pt x="675464" y="1437520"/>
                    <a:pt x="676416" y="1536390"/>
                  </a:cubicBezTo>
                  <a:lnTo>
                    <a:pt x="676416" y="1536485"/>
                  </a:lnTo>
                  <a:cubicBezTo>
                    <a:pt x="677654" y="1674026"/>
                    <a:pt x="584500" y="1806043"/>
                    <a:pt x="463056" y="1833379"/>
                  </a:cubicBezTo>
                  <a:cubicBezTo>
                    <a:pt x="436862" y="1839285"/>
                    <a:pt x="406192" y="1836523"/>
                    <a:pt x="379903" y="1829379"/>
                  </a:cubicBezTo>
                  <a:cubicBezTo>
                    <a:pt x="222169" y="1786612"/>
                    <a:pt x="103678" y="1516292"/>
                    <a:pt x="256173" y="1365797"/>
                  </a:cubicBezTo>
                  <a:cubicBezTo>
                    <a:pt x="310680" y="1312076"/>
                    <a:pt x="382332" y="1286859"/>
                    <a:pt x="455176" y="1294244"/>
                  </a:cubicBezTo>
                  <a:close/>
                  <a:moveTo>
                    <a:pt x="1501091" y="1274167"/>
                  </a:moveTo>
                  <a:cubicBezTo>
                    <a:pt x="1547573" y="1273596"/>
                    <a:pt x="1551097" y="1307314"/>
                    <a:pt x="1551002" y="1343700"/>
                  </a:cubicBezTo>
                  <a:cubicBezTo>
                    <a:pt x="1550525" y="1600779"/>
                    <a:pt x="1550716" y="1857764"/>
                    <a:pt x="1550906" y="2114844"/>
                  </a:cubicBezTo>
                  <a:cubicBezTo>
                    <a:pt x="1550906" y="2149800"/>
                    <a:pt x="1551383" y="2185329"/>
                    <a:pt x="1503281" y="2186186"/>
                  </a:cubicBezTo>
                  <a:cubicBezTo>
                    <a:pt x="1455561" y="2187043"/>
                    <a:pt x="1453370" y="2152944"/>
                    <a:pt x="1453466" y="2117130"/>
                  </a:cubicBezTo>
                  <a:cubicBezTo>
                    <a:pt x="1453942" y="1987018"/>
                    <a:pt x="1453656" y="1856907"/>
                    <a:pt x="1453656" y="1726795"/>
                  </a:cubicBezTo>
                  <a:lnTo>
                    <a:pt x="1453561" y="1726700"/>
                  </a:lnTo>
                  <a:cubicBezTo>
                    <a:pt x="1453561" y="1598208"/>
                    <a:pt x="1453942" y="1469620"/>
                    <a:pt x="1453275" y="1341128"/>
                  </a:cubicBezTo>
                  <a:cubicBezTo>
                    <a:pt x="1453085" y="1306076"/>
                    <a:pt x="1457942" y="1274643"/>
                    <a:pt x="1501091" y="1274167"/>
                  </a:cubicBezTo>
                  <a:close/>
                  <a:moveTo>
                    <a:pt x="1286551" y="1194398"/>
                  </a:moveTo>
                  <a:cubicBezTo>
                    <a:pt x="1293880" y="1195752"/>
                    <a:pt x="1301590" y="1199229"/>
                    <a:pt x="1309733" y="1205301"/>
                  </a:cubicBezTo>
                  <a:cubicBezTo>
                    <a:pt x="1344214" y="1231018"/>
                    <a:pt x="1329450" y="1260831"/>
                    <a:pt x="1307924" y="1287692"/>
                  </a:cubicBezTo>
                  <a:cubicBezTo>
                    <a:pt x="1212007" y="1407612"/>
                    <a:pt x="1116280" y="1527722"/>
                    <a:pt x="1019411" y="1646975"/>
                  </a:cubicBezTo>
                  <a:cubicBezTo>
                    <a:pt x="1007314" y="1661834"/>
                    <a:pt x="989217" y="1671740"/>
                    <a:pt x="970453" y="1686789"/>
                  </a:cubicBezTo>
                  <a:lnTo>
                    <a:pt x="970357" y="1686694"/>
                  </a:lnTo>
                  <a:cubicBezTo>
                    <a:pt x="952355" y="1674216"/>
                    <a:pt x="931019" y="1667263"/>
                    <a:pt x="927304" y="1655071"/>
                  </a:cubicBezTo>
                  <a:cubicBezTo>
                    <a:pt x="922256" y="1638212"/>
                    <a:pt x="924256" y="1612685"/>
                    <a:pt x="934353" y="1598969"/>
                  </a:cubicBezTo>
                  <a:cubicBezTo>
                    <a:pt x="978263" y="1538961"/>
                    <a:pt x="1026079" y="1481907"/>
                    <a:pt x="1072561" y="1423709"/>
                  </a:cubicBezTo>
                  <a:cubicBezTo>
                    <a:pt x="1124853" y="1358082"/>
                    <a:pt x="1177717" y="1292931"/>
                    <a:pt x="1229342" y="1226732"/>
                  </a:cubicBezTo>
                  <a:cubicBezTo>
                    <a:pt x="1245987" y="1205372"/>
                    <a:pt x="1264561" y="1190335"/>
                    <a:pt x="1286551" y="1194398"/>
                  </a:cubicBezTo>
                  <a:close/>
                  <a:moveTo>
                    <a:pt x="1724689" y="1185708"/>
                  </a:moveTo>
                  <a:lnTo>
                    <a:pt x="1748932" y="1200265"/>
                  </a:lnTo>
                  <a:cubicBezTo>
                    <a:pt x="1756528" y="1204849"/>
                    <a:pt x="1763314" y="1209588"/>
                    <a:pt x="1768362" y="1215779"/>
                  </a:cubicBezTo>
                  <a:cubicBezTo>
                    <a:pt x="1869232" y="1340175"/>
                    <a:pt x="1968959" y="1465620"/>
                    <a:pt x="2069162" y="1590683"/>
                  </a:cubicBezTo>
                  <a:cubicBezTo>
                    <a:pt x="2090974" y="1617829"/>
                    <a:pt x="2089164" y="1644213"/>
                    <a:pt x="2063637" y="1666121"/>
                  </a:cubicBezTo>
                  <a:cubicBezTo>
                    <a:pt x="2037063" y="1688981"/>
                    <a:pt x="2012774" y="1676979"/>
                    <a:pt x="1993914" y="1653453"/>
                  </a:cubicBezTo>
                  <a:cubicBezTo>
                    <a:pt x="1892473" y="1527342"/>
                    <a:pt x="1790841" y="1401516"/>
                    <a:pt x="1691686" y="1273596"/>
                  </a:cubicBezTo>
                  <a:cubicBezTo>
                    <a:pt x="1680923" y="1259689"/>
                    <a:pt x="1681780" y="1232162"/>
                    <a:pt x="1686066" y="1212921"/>
                  </a:cubicBezTo>
                  <a:cubicBezTo>
                    <a:pt x="1687209" y="1207730"/>
                    <a:pt x="1692948" y="1203515"/>
                    <a:pt x="1700366" y="1199301"/>
                  </a:cubicBezTo>
                  <a:close/>
                  <a:moveTo>
                    <a:pt x="1724643" y="1185680"/>
                  </a:moveTo>
                  <a:lnTo>
                    <a:pt x="1724738" y="1185680"/>
                  </a:lnTo>
                  <a:lnTo>
                    <a:pt x="1724689" y="1185708"/>
                  </a:lnTo>
                  <a:close/>
                  <a:moveTo>
                    <a:pt x="2525695" y="1104146"/>
                  </a:moveTo>
                  <a:cubicBezTo>
                    <a:pt x="2541982" y="1102431"/>
                    <a:pt x="2561128" y="1127482"/>
                    <a:pt x="2578940" y="1140722"/>
                  </a:cubicBezTo>
                  <a:cubicBezTo>
                    <a:pt x="2578654" y="1147961"/>
                    <a:pt x="2578463" y="1155104"/>
                    <a:pt x="2578177" y="1162343"/>
                  </a:cubicBezTo>
                  <a:cubicBezTo>
                    <a:pt x="2559413" y="1174440"/>
                    <a:pt x="2538363" y="1198348"/>
                    <a:pt x="2522361" y="1195395"/>
                  </a:cubicBezTo>
                  <a:cubicBezTo>
                    <a:pt x="2504168" y="1192061"/>
                    <a:pt x="2490452" y="1164629"/>
                    <a:pt x="2474736" y="1147675"/>
                  </a:cubicBezTo>
                  <a:cubicBezTo>
                    <a:pt x="2491595" y="1132149"/>
                    <a:pt x="2507407" y="1106051"/>
                    <a:pt x="2525695" y="1104146"/>
                  </a:cubicBezTo>
                  <a:close/>
                  <a:moveTo>
                    <a:pt x="483058" y="1080810"/>
                  </a:moveTo>
                  <a:cubicBezTo>
                    <a:pt x="500870" y="1082238"/>
                    <a:pt x="530112" y="1108146"/>
                    <a:pt x="529921" y="1123101"/>
                  </a:cubicBezTo>
                  <a:cubicBezTo>
                    <a:pt x="529731" y="1140341"/>
                    <a:pt x="504775" y="1168154"/>
                    <a:pt x="487059" y="1171202"/>
                  </a:cubicBezTo>
                  <a:cubicBezTo>
                    <a:pt x="470675" y="1174059"/>
                    <a:pt x="449721" y="1150247"/>
                    <a:pt x="430766" y="1138245"/>
                  </a:cubicBezTo>
                  <a:lnTo>
                    <a:pt x="429813" y="1116909"/>
                  </a:lnTo>
                  <a:lnTo>
                    <a:pt x="429718" y="1116909"/>
                  </a:lnTo>
                  <a:cubicBezTo>
                    <a:pt x="447625" y="1103860"/>
                    <a:pt x="466389" y="1079476"/>
                    <a:pt x="483058" y="1080810"/>
                  </a:cubicBezTo>
                  <a:close/>
                  <a:moveTo>
                    <a:pt x="2463592" y="961556"/>
                  </a:moveTo>
                  <a:lnTo>
                    <a:pt x="2463687" y="961651"/>
                  </a:lnTo>
                  <a:cubicBezTo>
                    <a:pt x="2477022" y="979749"/>
                    <a:pt x="2502930" y="999942"/>
                    <a:pt x="2500359" y="1015468"/>
                  </a:cubicBezTo>
                  <a:cubicBezTo>
                    <a:pt x="2497120" y="1035280"/>
                    <a:pt x="2470831" y="1051377"/>
                    <a:pt x="2454543" y="1068998"/>
                  </a:cubicBezTo>
                  <a:cubicBezTo>
                    <a:pt x="2439018" y="1052425"/>
                    <a:pt x="2413205" y="1036994"/>
                    <a:pt x="2411014" y="1018801"/>
                  </a:cubicBezTo>
                  <a:cubicBezTo>
                    <a:pt x="2409014" y="1001466"/>
                    <a:pt x="2431683" y="981178"/>
                    <a:pt x="2443399" y="962128"/>
                  </a:cubicBezTo>
                  <a:close/>
                  <a:moveTo>
                    <a:pt x="569546" y="941744"/>
                  </a:moveTo>
                  <a:cubicBezTo>
                    <a:pt x="582309" y="960127"/>
                    <a:pt x="606693" y="979749"/>
                    <a:pt x="604788" y="996417"/>
                  </a:cubicBezTo>
                  <a:cubicBezTo>
                    <a:pt x="602693" y="1014420"/>
                    <a:pt x="578213" y="1037851"/>
                    <a:pt x="559259" y="1042804"/>
                  </a:cubicBezTo>
                  <a:cubicBezTo>
                    <a:pt x="547829" y="1045757"/>
                    <a:pt x="515539" y="1017944"/>
                    <a:pt x="515634" y="1004038"/>
                  </a:cubicBezTo>
                  <a:cubicBezTo>
                    <a:pt x="515634" y="983463"/>
                    <a:pt x="536113" y="962889"/>
                    <a:pt x="547924" y="942315"/>
                  </a:cubicBezTo>
                  <a:close/>
                  <a:moveTo>
                    <a:pt x="710420" y="891738"/>
                  </a:moveTo>
                  <a:lnTo>
                    <a:pt x="710420" y="891833"/>
                  </a:lnTo>
                  <a:lnTo>
                    <a:pt x="710419" y="891739"/>
                  </a:lnTo>
                  <a:close/>
                  <a:moveTo>
                    <a:pt x="2369675" y="853924"/>
                  </a:moveTo>
                  <a:cubicBezTo>
                    <a:pt x="2387201" y="852495"/>
                    <a:pt x="2406632" y="874688"/>
                    <a:pt x="2425205" y="886595"/>
                  </a:cubicBezTo>
                  <a:lnTo>
                    <a:pt x="2425205" y="909645"/>
                  </a:lnTo>
                  <a:cubicBezTo>
                    <a:pt x="2406917" y="922123"/>
                    <a:pt x="2386439" y="946602"/>
                    <a:pt x="2370913" y="943840"/>
                  </a:cubicBezTo>
                  <a:cubicBezTo>
                    <a:pt x="2352720" y="940506"/>
                    <a:pt x="2329765" y="914979"/>
                    <a:pt x="2326526" y="896024"/>
                  </a:cubicBezTo>
                  <a:cubicBezTo>
                    <a:pt x="2324431" y="883832"/>
                    <a:pt x="2353196" y="855257"/>
                    <a:pt x="2369675" y="853924"/>
                  </a:cubicBezTo>
                  <a:close/>
                  <a:moveTo>
                    <a:pt x="653937" y="836969"/>
                  </a:moveTo>
                  <a:cubicBezTo>
                    <a:pt x="674034" y="840589"/>
                    <a:pt x="691465" y="858591"/>
                    <a:pt x="710134" y="870116"/>
                  </a:cubicBezTo>
                  <a:lnTo>
                    <a:pt x="710419" y="891739"/>
                  </a:lnTo>
                  <a:lnTo>
                    <a:pt x="684107" y="915420"/>
                  </a:lnTo>
                  <a:cubicBezTo>
                    <a:pt x="675320" y="923147"/>
                    <a:pt x="666319" y="929552"/>
                    <a:pt x="656508" y="931171"/>
                  </a:cubicBezTo>
                  <a:cubicBezTo>
                    <a:pt x="623171" y="936601"/>
                    <a:pt x="603549" y="910978"/>
                    <a:pt x="602978" y="879070"/>
                  </a:cubicBezTo>
                  <a:cubicBezTo>
                    <a:pt x="602406" y="848018"/>
                    <a:pt x="626600" y="832016"/>
                    <a:pt x="653937" y="836969"/>
                  </a:cubicBezTo>
                  <a:close/>
                  <a:moveTo>
                    <a:pt x="2267091" y="749149"/>
                  </a:moveTo>
                  <a:cubicBezTo>
                    <a:pt x="2283760" y="746958"/>
                    <a:pt x="2303858" y="770295"/>
                    <a:pt x="2322431" y="782391"/>
                  </a:cubicBezTo>
                  <a:lnTo>
                    <a:pt x="2323193" y="804204"/>
                  </a:lnTo>
                  <a:cubicBezTo>
                    <a:pt x="2305286" y="816872"/>
                    <a:pt x="2285950" y="841256"/>
                    <a:pt x="2270044" y="839160"/>
                  </a:cubicBezTo>
                  <a:cubicBezTo>
                    <a:pt x="2252137" y="836874"/>
                    <a:pt x="2225562" y="811538"/>
                    <a:pt x="2224419" y="794774"/>
                  </a:cubicBezTo>
                  <a:cubicBezTo>
                    <a:pt x="2223466" y="779534"/>
                    <a:pt x="2250041" y="751340"/>
                    <a:pt x="2267091" y="749149"/>
                  </a:cubicBezTo>
                  <a:close/>
                  <a:moveTo>
                    <a:pt x="754331" y="728861"/>
                  </a:moveTo>
                  <a:cubicBezTo>
                    <a:pt x="773190" y="732004"/>
                    <a:pt x="800336" y="756483"/>
                    <a:pt x="801860" y="773343"/>
                  </a:cubicBezTo>
                  <a:cubicBezTo>
                    <a:pt x="803480" y="791250"/>
                    <a:pt x="779096" y="811443"/>
                    <a:pt x="756331" y="844875"/>
                  </a:cubicBezTo>
                  <a:cubicBezTo>
                    <a:pt x="730423" y="814395"/>
                    <a:pt x="707277" y="799346"/>
                    <a:pt x="704134" y="780867"/>
                  </a:cubicBezTo>
                  <a:cubicBezTo>
                    <a:pt x="698609" y="748482"/>
                    <a:pt x="722231" y="723527"/>
                    <a:pt x="754331" y="728861"/>
                  </a:cubicBezTo>
                  <a:close/>
                  <a:moveTo>
                    <a:pt x="2143838" y="644469"/>
                  </a:moveTo>
                  <a:lnTo>
                    <a:pt x="2163364" y="645326"/>
                  </a:lnTo>
                  <a:cubicBezTo>
                    <a:pt x="2176223" y="664090"/>
                    <a:pt x="2200512" y="683998"/>
                    <a:pt x="2198702" y="701238"/>
                  </a:cubicBezTo>
                  <a:cubicBezTo>
                    <a:pt x="2196892" y="718573"/>
                    <a:pt x="2171270" y="742862"/>
                    <a:pt x="2152410" y="746863"/>
                  </a:cubicBezTo>
                  <a:cubicBezTo>
                    <a:pt x="2124788" y="752673"/>
                    <a:pt x="2101642" y="730003"/>
                    <a:pt x="2107357" y="700666"/>
                  </a:cubicBezTo>
                  <a:cubicBezTo>
                    <a:pt x="2111262" y="680283"/>
                    <a:pt x="2131074" y="663043"/>
                    <a:pt x="2143838" y="644469"/>
                  </a:cubicBezTo>
                  <a:close/>
                  <a:moveTo>
                    <a:pt x="876822" y="641421"/>
                  </a:moveTo>
                  <a:cubicBezTo>
                    <a:pt x="896063" y="644278"/>
                    <a:pt x="912541" y="665519"/>
                    <a:pt x="930258" y="678473"/>
                  </a:cubicBezTo>
                  <a:lnTo>
                    <a:pt x="929401" y="701524"/>
                  </a:lnTo>
                  <a:lnTo>
                    <a:pt x="929401" y="701619"/>
                  </a:lnTo>
                  <a:cubicBezTo>
                    <a:pt x="910446" y="713049"/>
                    <a:pt x="889872" y="735528"/>
                    <a:pt x="873013" y="732956"/>
                  </a:cubicBezTo>
                  <a:cubicBezTo>
                    <a:pt x="854724" y="730194"/>
                    <a:pt x="829674" y="706286"/>
                    <a:pt x="825959" y="687808"/>
                  </a:cubicBezTo>
                  <a:cubicBezTo>
                    <a:pt x="819387" y="655327"/>
                    <a:pt x="848247" y="637230"/>
                    <a:pt x="876822" y="641421"/>
                  </a:cubicBezTo>
                  <a:close/>
                  <a:moveTo>
                    <a:pt x="2050207" y="572460"/>
                  </a:moveTo>
                  <a:cubicBezTo>
                    <a:pt x="2057922" y="592082"/>
                    <a:pt x="2070971" y="611608"/>
                    <a:pt x="2071352" y="631420"/>
                  </a:cubicBezTo>
                  <a:cubicBezTo>
                    <a:pt x="2071638" y="645041"/>
                    <a:pt x="2054493" y="659042"/>
                    <a:pt x="2045159" y="672854"/>
                  </a:cubicBezTo>
                  <a:lnTo>
                    <a:pt x="2033443" y="667329"/>
                  </a:lnTo>
                  <a:lnTo>
                    <a:pt x="2033443" y="578842"/>
                  </a:lnTo>
                  <a:lnTo>
                    <a:pt x="2050112" y="572651"/>
                  </a:lnTo>
                  <a:close/>
                  <a:moveTo>
                    <a:pt x="1210673" y="454731"/>
                  </a:moveTo>
                  <a:cubicBezTo>
                    <a:pt x="1349834" y="694570"/>
                    <a:pt x="1620058" y="728194"/>
                    <a:pt x="1793889" y="456255"/>
                  </a:cubicBezTo>
                  <a:cubicBezTo>
                    <a:pt x="1883519" y="471590"/>
                    <a:pt x="1930668" y="525311"/>
                    <a:pt x="1931430" y="614560"/>
                  </a:cubicBezTo>
                  <a:cubicBezTo>
                    <a:pt x="1932097" y="693904"/>
                    <a:pt x="1930954" y="773342"/>
                    <a:pt x="1931906" y="852685"/>
                  </a:cubicBezTo>
                  <a:cubicBezTo>
                    <a:pt x="1932478" y="894881"/>
                    <a:pt x="1911999" y="914217"/>
                    <a:pt x="1871423" y="914312"/>
                  </a:cubicBezTo>
                  <a:cubicBezTo>
                    <a:pt x="1626916" y="914407"/>
                    <a:pt x="1382504" y="914217"/>
                    <a:pt x="1137998" y="914407"/>
                  </a:cubicBezTo>
                  <a:cubicBezTo>
                    <a:pt x="1093516" y="914407"/>
                    <a:pt x="1075514" y="892214"/>
                    <a:pt x="1076085" y="849161"/>
                  </a:cubicBezTo>
                  <a:cubicBezTo>
                    <a:pt x="1077038" y="772961"/>
                    <a:pt x="1075323" y="696761"/>
                    <a:pt x="1076752" y="620561"/>
                  </a:cubicBezTo>
                  <a:cubicBezTo>
                    <a:pt x="1078562" y="525883"/>
                    <a:pt x="1118757" y="476543"/>
                    <a:pt x="1210673" y="454731"/>
                  </a:cubicBezTo>
                  <a:close/>
                  <a:moveTo>
                    <a:pt x="1473182" y="7"/>
                  </a:moveTo>
                  <a:cubicBezTo>
                    <a:pt x="1672540" y="-1231"/>
                    <a:pt x="1788364" y="160313"/>
                    <a:pt x="1735882" y="329953"/>
                  </a:cubicBezTo>
                  <a:cubicBezTo>
                    <a:pt x="1711307" y="409296"/>
                    <a:pt x="1668826" y="476543"/>
                    <a:pt x="1593959" y="518834"/>
                  </a:cubicBezTo>
                  <a:cubicBezTo>
                    <a:pt x="1542524" y="547885"/>
                    <a:pt x="1489375" y="552171"/>
                    <a:pt x="1434225" y="530835"/>
                  </a:cubicBezTo>
                  <a:cubicBezTo>
                    <a:pt x="1301542" y="479400"/>
                    <a:pt x="1217912" y="282804"/>
                    <a:pt x="1274586" y="151645"/>
                  </a:cubicBezTo>
                  <a:cubicBezTo>
                    <a:pt x="1316972" y="53538"/>
                    <a:pt x="1393363" y="2960"/>
                    <a:pt x="1473182" y="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AFA8EA79-3412-3EEF-BB3B-A11838A37319}"/>
                </a:ext>
              </a:extLst>
            </p:cNvPr>
            <p:cNvSpPr/>
            <p:nvPr/>
          </p:nvSpPr>
          <p:spPr>
            <a:xfrm>
              <a:off x="4919186" y="1475311"/>
              <a:ext cx="545648" cy="435964"/>
            </a:xfrm>
            <a:custGeom>
              <a:avLst/>
              <a:gdLst>
                <a:gd name="connsiteX0" fmla="*/ 4316628 w 7951558"/>
                <a:gd name="connsiteY0" fmla="*/ 1630373 h 6353154"/>
                <a:gd name="connsiteX1" fmla="*/ 4316628 w 7951558"/>
                <a:gd name="connsiteY1" fmla="*/ 1630468 h 6353154"/>
                <a:gd name="connsiteX2" fmla="*/ 4316553 w 7951558"/>
                <a:gd name="connsiteY2" fmla="*/ 1630415 h 6353154"/>
                <a:gd name="connsiteX3" fmla="*/ 3177033 w 7951558"/>
                <a:gd name="connsiteY3" fmla="*/ 1252100 h 6353154"/>
                <a:gd name="connsiteX4" fmla="*/ 4196219 w 7951558"/>
                <a:gd name="connsiteY4" fmla="*/ 1545763 h 6353154"/>
                <a:gd name="connsiteX5" fmla="*/ 4316553 w 7951558"/>
                <a:gd name="connsiteY5" fmla="*/ 1630415 h 6353154"/>
                <a:gd name="connsiteX6" fmla="*/ 4013828 w 7951558"/>
                <a:gd name="connsiteY6" fmla="*/ 1800489 h 6353154"/>
                <a:gd name="connsiteX7" fmla="*/ 3735698 w 7951558"/>
                <a:gd name="connsiteY7" fmla="*/ 1956509 h 6353154"/>
                <a:gd name="connsiteX8" fmla="*/ 3660545 w 7951558"/>
                <a:gd name="connsiteY8" fmla="*/ 1962700 h 6353154"/>
                <a:gd name="connsiteX9" fmla="*/ 1897468 w 7951558"/>
                <a:gd name="connsiteY9" fmla="*/ 2903579 h 6353154"/>
                <a:gd name="connsiteX10" fmla="*/ 2732620 w 7951558"/>
                <a:gd name="connsiteY10" fmla="*/ 4406053 h 6353154"/>
                <a:gd name="connsiteX11" fmla="*/ 4470456 w 7951558"/>
                <a:gd name="connsiteY11" fmla="*/ 3363066 h 6353154"/>
                <a:gd name="connsiteX12" fmla="*/ 4501317 w 7951558"/>
                <a:gd name="connsiteY12" fmla="*/ 3311249 h 6353154"/>
                <a:gd name="connsiteX13" fmla="*/ 5061387 w 7951558"/>
                <a:gd name="connsiteY13" fmla="*/ 2996543 h 6353154"/>
                <a:gd name="connsiteX14" fmla="*/ 5083104 w 7951558"/>
                <a:gd name="connsiteY14" fmla="*/ 2987685 h 6353154"/>
                <a:gd name="connsiteX15" fmla="*/ 4026686 w 7951558"/>
                <a:gd name="connsiteY15" fmla="*/ 4902972 h 6353154"/>
                <a:gd name="connsiteX16" fmla="*/ 1570856 w 7951558"/>
                <a:gd name="connsiteY16" fmla="*/ 4238413 h 6353154"/>
                <a:gd name="connsiteX17" fmla="*/ 1942140 w 7951558"/>
                <a:gd name="connsiteY17" fmla="*/ 1699905 h 6353154"/>
                <a:gd name="connsiteX18" fmla="*/ 3177033 w 7951558"/>
                <a:gd name="connsiteY18" fmla="*/ 1252100 h 6353154"/>
                <a:gd name="connsiteX19" fmla="*/ 7248109 w 7951558"/>
                <a:gd name="connsiteY19" fmla="*/ 49429 h 6353154"/>
                <a:gd name="connsiteX20" fmla="*/ 7120335 w 7951558"/>
                <a:gd name="connsiteY20" fmla="*/ 547059 h 6353154"/>
                <a:gd name="connsiteX21" fmla="*/ 6993819 w 7951558"/>
                <a:gd name="connsiteY21" fmla="*/ 1039728 h 6353154"/>
                <a:gd name="connsiteX22" fmla="*/ 7951558 w 7951558"/>
                <a:gd name="connsiteY22" fmla="*/ 1310047 h 6353154"/>
                <a:gd name="connsiteX23" fmla="*/ 7916982 w 7951558"/>
                <a:gd name="connsiteY23" fmla="*/ 1334717 h 6353154"/>
                <a:gd name="connsiteX24" fmla="*/ 6563384 w 7951558"/>
                <a:gd name="connsiteY24" fmla="*/ 2092907 h 6353154"/>
                <a:gd name="connsiteX25" fmla="*/ 6479469 w 7951558"/>
                <a:gd name="connsiteY25" fmla="*/ 2104527 h 6353154"/>
                <a:gd name="connsiteX26" fmla="*/ 5343041 w 7951558"/>
                <a:gd name="connsiteY26" fmla="*/ 2286169 h 6353154"/>
                <a:gd name="connsiteX27" fmla="*/ 3898289 w 7951558"/>
                <a:gd name="connsiteY27" fmla="*/ 3095699 h 6353154"/>
                <a:gd name="connsiteX28" fmla="*/ 3852759 w 7951558"/>
                <a:gd name="connsiteY28" fmla="*/ 3168565 h 6353154"/>
                <a:gd name="connsiteX29" fmla="*/ 3178771 w 7951558"/>
                <a:gd name="connsiteY29" fmla="*/ 3831124 h 6353154"/>
                <a:gd name="connsiteX30" fmla="*/ 2499257 w 7951558"/>
                <a:gd name="connsiteY30" fmla="*/ 3169518 h 6353154"/>
                <a:gd name="connsiteX31" fmla="*/ 2843014 w 7951558"/>
                <a:gd name="connsiteY31" fmla="*/ 2563823 h 6353154"/>
                <a:gd name="connsiteX32" fmla="*/ 3531100 w 7951558"/>
                <a:gd name="connsiteY32" fmla="*/ 2576777 h 6353154"/>
                <a:gd name="connsiteX33" fmla="*/ 3611491 w 7951558"/>
                <a:gd name="connsiteY33" fmla="*/ 2578396 h 6353154"/>
                <a:gd name="connsiteX34" fmla="*/ 5051957 w 7951558"/>
                <a:gd name="connsiteY34" fmla="*/ 1770105 h 6353154"/>
                <a:gd name="connsiteX35" fmla="*/ 5803003 w 7951558"/>
                <a:gd name="connsiteY35" fmla="*/ 892662 h 6353154"/>
                <a:gd name="connsiteX36" fmla="*/ 5857581 w 7951558"/>
                <a:gd name="connsiteY36" fmla="*/ 827796 h 6353154"/>
                <a:gd name="connsiteX37" fmla="*/ 7193844 w 7951558"/>
                <a:gd name="connsiteY37" fmla="*/ 77321 h 6353154"/>
                <a:gd name="connsiteX38" fmla="*/ 7216264 w 7951558"/>
                <a:gd name="connsiteY38" fmla="*/ 65534 h 6353154"/>
                <a:gd name="connsiteX39" fmla="*/ 7248137 w 7951558"/>
                <a:gd name="connsiteY39" fmla="*/ 49318 h 6353154"/>
                <a:gd name="connsiteX40" fmla="*/ 7248327 w 7951558"/>
                <a:gd name="connsiteY40" fmla="*/ 49318 h 6353154"/>
                <a:gd name="connsiteX41" fmla="*/ 7248109 w 7951558"/>
                <a:gd name="connsiteY41" fmla="*/ 49429 h 6353154"/>
                <a:gd name="connsiteX42" fmla="*/ 3090962 w 7951558"/>
                <a:gd name="connsiteY42" fmla="*/ 1052 h 6353154"/>
                <a:gd name="connsiteX43" fmla="*/ 5102440 w 7951558"/>
                <a:gd name="connsiteY43" fmla="*/ 652726 h 6353154"/>
                <a:gd name="connsiteX44" fmla="*/ 5281986 w 7951558"/>
                <a:gd name="connsiteY44" fmla="*/ 801411 h 6353154"/>
                <a:gd name="connsiteX45" fmla="*/ 5295988 w 7951558"/>
                <a:gd name="connsiteY45" fmla="*/ 847703 h 6353154"/>
                <a:gd name="connsiteX46" fmla="*/ 4907559 w 7951558"/>
                <a:gd name="connsiteY46" fmla="*/ 1290615 h 6353154"/>
                <a:gd name="connsiteX47" fmla="*/ 1538947 w 7951558"/>
                <a:gd name="connsiteY47" fmla="*/ 1209081 h 6353154"/>
                <a:gd name="connsiteX48" fmla="*/ 926299 w 7951558"/>
                <a:gd name="connsiteY48" fmla="*/ 4393956 h 6353154"/>
                <a:gd name="connsiteX49" fmla="*/ 3913530 w 7951558"/>
                <a:gd name="connsiteY49" fmla="*/ 5626205 h 6353154"/>
                <a:gd name="connsiteX50" fmla="*/ 5374570 w 7951558"/>
                <a:gd name="connsiteY50" fmla="*/ 4483110 h 6353154"/>
                <a:gd name="connsiteX51" fmla="*/ 5682513 w 7951558"/>
                <a:gd name="connsiteY51" fmla="*/ 2655167 h 6353154"/>
                <a:gd name="connsiteX52" fmla="*/ 6015888 w 7951558"/>
                <a:gd name="connsiteY52" fmla="*/ 2562394 h 6353154"/>
                <a:gd name="connsiteX53" fmla="*/ 6248679 w 7951558"/>
                <a:gd name="connsiteY53" fmla="*/ 2558488 h 6353154"/>
                <a:gd name="connsiteX54" fmla="*/ 6300400 w 7951558"/>
                <a:gd name="connsiteY54" fmla="*/ 2604685 h 6353154"/>
                <a:gd name="connsiteX55" fmla="*/ 6326974 w 7951558"/>
                <a:gd name="connsiteY55" fmla="*/ 3576615 h 6353154"/>
                <a:gd name="connsiteX56" fmla="*/ 5543829 w 7951558"/>
                <a:gd name="connsiteY56" fmla="*/ 5290259 h 6353154"/>
                <a:gd name="connsiteX57" fmla="*/ 3808755 w 7951558"/>
                <a:gd name="connsiteY57" fmla="*/ 6287431 h 6353154"/>
                <a:gd name="connsiteX58" fmla="*/ 1164900 w 7951558"/>
                <a:gd name="connsiteY58" fmla="*/ 5629920 h 6353154"/>
                <a:gd name="connsiteX59" fmla="*/ 26282 w 7951558"/>
                <a:gd name="connsiteY59" fmla="*/ 3574711 h 6353154"/>
                <a:gd name="connsiteX60" fmla="*/ 1834413 w 7951558"/>
                <a:gd name="connsiteY60" fmla="*/ 296396 h 6353154"/>
                <a:gd name="connsiteX61" fmla="*/ 3090962 w 7951558"/>
                <a:gd name="connsiteY61" fmla="*/ 1052 h 635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951558" h="6353154">
                  <a:moveTo>
                    <a:pt x="4316628" y="1630373"/>
                  </a:moveTo>
                  <a:lnTo>
                    <a:pt x="4316628" y="1630468"/>
                  </a:lnTo>
                  <a:lnTo>
                    <a:pt x="4316553" y="1630415"/>
                  </a:lnTo>
                  <a:close/>
                  <a:moveTo>
                    <a:pt x="3177033" y="1252100"/>
                  </a:moveTo>
                  <a:cubicBezTo>
                    <a:pt x="3547246" y="1253027"/>
                    <a:pt x="3905299" y="1359377"/>
                    <a:pt x="4196219" y="1545763"/>
                  </a:cubicBezTo>
                  <a:lnTo>
                    <a:pt x="4316553" y="1630415"/>
                  </a:lnTo>
                  <a:lnTo>
                    <a:pt x="4013828" y="1800489"/>
                  </a:lnTo>
                  <a:cubicBezTo>
                    <a:pt x="3921054" y="1852400"/>
                    <a:pt x="3827804" y="1903454"/>
                    <a:pt x="3735698" y="1956509"/>
                  </a:cubicBezTo>
                  <a:cubicBezTo>
                    <a:pt x="3710266" y="1971178"/>
                    <a:pt x="3689216" y="1973749"/>
                    <a:pt x="3660545" y="1962700"/>
                  </a:cubicBezTo>
                  <a:cubicBezTo>
                    <a:pt x="2895307" y="1667901"/>
                    <a:pt x="2079300" y="2103860"/>
                    <a:pt x="1897468" y="2903579"/>
                  </a:cubicBezTo>
                  <a:cubicBezTo>
                    <a:pt x="1755164" y="3529848"/>
                    <a:pt x="2120353" y="4186787"/>
                    <a:pt x="2732620" y="4406053"/>
                  </a:cubicBezTo>
                  <a:cubicBezTo>
                    <a:pt x="3511955" y="4685135"/>
                    <a:pt x="4350060" y="4181739"/>
                    <a:pt x="4470456" y="3363066"/>
                  </a:cubicBezTo>
                  <a:cubicBezTo>
                    <a:pt x="4473219" y="3344301"/>
                    <a:pt x="4485887" y="3320012"/>
                    <a:pt x="4501317" y="3311249"/>
                  </a:cubicBezTo>
                  <a:cubicBezTo>
                    <a:pt x="4687150" y="3204855"/>
                    <a:pt x="4874411" y="3100937"/>
                    <a:pt x="5061387" y="2996543"/>
                  </a:cubicBezTo>
                  <a:cubicBezTo>
                    <a:pt x="5067960" y="2992829"/>
                    <a:pt x="5075484" y="2990733"/>
                    <a:pt x="5083104" y="2987685"/>
                  </a:cubicBezTo>
                  <a:cubicBezTo>
                    <a:pt x="5174544" y="3566996"/>
                    <a:pt x="4897081" y="4471585"/>
                    <a:pt x="4026686" y="4902972"/>
                  </a:cubicBezTo>
                  <a:cubicBezTo>
                    <a:pt x="3158768" y="5333121"/>
                    <a:pt x="2093873" y="5042799"/>
                    <a:pt x="1570856" y="4238413"/>
                  </a:cubicBezTo>
                  <a:cubicBezTo>
                    <a:pt x="1031741" y="3409357"/>
                    <a:pt x="1188046" y="2331414"/>
                    <a:pt x="1942140" y="1699905"/>
                  </a:cubicBezTo>
                  <a:cubicBezTo>
                    <a:pt x="2314949" y="1387676"/>
                    <a:pt x="2753932" y="1251040"/>
                    <a:pt x="3177033" y="1252100"/>
                  </a:cubicBezTo>
                  <a:close/>
                  <a:moveTo>
                    <a:pt x="7248109" y="49429"/>
                  </a:moveTo>
                  <a:lnTo>
                    <a:pt x="7120335" y="547059"/>
                  </a:lnTo>
                  <a:cubicBezTo>
                    <a:pt x="7078115" y="711472"/>
                    <a:pt x="7036110" y="875041"/>
                    <a:pt x="6993819" y="1039728"/>
                  </a:cubicBezTo>
                  <a:cubicBezTo>
                    <a:pt x="7312621" y="1129739"/>
                    <a:pt x="7627803" y="1218702"/>
                    <a:pt x="7951558" y="1310047"/>
                  </a:cubicBezTo>
                  <a:cubicBezTo>
                    <a:pt x="7935651" y="1321477"/>
                    <a:pt x="7926888" y="1329097"/>
                    <a:pt x="7916982" y="1334717"/>
                  </a:cubicBezTo>
                  <a:cubicBezTo>
                    <a:pt x="7466069" y="1587987"/>
                    <a:pt x="7015250" y="1841447"/>
                    <a:pt x="6563384" y="2092907"/>
                  </a:cubicBezTo>
                  <a:cubicBezTo>
                    <a:pt x="6540143" y="2105861"/>
                    <a:pt x="6506044" y="2109576"/>
                    <a:pt x="6479469" y="2104527"/>
                  </a:cubicBezTo>
                  <a:cubicBezTo>
                    <a:pt x="6078466" y="2028423"/>
                    <a:pt x="5699276" y="2087192"/>
                    <a:pt x="5343041" y="2286169"/>
                  </a:cubicBezTo>
                  <a:cubicBezTo>
                    <a:pt x="4861076" y="2555441"/>
                    <a:pt x="4380159" y="2826427"/>
                    <a:pt x="3898289" y="3095699"/>
                  </a:cubicBezTo>
                  <a:cubicBezTo>
                    <a:pt x="3867523" y="3112844"/>
                    <a:pt x="3853426" y="3130751"/>
                    <a:pt x="3852759" y="3168565"/>
                  </a:cubicBezTo>
                  <a:cubicBezTo>
                    <a:pt x="3846568" y="3535563"/>
                    <a:pt x="3545864" y="3829981"/>
                    <a:pt x="3178771" y="3831124"/>
                  </a:cubicBezTo>
                  <a:cubicBezTo>
                    <a:pt x="2808248" y="3832267"/>
                    <a:pt x="2505163" y="3539278"/>
                    <a:pt x="2499257" y="3169518"/>
                  </a:cubicBezTo>
                  <a:cubicBezTo>
                    <a:pt x="2494971" y="2901770"/>
                    <a:pt x="2612509" y="2695458"/>
                    <a:pt x="2843014" y="2563823"/>
                  </a:cubicBezTo>
                  <a:cubicBezTo>
                    <a:pt x="3070948" y="2433616"/>
                    <a:pt x="3304691" y="2443903"/>
                    <a:pt x="3531100" y="2576777"/>
                  </a:cubicBezTo>
                  <a:cubicBezTo>
                    <a:pt x="3560818" y="2594208"/>
                    <a:pt x="3580630" y="2595732"/>
                    <a:pt x="3611491" y="2578396"/>
                  </a:cubicBezTo>
                  <a:cubicBezTo>
                    <a:pt x="4091075" y="2307981"/>
                    <a:pt x="4571802" y="2039567"/>
                    <a:pt x="5051957" y="1770105"/>
                  </a:cubicBezTo>
                  <a:cubicBezTo>
                    <a:pt x="5409526" y="1569508"/>
                    <a:pt x="5659748" y="1277281"/>
                    <a:pt x="5803003" y="892662"/>
                  </a:cubicBezTo>
                  <a:cubicBezTo>
                    <a:pt x="5812433" y="867420"/>
                    <a:pt x="5834246" y="840941"/>
                    <a:pt x="5857581" y="827796"/>
                  </a:cubicBezTo>
                  <a:cubicBezTo>
                    <a:pt x="6302304" y="576432"/>
                    <a:pt x="6748169" y="327067"/>
                    <a:pt x="7193844" y="77321"/>
                  </a:cubicBezTo>
                  <a:cubicBezTo>
                    <a:pt x="7200702" y="73464"/>
                    <a:pt x="7207679" y="69868"/>
                    <a:pt x="7216264" y="65534"/>
                  </a:cubicBezTo>
                  <a:close/>
                  <a:moveTo>
                    <a:pt x="7248137" y="49318"/>
                  </a:moveTo>
                  <a:lnTo>
                    <a:pt x="7248327" y="49318"/>
                  </a:lnTo>
                  <a:lnTo>
                    <a:pt x="7248109" y="49429"/>
                  </a:lnTo>
                  <a:close/>
                  <a:moveTo>
                    <a:pt x="3090962" y="1052"/>
                  </a:moveTo>
                  <a:cubicBezTo>
                    <a:pt x="3804265" y="-17290"/>
                    <a:pt x="4517367" y="204516"/>
                    <a:pt x="5102440" y="652726"/>
                  </a:cubicBezTo>
                  <a:cubicBezTo>
                    <a:pt x="5164067" y="699970"/>
                    <a:pt x="5223693" y="750167"/>
                    <a:pt x="5281986" y="801411"/>
                  </a:cubicBezTo>
                  <a:cubicBezTo>
                    <a:pt x="5292559" y="810746"/>
                    <a:pt x="5300751" y="835511"/>
                    <a:pt x="5295988" y="847703"/>
                  </a:cubicBezTo>
                  <a:cubicBezTo>
                    <a:pt x="5237695" y="997436"/>
                    <a:pt x="5051005" y="1208986"/>
                    <a:pt x="4907559" y="1290615"/>
                  </a:cubicBezTo>
                  <a:cubicBezTo>
                    <a:pt x="3932484" y="395456"/>
                    <a:pt x="2478112" y="421269"/>
                    <a:pt x="1538947" y="1209081"/>
                  </a:cubicBezTo>
                  <a:cubicBezTo>
                    <a:pt x="604354" y="1993084"/>
                    <a:pt x="342607" y="3316202"/>
                    <a:pt x="926299" y="4393956"/>
                  </a:cubicBezTo>
                  <a:cubicBezTo>
                    <a:pt x="1502752" y="5458279"/>
                    <a:pt x="2729381" y="5979297"/>
                    <a:pt x="3913530" y="5626205"/>
                  </a:cubicBezTo>
                  <a:cubicBezTo>
                    <a:pt x="4547228" y="5437229"/>
                    <a:pt x="5035956" y="5050228"/>
                    <a:pt x="5374570" y="4483110"/>
                  </a:cubicBezTo>
                  <a:cubicBezTo>
                    <a:pt x="5712802" y="3916753"/>
                    <a:pt x="5805671" y="3304201"/>
                    <a:pt x="5682513" y="2655167"/>
                  </a:cubicBezTo>
                  <a:cubicBezTo>
                    <a:pt x="5789288" y="2604970"/>
                    <a:pt x="5900254" y="2572966"/>
                    <a:pt x="6015888" y="2562394"/>
                  </a:cubicBezTo>
                  <a:cubicBezTo>
                    <a:pt x="6092945" y="2555345"/>
                    <a:pt x="6171050" y="2560585"/>
                    <a:pt x="6248679" y="2558488"/>
                  </a:cubicBezTo>
                  <a:cubicBezTo>
                    <a:pt x="6282588" y="2557536"/>
                    <a:pt x="6294780" y="2572585"/>
                    <a:pt x="6300400" y="2604685"/>
                  </a:cubicBezTo>
                  <a:cubicBezTo>
                    <a:pt x="6357264" y="2927391"/>
                    <a:pt x="6369265" y="3251432"/>
                    <a:pt x="6326974" y="3576615"/>
                  </a:cubicBezTo>
                  <a:cubicBezTo>
                    <a:pt x="6242202" y="4228221"/>
                    <a:pt x="5980741" y="4800673"/>
                    <a:pt x="5543829" y="5290259"/>
                  </a:cubicBezTo>
                  <a:cubicBezTo>
                    <a:pt x="5076627" y="5813752"/>
                    <a:pt x="4497793" y="6155033"/>
                    <a:pt x="3808755" y="6287431"/>
                  </a:cubicBezTo>
                  <a:cubicBezTo>
                    <a:pt x="2829680" y="6475644"/>
                    <a:pt x="1940045" y="6260570"/>
                    <a:pt x="1164900" y="5629920"/>
                  </a:cubicBezTo>
                  <a:cubicBezTo>
                    <a:pt x="513390" y="5099949"/>
                    <a:pt x="134676" y="4407672"/>
                    <a:pt x="26282" y="3574711"/>
                  </a:cubicBezTo>
                  <a:cubicBezTo>
                    <a:pt x="-151455" y="2209206"/>
                    <a:pt x="585590" y="879135"/>
                    <a:pt x="1834413" y="296396"/>
                  </a:cubicBezTo>
                  <a:cubicBezTo>
                    <a:pt x="2234928" y="109516"/>
                    <a:pt x="2662981" y="12057"/>
                    <a:pt x="3090962" y="105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57C3CAC1-0CB8-0989-DF99-F2BA994ABCB9}"/>
                </a:ext>
              </a:extLst>
            </p:cNvPr>
            <p:cNvSpPr/>
            <p:nvPr/>
          </p:nvSpPr>
          <p:spPr>
            <a:xfrm>
              <a:off x="4913712" y="2850287"/>
              <a:ext cx="437262" cy="477660"/>
            </a:xfrm>
            <a:custGeom>
              <a:avLst/>
              <a:gdLst>
                <a:gd name="connsiteX0" fmla="*/ 2213153 w 2562074"/>
                <a:gd name="connsiteY0" fmla="*/ 2127789 h 2798781"/>
                <a:gd name="connsiteX1" fmla="*/ 2548815 w 2562074"/>
                <a:gd name="connsiteY1" fmla="*/ 2675762 h 2798781"/>
                <a:gd name="connsiteX2" fmla="*/ 2506333 w 2562074"/>
                <a:gd name="connsiteY2" fmla="*/ 2783966 h 2798781"/>
                <a:gd name="connsiteX3" fmla="*/ 2393557 w 2562074"/>
                <a:gd name="connsiteY3" fmla="*/ 2752534 h 2798781"/>
                <a:gd name="connsiteX4" fmla="*/ 2066278 w 2562074"/>
                <a:gd name="connsiteY4" fmla="*/ 2220181 h 2798781"/>
                <a:gd name="connsiteX5" fmla="*/ 2213153 w 2562074"/>
                <a:gd name="connsiteY5" fmla="*/ 2127789 h 2798781"/>
                <a:gd name="connsiteX6" fmla="*/ 865747 w 2562074"/>
                <a:gd name="connsiteY6" fmla="*/ 1936790 h 2798781"/>
                <a:gd name="connsiteX7" fmla="*/ 942043 w 2562074"/>
                <a:gd name="connsiteY7" fmla="*/ 1939671 h 2798781"/>
                <a:gd name="connsiteX8" fmla="*/ 1289038 w 2562074"/>
                <a:gd name="connsiteY8" fmla="*/ 2365343 h 2798781"/>
                <a:gd name="connsiteX9" fmla="*/ 1234555 w 2562074"/>
                <a:gd name="connsiteY9" fmla="*/ 2477738 h 2798781"/>
                <a:gd name="connsiteX10" fmla="*/ 866509 w 2562074"/>
                <a:gd name="connsiteY10" fmla="*/ 2614802 h 2798781"/>
                <a:gd name="connsiteX11" fmla="*/ 866414 w 2562074"/>
                <a:gd name="connsiteY11" fmla="*/ 2614802 h 2798781"/>
                <a:gd name="connsiteX12" fmla="*/ 639433 w 2562074"/>
                <a:gd name="connsiteY12" fmla="*/ 2553843 h 2798781"/>
                <a:gd name="connsiteX13" fmla="*/ 497416 w 2562074"/>
                <a:gd name="connsiteY13" fmla="*/ 2254853 h 2798781"/>
                <a:gd name="connsiteX14" fmla="*/ 865747 w 2562074"/>
                <a:gd name="connsiteY14" fmla="*/ 1936790 h 2798781"/>
                <a:gd name="connsiteX15" fmla="*/ 885368 w 2562074"/>
                <a:gd name="connsiteY15" fmla="*/ 1374457 h 2798781"/>
                <a:gd name="connsiteX16" fmla="*/ 1153021 w 2562074"/>
                <a:gd name="connsiteY16" fmla="*/ 1640204 h 2798781"/>
                <a:gd name="connsiteX17" fmla="*/ 886511 w 2562074"/>
                <a:gd name="connsiteY17" fmla="*/ 1907095 h 2798781"/>
                <a:gd name="connsiteX18" fmla="*/ 619716 w 2562074"/>
                <a:gd name="connsiteY18" fmla="*/ 1641061 h 2798781"/>
                <a:gd name="connsiteX19" fmla="*/ 619811 w 2562074"/>
                <a:gd name="connsiteY19" fmla="*/ 1641061 h 2798781"/>
                <a:gd name="connsiteX20" fmla="*/ 885368 w 2562074"/>
                <a:gd name="connsiteY20" fmla="*/ 1374457 h 2798781"/>
                <a:gd name="connsiteX21" fmla="*/ 1815676 w 2562074"/>
                <a:gd name="connsiteY21" fmla="*/ 1239107 h 2798781"/>
                <a:gd name="connsiteX22" fmla="*/ 1410673 w 2562074"/>
                <a:gd name="connsiteY22" fmla="*/ 1653826 h 2798781"/>
                <a:gd name="connsiteX23" fmla="*/ 1803008 w 2562074"/>
                <a:gd name="connsiteY23" fmla="*/ 2053780 h 2798781"/>
                <a:gd name="connsiteX24" fmla="*/ 2228584 w 2562074"/>
                <a:gd name="connsiteY24" fmla="*/ 1649063 h 2798781"/>
                <a:gd name="connsiteX25" fmla="*/ 2228680 w 2562074"/>
                <a:gd name="connsiteY25" fmla="*/ 1649063 h 2798781"/>
                <a:gd name="connsiteX26" fmla="*/ 1815676 w 2562074"/>
                <a:gd name="connsiteY26" fmla="*/ 1239107 h 2798781"/>
                <a:gd name="connsiteX27" fmla="*/ 1807294 w 2562074"/>
                <a:gd name="connsiteY27" fmla="*/ 1082040 h 2798781"/>
                <a:gd name="connsiteX28" fmla="*/ 2387080 w 2562074"/>
                <a:gd name="connsiteY28" fmla="*/ 1645063 h 2798781"/>
                <a:gd name="connsiteX29" fmla="*/ 1834630 w 2562074"/>
                <a:gd name="connsiteY29" fmla="*/ 2211895 h 2798781"/>
                <a:gd name="connsiteX30" fmla="*/ 1251129 w 2562074"/>
                <a:gd name="connsiteY30" fmla="*/ 1649444 h 2798781"/>
                <a:gd name="connsiteX31" fmla="*/ 1807294 w 2562074"/>
                <a:gd name="connsiteY31" fmla="*/ 1082040 h 2798781"/>
                <a:gd name="connsiteX32" fmla="*/ 347815 w 2562074"/>
                <a:gd name="connsiteY32" fmla="*/ 1056516 h 2798781"/>
                <a:gd name="connsiteX33" fmla="*/ 432360 w 2562074"/>
                <a:gd name="connsiteY33" fmla="*/ 1077944 h 2798781"/>
                <a:gd name="connsiteX34" fmla="*/ 638576 w 2562074"/>
                <a:gd name="connsiteY34" fmla="*/ 1422940 h 2798781"/>
                <a:gd name="connsiteX35" fmla="*/ 311583 w 2562074"/>
                <a:gd name="connsiteY35" fmla="*/ 1578959 h 2798781"/>
                <a:gd name="connsiteX36" fmla="*/ 311487 w 2562074"/>
                <a:gd name="connsiteY36" fmla="*/ 1578959 h 2798781"/>
                <a:gd name="connsiteX37" fmla="*/ 288913 w 2562074"/>
                <a:gd name="connsiteY37" fmla="*/ 1578959 h 2798781"/>
                <a:gd name="connsiteX38" fmla="*/ 16403 w 2562074"/>
                <a:gd name="connsiteY38" fmla="*/ 1453420 h 2798781"/>
                <a:gd name="connsiteX39" fmla="*/ 110129 w 2562074"/>
                <a:gd name="connsiteY39" fmla="*/ 1145857 h 2798781"/>
                <a:gd name="connsiteX40" fmla="*/ 347815 w 2562074"/>
                <a:gd name="connsiteY40" fmla="*/ 1056516 h 2798781"/>
                <a:gd name="connsiteX41" fmla="*/ 327966 w 2562074"/>
                <a:gd name="connsiteY41" fmla="*/ 617124 h 2798781"/>
                <a:gd name="connsiteX42" fmla="*/ 528657 w 2562074"/>
                <a:gd name="connsiteY42" fmla="*/ 829817 h 2798781"/>
                <a:gd name="connsiteX43" fmla="*/ 528657 w 2562074"/>
                <a:gd name="connsiteY43" fmla="*/ 829912 h 2798781"/>
                <a:gd name="connsiteX44" fmla="*/ 316631 w 2562074"/>
                <a:gd name="connsiteY44" fmla="*/ 1032890 h 2798781"/>
                <a:gd name="connsiteX45" fmla="*/ 116130 w 2562074"/>
                <a:gd name="connsiteY45" fmla="*/ 818768 h 2798781"/>
                <a:gd name="connsiteX46" fmla="*/ 327966 w 2562074"/>
                <a:gd name="connsiteY46" fmla="*/ 617124 h 2798781"/>
                <a:gd name="connsiteX47" fmla="*/ 1256557 w 2562074"/>
                <a:gd name="connsiteY47" fmla="*/ 452913 h 2798781"/>
                <a:gd name="connsiteX48" fmla="*/ 1557166 w 2562074"/>
                <a:gd name="connsiteY48" fmla="*/ 452913 h 2798781"/>
                <a:gd name="connsiteX49" fmla="*/ 1554404 w 2562074"/>
                <a:gd name="connsiteY49" fmla="*/ 1057465 h 2798781"/>
                <a:gd name="connsiteX50" fmla="*/ 1256462 w 2562074"/>
                <a:gd name="connsiteY50" fmla="*/ 1183195 h 2798781"/>
                <a:gd name="connsiteX51" fmla="*/ 1256557 w 2562074"/>
                <a:gd name="connsiteY51" fmla="*/ 1183100 h 2798781"/>
                <a:gd name="connsiteX52" fmla="*/ 481318 w 2562074"/>
                <a:gd name="connsiteY52" fmla="*/ 198977 h 2798781"/>
                <a:gd name="connsiteX53" fmla="*/ 781927 w 2562074"/>
                <a:gd name="connsiteY53" fmla="*/ 198977 h 2798781"/>
                <a:gd name="connsiteX54" fmla="*/ 781927 w 2562074"/>
                <a:gd name="connsiteY54" fmla="*/ 1179576 h 2798781"/>
                <a:gd name="connsiteX55" fmla="*/ 588760 w 2562074"/>
                <a:gd name="connsiteY55" fmla="*/ 973741 h 2798781"/>
                <a:gd name="connsiteX56" fmla="*/ 503892 w 2562074"/>
                <a:gd name="connsiteY56" fmla="*/ 615600 h 2798781"/>
                <a:gd name="connsiteX57" fmla="*/ 482366 w 2562074"/>
                <a:gd name="connsiteY57" fmla="*/ 556450 h 2798781"/>
                <a:gd name="connsiteX58" fmla="*/ 481413 w 2562074"/>
                <a:gd name="connsiteY58" fmla="*/ 199072 h 2798781"/>
                <a:gd name="connsiteX59" fmla="*/ 872414 w 2562074"/>
                <a:gd name="connsiteY59" fmla="*/ 0 h 2798781"/>
                <a:gd name="connsiteX60" fmla="*/ 1165022 w 2562074"/>
                <a:gd name="connsiteY60" fmla="*/ 0 h 2798781"/>
                <a:gd name="connsiteX61" fmla="*/ 1165022 w 2562074"/>
                <a:gd name="connsiteY61" fmla="*/ 1181672 h 2798781"/>
                <a:gd name="connsiteX62" fmla="*/ 872414 w 2562074"/>
                <a:gd name="connsiteY62" fmla="*/ 1181672 h 279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562074" h="2798781">
                  <a:moveTo>
                    <a:pt x="2213153" y="2127789"/>
                  </a:moveTo>
                  <a:cubicBezTo>
                    <a:pt x="2326406" y="2312384"/>
                    <a:pt x="2438324" y="2493644"/>
                    <a:pt x="2548815" y="2675762"/>
                  </a:cubicBezTo>
                  <a:cubicBezTo>
                    <a:pt x="2580438" y="2727864"/>
                    <a:pt x="2551196" y="2758725"/>
                    <a:pt x="2506333" y="2783966"/>
                  </a:cubicBezTo>
                  <a:cubicBezTo>
                    <a:pt x="2456898" y="2811874"/>
                    <a:pt x="2422418" y="2799778"/>
                    <a:pt x="2393557" y="2752534"/>
                  </a:cubicBezTo>
                  <a:cubicBezTo>
                    <a:pt x="2286020" y="2576131"/>
                    <a:pt x="2177244" y="2400490"/>
                    <a:pt x="2066278" y="2220181"/>
                  </a:cubicBezTo>
                  <a:cubicBezTo>
                    <a:pt x="2114474" y="2189892"/>
                    <a:pt x="2158385" y="2162269"/>
                    <a:pt x="2213153" y="2127789"/>
                  </a:cubicBezTo>
                  <a:close/>
                  <a:moveTo>
                    <a:pt x="865747" y="1936790"/>
                  </a:moveTo>
                  <a:cubicBezTo>
                    <a:pt x="890608" y="1935443"/>
                    <a:pt x="916099" y="1936361"/>
                    <a:pt x="942043" y="1939671"/>
                  </a:cubicBezTo>
                  <a:cubicBezTo>
                    <a:pt x="1133209" y="1964055"/>
                    <a:pt x="1294563" y="2157317"/>
                    <a:pt x="1289038" y="2365343"/>
                  </a:cubicBezTo>
                  <a:cubicBezTo>
                    <a:pt x="1287991" y="2403824"/>
                    <a:pt x="1263607" y="2451258"/>
                    <a:pt x="1234555" y="2477738"/>
                  </a:cubicBezTo>
                  <a:cubicBezTo>
                    <a:pt x="1145306" y="2559367"/>
                    <a:pt x="996430" y="2606040"/>
                    <a:pt x="866509" y="2614802"/>
                  </a:cubicBezTo>
                  <a:lnTo>
                    <a:pt x="866414" y="2614802"/>
                  </a:lnTo>
                  <a:cubicBezTo>
                    <a:pt x="790500" y="2594991"/>
                    <a:pt x="711633" y="2582703"/>
                    <a:pt x="639433" y="2553843"/>
                  </a:cubicBezTo>
                  <a:cubicBezTo>
                    <a:pt x="478842" y="2489644"/>
                    <a:pt x="451219" y="2424684"/>
                    <a:pt x="497416" y="2254853"/>
                  </a:cubicBezTo>
                  <a:cubicBezTo>
                    <a:pt x="548589" y="2066662"/>
                    <a:pt x="691721" y="1946221"/>
                    <a:pt x="865747" y="1936790"/>
                  </a:cubicBezTo>
                  <a:close/>
                  <a:moveTo>
                    <a:pt x="885368" y="1374457"/>
                  </a:moveTo>
                  <a:cubicBezTo>
                    <a:pt x="1030815" y="1373790"/>
                    <a:pt x="1152164" y="1494281"/>
                    <a:pt x="1153021" y="1640204"/>
                  </a:cubicBezTo>
                  <a:cubicBezTo>
                    <a:pt x="1153973" y="1784984"/>
                    <a:pt x="1032053" y="1907000"/>
                    <a:pt x="886511" y="1907095"/>
                  </a:cubicBezTo>
                  <a:cubicBezTo>
                    <a:pt x="739922" y="1907095"/>
                    <a:pt x="620002" y="1787556"/>
                    <a:pt x="619716" y="1641061"/>
                  </a:cubicBezTo>
                  <a:lnTo>
                    <a:pt x="619811" y="1641061"/>
                  </a:lnTo>
                  <a:cubicBezTo>
                    <a:pt x="619621" y="1494091"/>
                    <a:pt x="738016" y="1375219"/>
                    <a:pt x="885368" y="1374457"/>
                  </a:cubicBezTo>
                  <a:close/>
                  <a:moveTo>
                    <a:pt x="1815676" y="1239107"/>
                  </a:moveTo>
                  <a:cubicBezTo>
                    <a:pt x="1594600" y="1235964"/>
                    <a:pt x="1411530" y="1423511"/>
                    <a:pt x="1410673" y="1653826"/>
                  </a:cubicBezTo>
                  <a:cubicBezTo>
                    <a:pt x="1409911" y="1871281"/>
                    <a:pt x="1586504" y="2051399"/>
                    <a:pt x="1803008" y="2053780"/>
                  </a:cubicBezTo>
                  <a:cubicBezTo>
                    <a:pt x="2039894" y="2056447"/>
                    <a:pt x="2228204" y="1877377"/>
                    <a:pt x="2228584" y="1649063"/>
                  </a:cubicBezTo>
                  <a:lnTo>
                    <a:pt x="2228680" y="1649063"/>
                  </a:lnTo>
                  <a:cubicBezTo>
                    <a:pt x="2229061" y="1428178"/>
                    <a:pt x="2041799" y="1242250"/>
                    <a:pt x="1815676" y="1239107"/>
                  </a:cubicBezTo>
                  <a:close/>
                  <a:moveTo>
                    <a:pt x="1807294" y="1082040"/>
                  </a:moveTo>
                  <a:cubicBezTo>
                    <a:pt x="2115999" y="1083183"/>
                    <a:pt x="2384795" y="1344168"/>
                    <a:pt x="2387080" y="1645063"/>
                  </a:cubicBezTo>
                  <a:cubicBezTo>
                    <a:pt x="2389462" y="1958245"/>
                    <a:pt x="2142479" y="2211610"/>
                    <a:pt x="1834630" y="2211895"/>
                  </a:cubicBezTo>
                  <a:cubicBezTo>
                    <a:pt x="1505446" y="2212181"/>
                    <a:pt x="1250557" y="1966531"/>
                    <a:pt x="1251129" y="1649444"/>
                  </a:cubicBezTo>
                  <a:cubicBezTo>
                    <a:pt x="1251700" y="1339405"/>
                    <a:pt x="1505066" y="1080897"/>
                    <a:pt x="1807294" y="1082040"/>
                  </a:cubicBezTo>
                  <a:close/>
                  <a:moveTo>
                    <a:pt x="347815" y="1056516"/>
                  </a:moveTo>
                  <a:cubicBezTo>
                    <a:pt x="376287" y="1059305"/>
                    <a:pt x="404713" y="1066419"/>
                    <a:pt x="432360" y="1077944"/>
                  </a:cubicBezTo>
                  <a:cubicBezTo>
                    <a:pt x="563424" y="1132618"/>
                    <a:pt x="664293" y="1301305"/>
                    <a:pt x="638576" y="1422940"/>
                  </a:cubicBezTo>
                  <a:cubicBezTo>
                    <a:pt x="621812" y="1502473"/>
                    <a:pt x="459601" y="1580197"/>
                    <a:pt x="311583" y="1578959"/>
                  </a:cubicBezTo>
                  <a:lnTo>
                    <a:pt x="311487" y="1578959"/>
                  </a:lnTo>
                  <a:cubicBezTo>
                    <a:pt x="303963" y="1578959"/>
                    <a:pt x="296438" y="1579435"/>
                    <a:pt x="288913" y="1578959"/>
                  </a:cubicBezTo>
                  <a:cubicBezTo>
                    <a:pt x="181281" y="1571434"/>
                    <a:pt x="58789" y="1554766"/>
                    <a:pt x="16403" y="1453420"/>
                  </a:cubicBezTo>
                  <a:cubicBezTo>
                    <a:pt x="-28841" y="1345311"/>
                    <a:pt x="25071" y="1231773"/>
                    <a:pt x="110129" y="1145857"/>
                  </a:cubicBezTo>
                  <a:cubicBezTo>
                    <a:pt x="176565" y="1078706"/>
                    <a:pt x="262397" y="1048148"/>
                    <a:pt x="347815" y="1056516"/>
                  </a:cubicBezTo>
                  <a:close/>
                  <a:moveTo>
                    <a:pt x="327966" y="617124"/>
                  </a:moveTo>
                  <a:cubicBezTo>
                    <a:pt x="444552" y="619791"/>
                    <a:pt x="531610" y="712088"/>
                    <a:pt x="528657" y="829817"/>
                  </a:cubicBezTo>
                  <a:lnTo>
                    <a:pt x="528657" y="829912"/>
                  </a:lnTo>
                  <a:cubicBezTo>
                    <a:pt x="525800" y="945165"/>
                    <a:pt x="430836" y="1036033"/>
                    <a:pt x="316631" y="1032890"/>
                  </a:cubicBezTo>
                  <a:cubicBezTo>
                    <a:pt x="201855" y="1029747"/>
                    <a:pt x="113177" y="935068"/>
                    <a:pt x="116130" y="818768"/>
                  </a:cubicBezTo>
                  <a:cubicBezTo>
                    <a:pt x="119082" y="701230"/>
                    <a:pt x="210332" y="614457"/>
                    <a:pt x="327966" y="617124"/>
                  </a:cubicBezTo>
                  <a:close/>
                  <a:moveTo>
                    <a:pt x="1256557" y="452913"/>
                  </a:moveTo>
                  <a:lnTo>
                    <a:pt x="1557166" y="452913"/>
                  </a:lnTo>
                  <a:cubicBezTo>
                    <a:pt x="1557166" y="654081"/>
                    <a:pt x="1562119" y="856011"/>
                    <a:pt x="1554404" y="1057465"/>
                  </a:cubicBezTo>
                  <a:cubicBezTo>
                    <a:pt x="1551737" y="1126807"/>
                    <a:pt x="1386383" y="1192815"/>
                    <a:pt x="1256462" y="1183195"/>
                  </a:cubicBezTo>
                  <a:lnTo>
                    <a:pt x="1256557" y="1183100"/>
                  </a:lnTo>
                  <a:close/>
                  <a:moveTo>
                    <a:pt x="481318" y="198977"/>
                  </a:moveTo>
                  <a:lnTo>
                    <a:pt x="781927" y="198977"/>
                  </a:lnTo>
                  <a:lnTo>
                    <a:pt x="781927" y="1179576"/>
                  </a:lnTo>
                  <a:cubicBezTo>
                    <a:pt x="628384" y="1198245"/>
                    <a:pt x="556661" y="1114806"/>
                    <a:pt x="588760" y="973741"/>
                  </a:cubicBezTo>
                  <a:cubicBezTo>
                    <a:pt x="618478" y="843153"/>
                    <a:pt x="635242" y="711517"/>
                    <a:pt x="503892" y="615600"/>
                  </a:cubicBezTo>
                  <a:cubicBezTo>
                    <a:pt x="489605" y="605123"/>
                    <a:pt x="482652" y="576739"/>
                    <a:pt x="482366" y="556450"/>
                  </a:cubicBezTo>
                  <a:cubicBezTo>
                    <a:pt x="480366" y="440722"/>
                    <a:pt x="481413" y="324898"/>
                    <a:pt x="481413" y="199072"/>
                  </a:cubicBezTo>
                  <a:close/>
                  <a:moveTo>
                    <a:pt x="872414" y="0"/>
                  </a:moveTo>
                  <a:lnTo>
                    <a:pt x="1165022" y="0"/>
                  </a:lnTo>
                  <a:lnTo>
                    <a:pt x="1165022" y="1181672"/>
                  </a:lnTo>
                  <a:lnTo>
                    <a:pt x="872414" y="118167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4C0595A0-4511-52E3-953E-73383A08CAE0}"/>
                </a:ext>
              </a:extLst>
            </p:cNvPr>
            <p:cNvSpPr/>
            <p:nvPr/>
          </p:nvSpPr>
          <p:spPr>
            <a:xfrm>
              <a:off x="4870139" y="4217395"/>
              <a:ext cx="524408" cy="525244"/>
            </a:xfrm>
            <a:custGeom>
              <a:avLst/>
              <a:gdLst>
                <a:gd name="connsiteX0" fmla="*/ 1367790 w 2629661"/>
                <a:gd name="connsiteY0" fmla="*/ 2216468 h 2633854"/>
                <a:gd name="connsiteX1" fmla="*/ 1367790 w 2629661"/>
                <a:gd name="connsiteY1" fmla="*/ 2357343 h 2633854"/>
                <a:gd name="connsiteX2" fmla="*/ 1459420 w 2629661"/>
                <a:gd name="connsiteY2" fmla="*/ 2452879 h 2633854"/>
                <a:gd name="connsiteX3" fmla="*/ 1488281 w 2629661"/>
                <a:gd name="connsiteY3" fmla="*/ 2457546 h 2633854"/>
                <a:gd name="connsiteX4" fmla="*/ 1492186 w 2629661"/>
                <a:gd name="connsiteY4" fmla="*/ 2460880 h 2633854"/>
                <a:gd name="connsiteX5" fmla="*/ 1316640 w 2629661"/>
                <a:gd name="connsiteY5" fmla="*/ 2633854 h 2633854"/>
                <a:gd name="connsiteX6" fmla="*/ 1135951 w 2629661"/>
                <a:gd name="connsiteY6" fmla="*/ 2456212 h 2633854"/>
                <a:gd name="connsiteX7" fmla="*/ 1136046 w 2629661"/>
                <a:gd name="connsiteY7" fmla="*/ 2456212 h 2633854"/>
                <a:gd name="connsiteX8" fmla="*/ 1200340 w 2629661"/>
                <a:gd name="connsiteY8" fmla="*/ 2452783 h 2633854"/>
                <a:gd name="connsiteX9" fmla="*/ 1270920 w 2629661"/>
                <a:gd name="connsiteY9" fmla="*/ 2380393 h 2633854"/>
                <a:gd name="connsiteX10" fmla="*/ 1270634 w 2629661"/>
                <a:gd name="connsiteY10" fmla="*/ 2221040 h 2633854"/>
                <a:gd name="connsiteX11" fmla="*/ 1367790 w 2629661"/>
                <a:gd name="connsiteY11" fmla="*/ 2216468 h 2633854"/>
                <a:gd name="connsiteX12" fmla="*/ 1986724 w 2629661"/>
                <a:gd name="connsiteY12" fmla="*/ 1915859 h 2633854"/>
                <a:gd name="connsiteX13" fmla="*/ 2089689 w 2629661"/>
                <a:gd name="connsiteY13" fmla="*/ 2015014 h 2633854"/>
                <a:gd name="connsiteX14" fmla="*/ 2226944 w 2629661"/>
                <a:gd name="connsiteY14" fmla="*/ 2016824 h 2633854"/>
                <a:gd name="connsiteX15" fmla="*/ 2259043 w 2629661"/>
                <a:gd name="connsiteY15" fmla="*/ 1992440 h 2633854"/>
                <a:gd name="connsiteX16" fmla="*/ 2259043 w 2629661"/>
                <a:gd name="connsiteY16" fmla="*/ 2255235 h 2633854"/>
                <a:gd name="connsiteX17" fmla="*/ 2010346 w 2629661"/>
                <a:gd name="connsiteY17" fmla="*/ 2255235 h 2633854"/>
                <a:gd name="connsiteX18" fmla="*/ 2008441 w 2629661"/>
                <a:gd name="connsiteY18" fmla="*/ 2239042 h 2633854"/>
                <a:gd name="connsiteX19" fmla="*/ 1997963 w 2629661"/>
                <a:gd name="connsiteY19" fmla="*/ 2064068 h 2633854"/>
                <a:gd name="connsiteX20" fmla="*/ 1912238 w 2629661"/>
                <a:gd name="connsiteY20" fmla="*/ 1992249 h 2633854"/>
                <a:gd name="connsiteX21" fmla="*/ 1912143 w 2629661"/>
                <a:gd name="connsiteY21" fmla="*/ 1992249 h 2633854"/>
                <a:gd name="connsiteX22" fmla="*/ 1986724 w 2629661"/>
                <a:gd name="connsiteY22" fmla="*/ 1915859 h 2633854"/>
                <a:gd name="connsiteX23" fmla="*/ 641604 w 2629661"/>
                <a:gd name="connsiteY23" fmla="*/ 1910334 h 2633854"/>
                <a:gd name="connsiteX24" fmla="*/ 717899 w 2629661"/>
                <a:gd name="connsiteY24" fmla="*/ 1982914 h 2633854"/>
                <a:gd name="connsiteX25" fmla="*/ 620839 w 2629661"/>
                <a:gd name="connsiteY25" fmla="*/ 2084260 h 2633854"/>
                <a:gd name="connsiteX26" fmla="*/ 616553 w 2629661"/>
                <a:gd name="connsiteY26" fmla="*/ 2221230 h 2633854"/>
                <a:gd name="connsiteX27" fmla="*/ 632460 w 2629661"/>
                <a:gd name="connsiteY27" fmla="*/ 2245328 h 2633854"/>
                <a:gd name="connsiteX28" fmla="*/ 630555 w 2629661"/>
                <a:gd name="connsiteY28" fmla="*/ 2257234 h 2633854"/>
                <a:gd name="connsiteX29" fmla="*/ 378809 w 2629661"/>
                <a:gd name="connsiteY29" fmla="*/ 2257234 h 2633854"/>
                <a:gd name="connsiteX30" fmla="*/ 378809 w 2629661"/>
                <a:gd name="connsiteY30" fmla="*/ 1996916 h 2633854"/>
                <a:gd name="connsiteX31" fmla="*/ 378904 w 2629661"/>
                <a:gd name="connsiteY31" fmla="*/ 1996916 h 2633854"/>
                <a:gd name="connsiteX32" fmla="*/ 583978 w 2629661"/>
                <a:gd name="connsiteY32" fmla="*/ 1980057 h 2633854"/>
                <a:gd name="connsiteX33" fmla="*/ 641604 w 2629661"/>
                <a:gd name="connsiteY33" fmla="*/ 1910334 h 2633854"/>
                <a:gd name="connsiteX34" fmla="*/ 986028 w 2629661"/>
                <a:gd name="connsiteY34" fmla="*/ 1601819 h 2633854"/>
                <a:gd name="connsiteX35" fmla="*/ 1128140 w 2629661"/>
                <a:gd name="connsiteY35" fmla="*/ 1601819 h 2633854"/>
                <a:gd name="connsiteX36" fmla="*/ 1127378 w 2629661"/>
                <a:gd name="connsiteY36" fmla="*/ 1792986 h 2633854"/>
                <a:gd name="connsiteX37" fmla="*/ 1055655 w 2629661"/>
                <a:gd name="connsiteY37" fmla="*/ 1837468 h 2633854"/>
                <a:gd name="connsiteX38" fmla="*/ 986599 w 2629661"/>
                <a:gd name="connsiteY38" fmla="*/ 1788986 h 2633854"/>
                <a:gd name="connsiteX39" fmla="*/ 986027 w 2629661"/>
                <a:gd name="connsiteY39" fmla="*/ 1601724 h 2633854"/>
                <a:gd name="connsiteX40" fmla="*/ 986028 w 2629661"/>
                <a:gd name="connsiteY40" fmla="*/ 1601819 h 2633854"/>
                <a:gd name="connsiteX41" fmla="*/ 986027 w 2629661"/>
                <a:gd name="connsiteY41" fmla="*/ 1601819 h 2633854"/>
                <a:gd name="connsiteX42" fmla="*/ 2460325 w 2629661"/>
                <a:gd name="connsiteY42" fmla="*/ 1478805 h 2633854"/>
                <a:gd name="connsiteX43" fmla="*/ 2461259 w 2629661"/>
                <a:gd name="connsiteY43" fmla="*/ 1482091 h 2633854"/>
                <a:gd name="connsiteX44" fmla="*/ 2458306 w 2629661"/>
                <a:gd name="connsiteY44" fmla="*/ 1480662 h 2633854"/>
                <a:gd name="connsiteX45" fmla="*/ 794575 w 2629661"/>
                <a:gd name="connsiteY45" fmla="*/ 1222915 h 2633854"/>
                <a:gd name="connsiteX46" fmla="*/ 794575 w 2629661"/>
                <a:gd name="connsiteY46" fmla="*/ 1406367 h 2633854"/>
                <a:gd name="connsiteX47" fmla="*/ 699515 w 2629661"/>
                <a:gd name="connsiteY47" fmla="*/ 1323404 h 2633854"/>
                <a:gd name="connsiteX48" fmla="*/ 794575 w 2629661"/>
                <a:gd name="connsiteY48" fmla="*/ 1222915 h 2633854"/>
                <a:gd name="connsiteX49" fmla="*/ 1797176 w 2629661"/>
                <a:gd name="connsiteY49" fmla="*/ 1187673 h 2633854"/>
                <a:gd name="connsiteX50" fmla="*/ 1887664 w 2629661"/>
                <a:gd name="connsiteY50" fmla="*/ 1309879 h 2633854"/>
                <a:gd name="connsiteX51" fmla="*/ 1797176 w 2629661"/>
                <a:gd name="connsiteY51" fmla="*/ 1446086 h 2633854"/>
                <a:gd name="connsiteX52" fmla="*/ 2460878 w 2629661"/>
                <a:gd name="connsiteY52" fmla="*/ 1144620 h 2633854"/>
                <a:gd name="connsiteX53" fmla="*/ 2629661 w 2629661"/>
                <a:gd name="connsiteY53" fmla="*/ 1323023 h 2633854"/>
                <a:gd name="connsiteX54" fmla="*/ 2550127 w 2629661"/>
                <a:gd name="connsiteY54" fmla="*/ 1396199 h 2633854"/>
                <a:gd name="connsiteX55" fmla="*/ 2460325 w 2629661"/>
                <a:gd name="connsiteY55" fmla="*/ 1478805 h 2633854"/>
                <a:gd name="connsiteX56" fmla="*/ 2446549 w 2629661"/>
                <a:gd name="connsiteY56" fmla="*/ 1430372 h 2633854"/>
                <a:gd name="connsiteX57" fmla="*/ 2321908 w 2629661"/>
                <a:gd name="connsiteY57" fmla="*/ 1363790 h 2633854"/>
                <a:gd name="connsiteX58" fmla="*/ 2224753 w 2629661"/>
                <a:gd name="connsiteY58" fmla="*/ 1363790 h 2633854"/>
                <a:gd name="connsiteX59" fmla="*/ 2224658 w 2629661"/>
                <a:gd name="connsiteY59" fmla="*/ 1363790 h 2633854"/>
                <a:gd name="connsiteX60" fmla="*/ 2224658 w 2629661"/>
                <a:gd name="connsiteY60" fmla="*/ 1266730 h 2633854"/>
                <a:gd name="connsiteX61" fmla="*/ 2357437 w 2629661"/>
                <a:gd name="connsiteY61" fmla="*/ 1266730 h 2633854"/>
                <a:gd name="connsiteX62" fmla="*/ 2457068 w 2629661"/>
                <a:gd name="connsiteY62" fmla="*/ 1171480 h 2633854"/>
                <a:gd name="connsiteX63" fmla="*/ 2460878 w 2629661"/>
                <a:gd name="connsiteY63" fmla="*/ 1144620 h 2633854"/>
                <a:gd name="connsiteX64" fmla="*/ 168974 w 2629661"/>
                <a:gd name="connsiteY64" fmla="*/ 1140429 h 2633854"/>
                <a:gd name="connsiteX65" fmla="*/ 179261 w 2629661"/>
                <a:gd name="connsiteY65" fmla="*/ 1152335 h 2633854"/>
                <a:gd name="connsiteX66" fmla="*/ 306324 w 2629661"/>
                <a:gd name="connsiteY66" fmla="*/ 1266635 h 2633854"/>
                <a:gd name="connsiteX67" fmla="*/ 413671 w 2629661"/>
                <a:gd name="connsiteY67" fmla="*/ 1266635 h 2633854"/>
                <a:gd name="connsiteX68" fmla="*/ 418148 w 2629661"/>
                <a:gd name="connsiteY68" fmla="*/ 1363695 h 2633854"/>
                <a:gd name="connsiteX69" fmla="*/ 276892 w 2629661"/>
                <a:gd name="connsiteY69" fmla="*/ 1363695 h 2633854"/>
                <a:gd name="connsiteX70" fmla="*/ 181642 w 2629661"/>
                <a:gd name="connsiteY70" fmla="*/ 1455707 h 2633854"/>
                <a:gd name="connsiteX71" fmla="*/ 176784 w 2629661"/>
                <a:gd name="connsiteY71" fmla="*/ 1484567 h 2633854"/>
                <a:gd name="connsiteX72" fmla="*/ 171164 w 2629661"/>
                <a:gd name="connsiteY72" fmla="*/ 1489616 h 2633854"/>
                <a:gd name="connsiteX73" fmla="*/ 171260 w 2629661"/>
                <a:gd name="connsiteY73" fmla="*/ 1489806 h 2633854"/>
                <a:gd name="connsiteX74" fmla="*/ 0 w 2629661"/>
                <a:gd name="connsiteY74" fmla="*/ 1313593 h 2633854"/>
                <a:gd name="connsiteX75" fmla="*/ 168974 w 2629661"/>
                <a:gd name="connsiteY75" fmla="*/ 1140429 h 2633854"/>
                <a:gd name="connsiteX76" fmla="*/ 961739 w 2629661"/>
                <a:gd name="connsiteY76" fmla="*/ 1121664 h 2633854"/>
                <a:gd name="connsiteX77" fmla="*/ 1122902 w 2629661"/>
                <a:gd name="connsiteY77" fmla="*/ 1121855 h 2633854"/>
                <a:gd name="connsiteX78" fmla="*/ 1122902 w 2629661"/>
                <a:gd name="connsiteY78" fmla="*/ 1508570 h 2633854"/>
                <a:gd name="connsiteX79" fmla="*/ 1122807 w 2629661"/>
                <a:gd name="connsiteY79" fmla="*/ 1508570 h 2633854"/>
                <a:gd name="connsiteX80" fmla="*/ 955357 w 2629661"/>
                <a:gd name="connsiteY80" fmla="*/ 1508570 h 2633854"/>
                <a:gd name="connsiteX81" fmla="*/ 889730 w 2629661"/>
                <a:gd name="connsiteY81" fmla="*/ 1437989 h 2633854"/>
                <a:gd name="connsiteX82" fmla="*/ 889635 w 2629661"/>
                <a:gd name="connsiteY82" fmla="*/ 1193673 h 2633854"/>
                <a:gd name="connsiteX83" fmla="*/ 961739 w 2629661"/>
                <a:gd name="connsiteY83" fmla="*/ 1121664 h 2633854"/>
                <a:gd name="connsiteX84" fmla="*/ 1460277 w 2629661"/>
                <a:gd name="connsiteY84" fmla="*/ 951167 h 2633854"/>
                <a:gd name="connsiteX85" fmla="*/ 1460277 w 2629661"/>
                <a:gd name="connsiteY85" fmla="*/ 1679449 h 2633854"/>
                <a:gd name="connsiteX86" fmla="*/ 1242440 w 2629661"/>
                <a:gd name="connsiteY86" fmla="*/ 1537907 h 2633854"/>
                <a:gd name="connsiteX87" fmla="*/ 1222343 w 2629661"/>
                <a:gd name="connsiteY87" fmla="*/ 1479138 h 2633854"/>
                <a:gd name="connsiteX88" fmla="*/ 1222533 w 2629661"/>
                <a:gd name="connsiteY88" fmla="*/ 1152907 h 2633854"/>
                <a:gd name="connsiteX89" fmla="*/ 1247393 w 2629661"/>
                <a:gd name="connsiteY89" fmla="*/ 1089184 h 2633854"/>
                <a:gd name="connsiteX90" fmla="*/ 1460277 w 2629661"/>
                <a:gd name="connsiteY90" fmla="*/ 951167 h 2633854"/>
                <a:gd name="connsiteX91" fmla="*/ 1637317 w 2629661"/>
                <a:gd name="connsiteY91" fmla="*/ 791164 h 2633854"/>
                <a:gd name="connsiteX92" fmla="*/ 1701450 w 2629661"/>
                <a:gd name="connsiteY92" fmla="*/ 885730 h 2633854"/>
                <a:gd name="connsiteX93" fmla="*/ 1702021 w 2629661"/>
                <a:gd name="connsiteY93" fmla="*/ 1315784 h 2633854"/>
                <a:gd name="connsiteX94" fmla="*/ 1702021 w 2629661"/>
                <a:gd name="connsiteY94" fmla="*/ 1708785 h 2633854"/>
                <a:gd name="connsiteX95" fmla="*/ 1701164 w 2629661"/>
                <a:gd name="connsiteY95" fmla="*/ 1760696 h 2633854"/>
                <a:gd name="connsiteX96" fmla="*/ 1627441 w 2629661"/>
                <a:gd name="connsiteY96" fmla="*/ 1836039 h 2633854"/>
                <a:gd name="connsiteX97" fmla="*/ 1555813 w 2629661"/>
                <a:gd name="connsiteY97" fmla="*/ 1759553 h 2633854"/>
                <a:gd name="connsiteX98" fmla="*/ 1555241 w 2629661"/>
                <a:gd name="connsiteY98" fmla="*/ 1581626 h 2633854"/>
                <a:gd name="connsiteX99" fmla="*/ 1557241 w 2629661"/>
                <a:gd name="connsiteY99" fmla="*/ 892016 h 2633854"/>
                <a:gd name="connsiteX100" fmla="*/ 1601152 w 2629661"/>
                <a:gd name="connsiteY100" fmla="*/ 801243 h 2633854"/>
                <a:gd name="connsiteX101" fmla="*/ 1637317 w 2629661"/>
                <a:gd name="connsiteY101" fmla="*/ 791164 h 2633854"/>
                <a:gd name="connsiteX102" fmla="*/ 1617299 w 2629661"/>
                <a:gd name="connsiteY102" fmla="*/ 702587 h 2633854"/>
                <a:gd name="connsiteX103" fmla="*/ 1496092 w 2629661"/>
                <a:gd name="connsiteY103" fmla="*/ 772573 h 2633854"/>
                <a:gd name="connsiteX104" fmla="*/ 1351693 w 2629661"/>
                <a:gd name="connsiteY104" fmla="*/ 912496 h 2633854"/>
                <a:gd name="connsiteX105" fmla="*/ 955548 w 2629661"/>
                <a:gd name="connsiteY105" fmla="*/ 1036416 h 2633854"/>
                <a:gd name="connsiteX106" fmla="*/ 831532 w 2629661"/>
                <a:gd name="connsiteY106" fmla="*/ 1085660 h 2633854"/>
                <a:gd name="connsiteX107" fmla="*/ 752665 w 2629661"/>
                <a:gd name="connsiteY107" fmla="*/ 1124141 h 2633854"/>
                <a:gd name="connsiteX108" fmla="*/ 610171 w 2629661"/>
                <a:gd name="connsiteY108" fmla="*/ 1252062 h 2633854"/>
                <a:gd name="connsiteX109" fmla="*/ 695039 w 2629661"/>
                <a:gd name="connsiteY109" fmla="*/ 1491139 h 2633854"/>
                <a:gd name="connsiteX110" fmla="*/ 737425 w 2629661"/>
                <a:gd name="connsiteY110" fmla="*/ 1503808 h 2633854"/>
                <a:gd name="connsiteX111" fmla="*/ 894112 w 2629661"/>
                <a:gd name="connsiteY111" fmla="*/ 1687735 h 2633854"/>
                <a:gd name="connsiteX112" fmla="*/ 894302 w 2629661"/>
                <a:gd name="connsiteY112" fmla="*/ 1769270 h 2633854"/>
                <a:gd name="connsiteX113" fmla="*/ 1054132 w 2629661"/>
                <a:gd name="connsiteY113" fmla="*/ 1929289 h 2633854"/>
                <a:gd name="connsiteX114" fmla="*/ 1221295 w 2629661"/>
                <a:gd name="connsiteY114" fmla="*/ 1769460 h 2633854"/>
                <a:gd name="connsiteX115" fmla="*/ 1227106 w 2629661"/>
                <a:gd name="connsiteY115" fmla="*/ 1639253 h 2633854"/>
                <a:gd name="connsiteX116" fmla="*/ 1438465 w 2629661"/>
                <a:gd name="connsiteY116" fmla="*/ 1776032 h 2633854"/>
                <a:gd name="connsiteX117" fmla="*/ 1473517 w 2629661"/>
                <a:gd name="connsiteY117" fmla="*/ 1820419 h 2633854"/>
                <a:gd name="connsiteX118" fmla="*/ 1663827 w 2629661"/>
                <a:gd name="connsiteY118" fmla="*/ 1923765 h 2633854"/>
                <a:gd name="connsiteX119" fmla="*/ 1791271 w 2629661"/>
                <a:gd name="connsiteY119" fmla="*/ 1749172 h 2633854"/>
                <a:gd name="connsiteX120" fmla="*/ 1791462 w 2629661"/>
                <a:gd name="connsiteY120" fmla="*/ 1550957 h 2633854"/>
                <a:gd name="connsiteX121" fmla="*/ 1981009 w 2629661"/>
                <a:gd name="connsiteY121" fmla="*/ 1314927 h 2633854"/>
                <a:gd name="connsiteX122" fmla="*/ 1790414 w 2629661"/>
                <a:gd name="connsiteY122" fmla="*/ 1079278 h 2633854"/>
                <a:gd name="connsiteX123" fmla="*/ 1790414 w 2629661"/>
                <a:gd name="connsiteY123" fmla="*/ 1079183 h 2633854"/>
                <a:gd name="connsiteX124" fmla="*/ 1789557 w 2629661"/>
                <a:gd name="connsiteY124" fmla="*/ 851059 h 2633854"/>
                <a:gd name="connsiteX125" fmla="*/ 1670399 w 2629661"/>
                <a:gd name="connsiteY125" fmla="*/ 707994 h 2633854"/>
                <a:gd name="connsiteX126" fmla="*/ 1617299 w 2629661"/>
                <a:gd name="connsiteY126" fmla="*/ 702587 h 2633854"/>
                <a:gd name="connsiteX127" fmla="*/ 1321213 w 2629661"/>
                <a:gd name="connsiteY127" fmla="*/ 505683 h 2633854"/>
                <a:gd name="connsiteX128" fmla="*/ 2128552 w 2629661"/>
                <a:gd name="connsiteY128" fmla="*/ 1313403 h 2633854"/>
                <a:gd name="connsiteX129" fmla="*/ 1317212 w 2629661"/>
                <a:gd name="connsiteY129" fmla="*/ 2124647 h 2633854"/>
                <a:gd name="connsiteX130" fmla="*/ 509873 w 2629661"/>
                <a:gd name="connsiteY130" fmla="*/ 1316927 h 2633854"/>
                <a:gd name="connsiteX131" fmla="*/ 1321213 w 2629661"/>
                <a:gd name="connsiteY131" fmla="*/ 505683 h 2633854"/>
                <a:gd name="connsiteX132" fmla="*/ 377475 w 2629661"/>
                <a:gd name="connsiteY132" fmla="*/ 376142 h 2633854"/>
                <a:gd name="connsiteX133" fmla="*/ 635888 w 2629661"/>
                <a:gd name="connsiteY133" fmla="*/ 376142 h 2633854"/>
                <a:gd name="connsiteX134" fmla="*/ 655129 w 2629661"/>
                <a:gd name="connsiteY134" fmla="*/ 580168 h 2633854"/>
                <a:gd name="connsiteX135" fmla="*/ 725042 w 2629661"/>
                <a:gd name="connsiteY135" fmla="*/ 636746 h 2633854"/>
                <a:gd name="connsiteX136" fmla="*/ 651319 w 2629661"/>
                <a:gd name="connsiteY136" fmla="*/ 714089 h 2633854"/>
                <a:gd name="connsiteX137" fmla="*/ 550830 w 2629661"/>
                <a:gd name="connsiteY137" fmla="*/ 616839 h 2633854"/>
                <a:gd name="connsiteX138" fmla="*/ 413670 w 2629661"/>
                <a:gd name="connsiteY138" fmla="*/ 611600 h 2633854"/>
                <a:gd name="connsiteX139" fmla="*/ 377475 w 2629661"/>
                <a:gd name="connsiteY139" fmla="*/ 636937 h 2633854"/>
                <a:gd name="connsiteX140" fmla="*/ 1996058 w 2629661"/>
                <a:gd name="connsiteY140" fmla="*/ 374237 h 2633854"/>
                <a:gd name="connsiteX141" fmla="*/ 2257615 w 2629661"/>
                <a:gd name="connsiteY141" fmla="*/ 374237 h 2633854"/>
                <a:gd name="connsiteX142" fmla="*/ 2257615 w 2629661"/>
                <a:gd name="connsiteY142" fmla="*/ 628364 h 2633854"/>
                <a:gd name="connsiteX143" fmla="*/ 2045207 w 2629661"/>
                <a:gd name="connsiteY143" fmla="*/ 659701 h 2633854"/>
                <a:gd name="connsiteX144" fmla="*/ 1989676 w 2629661"/>
                <a:gd name="connsiteY144" fmla="*/ 710660 h 2633854"/>
                <a:gd name="connsiteX145" fmla="*/ 1989676 w 2629661"/>
                <a:gd name="connsiteY145" fmla="*/ 710755 h 2633854"/>
                <a:gd name="connsiteX146" fmla="*/ 1932812 w 2629661"/>
                <a:gd name="connsiteY146" fmla="*/ 641794 h 2633854"/>
                <a:gd name="connsiteX147" fmla="*/ 1913000 w 2629661"/>
                <a:gd name="connsiteY147" fmla="*/ 630174 h 2633854"/>
                <a:gd name="connsiteX148" fmla="*/ 2020823 w 2629661"/>
                <a:gd name="connsiteY148" fmla="*/ 542068 h 2633854"/>
                <a:gd name="connsiteX149" fmla="*/ 2024347 w 2629661"/>
                <a:gd name="connsiteY149" fmla="*/ 411004 h 2633854"/>
                <a:gd name="connsiteX150" fmla="*/ 1996058 w 2629661"/>
                <a:gd name="connsiteY150" fmla="*/ 374237 h 2633854"/>
                <a:gd name="connsiteX151" fmla="*/ 1321974 w 2629661"/>
                <a:gd name="connsiteY151" fmla="*/ 0 h 2633854"/>
                <a:gd name="connsiteX152" fmla="*/ 1321974 w 2629661"/>
                <a:gd name="connsiteY152" fmla="*/ 95 h 2633854"/>
                <a:gd name="connsiteX153" fmla="*/ 1494568 w 2629661"/>
                <a:gd name="connsiteY153" fmla="*/ 162878 h 2633854"/>
                <a:gd name="connsiteX154" fmla="*/ 1483614 w 2629661"/>
                <a:gd name="connsiteY154" fmla="*/ 174498 h 2633854"/>
                <a:gd name="connsiteX155" fmla="*/ 1367885 w 2629661"/>
                <a:gd name="connsiteY155" fmla="*/ 308039 h 2633854"/>
                <a:gd name="connsiteX156" fmla="*/ 1367790 w 2629661"/>
                <a:gd name="connsiteY156" fmla="*/ 408146 h 2633854"/>
                <a:gd name="connsiteX157" fmla="*/ 1270730 w 2629661"/>
                <a:gd name="connsiteY157" fmla="*/ 408146 h 2633854"/>
                <a:gd name="connsiteX158" fmla="*/ 1270730 w 2629661"/>
                <a:gd name="connsiteY158" fmla="*/ 274415 h 2633854"/>
                <a:gd name="connsiteX159" fmla="*/ 1180243 w 2629661"/>
                <a:gd name="connsiteY159" fmla="*/ 177641 h 2633854"/>
                <a:gd name="connsiteX160" fmla="*/ 1148810 w 2629661"/>
                <a:gd name="connsiteY160" fmla="*/ 173260 h 2633854"/>
                <a:gd name="connsiteX161" fmla="*/ 1321974 w 2629661"/>
                <a:gd name="connsiteY161" fmla="*/ 0 h 263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2629661" h="2633854">
                  <a:moveTo>
                    <a:pt x="1367790" y="2216468"/>
                  </a:moveTo>
                  <a:cubicBezTo>
                    <a:pt x="1367790" y="2265998"/>
                    <a:pt x="1367504" y="2311718"/>
                    <a:pt x="1367790" y="2357343"/>
                  </a:cubicBezTo>
                  <a:cubicBezTo>
                    <a:pt x="1368361" y="2443258"/>
                    <a:pt x="1372457" y="2447259"/>
                    <a:pt x="1459420" y="2452879"/>
                  </a:cubicBezTo>
                  <a:cubicBezTo>
                    <a:pt x="1469136" y="2453545"/>
                    <a:pt x="1478756" y="2455641"/>
                    <a:pt x="1488281" y="2457546"/>
                  </a:cubicBezTo>
                  <a:cubicBezTo>
                    <a:pt x="1490091" y="2457927"/>
                    <a:pt x="1491519" y="2460308"/>
                    <a:pt x="1492186" y="2460880"/>
                  </a:cubicBezTo>
                  <a:cubicBezTo>
                    <a:pt x="1433703" y="2518506"/>
                    <a:pt x="1375314" y="2576037"/>
                    <a:pt x="1316640" y="2633854"/>
                  </a:cubicBezTo>
                  <a:cubicBezTo>
                    <a:pt x="1262253" y="2580323"/>
                    <a:pt x="1203769" y="2522887"/>
                    <a:pt x="1135951" y="2456212"/>
                  </a:cubicBezTo>
                  <a:lnTo>
                    <a:pt x="1136046" y="2456212"/>
                  </a:lnTo>
                  <a:cubicBezTo>
                    <a:pt x="1166336" y="2454498"/>
                    <a:pt x="1183385" y="2452212"/>
                    <a:pt x="1200340" y="2452783"/>
                  </a:cubicBezTo>
                  <a:cubicBezTo>
                    <a:pt x="1250727" y="2454307"/>
                    <a:pt x="1271873" y="2429352"/>
                    <a:pt x="1270920" y="2380393"/>
                  </a:cubicBezTo>
                  <a:cubicBezTo>
                    <a:pt x="1269873" y="2329053"/>
                    <a:pt x="1270634" y="2277714"/>
                    <a:pt x="1270634" y="2221040"/>
                  </a:cubicBezTo>
                  <a:cubicBezTo>
                    <a:pt x="1303210" y="2219516"/>
                    <a:pt x="1329213" y="2218278"/>
                    <a:pt x="1367790" y="2216468"/>
                  </a:cubicBezTo>
                  <a:close/>
                  <a:moveTo>
                    <a:pt x="1986724" y="1915859"/>
                  </a:moveTo>
                  <a:cubicBezTo>
                    <a:pt x="2023681" y="1951387"/>
                    <a:pt x="2056923" y="1982820"/>
                    <a:pt x="2089689" y="2015014"/>
                  </a:cubicBezTo>
                  <a:cubicBezTo>
                    <a:pt x="2153888" y="2077974"/>
                    <a:pt x="2159602" y="2078165"/>
                    <a:pt x="2226944" y="2016824"/>
                  </a:cubicBezTo>
                  <a:cubicBezTo>
                    <a:pt x="2233993" y="2010442"/>
                    <a:pt x="2242089" y="2005299"/>
                    <a:pt x="2259043" y="1992440"/>
                  </a:cubicBezTo>
                  <a:lnTo>
                    <a:pt x="2259043" y="2255235"/>
                  </a:lnTo>
                  <a:lnTo>
                    <a:pt x="2010346" y="2255235"/>
                  </a:lnTo>
                  <a:cubicBezTo>
                    <a:pt x="2009298" y="2247805"/>
                    <a:pt x="2006536" y="2241423"/>
                    <a:pt x="2008441" y="2239042"/>
                  </a:cubicBezTo>
                  <a:cubicBezTo>
                    <a:pt x="2082736" y="2148364"/>
                    <a:pt x="2083307" y="2147888"/>
                    <a:pt x="1997963" y="2064068"/>
                  </a:cubicBezTo>
                  <a:cubicBezTo>
                    <a:pt x="1973484" y="2040065"/>
                    <a:pt x="1945290" y="2019777"/>
                    <a:pt x="1912238" y="1992249"/>
                  </a:cubicBezTo>
                  <a:lnTo>
                    <a:pt x="1912143" y="1992249"/>
                  </a:lnTo>
                  <a:cubicBezTo>
                    <a:pt x="1944623" y="1958912"/>
                    <a:pt x="1963197" y="1939957"/>
                    <a:pt x="1986724" y="1915859"/>
                  </a:cubicBezTo>
                  <a:close/>
                  <a:moveTo>
                    <a:pt x="641604" y="1910334"/>
                  </a:moveTo>
                  <a:cubicBezTo>
                    <a:pt x="670560" y="1937861"/>
                    <a:pt x="691039" y="1957388"/>
                    <a:pt x="717899" y="1982914"/>
                  </a:cubicBezTo>
                  <a:cubicBezTo>
                    <a:pt x="684181" y="2018157"/>
                    <a:pt x="652939" y="2051590"/>
                    <a:pt x="620839" y="2084260"/>
                  </a:cubicBezTo>
                  <a:cubicBezTo>
                    <a:pt x="555498" y="2150840"/>
                    <a:pt x="555307" y="2152364"/>
                    <a:pt x="616553" y="2221230"/>
                  </a:cubicBezTo>
                  <a:cubicBezTo>
                    <a:pt x="622935" y="2228374"/>
                    <a:pt x="627507" y="2237042"/>
                    <a:pt x="632460" y="2245328"/>
                  </a:cubicBezTo>
                  <a:cubicBezTo>
                    <a:pt x="633317" y="2246852"/>
                    <a:pt x="631888" y="2249805"/>
                    <a:pt x="630555" y="2257234"/>
                  </a:cubicBezTo>
                  <a:lnTo>
                    <a:pt x="378809" y="2257234"/>
                  </a:lnTo>
                  <a:lnTo>
                    <a:pt x="378809" y="1996916"/>
                  </a:lnTo>
                  <a:lnTo>
                    <a:pt x="378904" y="1996916"/>
                  </a:lnTo>
                  <a:cubicBezTo>
                    <a:pt x="453135" y="2048732"/>
                    <a:pt x="521494" y="2043113"/>
                    <a:pt x="583978" y="1980057"/>
                  </a:cubicBezTo>
                  <a:cubicBezTo>
                    <a:pt x="603028" y="1960721"/>
                    <a:pt x="618744" y="1938242"/>
                    <a:pt x="641604" y="1910334"/>
                  </a:cubicBezTo>
                  <a:close/>
                  <a:moveTo>
                    <a:pt x="986028" y="1601819"/>
                  </a:moveTo>
                  <a:lnTo>
                    <a:pt x="1128140" y="1601819"/>
                  </a:lnTo>
                  <a:cubicBezTo>
                    <a:pt x="1128140" y="1666875"/>
                    <a:pt x="1130522" y="1730121"/>
                    <a:pt x="1127378" y="1792986"/>
                  </a:cubicBezTo>
                  <a:cubicBezTo>
                    <a:pt x="1125188" y="1836992"/>
                    <a:pt x="1089183" y="1837182"/>
                    <a:pt x="1055655" y="1837468"/>
                  </a:cubicBezTo>
                  <a:cubicBezTo>
                    <a:pt x="1020508" y="1837753"/>
                    <a:pt x="988313" y="1831658"/>
                    <a:pt x="986599" y="1788986"/>
                  </a:cubicBezTo>
                  <a:close/>
                  <a:moveTo>
                    <a:pt x="986027" y="1601724"/>
                  </a:moveTo>
                  <a:lnTo>
                    <a:pt x="986028" y="1601819"/>
                  </a:lnTo>
                  <a:lnTo>
                    <a:pt x="986027" y="1601819"/>
                  </a:lnTo>
                  <a:close/>
                  <a:moveTo>
                    <a:pt x="2460325" y="1478805"/>
                  </a:moveTo>
                  <a:lnTo>
                    <a:pt x="2461259" y="1482091"/>
                  </a:lnTo>
                  <a:cubicBezTo>
                    <a:pt x="2461640" y="1484758"/>
                    <a:pt x="2468308" y="1486567"/>
                    <a:pt x="2458306" y="1480662"/>
                  </a:cubicBezTo>
                  <a:close/>
                  <a:moveTo>
                    <a:pt x="794575" y="1222915"/>
                  </a:moveTo>
                  <a:lnTo>
                    <a:pt x="794575" y="1406367"/>
                  </a:lnTo>
                  <a:cubicBezTo>
                    <a:pt x="712088" y="1411891"/>
                    <a:pt x="700944" y="1401604"/>
                    <a:pt x="699515" y="1323404"/>
                  </a:cubicBezTo>
                  <a:cubicBezTo>
                    <a:pt x="697801" y="1231392"/>
                    <a:pt x="708088" y="1219772"/>
                    <a:pt x="794575" y="1222915"/>
                  </a:cubicBezTo>
                  <a:close/>
                  <a:moveTo>
                    <a:pt x="1797176" y="1187673"/>
                  </a:moveTo>
                  <a:cubicBezTo>
                    <a:pt x="1861946" y="1207294"/>
                    <a:pt x="1885568" y="1251491"/>
                    <a:pt x="1887664" y="1309879"/>
                  </a:cubicBezTo>
                  <a:cubicBezTo>
                    <a:pt x="1889854" y="1371887"/>
                    <a:pt x="1865661" y="1418273"/>
                    <a:pt x="1797176" y="1446086"/>
                  </a:cubicBezTo>
                  <a:close/>
                  <a:moveTo>
                    <a:pt x="2460878" y="1144620"/>
                  </a:moveTo>
                  <a:cubicBezTo>
                    <a:pt x="2516980" y="1203865"/>
                    <a:pt x="2572987" y="1263111"/>
                    <a:pt x="2629661" y="1323023"/>
                  </a:cubicBezTo>
                  <a:cubicBezTo>
                    <a:pt x="2606039" y="1344740"/>
                    <a:pt x="2579107" y="1369529"/>
                    <a:pt x="2550127" y="1396199"/>
                  </a:cubicBezTo>
                  <a:lnTo>
                    <a:pt x="2460325" y="1478805"/>
                  </a:lnTo>
                  <a:lnTo>
                    <a:pt x="2446549" y="1430372"/>
                  </a:lnTo>
                  <a:cubicBezTo>
                    <a:pt x="2425129" y="1386034"/>
                    <a:pt x="2383581" y="1363840"/>
                    <a:pt x="2321908" y="1363790"/>
                  </a:cubicBezTo>
                  <a:cubicBezTo>
                    <a:pt x="2292476" y="1363790"/>
                    <a:pt x="2263044" y="1363790"/>
                    <a:pt x="2224753" y="1363790"/>
                  </a:cubicBezTo>
                  <a:lnTo>
                    <a:pt x="2224658" y="1363790"/>
                  </a:lnTo>
                  <a:lnTo>
                    <a:pt x="2224658" y="1266730"/>
                  </a:lnTo>
                  <a:cubicBezTo>
                    <a:pt x="2270187" y="1266730"/>
                    <a:pt x="2313812" y="1266921"/>
                    <a:pt x="2357437" y="1266730"/>
                  </a:cubicBezTo>
                  <a:cubicBezTo>
                    <a:pt x="2448686" y="1266254"/>
                    <a:pt x="2451829" y="1263016"/>
                    <a:pt x="2457068" y="1171480"/>
                  </a:cubicBezTo>
                  <a:cubicBezTo>
                    <a:pt x="2457639" y="1161860"/>
                    <a:pt x="2459735" y="1152240"/>
                    <a:pt x="2460878" y="1144620"/>
                  </a:cubicBezTo>
                  <a:close/>
                  <a:moveTo>
                    <a:pt x="168974" y="1140429"/>
                  </a:moveTo>
                  <a:cubicBezTo>
                    <a:pt x="173736" y="1145763"/>
                    <a:pt x="178975" y="1148811"/>
                    <a:pt x="179261" y="1152335"/>
                  </a:cubicBezTo>
                  <a:cubicBezTo>
                    <a:pt x="185992" y="1228469"/>
                    <a:pt x="228346" y="1266569"/>
                    <a:pt x="306324" y="1266635"/>
                  </a:cubicBezTo>
                  <a:cubicBezTo>
                    <a:pt x="340328" y="1266635"/>
                    <a:pt x="374333" y="1266635"/>
                    <a:pt x="413671" y="1266635"/>
                  </a:cubicBezTo>
                  <a:cubicBezTo>
                    <a:pt x="415195" y="1299306"/>
                    <a:pt x="416338" y="1325404"/>
                    <a:pt x="418148" y="1363695"/>
                  </a:cubicBezTo>
                  <a:cubicBezTo>
                    <a:pt x="368427" y="1363695"/>
                    <a:pt x="322707" y="1363409"/>
                    <a:pt x="276892" y="1363695"/>
                  </a:cubicBezTo>
                  <a:cubicBezTo>
                    <a:pt x="191072" y="1364362"/>
                    <a:pt x="187357" y="1368172"/>
                    <a:pt x="181642" y="1455707"/>
                  </a:cubicBezTo>
                  <a:cubicBezTo>
                    <a:pt x="180975" y="1465422"/>
                    <a:pt x="178784" y="1474947"/>
                    <a:pt x="176784" y="1484567"/>
                  </a:cubicBezTo>
                  <a:cubicBezTo>
                    <a:pt x="176403" y="1486282"/>
                    <a:pt x="173641" y="1487425"/>
                    <a:pt x="171164" y="1489616"/>
                  </a:cubicBezTo>
                  <a:lnTo>
                    <a:pt x="171260" y="1489806"/>
                  </a:lnTo>
                  <a:cubicBezTo>
                    <a:pt x="114205" y="1431132"/>
                    <a:pt x="57150" y="1372363"/>
                    <a:pt x="0" y="1313593"/>
                  </a:cubicBezTo>
                  <a:cubicBezTo>
                    <a:pt x="54293" y="1257967"/>
                    <a:pt x="111538" y="1199294"/>
                    <a:pt x="168974" y="1140429"/>
                  </a:cubicBezTo>
                  <a:close/>
                  <a:moveTo>
                    <a:pt x="961739" y="1121664"/>
                  </a:moveTo>
                  <a:cubicBezTo>
                    <a:pt x="1013269" y="1122617"/>
                    <a:pt x="1064895" y="1121855"/>
                    <a:pt x="1122902" y="1121855"/>
                  </a:cubicBezTo>
                  <a:lnTo>
                    <a:pt x="1122902" y="1508570"/>
                  </a:lnTo>
                  <a:lnTo>
                    <a:pt x="1122807" y="1508570"/>
                  </a:lnTo>
                  <a:cubicBezTo>
                    <a:pt x="1063180" y="1508570"/>
                    <a:pt x="1009269" y="1508570"/>
                    <a:pt x="955357" y="1508570"/>
                  </a:cubicBezTo>
                  <a:cubicBezTo>
                    <a:pt x="908208" y="1508570"/>
                    <a:pt x="889635" y="1482090"/>
                    <a:pt x="889730" y="1437989"/>
                  </a:cubicBezTo>
                  <a:cubicBezTo>
                    <a:pt x="889825" y="1356551"/>
                    <a:pt x="890016" y="1275112"/>
                    <a:pt x="889635" y="1193673"/>
                  </a:cubicBezTo>
                  <a:cubicBezTo>
                    <a:pt x="889349" y="1144810"/>
                    <a:pt x="911828" y="1120712"/>
                    <a:pt x="961739" y="1121664"/>
                  </a:cubicBezTo>
                  <a:close/>
                  <a:moveTo>
                    <a:pt x="1460277" y="951167"/>
                  </a:moveTo>
                  <a:lnTo>
                    <a:pt x="1460277" y="1679449"/>
                  </a:lnTo>
                  <a:cubicBezTo>
                    <a:pt x="1381124" y="1628776"/>
                    <a:pt x="1309973" y="1585913"/>
                    <a:pt x="1242440" y="1537907"/>
                  </a:cubicBezTo>
                  <a:cubicBezTo>
                    <a:pt x="1228534" y="1528001"/>
                    <a:pt x="1222724" y="1499331"/>
                    <a:pt x="1222343" y="1479138"/>
                  </a:cubicBezTo>
                  <a:cubicBezTo>
                    <a:pt x="1220438" y="1370362"/>
                    <a:pt x="1220057" y="1261587"/>
                    <a:pt x="1222533" y="1152907"/>
                  </a:cubicBezTo>
                  <a:cubicBezTo>
                    <a:pt x="1223009" y="1130999"/>
                    <a:pt x="1231582" y="1100614"/>
                    <a:pt x="1247393" y="1089184"/>
                  </a:cubicBezTo>
                  <a:cubicBezTo>
                    <a:pt x="1312830" y="1042131"/>
                    <a:pt x="1382363" y="1000792"/>
                    <a:pt x="1460277" y="951167"/>
                  </a:cubicBezTo>
                  <a:close/>
                  <a:moveTo>
                    <a:pt x="1637317" y="791164"/>
                  </a:moveTo>
                  <a:cubicBezTo>
                    <a:pt x="1672197" y="793700"/>
                    <a:pt x="1700808" y="831866"/>
                    <a:pt x="1701450" y="885730"/>
                  </a:cubicBezTo>
                  <a:cubicBezTo>
                    <a:pt x="1703164" y="1029081"/>
                    <a:pt x="1701926" y="1172432"/>
                    <a:pt x="1702021" y="1315784"/>
                  </a:cubicBezTo>
                  <a:cubicBezTo>
                    <a:pt x="1702021" y="1446752"/>
                    <a:pt x="1702117" y="1577816"/>
                    <a:pt x="1702021" y="1708785"/>
                  </a:cubicBezTo>
                  <a:cubicBezTo>
                    <a:pt x="1702021" y="1726121"/>
                    <a:pt x="1702593" y="1743456"/>
                    <a:pt x="1701164" y="1760696"/>
                  </a:cubicBezTo>
                  <a:cubicBezTo>
                    <a:pt x="1697545" y="1805940"/>
                    <a:pt x="1676399" y="1836420"/>
                    <a:pt x="1627441" y="1836039"/>
                  </a:cubicBezTo>
                  <a:cubicBezTo>
                    <a:pt x="1578482" y="1835658"/>
                    <a:pt x="1556670" y="1805559"/>
                    <a:pt x="1555813" y="1759553"/>
                  </a:cubicBezTo>
                  <a:cubicBezTo>
                    <a:pt x="1554574" y="1700213"/>
                    <a:pt x="1555241" y="1640872"/>
                    <a:pt x="1555241" y="1581626"/>
                  </a:cubicBezTo>
                  <a:cubicBezTo>
                    <a:pt x="1555241" y="1351788"/>
                    <a:pt x="1553622" y="1121855"/>
                    <a:pt x="1557241" y="892016"/>
                  </a:cubicBezTo>
                  <a:cubicBezTo>
                    <a:pt x="1557718" y="860679"/>
                    <a:pt x="1576577" y="816959"/>
                    <a:pt x="1601152" y="801243"/>
                  </a:cubicBezTo>
                  <a:cubicBezTo>
                    <a:pt x="1613368" y="793433"/>
                    <a:pt x="1625691" y="790319"/>
                    <a:pt x="1637317" y="791164"/>
                  </a:cubicBezTo>
                  <a:close/>
                  <a:moveTo>
                    <a:pt x="1617299" y="702587"/>
                  </a:moveTo>
                  <a:cubicBezTo>
                    <a:pt x="1564440" y="704190"/>
                    <a:pt x="1515238" y="726996"/>
                    <a:pt x="1496092" y="772573"/>
                  </a:cubicBezTo>
                  <a:cubicBezTo>
                    <a:pt x="1466088" y="843820"/>
                    <a:pt x="1405128" y="870967"/>
                    <a:pt x="1351693" y="912496"/>
                  </a:cubicBezTo>
                  <a:cubicBezTo>
                    <a:pt x="1234440" y="1003555"/>
                    <a:pt x="1108424" y="1053751"/>
                    <a:pt x="955548" y="1036416"/>
                  </a:cubicBezTo>
                  <a:cubicBezTo>
                    <a:pt x="916495" y="1031939"/>
                    <a:pt x="872585" y="1067277"/>
                    <a:pt x="831532" y="1085660"/>
                  </a:cubicBezTo>
                  <a:cubicBezTo>
                    <a:pt x="804767" y="1097662"/>
                    <a:pt x="780288" y="1119855"/>
                    <a:pt x="752665" y="1124141"/>
                  </a:cubicBezTo>
                  <a:cubicBezTo>
                    <a:pt x="673703" y="1136333"/>
                    <a:pt x="621887" y="1179196"/>
                    <a:pt x="610171" y="1252062"/>
                  </a:cubicBezTo>
                  <a:cubicBezTo>
                    <a:pt x="590550" y="1374268"/>
                    <a:pt x="619791" y="1457516"/>
                    <a:pt x="695039" y="1491139"/>
                  </a:cubicBezTo>
                  <a:cubicBezTo>
                    <a:pt x="708374" y="1497140"/>
                    <a:pt x="722947" y="1501522"/>
                    <a:pt x="737425" y="1503808"/>
                  </a:cubicBezTo>
                  <a:cubicBezTo>
                    <a:pt x="843439" y="1521143"/>
                    <a:pt x="894016" y="1580198"/>
                    <a:pt x="894112" y="1687735"/>
                  </a:cubicBezTo>
                  <a:cubicBezTo>
                    <a:pt x="894112" y="1714882"/>
                    <a:pt x="893635" y="1742123"/>
                    <a:pt x="894302" y="1769270"/>
                  </a:cubicBezTo>
                  <a:cubicBezTo>
                    <a:pt x="896969" y="1877664"/>
                    <a:pt x="947356" y="1927956"/>
                    <a:pt x="1054132" y="1929289"/>
                  </a:cubicBezTo>
                  <a:cubicBezTo>
                    <a:pt x="1166622" y="1930718"/>
                    <a:pt x="1217104" y="1882236"/>
                    <a:pt x="1221295" y="1769460"/>
                  </a:cubicBezTo>
                  <a:cubicBezTo>
                    <a:pt x="1222724" y="1729836"/>
                    <a:pt x="1224819" y="1690212"/>
                    <a:pt x="1227106" y="1639253"/>
                  </a:cubicBezTo>
                  <a:cubicBezTo>
                    <a:pt x="1306544" y="1690212"/>
                    <a:pt x="1373410" y="1731836"/>
                    <a:pt x="1438465" y="1776032"/>
                  </a:cubicBezTo>
                  <a:cubicBezTo>
                    <a:pt x="1453419" y="1786224"/>
                    <a:pt x="1465231" y="1803750"/>
                    <a:pt x="1473517" y="1820419"/>
                  </a:cubicBezTo>
                  <a:cubicBezTo>
                    <a:pt x="1516475" y="1906144"/>
                    <a:pt x="1578578" y="1940624"/>
                    <a:pt x="1663827" y="1923765"/>
                  </a:cubicBezTo>
                  <a:cubicBezTo>
                    <a:pt x="1744027" y="1907953"/>
                    <a:pt x="1789652" y="1846327"/>
                    <a:pt x="1791271" y="1749172"/>
                  </a:cubicBezTo>
                  <a:cubicBezTo>
                    <a:pt x="1792319" y="1683163"/>
                    <a:pt x="1791462" y="1617155"/>
                    <a:pt x="1791462" y="1550957"/>
                  </a:cubicBezTo>
                  <a:cubicBezTo>
                    <a:pt x="1910143" y="1510285"/>
                    <a:pt x="1981105" y="1435228"/>
                    <a:pt x="1981009" y="1314927"/>
                  </a:cubicBezTo>
                  <a:cubicBezTo>
                    <a:pt x="1980819" y="1194626"/>
                    <a:pt x="1909286" y="1120045"/>
                    <a:pt x="1790414" y="1079278"/>
                  </a:cubicBezTo>
                  <a:lnTo>
                    <a:pt x="1790414" y="1079183"/>
                  </a:lnTo>
                  <a:cubicBezTo>
                    <a:pt x="1790414" y="998983"/>
                    <a:pt x="1793557" y="924783"/>
                    <a:pt x="1789557" y="851059"/>
                  </a:cubicBezTo>
                  <a:cubicBezTo>
                    <a:pt x="1785556" y="777717"/>
                    <a:pt x="1736884" y="723615"/>
                    <a:pt x="1670399" y="707994"/>
                  </a:cubicBezTo>
                  <a:cubicBezTo>
                    <a:pt x="1652945" y="703875"/>
                    <a:pt x="1634919" y="702053"/>
                    <a:pt x="1617299" y="702587"/>
                  </a:cubicBezTo>
                  <a:close/>
                  <a:moveTo>
                    <a:pt x="1321213" y="505683"/>
                  </a:moveTo>
                  <a:cubicBezTo>
                    <a:pt x="1766316" y="507778"/>
                    <a:pt x="2128266" y="869919"/>
                    <a:pt x="2128552" y="1313403"/>
                  </a:cubicBezTo>
                  <a:cubicBezTo>
                    <a:pt x="2128837" y="1760983"/>
                    <a:pt x="1764125" y="2125695"/>
                    <a:pt x="1317212" y="2124647"/>
                  </a:cubicBezTo>
                  <a:cubicBezTo>
                    <a:pt x="873156" y="2123599"/>
                    <a:pt x="511587" y="1761935"/>
                    <a:pt x="509873" y="1316927"/>
                  </a:cubicBezTo>
                  <a:cubicBezTo>
                    <a:pt x="508158" y="870871"/>
                    <a:pt x="875538" y="503587"/>
                    <a:pt x="1321213" y="505683"/>
                  </a:cubicBezTo>
                  <a:close/>
                  <a:moveTo>
                    <a:pt x="377475" y="376142"/>
                  </a:moveTo>
                  <a:lnTo>
                    <a:pt x="635888" y="376142"/>
                  </a:lnTo>
                  <a:cubicBezTo>
                    <a:pt x="585342" y="449485"/>
                    <a:pt x="591756" y="517493"/>
                    <a:pt x="655129" y="580168"/>
                  </a:cubicBezTo>
                  <a:cubicBezTo>
                    <a:pt x="674369" y="599122"/>
                    <a:pt x="697229" y="614458"/>
                    <a:pt x="725042" y="636746"/>
                  </a:cubicBezTo>
                  <a:cubicBezTo>
                    <a:pt x="696658" y="666559"/>
                    <a:pt x="677227" y="686943"/>
                    <a:pt x="651319" y="714089"/>
                  </a:cubicBezTo>
                  <a:cubicBezTo>
                    <a:pt x="616362" y="680275"/>
                    <a:pt x="583310" y="648843"/>
                    <a:pt x="550830" y="616839"/>
                  </a:cubicBezTo>
                  <a:cubicBezTo>
                    <a:pt x="485012" y="552069"/>
                    <a:pt x="480821" y="551878"/>
                    <a:pt x="413670" y="611600"/>
                  </a:cubicBezTo>
                  <a:cubicBezTo>
                    <a:pt x="405193" y="619125"/>
                    <a:pt x="395001" y="624745"/>
                    <a:pt x="377475" y="636937"/>
                  </a:cubicBezTo>
                  <a:close/>
                  <a:moveTo>
                    <a:pt x="1996058" y="374237"/>
                  </a:moveTo>
                  <a:lnTo>
                    <a:pt x="2257615" y="374237"/>
                  </a:lnTo>
                  <a:lnTo>
                    <a:pt x="2257615" y="628364"/>
                  </a:lnTo>
                  <a:cubicBezTo>
                    <a:pt x="2183129" y="582771"/>
                    <a:pt x="2112330" y="593217"/>
                    <a:pt x="2045207" y="659701"/>
                  </a:cubicBezTo>
                  <a:cubicBezTo>
                    <a:pt x="2028062" y="676656"/>
                    <a:pt x="2009679" y="692372"/>
                    <a:pt x="1989676" y="710660"/>
                  </a:cubicBezTo>
                  <a:lnTo>
                    <a:pt x="1989676" y="710755"/>
                  </a:lnTo>
                  <a:cubicBezTo>
                    <a:pt x="1969198" y="685895"/>
                    <a:pt x="1951005" y="663797"/>
                    <a:pt x="1932812" y="641794"/>
                  </a:cubicBezTo>
                  <a:cubicBezTo>
                    <a:pt x="1926240" y="637889"/>
                    <a:pt x="1919572" y="634079"/>
                    <a:pt x="1913000" y="630174"/>
                  </a:cubicBezTo>
                  <a:cubicBezTo>
                    <a:pt x="1949100" y="600932"/>
                    <a:pt x="1987486" y="574072"/>
                    <a:pt x="2020823" y="542068"/>
                  </a:cubicBezTo>
                  <a:cubicBezTo>
                    <a:pt x="2083498" y="481965"/>
                    <a:pt x="2082354" y="475202"/>
                    <a:pt x="2024347" y="411004"/>
                  </a:cubicBezTo>
                  <a:cubicBezTo>
                    <a:pt x="2016442" y="402241"/>
                    <a:pt x="2009869" y="392335"/>
                    <a:pt x="1996058" y="374237"/>
                  </a:cubicBezTo>
                  <a:close/>
                  <a:moveTo>
                    <a:pt x="1321974" y="0"/>
                  </a:moveTo>
                  <a:lnTo>
                    <a:pt x="1321974" y="95"/>
                  </a:lnTo>
                  <a:cubicBezTo>
                    <a:pt x="1377791" y="52769"/>
                    <a:pt x="1436274" y="107918"/>
                    <a:pt x="1494568" y="162878"/>
                  </a:cubicBezTo>
                  <a:cubicBezTo>
                    <a:pt x="1489424" y="168497"/>
                    <a:pt x="1486567" y="174403"/>
                    <a:pt x="1483614" y="174498"/>
                  </a:cubicBezTo>
                  <a:cubicBezTo>
                    <a:pt x="1341691" y="178975"/>
                    <a:pt x="1370171" y="207074"/>
                    <a:pt x="1367885" y="308039"/>
                  </a:cubicBezTo>
                  <a:cubicBezTo>
                    <a:pt x="1367218" y="339757"/>
                    <a:pt x="1367790" y="371475"/>
                    <a:pt x="1367790" y="408146"/>
                  </a:cubicBezTo>
                  <a:lnTo>
                    <a:pt x="1270730" y="408146"/>
                  </a:lnTo>
                  <a:cubicBezTo>
                    <a:pt x="1270730" y="362045"/>
                    <a:pt x="1271016" y="318230"/>
                    <a:pt x="1270730" y="274415"/>
                  </a:cubicBezTo>
                  <a:cubicBezTo>
                    <a:pt x="1270159" y="187166"/>
                    <a:pt x="1266063" y="182975"/>
                    <a:pt x="1180243" y="177641"/>
                  </a:cubicBezTo>
                  <a:cubicBezTo>
                    <a:pt x="1168527" y="176879"/>
                    <a:pt x="1157002" y="174498"/>
                    <a:pt x="1148810" y="173260"/>
                  </a:cubicBezTo>
                  <a:cubicBezTo>
                    <a:pt x="1207008" y="115062"/>
                    <a:pt x="1264920" y="57055"/>
                    <a:pt x="132197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49" name="Freeform: Shape 10248">
              <a:extLst>
                <a:ext uri="{FF2B5EF4-FFF2-40B4-BE49-F238E27FC236}">
                  <a16:creationId xmlns:a16="http://schemas.microsoft.com/office/drawing/2014/main" id="{2B7BC48B-FFC5-9D84-0382-1B2401A63C6B}"/>
                </a:ext>
              </a:extLst>
            </p:cNvPr>
            <p:cNvSpPr/>
            <p:nvPr/>
          </p:nvSpPr>
          <p:spPr>
            <a:xfrm>
              <a:off x="4957417" y="5689155"/>
              <a:ext cx="437130" cy="362188"/>
            </a:xfrm>
            <a:custGeom>
              <a:avLst/>
              <a:gdLst>
                <a:gd name="connsiteX0" fmla="*/ 1117025 w 2168051"/>
                <a:gd name="connsiteY0" fmla="*/ 1023375 h 1796365"/>
                <a:gd name="connsiteX1" fmla="*/ 1307335 w 2168051"/>
                <a:gd name="connsiteY1" fmla="*/ 1054046 h 1796365"/>
                <a:gd name="connsiteX2" fmla="*/ 1307335 w 2168051"/>
                <a:gd name="connsiteY2" fmla="*/ 1533915 h 1796365"/>
                <a:gd name="connsiteX3" fmla="*/ 1117025 w 2168051"/>
                <a:gd name="connsiteY3" fmla="*/ 1533915 h 1796365"/>
                <a:gd name="connsiteX4" fmla="*/ 1543745 w 2168051"/>
                <a:gd name="connsiteY4" fmla="*/ 978131 h 1796365"/>
                <a:gd name="connsiteX5" fmla="*/ 1575940 w 2168051"/>
                <a:gd name="connsiteY5" fmla="*/ 1002420 h 1796365"/>
                <a:gd name="connsiteX6" fmla="*/ 1708813 w 2168051"/>
                <a:gd name="connsiteY6" fmla="*/ 1138437 h 1796365"/>
                <a:gd name="connsiteX7" fmla="*/ 1735007 w 2168051"/>
                <a:gd name="connsiteY7" fmla="*/ 1200063 h 1796365"/>
                <a:gd name="connsiteX8" fmla="*/ 1736055 w 2168051"/>
                <a:gd name="connsiteY8" fmla="*/ 1494862 h 1796365"/>
                <a:gd name="connsiteX9" fmla="*/ 1732245 w 2168051"/>
                <a:gd name="connsiteY9" fmla="*/ 1535820 h 1796365"/>
                <a:gd name="connsiteX10" fmla="*/ 1543745 w 2168051"/>
                <a:gd name="connsiteY10" fmla="*/ 1535820 h 1796365"/>
                <a:gd name="connsiteX11" fmla="*/ 710784 w 2168051"/>
                <a:gd name="connsiteY11" fmla="*/ 750769 h 1796365"/>
                <a:gd name="connsiteX12" fmla="*/ 824036 w 2168051"/>
                <a:gd name="connsiteY12" fmla="*/ 751055 h 1796365"/>
                <a:gd name="connsiteX13" fmla="*/ 841467 w 2168051"/>
                <a:gd name="connsiteY13" fmla="*/ 756580 h 1796365"/>
                <a:gd name="connsiteX14" fmla="*/ 902427 w 2168051"/>
                <a:gd name="connsiteY14" fmla="*/ 881833 h 1796365"/>
                <a:gd name="connsiteX15" fmla="*/ 904904 w 2168051"/>
                <a:gd name="connsiteY15" fmla="*/ 1510293 h 1796365"/>
                <a:gd name="connsiteX16" fmla="*/ 901094 w 2168051"/>
                <a:gd name="connsiteY16" fmla="*/ 1533343 h 1796365"/>
                <a:gd name="connsiteX17" fmla="*/ 710784 w 2168051"/>
                <a:gd name="connsiteY17" fmla="*/ 1533343 h 1796365"/>
                <a:gd name="connsiteX18" fmla="*/ 1306478 w 2168051"/>
                <a:gd name="connsiteY18" fmla="*/ 318810 h 1796365"/>
                <a:gd name="connsiteX19" fmla="*/ 1318956 w 2168051"/>
                <a:gd name="connsiteY19" fmla="*/ 365482 h 1796365"/>
                <a:gd name="connsiteX20" fmla="*/ 1385345 w 2168051"/>
                <a:gd name="connsiteY20" fmla="*/ 392248 h 1796365"/>
                <a:gd name="connsiteX21" fmla="*/ 1369343 w 2168051"/>
                <a:gd name="connsiteY21" fmla="*/ 443968 h 1796365"/>
                <a:gd name="connsiteX22" fmla="*/ 1297429 w 2168051"/>
                <a:gd name="connsiteY22" fmla="*/ 431586 h 1796365"/>
                <a:gd name="connsiteX23" fmla="*/ 1248375 w 2168051"/>
                <a:gd name="connsiteY23" fmla="*/ 457018 h 1796365"/>
                <a:gd name="connsiteX24" fmla="*/ 1274760 w 2168051"/>
                <a:gd name="connsiteY24" fmla="*/ 504928 h 1796365"/>
                <a:gd name="connsiteX25" fmla="*/ 1338387 w 2168051"/>
                <a:gd name="connsiteY25" fmla="*/ 537028 h 1796365"/>
                <a:gd name="connsiteX26" fmla="*/ 1340577 w 2168051"/>
                <a:gd name="connsiteY26" fmla="*/ 725051 h 1796365"/>
                <a:gd name="connsiteX27" fmla="*/ 1303335 w 2168051"/>
                <a:gd name="connsiteY27" fmla="*/ 792488 h 1796365"/>
                <a:gd name="connsiteX28" fmla="*/ 1257615 w 2168051"/>
                <a:gd name="connsiteY28" fmla="*/ 792488 h 1796365"/>
                <a:gd name="connsiteX29" fmla="*/ 1247804 w 2168051"/>
                <a:gd name="connsiteY29" fmla="*/ 745816 h 1796365"/>
                <a:gd name="connsiteX30" fmla="*/ 1189225 w 2168051"/>
                <a:gd name="connsiteY30" fmla="*/ 659424 h 1796365"/>
                <a:gd name="connsiteX31" fmla="*/ 1256091 w 2168051"/>
                <a:gd name="connsiteY31" fmla="*/ 676950 h 1796365"/>
                <a:gd name="connsiteX32" fmla="*/ 1322385 w 2168051"/>
                <a:gd name="connsiteY32" fmla="*/ 645994 h 1796365"/>
                <a:gd name="connsiteX33" fmla="*/ 1285618 w 2168051"/>
                <a:gd name="connsiteY33" fmla="*/ 587605 h 1796365"/>
                <a:gd name="connsiteX34" fmla="*/ 1234278 w 2168051"/>
                <a:gd name="connsiteY34" fmla="*/ 562936 h 1796365"/>
                <a:gd name="connsiteX35" fmla="*/ 1172366 w 2168051"/>
                <a:gd name="connsiteY35" fmla="*/ 474163 h 1796365"/>
                <a:gd name="connsiteX36" fmla="*/ 1233326 w 2168051"/>
                <a:gd name="connsiteY36" fmla="*/ 380341 h 1796365"/>
                <a:gd name="connsiteX37" fmla="*/ 1251900 w 2168051"/>
                <a:gd name="connsiteY37" fmla="*/ 369864 h 1796365"/>
                <a:gd name="connsiteX38" fmla="*/ 1251995 w 2168051"/>
                <a:gd name="connsiteY38" fmla="*/ 369959 h 1796365"/>
                <a:gd name="connsiteX39" fmla="*/ 1306478 w 2168051"/>
                <a:gd name="connsiteY39" fmla="*/ 318810 h 1796365"/>
                <a:gd name="connsiteX40" fmla="*/ 299971 w 2168051"/>
                <a:gd name="connsiteY40" fmla="*/ 258231 h 1796365"/>
                <a:gd name="connsiteX41" fmla="*/ 490757 w 2168051"/>
                <a:gd name="connsiteY41" fmla="*/ 258231 h 1796365"/>
                <a:gd name="connsiteX42" fmla="*/ 490757 w 2168051"/>
                <a:gd name="connsiteY42" fmla="*/ 1533533 h 1796365"/>
                <a:gd name="connsiteX43" fmla="*/ 455610 w 2168051"/>
                <a:gd name="connsiteY43" fmla="*/ 1537915 h 1796365"/>
                <a:gd name="connsiteX44" fmla="*/ 299971 w 2168051"/>
                <a:gd name="connsiteY44" fmla="*/ 1538105 h 1796365"/>
                <a:gd name="connsiteX45" fmla="*/ 1286856 w 2168051"/>
                <a:gd name="connsiteY45" fmla="*/ 247563 h 1796365"/>
                <a:gd name="connsiteX46" fmla="*/ 967483 w 2168051"/>
                <a:gd name="connsiteY46" fmla="*/ 568651 h 1796365"/>
                <a:gd name="connsiteX47" fmla="*/ 1289523 w 2168051"/>
                <a:gd name="connsiteY47" fmla="*/ 886977 h 1796365"/>
                <a:gd name="connsiteX48" fmla="*/ 1608230 w 2168051"/>
                <a:gd name="connsiteY48" fmla="*/ 565984 h 1796365"/>
                <a:gd name="connsiteX49" fmla="*/ 1608325 w 2168051"/>
                <a:gd name="connsiteY49" fmla="*/ 565984 h 1796365"/>
                <a:gd name="connsiteX50" fmla="*/ 1286856 w 2168051"/>
                <a:gd name="connsiteY50" fmla="*/ 247563 h 1796365"/>
                <a:gd name="connsiteX51" fmla="*/ 1254138 w 2168051"/>
                <a:gd name="connsiteY51" fmla="*/ 135788 h 1796365"/>
                <a:gd name="connsiteX52" fmla="*/ 1541364 w 2168051"/>
                <a:gd name="connsiteY52" fmla="*/ 215845 h 1796365"/>
                <a:gd name="connsiteX53" fmla="*/ 1716719 w 2168051"/>
                <a:gd name="connsiteY53" fmla="*/ 504738 h 1796365"/>
                <a:gd name="connsiteX54" fmla="*/ 1633947 w 2168051"/>
                <a:gd name="connsiteY54" fmla="*/ 831065 h 1796365"/>
                <a:gd name="connsiteX55" fmla="*/ 1633757 w 2168051"/>
                <a:gd name="connsiteY55" fmla="*/ 831065 h 1796365"/>
                <a:gd name="connsiteX56" fmla="*/ 1670904 w 2168051"/>
                <a:gd name="connsiteY56" fmla="*/ 870308 h 1796365"/>
                <a:gd name="connsiteX57" fmla="*/ 2125152 w 2168051"/>
                <a:gd name="connsiteY57" fmla="*/ 1331985 h 1796365"/>
                <a:gd name="connsiteX58" fmla="*/ 2151440 w 2168051"/>
                <a:gd name="connsiteY58" fmla="*/ 1359512 h 1796365"/>
                <a:gd name="connsiteX59" fmla="*/ 2150869 w 2168051"/>
                <a:gd name="connsiteY59" fmla="*/ 1440855 h 1796365"/>
                <a:gd name="connsiteX60" fmla="*/ 2073526 w 2168051"/>
                <a:gd name="connsiteY60" fmla="*/ 1438855 h 1796365"/>
                <a:gd name="connsiteX61" fmla="*/ 2042951 w 2168051"/>
                <a:gd name="connsiteY61" fmla="*/ 1408851 h 1796365"/>
                <a:gd name="connsiteX62" fmla="*/ 1585084 w 2168051"/>
                <a:gd name="connsiteY62" fmla="*/ 944127 h 1796365"/>
                <a:gd name="connsiteX63" fmla="*/ 1552032 w 2168051"/>
                <a:gd name="connsiteY63" fmla="*/ 912885 h 1796365"/>
                <a:gd name="connsiteX64" fmla="*/ 1172270 w 2168051"/>
                <a:gd name="connsiteY64" fmla="*/ 984322 h 1796365"/>
                <a:gd name="connsiteX65" fmla="*/ 929859 w 2168051"/>
                <a:gd name="connsiteY65" fmla="*/ 810491 h 1796365"/>
                <a:gd name="connsiteX66" fmla="*/ 982628 w 2168051"/>
                <a:gd name="connsiteY66" fmla="*/ 259755 h 1796365"/>
                <a:gd name="connsiteX67" fmla="*/ 1254138 w 2168051"/>
                <a:gd name="connsiteY67" fmla="*/ 135788 h 1796365"/>
                <a:gd name="connsiteX68" fmla="*/ 30033 w 2168051"/>
                <a:gd name="connsiteY68" fmla="*/ 8 h 1796365"/>
                <a:gd name="connsiteX69" fmla="*/ 61942 w 2168051"/>
                <a:gd name="connsiteY69" fmla="*/ 52681 h 1796365"/>
                <a:gd name="connsiteX70" fmla="*/ 62418 w 2168051"/>
                <a:gd name="connsiteY70" fmla="*/ 128881 h 1796365"/>
                <a:gd name="connsiteX71" fmla="*/ 65752 w 2168051"/>
                <a:gd name="connsiteY71" fmla="*/ 176887 h 1796365"/>
                <a:gd name="connsiteX72" fmla="*/ 138523 w 2168051"/>
                <a:gd name="connsiteY72" fmla="*/ 182793 h 1796365"/>
                <a:gd name="connsiteX73" fmla="*/ 139856 w 2168051"/>
                <a:gd name="connsiteY73" fmla="*/ 195366 h 1796365"/>
                <a:gd name="connsiteX74" fmla="*/ 67371 w 2168051"/>
                <a:gd name="connsiteY74" fmla="*/ 206320 h 1796365"/>
                <a:gd name="connsiteX75" fmla="*/ 67371 w 2168051"/>
                <a:gd name="connsiteY75" fmla="*/ 362911 h 1796365"/>
                <a:gd name="connsiteX76" fmla="*/ 138332 w 2168051"/>
                <a:gd name="connsiteY76" fmla="*/ 372817 h 1796365"/>
                <a:gd name="connsiteX77" fmla="*/ 139570 w 2168051"/>
                <a:gd name="connsiteY77" fmla="*/ 383866 h 1796365"/>
                <a:gd name="connsiteX78" fmla="*/ 66799 w 2168051"/>
                <a:gd name="connsiteY78" fmla="*/ 396820 h 1796365"/>
                <a:gd name="connsiteX79" fmla="*/ 66799 w 2168051"/>
                <a:gd name="connsiteY79" fmla="*/ 553792 h 1796365"/>
                <a:gd name="connsiteX80" fmla="*/ 139189 w 2168051"/>
                <a:gd name="connsiteY80" fmla="*/ 563126 h 1796365"/>
                <a:gd name="connsiteX81" fmla="*/ 140237 w 2168051"/>
                <a:gd name="connsiteY81" fmla="*/ 574366 h 1796365"/>
                <a:gd name="connsiteX82" fmla="*/ 66704 w 2168051"/>
                <a:gd name="connsiteY82" fmla="*/ 585415 h 1796365"/>
                <a:gd name="connsiteX83" fmla="*/ 66704 w 2168051"/>
                <a:gd name="connsiteY83" fmla="*/ 740958 h 1796365"/>
                <a:gd name="connsiteX84" fmla="*/ 139189 w 2168051"/>
                <a:gd name="connsiteY84" fmla="*/ 749816 h 1796365"/>
                <a:gd name="connsiteX85" fmla="*/ 139951 w 2168051"/>
                <a:gd name="connsiteY85" fmla="*/ 762008 h 1796365"/>
                <a:gd name="connsiteX86" fmla="*/ 66609 w 2168051"/>
                <a:gd name="connsiteY86" fmla="*/ 773629 h 1796365"/>
                <a:gd name="connsiteX87" fmla="*/ 66609 w 2168051"/>
                <a:gd name="connsiteY87" fmla="*/ 929934 h 1796365"/>
                <a:gd name="connsiteX88" fmla="*/ 138332 w 2168051"/>
                <a:gd name="connsiteY88" fmla="*/ 940126 h 1796365"/>
                <a:gd name="connsiteX89" fmla="*/ 139189 w 2168051"/>
                <a:gd name="connsiteY89" fmla="*/ 952127 h 1796365"/>
                <a:gd name="connsiteX90" fmla="*/ 66323 w 2168051"/>
                <a:gd name="connsiteY90" fmla="*/ 962509 h 1796365"/>
                <a:gd name="connsiteX91" fmla="*/ 66323 w 2168051"/>
                <a:gd name="connsiteY91" fmla="*/ 1118910 h 1796365"/>
                <a:gd name="connsiteX92" fmla="*/ 138332 w 2168051"/>
                <a:gd name="connsiteY92" fmla="*/ 1129578 h 1796365"/>
                <a:gd name="connsiteX93" fmla="*/ 138713 w 2168051"/>
                <a:gd name="connsiteY93" fmla="*/ 1141865 h 1796365"/>
                <a:gd name="connsiteX94" fmla="*/ 65752 w 2168051"/>
                <a:gd name="connsiteY94" fmla="*/ 1151009 h 1796365"/>
                <a:gd name="connsiteX95" fmla="*/ 65752 w 2168051"/>
                <a:gd name="connsiteY95" fmla="*/ 1310172 h 1796365"/>
                <a:gd name="connsiteX96" fmla="*/ 139380 w 2168051"/>
                <a:gd name="connsiteY96" fmla="*/ 1317697 h 1796365"/>
                <a:gd name="connsiteX97" fmla="*/ 140523 w 2168051"/>
                <a:gd name="connsiteY97" fmla="*/ 1329508 h 1796365"/>
                <a:gd name="connsiteX98" fmla="*/ 67085 w 2168051"/>
                <a:gd name="connsiteY98" fmla="*/ 1339223 h 1796365"/>
                <a:gd name="connsiteX99" fmla="*/ 67085 w 2168051"/>
                <a:gd name="connsiteY99" fmla="*/ 1497529 h 1796365"/>
                <a:gd name="connsiteX100" fmla="*/ 137189 w 2168051"/>
                <a:gd name="connsiteY100" fmla="*/ 1506387 h 1796365"/>
                <a:gd name="connsiteX101" fmla="*/ 138713 w 2168051"/>
                <a:gd name="connsiteY101" fmla="*/ 1517626 h 1796365"/>
                <a:gd name="connsiteX102" fmla="*/ 66990 w 2168051"/>
                <a:gd name="connsiteY102" fmla="*/ 1530485 h 1796365"/>
                <a:gd name="connsiteX103" fmla="*/ 66990 w 2168051"/>
                <a:gd name="connsiteY103" fmla="*/ 1730415 h 1796365"/>
                <a:gd name="connsiteX104" fmla="*/ 396364 w 2168051"/>
                <a:gd name="connsiteY104" fmla="*/ 1730415 h 1796365"/>
                <a:gd name="connsiteX105" fmla="*/ 404842 w 2168051"/>
                <a:gd name="connsiteY105" fmla="*/ 1640975 h 1796365"/>
                <a:gd name="connsiteX106" fmla="*/ 419224 w 2168051"/>
                <a:gd name="connsiteY106" fmla="*/ 1640975 h 1796365"/>
                <a:gd name="connsiteX107" fmla="*/ 429035 w 2168051"/>
                <a:gd name="connsiteY107" fmla="*/ 1731653 h 1796365"/>
                <a:gd name="connsiteX108" fmla="*/ 586483 w 2168051"/>
                <a:gd name="connsiteY108" fmla="*/ 1731653 h 1796365"/>
                <a:gd name="connsiteX109" fmla="*/ 592770 w 2168051"/>
                <a:gd name="connsiteY109" fmla="*/ 1641547 h 1796365"/>
                <a:gd name="connsiteX110" fmla="*/ 606676 w 2168051"/>
                <a:gd name="connsiteY110" fmla="*/ 1640880 h 1796365"/>
                <a:gd name="connsiteX111" fmla="*/ 615249 w 2168051"/>
                <a:gd name="connsiteY111" fmla="*/ 1731463 h 1796365"/>
                <a:gd name="connsiteX112" fmla="*/ 775364 w 2168051"/>
                <a:gd name="connsiteY112" fmla="*/ 1731463 h 1796365"/>
                <a:gd name="connsiteX113" fmla="*/ 782984 w 2168051"/>
                <a:gd name="connsiteY113" fmla="*/ 1641547 h 1796365"/>
                <a:gd name="connsiteX114" fmla="*/ 796605 w 2168051"/>
                <a:gd name="connsiteY114" fmla="*/ 1641356 h 1796365"/>
                <a:gd name="connsiteX115" fmla="*/ 804892 w 2168051"/>
                <a:gd name="connsiteY115" fmla="*/ 1730224 h 1796365"/>
                <a:gd name="connsiteX116" fmla="*/ 964150 w 2168051"/>
                <a:gd name="connsiteY116" fmla="*/ 1730224 h 1796365"/>
                <a:gd name="connsiteX117" fmla="*/ 971103 w 2168051"/>
                <a:gd name="connsiteY117" fmla="*/ 1641928 h 1796365"/>
                <a:gd name="connsiteX118" fmla="*/ 985295 w 2168051"/>
                <a:gd name="connsiteY118" fmla="*/ 1641451 h 1796365"/>
                <a:gd name="connsiteX119" fmla="*/ 994534 w 2168051"/>
                <a:gd name="connsiteY119" fmla="*/ 1730129 h 1796365"/>
                <a:gd name="connsiteX120" fmla="*/ 1155126 w 2168051"/>
                <a:gd name="connsiteY120" fmla="*/ 1730129 h 1796365"/>
                <a:gd name="connsiteX121" fmla="*/ 1161222 w 2168051"/>
                <a:gd name="connsiteY121" fmla="*/ 1641451 h 1796365"/>
                <a:gd name="connsiteX122" fmla="*/ 1174652 w 2168051"/>
                <a:gd name="connsiteY122" fmla="*/ 1640499 h 1796365"/>
                <a:gd name="connsiteX123" fmla="*/ 1184082 w 2168051"/>
                <a:gd name="connsiteY123" fmla="*/ 1731082 h 1796365"/>
                <a:gd name="connsiteX124" fmla="*/ 1340673 w 2168051"/>
                <a:gd name="connsiteY124" fmla="*/ 1731082 h 1796365"/>
                <a:gd name="connsiteX125" fmla="*/ 1349436 w 2168051"/>
                <a:gd name="connsiteY125" fmla="*/ 1639832 h 1796365"/>
                <a:gd name="connsiteX126" fmla="*/ 1363533 w 2168051"/>
                <a:gd name="connsiteY126" fmla="*/ 1640308 h 1796365"/>
                <a:gd name="connsiteX127" fmla="*/ 1371820 w 2168051"/>
                <a:gd name="connsiteY127" fmla="*/ 1730605 h 1796365"/>
                <a:gd name="connsiteX128" fmla="*/ 1529839 w 2168051"/>
                <a:gd name="connsiteY128" fmla="*/ 1730605 h 1796365"/>
                <a:gd name="connsiteX129" fmla="*/ 1539174 w 2168051"/>
                <a:gd name="connsiteY129" fmla="*/ 1640118 h 1796365"/>
                <a:gd name="connsiteX130" fmla="*/ 1552985 w 2168051"/>
                <a:gd name="connsiteY130" fmla="*/ 1640118 h 1796365"/>
                <a:gd name="connsiteX131" fmla="*/ 1562510 w 2168051"/>
                <a:gd name="connsiteY131" fmla="*/ 1731558 h 1796365"/>
                <a:gd name="connsiteX132" fmla="*/ 1719197 w 2168051"/>
                <a:gd name="connsiteY132" fmla="*/ 1731558 h 1796365"/>
                <a:gd name="connsiteX133" fmla="*/ 1727388 w 2168051"/>
                <a:gd name="connsiteY133" fmla="*/ 1641642 h 1796365"/>
                <a:gd name="connsiteX134" fmla="*/ 1740914 w 2168051"/>
                <a:gd name="connsiteY134" fmla="*/ 1641451 h 1796365"/>
                <a:gd name="connsiteX135" fmla="*/ 1750248 w 2168051"/>
                <a:gd name="connsiteY135" fmla="*/ 1734701 h 1796365"/>
                <a:gd name="connsiteX136" fmla="*/ 1861024 w 2168051"/>
                <a:gd name="connsiteY136" fmla="*/ 1734796 h 1796365"/>
                <a:gd name="connsiteX137" fmla="*/ 1905696 w 2168051"/>
                <a:gd name="connsiteY137" fmla="*/ 1765372 h 1796365"/>
                <a:gd name="connsiteX138" fmla="*/ 1861214 w 2168051"/>
                <a:gd name="connsiteY138" fmla="*/ 1796042 h 1796365"/>
                <a:gd name="connsiteX139" fmla="*/ 1827877 w 2168051"/>
                <a:gd name="connsiteY139" fmla="*/ 1796328 h 1796365"/>
                <a:gd name="connsiteX140" fmla="*/ 85183 w 2168051"/>
                <a:gd name="connsiteY140" fmla="*/ 1796328 h 1796365"/>
                <a:gd name="connsiteX141" fmla="*/ 124 w 2168051"/>
                <a:gd name="connsiteY141" fmla="*/ 1711936 h 1796365"/>
                <a:gd name="connsiteX142" fmla="*/ 124 w 2168051"/>
                <a:gd name="connsiteY142" fmla="*/ 78780 h 1796365"/>
                <a:gd name="connsiteX143" fmla="*/ 315 w 2168051"/>
                <a:gd name="connsiteY143" fmla="*/ 50205 h 1796365"/>
                <a:gd name="connsiteX144" fmla="*/ 30033 w 2168051"/>
                <a:gd name="connsiteY144" fmla="*/ 8 h 179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168051" h="1796365">
                  <a:moveTo>
                    <a:pt x="1117025" y="1023375"/>
                  </a:moveTo>
                  <a:cubicBezTo>
                    <a:pt x="1181890" y="1033852"/>
                    <a:pt x="1242374" y="1043568"/>
                    <a:pt x="1307335" y="1054046"/>
                  </a:cubicBezTo>
                  <a:lnTo>
                    <a:pt x="1307335" y="1533915"/>
                  </a:lnTo>
                  <a:lnTo>
                    <a:pt x="1117025" y="1533915"/>
                  </a:lnTo>
                  <a:close/>
                  <a:moveTo>
                    <a:pt x="1543745" y="978131"/>
                  </a:moveTo>
                  <a:cubicBezTo>
                    <a:pt x="1557461" y="988323"/>
                    <a:pt x="1567748" y="994228"/>
                    <a:pt x="1575940" y="1002420"/>
                  </a:cubicBezTo>
                  <a:cubicBezTo>
                    <a:pt x="1620802" y="1047187"/>
                    <a:pt x="1666713" y="1091193"/>
                    <a:pt x="1708813" y="1138437"/>
                  </a:cubicBezTo>
                  <a:cubicBezTo>
                    <a:pt x="1723101" y="1154439"/>
                    <a:pt x="1734436" y="1179108"/>
                    <a:pt x="1735007" y="1200063"/>
                  </a:cubicBezTo>
                  <a:cubicBezTo>
                    <a:pt x="1737674" y="1298266"/>
                    <a:pt x="1736341" y="1396564"/>
                    <a:pt x="1736055" y="1494862"/>
                  </a:cubicBezTo>
                  <a:cubicBezTo>
                    <a:pt x="1736055" y="1507054"/>
                    <a:pt x="1733864" y="1519341"/>
                    <a:pt x="1732245" y="1535820"/>
                  </a:cubicBezTo>
                  <a:lnTo>
                    <a:pt x="1543745" y="1535820"/>
                  </a:lnTo>
                  <a:close/>
                  <a:moveTo>
                    <a:pt x="710784" y="750769"/>
                  </a:moveTo>
                  <a:cubicBezTo>
                    <a:pt x="751646" y="750769"/>
                    <a:pt x="787841" y="750484"/>
                    <a:pt x="824036" y="751055"/>
                  </a:cubicBezTo>
                  <a:cubicBezTo>
                    <a:pt x="830037" y="751055"/>
                    <a:pt x="839372" y="752674"/>
                    <a:pt x="841467" y="756580"/>
                  </a:cubicBezTo>
                  <a:cubicBezTo>
                    <a:pt x="863375" y="797918"/>
                    <a:pt x="901189" y="839447"/>
                    <a:pt x="902427" y="881833"/>
                  </a:cubicBezTo>
                  <a:cubicBezTo>
                    <a:pt x="908618" y="1091193"/>
                    <a:pt x="905094" y="1300743"/>
                    <a:pt x="904904" y="1510293"/>
                  </a:cubicBezTo>
                  <a:cubicBezTo>
                    <a:pt x="904904" y="1516389"/>
                    <a:pt x="902999" y="1522580"/>
                    <a:pt x="901094" y="1533343"/>
                  </a:cubicBezTo>
                  <a:lnTo>
                    <a:pt x="710784" y="1533343"/>
                  </a:lnTo>
                  <a:close/>
                  <a:moveTo>
                    <a:pt x="1306478" y="318810"/>
                  </a:moveTo>
                  <a:cubicBezTo>
                    <a:pt x="1310478" y="333859"/>
                    <a:pt x="1314860" y="350052"/>
                    <a:pt x="1318956" y="365482"/>
                  </a:cubicBezTo>
                  <a:cubicBezTo>
                    <a:pt x="1340292" y="374055"/>
                    <a:pt x="1360389" y="382151"/>
                    <a:pt x="1385345" y="392248"/>
                  </a:cubicBezTo>
                  <a:lnTo>
                    <a:pt x="1369343" y="443968"/>
                  </a:lnTo>
                  <a:cubicBezTo>
                    <a:pt x="1342768" y="438825"/>
                    <a:pt x="1319718" y="429871"/>
                    <a:pt x="1297429" y="431586"/>
                  </a:cubicBezTo>
                  <a:cubicBezTo>
                    <a:pt x="1279998" y="432919"/>
                    <a:pt x="1256281" y="443206"/>
                    <a:pt x="1248375" y="457018"/>
                  </a:cubicBezTo>
                  <a:cubicBezTo>
                    <a:pt x="1236088" y="478449"/>
                    <a:pt x="1255329" y="494737"/>
                    <a:pt x="1274760" y="504928"/>
                  </a:cubicBezTo>
                  <a:cubicBezTo>
                    <a:pt x="1295810" y="515977"/>
                    <a:pt x="1317813" y="525217"/>
                    <a:pt x="1338387" y="537028"/>
                  </a:cubicBezTo>
                  <a:cubicBezTo>
                    <a:pt x="1417254" y="582271"/>
                    <a:pt x="1418111" y="677521"/>
                    <a:pt x="1340577" y="725051"/>
                  </a:cubicBezTo>
                  <a:cubicBezTo>
                    <a:pt x="1323747" y="735338"/>
                    <a:pt x="1311336" y="757817"/>
                    <a:pt x="1303335" y="792488"/>
                  </a:cubicBezTo>
                  <a:lnTo>
                    <a:pt x="1257615" y="792488"/>
                  </a:lnTo>
                  <a:cubicBezTo>
                    <a:pt x="1253995" y="775248"/>
                    <a:pt x="1250852" y="760103"/>
                    <a:pt x="1247804" y="745816"/>
                  </a:cubicBezTo>
                  <a:cubicBezTo>
                    <a:pt x="1188558" y="721813"/>
                    <a:pt x="1169032" y="693016"/>
                    <a:pt x="1189225" y="659424"/>
                  </a:cubicBezTo>
                  <a:cubicBezTo>
                    <a:pt x="1211037" y="665329"/>
                    <a:pt x="1233231" y="673902"/>
                    <a:pt x="1256091" y="676950"/>
                  </a:cubicBezTo>
                  <a:cubicBezTo>
                    <a:pt x="1283427" y="680665"/>
                    <a:pt x="1312669" y="679141"/>
                    <a:pt x="1322385" y="645994"/>
                  </a:cubicBezTo>
                  <a:cubicBezTo>
                    <a:pt x="1331433" y="615133"/>
                    <a:pt x="1309240" y="599798"/>
                    <a:pt x="1285618" y="587605"/>
                  </a:cubicBezTo>
                  <a:cubicBezTo>
                    <a:pt x="1268759" y="578938"/>
                    <a:pt x="1251042" y="571699"/>
                    <a:pt x="1234278" y="562936"/>
                  </a:cubicBezTo>
                  <a:cubicBezTo>
                    <a:pt x="1198274" y="544171"/>
                    <a:pt x="1172842" y="516549"/>
                    <a:pt x="1172366" y="474163"/>
                  </a:cubicBezTo>
                  <a:cubicBezTo>
                    <a:pt x="1171794" y="430443"/>
                    <a:pt x="1193702" y="399106"/>
                    <a:pt x="1233326" y="380341"/>
                  </a:cubicBezTo>
                  <a:cubicBezTo>
                    <a:pt x="1239041" y="377674"/>
                    <a:pt x="1244280" y="374150"/>
                    <a:pt x="1251900" y="369864"/>
                  </a:cubicBezTo>
                  <a:lnTo>
                    <a:pt x="1251995" y="369959"/>
                  </a:lnTo>
                  <a:cubicBezTo>
                    <a:pt x="1257072" y="333066"/>
                    <a:pt x="1275236" y="316016"/>
                    <a:pt x="1306478" y="318810"/>
                  </a:cubicBezTo>
                  <a:close/>
                  <a:moveTo>
                    <a:pt x="299971" y="258231"/>
                  </a:moveTo>
                  <a:lnTo>
                    <a:pt x="490757" y="258231"/>
                  </a:lnTo>
                  <a:lnTo>
                    <a:pt x="490757" y="1533533"/>
                  </a:lnTo>
                  <a:cubicBezTo>
                    <a:pt x="476946" y="1535343"/>
                    <a:pt x="466277" y="1537915"/>
                    <a:pt x="455610" y="1537915"/>
                  </a:cubicBezTo>
                  <a:cubicBezTo>
                    <a:pt x="405127" y="1538296"/>
                    <a:pt x="354549" y="1538105"/>
                    <a:pt x="299971" y="1538105"/>
                  </a:cubicBezTo>
                  <a:close/>
                  <a:moveTo>
                    <a:pt x="1286856" y="247563"/>
                  </a:moveTo>
                  <a:cubicBezTo>
                    <a:pt x="1108834" y="248040"/>
                    <a:pt x="966340" y="391296"/>
                    <a:pt x="967483" y="568651"/>
                  </a:cubicBezTo>
                  <a:cubicBezTo>
                    <a:pt x="968721" y="746388"/>
                    <a:pt x="1111310" y="887453"/>
                    <a:pt x="1289523" y="886977"/>
                  </a:cubicBezTo>
                  <a:cubicBezTo>
                    <a:pt x="1467545" y="886500"/>
                    <a:pt x="1608801" y="744292"/>
                    <a:pt x="1608230" y="565984"/>
                  </a:cubicBezTo>
                  <a:lnTo>
                    <a:pt x="1608325" y="565984"/>
                  </a:lnTo>
                  <a:cubicBezTo>
                    <a:pt x="1607849" y="387676"/>
                    <a:pt x="1465831" y="247087"/>
                    <a:pt x="1286856" y="247563"/>
                  </a:cubicBezTo>
                  <a:close/>
                  <a:moveTo>
                    <a:pt x="1254138" y="135788"/>
                  </a:moveTo>
                  <a:cubicBezTo>
                    <a:pt x="1353579" y="127929"/>
                    <a:pt x="1455639" y="154076"/>
                    <a:pt x="1541364" y="215845"/>
                  </a:cubicBezTo>
                  <a:cubicBezTo>
                    <a:pt x="1640424" y="287187"/>
                    <a:pt x="1699193" y="384057"/>
                    <a:pt x="1716719" y="504738"/>
                  </a:cubicBezTo>
                  <a:cubicBezTo>
                    <a:pt x="1733960" y="623229"/>
                    <a:pt x="1703670" y="731148"/>
                    <a:pt x="1633947" y="831065"/>
                  </a:cubicBezTo>
                  <a:lnTo>
                    <a:pt x="1633757" y="831065"/>
                  </a:lnTo>
                  <a:cubicBezTo>
                    <a:pt x="1647377" y="845448"/>
                    <a:pt x="1658903" y="858116"/>
                    <a:pt x="1670904" y="870308"/>
                  </a:cubicBezTo>
                  <a:cubicBezTo>
                    <a:pt x="1822256" y="1024232"/>
                    <a:pt x="1973704" y="1178061"/>
                    <a:pt x="2125152" y="1331985"/>
                  </a:cubicBezTo>
                  <a:cubicBezTo>
                    <a:pt x="2134010" y="1341033"/>
                    <a:pt x="2143535" y="1349606"/>
                    <a:pt x="2151440" y="1359512"/>
                  </a:cubicBezTo>
                  <a:cubicBezTo>
                    <a:pt x="2173919" y="1387706"/>
                    <a:pt x="2173443" y="1419519"/>
                    <a:pt x="2150869" y="1440855"/>
                  </a:cubicBezTo>
                  <a:cubicBezTo>
                    <a:pt x="2129152" y="1461429"/>
                    <a:pt x="2100768" y="1461144"/>
                    <a:pt x="2073526" y="1438855"/>
                  </a:cubicBezTo>
                  <a:cubicBezTo>
                    <a:pt x="2062477" y="1429806"/>
                    <a:pt x="2052952" y="1419043"/>
                    <a:pt x="2042951" y="1408851"/>
                  </a:cubicBezTo>
                  <a:cubicBezTo>
                    <a:pt x="1890360" y="1253975"/>
                    <a:pt x="1737770" y="1099003"/>
                    <a:pt x="1585084" y="944127"/>
                  </a:cubicBezTo>
                  <a:cubicBezTo>
                    <a:pt x="1575178" y="934125"/>
                    <a:pt x="1564605" y="924791"/>
                    <a:pt x="1552032" y="912885"/>
                  </a:cubicBezTo>
                  <a:cubicBezTo>
                    <a:pt x="1435446" y="992323"/>
                    <a:pt x="1309907" y="1022613"/>
                    <a:pt x="1172270" y="984322"/>
                  </a:cubicBezTo>
                  <a:cubicBezTo>
                    <a:pt x="1070258" y="955938"/>
                    <a:pt x="989676" y="897168"/>
                    <a:pt x="929859" y="810491"/>
                  </a:cubicBezTo>
                  <a:cubicBezTo>
                    <a:pt x="812511" y="640565"/>
                    <a:pt x="835466" y="405012"/>
                    <a:pt x="982628" y="259755"/>
                  </a:cubicBezTo>
                  <a:cubicBezTo>
                    <a:pt x="1057876" y="185508"/>
                    <a:pt x="1154697" y="143646"/>
                    <a:pt x="1254138" y="135788"/>
                  </a:cubicBezTo>
                  <a:close/>
                  <a:moveTo>
                    <a:pt x="30033" y="8"/>
                  </a:moveTo>
                  <a:cubicBezTo>
                    <a:pt x="64704" y="-563"/>
                    <a:pt x="61180" y="29440"/>
                    <a:pt x="61942" y="52681"/>
                  </a:cubicBezTo>
                  <a:cubicBezTo>
                    <a:pt x="62799" y="78018"/>
                    <a:pt x="61846" y="103450"/>
                    <a:pt x="62418" y="128881"/>
                  </a:cubicBezTo>
                  <a:cubicBezTo>
                    <a:pt x="62799" y="144217"/>
                    <a:pt x="64513" y="159552"/>
                    <a:pt x="65752" y="176887"/>
                  </a:cubicBezTo>
                  <a:cubicBezTo>
                    <a:pt x="92517" y="179078"/>
                    <a:pt x="115472" y="180888"/>
                    <a:pt x="138523" y="182793"/>
                  </a:cubicBezTo>
                  <a:lnTo>
                    <a:pt x="139856" y="195366"/>
                  </a:lnTo>
                  <a:lnTo>
                    <a:pt x="67371" y="206320"/>
                  </a:lnTo>
                  <a:lnTo>
                    <a:pt x="67371" y="362911"/>
                  </a:lnTo>
                  <a:cubicBezTo>
                    <a:pt x="90231" y="366054"/>
                    <a:pt x="114234" y="369483"/>
                    <a:pt x="138332" y="372817"/>
                  </a:cubicBezTo>
                  <a:lnTo>
                    <a:pt x="139570" y="383866"/>
                  </a:lnTo>
                  <a:cubicBezTo>
                    <a:pt x="116806" y="387961"/>
                    <a:pt x="94041" y="391962"/>
                    <a:pt x="66799" y="396820"/>
                  </a:cubicBezTo>
                  <a:lnTo>
                    <a:pt x="66799" y="553792"/>
                  </a:lnTo>
                  <a:cubicBezTo>
                    <a:pt x="90898" y="556935"/>
                    <a:pt x="115091" y="559983"/>
                    <a:pt x="139189" y="563126"/>
                  </a:cubicBezTo>
                  <a:lnTo>
                    <a:pt x="140237" y="574366"/>
                  </a:lnTo>
                  <a:lnTo>
                    <a:pt x="66704" y="585415"/>
                  </a:lnTo>
                  <a:lnTo>
                    <a:pt x="66704" y="740958"/>
                  </a:lnTo>
                  <a:cubicBezTo>
                    <a:pt x="91469" y="744006"/>
                    <a:pt x="115377" y="746863"/>
                    <a:pt x="139189" y="749816"/>
                  </a:cubicBezTo>
                  <a:lnTo>
                    <a:pt x="139951" y="762008"/>
                  </a:lnTo>
                  <a:cubicBezTo>
                    <a:pt x="116996" y="765628"/>
                    <a:pt x="93946" y="769247"/>
                    <a:pt x="66609" y="773629"/>
                  </a:cubicBezTo>
                  <a:lnTo>
                    <a:pt x="66609" y="929934"/>
                  </a:lnTo>
                  <a:lnTo>
                    <a:pt x="138332" y="940126"/>
                  </a:lnTo>
                  <a:lnTo>
                    <a:pt x="139189" y="952127"/>
                  </a:lnTo>
                  <a:cubicBezTo>
                    <a:pt x="116234" y="955366"/>
                    <a:pt x="93279" y="958604"/>
                    <a:pt x="66323" y="962509"/>
                  </a:cubicBezTo>
                  <a:lnTo>
                    <a:pt x="66323" y="1118910"/>
                  </a:lnTo>
                  <a:lnTo>
                    <a:pt x="138332" y="1129578"/>
                  </a:lnTo>
                  <a:lnTo>
                    <a:pt x="138713" y="1141865"/>
                  </a:lnTo>
                  <a:cubicBezTo>
                    <a:pt x="115472" y="1144818"/>
                    <a:pt x="92326" y="1147675"/>
                    <a:pt x="65752" y="1151009"/>
                  </a:cubicBezTo>
                  <a:lnTo>
                    <a:pt x="65752" y="1310172"/>
                  </a:lnTo>
                  <a:cubicBezTo>
                    <a:pt x="90993" y="1312744"/>
                    <a:pt x="115186" y="1315220"/>
                    <a:pt x="139380" y="1317697"/>
                  </a:cubicBezTo>
                  <a:lnTo>
                    <a:pt x="140523" y="1329508"/>
                  </a:lnTo>
                  <a:lnTo>
                    <a:pt x="67085" y="1339223"/>
                  </a:lnTo>
                  <a:lnTo>
                    <a:pt x="67085" y="1497529"/>
                  </a:lnTo>
                  <a:cubicBezTo>
                    <a:pt x="91374" y="1500577"/>
                    <a:pt x="114234" y="1503529"/>
                    <a:pt x="137189" y="1506387"/>
                  </a:cubicBezTo>
                  <a:lnTo>
                    <a:pt x="138713" y="1517626"/>
                  </a:lnTo>
                  <a:cubicBezTo>
                    <a:pt x="116425" y="1521627"/>
                    <a:pt x="94136" y="1525627"/>
                    <a:pt x="66990" y="1530485"/>
                  </a:cubicBezTo>
                  <a:lnTo>
                    <a:pt x="66990" y="1730415"/>
                  </a:lnTo>
                  <a:lnTo>
                    <a:pt x="396364" y="1730415"/>
                  </a:lnTo>
                  <a:cubicBezTo>
                    <a:pt x="399127" y="1700887"/>
                    <a:pt x="401984" y="1670979"/>
                    <a:pt x="404842" y="1640975"/>
                  </a:cubicBezTo>
                  <a:lnTo>
                    <a:pt x="419224" y="1640975"/>
                  </a:lnTo>
                  <a:lnTo>
                    <a:pt x="429035" y="1731653"/>
                  </a:lnTo>
                  <a:lnTo>
                    <a:pt x="586483" y="1731653"/>
                  </a:lnTo>
                  <a:cubicBezTo>
                    <a:pt x="588579" y="1701554"/>
                    <a:pt x="590674" y="1671550"/>
                    <a:pt x="592770" y="1641547"/>
                  </a:cubicBezTo>
                  <a:lnTo>
                    <a:pt x="606676" y="1640880"/>
                  </a:lnTo>
                  <a:cubicBezTo>
                    <a:pt x="609439" y="1670122"/>
                    <a:pt x="612201" y="1699363"/>
                    <a:pt x="615249" y="1731463"/>
                  </a:cubicBezTo>
                  <a:lnTo>
                    <a:pt x="775364" y="1731463"/>
                  </a:lnTo>
                  <a:cubicBezTo>
                    <a:pt x="777936" y="1701173"/>
                    <a:pt x="780412" y="1671360"/>
                    <a:pt x="782984" y="1641547"/>
                  </a:cubicBezTo>
                  <a:lnTo>
                    <a:pt x="796605" y="1641356"/>
                  </a:lnTo>
                  <a:cubicBezTo>
                    <a:pt x="799272" y="1669550"/>
                    <a:pt x="801844" y="1697744"/>
                    <a:pt x="804892" y="1730224"/>
                  </a:cubicBezTo>
                  <a:lnTo>
                    <a:pt x="964150" y="1730224"/>
                  </a:lnTo>
                  <a:cubicBezTo>
                    <a:pt x="966436" y="1701745"/>
                    <a:pt x="968817" y="1671836"/>
                    <a:pt x="971103" y="1641928"/>
                  </a:cubicBezTo>
                  <a:lnTo>
                    <a:pt x="985295" y="1641451"/>
                  </a:lnTo>
                  <a:lnTo>
                    <a:pt x="994534" y="1730129"/>
                  </a:lnTo>
                  <a:lnTo>
                    <a:pt x="1155126" y="1730129"/>
                  </a:lnTo>
                  <a:cubicBezTo>
                    <a:pt x="1157221" y="1699840"/>
                    <a:pt x="1159222" y="1670693"/>
                    <a:pt x="1161222" y="1641451"/>
                  </a:cubicBezTo>
                  <a:lnTo>
                    <a:pt x="1174652" y="1640499"/>
                  </a:lnTo>
                  <a:cubicBezTo>
                    <a:pt x="1177700" y="1669550"/>
                    <a:pt x="1180653" y="1698601"/>
                    <a:pt x="1184082" y="1731082"/>
                  </a:cubicBezTo>
                  <a:lnTo>
                    <a:pt x="1340673" y="1731082"/>
                  </a:lnTo>
                  <a:cubicBezTo>
                    <a:pt x="1343721" y="1699363"/>
                    <a:pt x="1346578" y="1669645"/>
                    <a:pt x="1349436" y="1639832"/>
                  </a:cubicBezTo>
                  <a:lnTo>
                    <a:pt x="1363533" y="1640308"/>
                  </a:lnTo>
                  <a:cubicBezTo>
                    <a:pt x="1366200" y="1669169"/>
                    <a:pt x="1368867" y="1697935"/>
                    <a:pt x="1371820" y="1730605"/>
                  </a:cubicBezTo>
                  <a:lnTo>
                    <a:pt x="1529839" y="1730605"/>
                  </a:lnTo>
                  <a:cubicBezTo>
                    <a:pt x="1532983" y="1700030"/>
                    <a:pt x="1536126" y="1670122"/>
                    <a:pt x="1539174" y="1640118"/>
                  </a:cubicBezTo>
                  <a:lnTo>
                    <a:pt x="1552985" y="1640118"/>
                  </a:lnTo>
                  <a:cubicBezTo>
                    <a:pt x="1556033" y="1669645"/>
                    <a:pt x="1559177" y="1699268"/>
                    <a:pt x="1562510" y="1731558"/>
                  </a:cubicBezTo>
                  <a:lnTo>
                    <a:pt x="1719197" y="1731558"/>
                  </a:lnTo>
                  <a:cubicBezTo>
                    <a:pt x="1721959" y="1701078"/>
                    <a:pt x="1724721" y="1671360"/>
                    <a:pt x="1727388" y="1641642"/>
                  </a:cubicBezTo>
                  <a:lnTo>
                    <a:pt x="1740914" y="1641451"/>
                  </a:lnTo>
                  <a:cubicBezTo>
                    <a:pt x="1743866" y="1670979"/>
                    <a:pt x="1746819" y="1700411"/>
                    <a:pt x="1750248" y="1734701"/>
                  </a:cubicBezTo>
                  <a:cubicBezTo>
                    <a:pt x="1788634" y="1734701"/>
                    <a:pt x="1824829" y="1734320"/>
                    <a:pt x="1861024" y="1734796"/>
                  </a:cubicBezTo>
                  <a:cubicBezTo>
                    <a:pt x="1882360" y="1735082"/>
                    <a:pt x="1905506" y="1736987"/>
                    <a:pt x="1905696" y="1765372"/>
                  </a:cubicBezTo>
                  <a:cubicBezTo>
                    <a:pt x="1905886" y="1794042"/>
                    <a:pt x="1882550" y="1795185"/>
                    <a:pt x="1861214" y="1796042"/>
                  </a:cubicBezTo>
                  <a:cubicBezTo>
                    <a:pt x="1850165" y="1796518"/>
                    <a:pt x="1839021" y="1796328"/>
                    <a:pt x="1827877" y="1796328"/>
                  </a:cubicBezTo>
                  <a:cubicBezTo>
                    <a:pt x="1246947" y="1796328"/>
                    <a:pt x="666112" y="1796328"/>
                    <a:pt x="85183" y="1796328"/>
                  </a:cubicBezTo>
                  <a:cubicBezTo>
                    <a:pt x="28541" y="1796328"/>
                    <a:pt x="188" y="1768200"/>
                    <a:pt x="124" y="1711936"/>
                  </a:cubicBezTo>
                  <a:cubicBezTo>
                    <a:pt x="124" y="1167583"/>
                    <a:pt x="124" y="623134"/>
                    <a:pt x="124" y="78780"/>
                  </a:cubicBezTo>
                  <a:cubicBezTo>
                    <a:pt x="124" y="69255"/>
                    <a:pt x="-257" y="59730"/>
                    <a:pt x="315" y="50205"/>
                  </a:cubicBezTo>
                  <a:cubicBezTo>
                    <a:pt x="1744" y="28393"/>
                    <a:pt x="-923" y="580"/>
                    <a:pt x="30033" y="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532455"/>
      </p:ext>
    </p:extLst>
  </p:cSld>
  <p:clrMapOvr>
    <a:masterClrMapping/>
  </p:clrMapOvr>
</p:sld>
</file>

<file path=ppt/theme/theme1.xml><?xml version="1.0" encoding="utf-8"?>
<a:theme xmlns:a="http://schemas.openxmlformats.org/drawingml/2006/main" name="new-mc3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6FF"/>
      </a:accent1>
      <a:accent2>
        <a:srgbClr val="FF2600"/>
      </a:accent2>
      <a:accent3>
        <a:srgbClr val="FF9300"/>
      </a:accent3>
      <a:accent4>
        <a:srgbClr val="92D050"/>
      </a:accent4>
      <a:accent5>
        <a:srgbClr val="445469"/>
      </a:accent5>
      <a:accent6>
        <a:srgbClr val="932092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w-mc3" id="{1201F989-84D2-48EF-B4A5-DE873430290A}" vid="{DD9DD413-F151-408A-8CE6-00F4FBC66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new-w-mc3</Template>
  <TotalTime>486</TotalTime>
  <Words>360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new-mc3</vt:lpstr>
      <vt:lpstr>EXECUTIVE SUMMARY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Ashish Arora</cp:lastModifiedBy>
  <cp:revision>158</cp:revision>
  <dcterms:created xsi:type="dcterms:W3CDTF">2020-05-25T06:50:25Z</dcterms:created>
  <dcterms:modified xsi:type="dcterms:W3CDTF">2022-10-15T12:12:40Z</dcterms:modified>
</cp:coreProperties>
</file>