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70" r:id="rId2"/>
    <p:sldId id="267" r:id="rId3"/>
    <p:sldId id="265" r:id="rId4"/>
    <p:sldId id="266" r:id="rId5"/>
    <p:sldId id="269" r:id="rId6"/>
    <p:sldId id="271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C9C9"/>
    <a:srgbClr val="002D4D"/>
    <a:srgbClr val="004474"/>
    <a:srgbClr val="005A9A"/>
    <a:srgbClr val="338DCD"/>
    <a:srgbClr val="004373"/>
    <a:srgbClr val="2276CA"/>
    <a:srgbClr val="005490"/>
    <a:srgbClr val="22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5254" autoAdjust="0"/>
  </p:normalViewPr>
  <p:slideViewPr>
    <p:cSldViewPr snapToGrid="0">
      <p:cViewPr varScale="1">
        <p:scale>
          <a:sx n="100" d="100"/>
          <a:sy n="100" d="100"/>
        </p:scale>
        <p:origin x="2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6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8827-4D3A-3094-A501-807FDAB564C3}"/>
              </a:ext>
            </a:extLst>
          </p:cNvPr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9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8914848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8914848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bubble.com/en/terms-of-use" TargetMode="External"/><Relationship Id="rId2" Type="http://schemas.openxmlformats.org/officeDocument/2006/relationships/hyperlink" Target="https://www.sketchbubble.com/en/eul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238" name="Group 4237">
            <a:extLst>
              <a:ext uri="{FF2B5EF4-FFF2-40B4-BE49-F238E27FC236}">
                <a16:creationId xmlns:a16="http://schemas.microsoft.com/office/drawing/2014/main" id="{72032839-65F8-A921-8DCF-B101324FE14F}"/>
              </a:ext>
            </a:extLst>
          </p:cNvPr>
          <p:cNvGrpSpPr/>
          <p:nvPr/>
        </p:nvGrpSpPr>
        <p:grpSpPr>
          <a:xfrm>
            <a:off x="224601" y="1035135"/>
            <a:ext cx="8694798" cy="4767688"/>
            <a:chOff x="358253" y="1035135"/>
            <a:chExt cx="8694798" cy="47676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0B1916-FD4F-E107-C22C-66324063D109}"/>
                </a:ext>
              </a:extLst>
            </p:cNvPr>
            <p:cNvGrpSpPr/>
            <p:nvPr/>
          </p:nvGrpSpPr>
          <p:grpSpPr>
            <a:xfrm>
              <a:off x="358253" y="1241476"/>
              <a:ext cx="4135010" cy="4074764"/>
              <a:chOff x="307195" y="1666834"/>
              <a:chExt cx="4135010" cy="4074764"/>
            </a:xfrm>
          </p:grpSpPr>
          <p:grpSp>
            <p:nvGrpSpPr>
              <p:cNvPr id="22" name="Graphic 145">
                <a:extLst>
                  <a:ext uri="{FF2B5EF4-FFF2-40B4-BE49-F238E27FC236}">
                    <a16:creationId xmlns:a16="http://schemas.microsoft.com/office/drawing/2014/main" id="{74700EA6-F81A-3030-42EA-8C5C718E7A22}"/>
                  </a:ext>
                </a:extLst>
              </p:cNvPr>
              <p:cNvGrpSpPr/>
              <p:nvPr/>
            </p:nvGrpSpPr>
            <p:grpSpPr>
              <a:xfrm>
                <a:off x="2067298" y="4013892"/>
                <a:ext cx="1651418" cy="1022105"/>
                <a:chOff x="4054083" y="3812752"/>
                <a:chExt cx="1629934" cy="1008808"/>
              </a:xfrm>
            </p:grpSpPr>
            <p:sp>
              <p:nvSpPr>
                <p:cNvPr id="4217" name="Freeform: Shape 4216">
                  <a:extLst>
                    <a:ext uri="{FF2B5EF4-FFF2-40B4-BE49-F238E27FC236}">
                      <a16:creationId xmlns:a16="http://schemas.microsoft.com/office/drawing/2014/main" id="{B36C754D-81C6-9EC3-59DF-958C739147E5}"/>
                    </a:ext>
                  </a:extLst>
                </p:cNvPr>
                <p:cNvSpPr/>
                <p:nvPr/>
              </p:nvSpPr>
              <p:spPr>
                <a:xfrm>
                  <a:off x="4054083" y="3812752"/>
                  <a:ext cx="1629934" cy="1008808"/>
                </a:xfrm>
                <a:custGeom>
                  <a:avLst/>
                  <a:gdLst>
                    <a:gd name="connsiteX0" fmla="*/ 0 w 1629934"/>
                    <a:gd name="connsiteY0" fmla="*/ 0 h 1008808"/>
                    <a:gd name="connsiteX1" fmla="*/ 1629934 w 1629934"/>
                    <a:gd name="connsiteY1" fmla="*/ 0 h 1008808"/>
                    <a:gd name="connsiteX2" fmla="*/ 1629934 w 1629934"/>
                    <a:gd name="connsiteY2" fmla="*/ 1008808 h 1008808"/>
                    <a:gd name="connsiteX3" fmla="*/ 0 w 1629934"/>
                    <a:gd name="connsiteY3" fmla="*/ 1008808 h 1008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9934" h="1008808">
                      <a:moveTo>
                        <a:pt x="0" y="0"/>
                      </a:moveTo>
                      <a:lnTo>
                        <a:pt x="1629934" y="0"/>
                      </a:lnTo>
                      <a:lnTo>
                        <a:pt x="1629934" y="1008808"/>
                      </a:lnTo>
                      <a:lnTo>
                        <a:pt x="0" y="1008808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8" name="Freeform: Shape 4217">
                  <a:extLst>
                    <a:ext uri="{FF2B5EF4-FFF2-40B4-BE49-F238E27FC236}">
                      <a16:creationId xmlns:a16="http://schemas.microsoft.com/office/drawing/2014/main" id="{26C7E652-BA81-5DC2-C355-BC3AA8DBAE2C}"/>
                    </a:ext>
                  </a:extLst>
                </p:cNvPr>
                <p:cNvSpPr/>
                <p:nvPr/>
              </p:nvSpPr>
              <p:spPr>
                <a:xfrm>
                  <a:off x="4227328" y="4109676"/>
                  <a:ext cx="1274623" cy="575101"/>
                </a:xfrm>
                <a:custGeom>
                  <a:avLst/>
                  <a:gdLst>
                    <a:gd name="connsiteX0" fmla="*/ 1063180 w 1274623"/>
                    <a:gd name="connsiteY0" fmla="*/ 432464 h 575101"/>
                    <a:gd name="connsiteX1" fmla="*/ 709366 w 1274623"/>
                    <a:gd name="connsiteY1" fmla="*/ 459783 h 575101"/>
                    <a:gd name="connsiteX2" fmla="*/ 584077 w 1274623"/>
                    <a:gd name="connsiteY2" fmla="*/ 295894 h 575101"/>
                    <a:gd name="connsiteX3" fmla="*/ 428100 w 1274623"/>
                    <a:gd name="connsiteY3" fmla="*/ 174053 h 575101"/>
                    <a:gd name="connsiteX4" fmla="*/ 232321 w 1274623"/>
                    <a:gd name="connsiteY4" fmla="*/ 243421 h 575101"/>
                    <a:gd name="connsiteX5" fmla="*/ 157153 w 1274623"/>
                    <a:gd name="connsiteY5" fmla="*/ 139971 h 575101"/>
                    <a:gd name="connsiteX6" fmla="*/ 106150 w 1274623"/>
                    <a:gd name="connsiteY6" fmla="*/ 18157 h 575101"/>
                    <a:gd name="connsiteX7" fmla="*/ 0 w 1274623"/>
                    <a:gd name="connsiteY7" fmla="*/ 40290 h 575101"/>
                    <a:gd name="connsiteX8" fmla="*/ 0 w 1274623"/>
                    <a:gd name="connsiteY8" fmla="*/ 575102 h 575101"/>
                    <a:gd name="connsiteX9" fmla="*/ 1274623 w 1274623"/>
                    <a:gd name="connsiteY9" fmla="*/ 575102 h 575101"/>
                    <a:gd name="connsiteX10" fmla="*/ 1063180 w 1274623"/>
                    <a:gd name="connsiteY10" fmla="*/ 432491 h 57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4623" h="575101">
                      <a:moveTo>
                        <a:pt x="1063180" y="432464"/>
                      </a:moveTo>
                      <a:cubicBezTo>
                        <a:pt x="950160" y="389614"/>
                        <a:pt x="820166" y="508113"/>
                        <a:pt x="709366" y="459783"/>
                      </a:cubicBezTo>
                      <a:cubicBezTo>
                        <a:pt x="644890" y="431662"/>
                        <a:pt x="615646" y="358739"/>
                        <a:pt x="584077" y="295894"/>
                      </a:cubicBezTo>
                      <a:cubicBezTo>
                        <a:pt x="552480" y="233049"/>
                        <a:pt x="498056" y="166756"/>
                        <a:pt x="428100" y="174053"/>
                      </a:cubicBezTo>
                      <a:cubicBezTo>
                        <a:pt x="357530" y="181405"/>
                        <a:pt x="300485" y="263122"/>
                        <a:pt x="232321" y="243421"/>
                      </a:cubicBezTo>
                      <a:cubicBezTo>
                        <a:pt x="189364" y="231018"/>
                        <a:pt x="167899" y="183356"/>
                        <a:pt x="157153" y="139971"/>
                      </a:cubicBezTo>
                      <a:cubicBezTo>
                        <a:pt x="146380" y="96560"/>
                        <a:pt x="138922" y="48604"/>
                        <a:pt x="106150" y="18157"/>
                      </a:cubicBezTo>
                      <a:cubicBezTo>
                        <a:pt x="73377" y="-12290"/>
                        <a:pt x="5132" y="-4137"/>
                        <a:pt x="0" y="40290"/>
                      </a:cubicBezTo>
                      <a:lnTo>
                        <a:pt x="0" y="575102"/>
                      </a:lnTo>
                      <a:lnTo>
                        <a:pt x="1274623" y="575102"/>
                      </a:lnTo>
                      <a:cubicBezTo>
                        <a:pt x="1274623" y="575102"/>
                        <a:pt x="1102288" y="447326"/>
                        <a:pt x="1063180" y="432491"/>
                      </a:cubicBezTo>
                      <a:close/>
                    </a:path>
                  </a:pathLst>
                </a:custGeom>
                <a:solidFill>
                  <a:srgbClr val="EBEBEB">
                    <a:alpha val="50000"/>
                  </a:srgb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9" name="Freeform: Shape 4218">
                  <a:extLst>
                    <a:ext uri="{FF2B5EF4-FFF2-40B4-BE49-F238E27FC236}">
                      <a16:creationId xmlns:a16="http://schemas.microsoft.com/office/drawing/2014/main" id="{ABD215FF-54E5-8938-7963-3D5991F205C7}"/>
                    </a:ext>
                  </a:extLst>
                </p:cNvPr>
                <p:cNvSpPr/>
                <p:nvPr/>
              </p:nvSpPr>
              <p:spPr>
                <a:xfrm>
                  <a:off x="4155956" y="4682692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0" name="Freeform: Shape 4219">
                  <a:extLst>
                    <a:ext uri="{FF2B5EF4-FFF2-40B4-BE49-F238E27FC236}">
                      <a16:creationId xmlns:a16="http://schemas.microsoft.com/office/drawing/2014/main" id="{A5D78A11-FC8E-3551-9866-8D2ED9A49EF3}"/>
                    </a:ext>
                  </a:extLst>
                </p:cNvPr>
                <p:cNvSpPr/>
                <p:nvPr/>
              </p:nvSpPr>
              <p:spPr>
                <a:xfrm>
                  <a:off x="4155956" y="4449088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1" name="Freeform: Shape 4220">
                  <a:extLst>
                    <a:ext uri="{FF2B5EF4-FFF2-40B4-BE49-F238E27FC236}">
                      <a16:creationId xmlns:a16="http://schemas.microsoft.com/office/drawing/2014/main" id="{EF1C8D08-A39F-9520-DBFD-7430D36DC517}"/>
                    </a:ext>
                  </a:extLst>
                </p:cNvPr>
                <p:cNvSpPr/>
                <p:nvPr/>
              </p:nvSpPr>
              <p:spPr>
                <a:xfrm>
                  <a:off x="4155956" y="4215511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2" name="Freeform: Shape 4221">
                  <a:extLst>
                    <a:ext uri="{FF2B5EF4-FFF2-40B4-BE49-F238E27FC236}">
                      <a16:creationId xmlns:a16="http://schemas.microsoft.com/office/drawing/2014/main" id="{F61CBAC1-E139-050A-0A29-B377EA08A563}"/>
                    </a:ext>
                  </a:extLst>
                </p:cNvPr>
                <p:cNvSpPr/>
                <p:nvPr/>
              </p:nvSpPr>
              <p:spPr>
                <a:xfrm>
                  <a:off x="4155956" y="3993509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5"/>
                        <a:pt x="1071066" y="4170"/>
                        <a:pt x="690039" y="4170"/>
                      </a:cubicBezTo>
                      <a:cubicBezTo>
                        <a:pt x="309013" y="4170"/>
                        <a:pt x="0" y="3235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FD73DAB-3033-B5BB-59B0-89F80880DA01}"/>
                  </a:ext>
                </a:extLst>
              </p:cNvPr>
              <p:cNvGrpSpPr/>
              <p:nvPr/>
            </p:nvGrpSpPr>
            <p:grpSpPr>
              <a:xfrm>
                <a:off x="1276795" y="1666834"/>
                <a:ext cx="2199226" cy="2275557"/>
                <a:chOff x="3273863" y="1496227"/>
                <a:chExt cx="2170616" cy="2245954"/>
              </a:xfrm>
            </p:grpSpPr>
            <p:sp>
              <p:nvSpPr>
                <p:cNvPr id="4150" name="Freeform: Shape 4149">
                  <a:extLst>
                    <a:ext uri="{FF2B5EF4-FFF2-40B4-BE49-F238E27FC236}">
                      <a16:creationId xmlns:a16="http://schemas.microsoft.com/office/drawing/2014/main" id="{FB30A849-1261-323F-8E1C-8B5363D56EF8}"/>
                    </a:ext>
                  </a:extLst>
                </p:cNvPr>
                <p:cNvSpPr/>
                <p:nvPr/>
              </p:nvSpPr>
              <p:spPr>
                <a:xfrm>
                  <a:off x="5106410" y="1503204"/>
                  <a:ext cx="338069" cy="916104"/>
                </a:xfrm>
                <a:custGeom>
                  <a:avLst/>
                  <a:gdLst>
                    <a:gd name="connsiteX0" fmla="*/ 203210 w 338069"/>
                    <a:gd name="connsiteY0" fmla="*/ 0 h 916104"/>
                    <a:gd name="connsiteX1" fmla="*/ 285382 w 338069"/>
                    <a:gd name="connsiteY1" fmla="*/ 286398 h 916104"/>
                    <a:gd name="connsiteX2" fmla="*/ 231840 w 338069"/>
                    <a:gd name="connsiteY2" fmla="*/ 737086 h 916104"/>
                    <a:gd name="connsiteX3" fmla="*/ 338069 w 338069"/>
                    <a:gd name="connsiteY3" fmla="*/ 916105 h 916104"/>
                    <a:gd name="connsiteX4" fmla="*/ 143279 w 338069"/>
                    <a:gd name="connsiteY4" fmla="*/ 916105 h 916104"/>
                    <a:gd name="connsiteX5" fmla="*/ 0 w 338069"/>
                    <a:gd name="connsiteY5" fmla="*/ 252289 h 916104"/>
                    <a:gd name="connsiteX6" fmla="*/ 0 w 338069"/>
                    <a:gd name="connsiteY6" fmla="*/ 0 h 916104"/>
                    <a:gd name="connsiteX7" fmla="*/ 203210 w 338069"/>
                    <a:gd name="connsiteY7" fmla="*/ 0 h 91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069" h="916104">
                      <a:moveTo>
                        <a:pt x="203210" y="0"/>
                      </a:moveTo>
                      <a:cubicBezTo>
                        <a:pt x="203210" y="0"/>
                        <a:pt x="346864" y="2005"/>
                        <a:pt x="285382" y="286398"/>
                      </a:cubicBezTo>
                      <a:cubicBezTo>
                        <a:pt x="223927" y="570764"/>
                        <a:pt x="231840" y="624574"/>
                        <a:pt x="231840" y="737086"/>
                      </a:cubicBezTo>
                      <a:cubicBezTo>
                        <a:pt x="231840" y="868897"/>
                        <a:pt x="338069" y="916105"/>
                        <a:pt x="338069" y="916105"/>
                      </a:cubicBezTo>
                      <a:lnTo>
                        <a:pt x="143279" y="916105"/>
                      </a:lnTo>
                      <a:lnTo>
                        <a:pt x="0" y="252289"/>
                      </a:lnTo>
                      <a:lnTo>
                        <a:pt x="0" y="0"/>
                      </a:lnTo>
                      <a:lnTo>
                        <a:pt x="20321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1" name="Freeform: Shape 4150">
                  <a:extLst>
                    <a:ext uri="{FF2B5EF4-FFF2-40B4-BE49-F238E27FC236}">
                      <a16:creationId xmlns:a16="http://schemas.microsoft.com/office/drawing/2014/main" id="{9DDDD55C-9D0A-CD0F-4EDC-F6A7AA9E03CC}"/>
                    </a:ext>
                  </a:extLst>
                </p:cNvPr>
                <p:cNvSpPr/>
                <p:nvPr/>
              </p:nvSpPr>
              <p:spPr>
                <a:xfrm>
                  <a:off x="3384814" y="1720903"/>
                  <a:ext cx="1967014" cy="2021278"/>
                </a:xfrm>
                <a:custGeom>
                  <a:avLst/>
                  <a:gdLst>
                    <a:gd name="connsiteX0" fmla="*/ 1967015 w 1967014"/>
                    <a:gd name="connsiteY0" fmla="*/ 2021279 h 2021278"/>
                    <a:gd name="connsiteX1" fmla="*/ 0 w 1967014"/>
                    <a:gd name="connsiteY1" fmla="*/ 2021279 h 2021278"/>
                    <a:gd name="connsiteX2" fmla="*/ 17536 w 1967014"/>
                    <a:gd name="connsiteY2" fmla="*/ 96847 h 2021278"/>
                    <a:gd name="connsiteX3" fmla="*/ 1870248 w 1967014"/>
                    <a:gd name="connsiteY3" fmla="*/ 0 h 2021278"/>
                    <a:gd name="connsiteX4" fmla="*/ 1967015 w 1967014"/>
                    <a:gd name="connsiteY4" fmla="*/ 2021279 h 202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7014" h="2021278">
                      <a:moveTo>
                        <a:pt x="1967015" y="2021279"/>
                      </a:moveTo>
                      <a:lnTo>
                        <a:pt x="0" y="2021279"/>
                      </a:lnTo>
                      <a:lnTo>
                        <a:pt x="17536" y="96847"/>
                      </a:lnTo>
                      <a:lnTo>
                        <a:pt x="1870248" y="0"/>
                      </a:lnTo>
                      <a:lnTo>
                        <a:pt x="1967015" y="202127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2" name="Freeform: Shape 4151">
                  <a:extLst>
                    <a:ext uri="{FF2B5EF4-FFF2-40B4-BE49-F238E27FC236}">
                      <a16:creationId xmlns:a16="http://schemas.microsoft.com/office/drawing/2014/main" id="{DEDA2544-12DA-88F2-31FC-818052D9CF1B}"/>
                    </a:ext>
                  </a:extLst>
                </p:cNvPr>
                <p:cNvSpPr/>
                <p:nvPr/>
              </p:nvSpPr>
              <p:spPr>
                <a:xfrm>
                  <a:off x="3317291" y="1730767"/>
                  <a:ext cx="1967041" cy="1961721"/>
                </a:xfrm>
                <a:custGeom>
                  <a:avLst/>
                  <a:gdLst>
                    <a:gd name="connsiteX0" fmla="*/ 1967041 w 1967041"/>
                    <a:gd name="connsiteY0" fmla="*/ 1961722 h 1961721"/>
                    <a:gd name="connsiteX1" fmla="*/ 0 w 1967041"/>
                    <a:gd name="connsiteY1" fmla="*/ 1961722 h 1961721"/>
                    <a:gd name="connsiteX2" fmla="*/ 17536 w 1967041"/>
                    <a:gd name="connsiteY2" fmla="*/ 37290 h 1961721"/>
                    <a:gd name="connsiteX3" fmla="*/ 1927426 w 1967041"/>
                    <a:gd name="connsiteY3" fmla="*/ 0 h 1961721"/>
                    <a:gd name="connsiteX4" fmla="*/ 1967041 w 1967041"/>
                    <a:gd name="connsiteY4" fmla="*/ 1961722 h 1961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7041" h="1961721">
                      <a:moveTo>
                        <a:pt x="1967041" y="1961722"/>
                      </a:moveTo>
                      <a:lnTo>
                        <a:pt x="0" y="1961722"/>
                      </a:lnTo>
                      <a:lnTo>
                        <a:pt x="17536" y="37290"/>
                      </a:lnTo>
                      <a:lnTo>
                        <a:pt x="1927426" y="0"/>
                      </a:lnTo>
                      <a:lnTo>
                        <a:pt x="1967041" y="1961722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3" name="Freeform: Shape 4152">
                  <a:extLst>
                    <a:ext uri="{FF2B5EF4-FFF2-40B4-BE49-F238E27FC236}">
                      <a16:creationId xmlns:a16="http://schemas.microsoft.com/office/drawing/2014/main" id="{6238A549-1B4B-4EE5-CD2B-704D022D5F40}"/>
                    </a:ext>
                  </a:extLst>
                </p:cNvPr>
                <p:cNvSpPr/>
                <p:nvPr/>
              </p:nvSpPr>
              <p:spPr>
                <a:xfrm>
                  <a:off x="3280509" y="1709810"/>
                  <a:ext cx="1964208" cy="1929029"/>
                </a:xfrm>
                <a:custGeom>
                  <a:avLst/>
                  <a:gdLst>
                    <a:gd name="connsiteX0" fmla="*/ 1963032 w 1964208"/>
                    <a:gd name="connsiteY0" fmla="*/ 1929030 h 1929029"/>
                    <a:gd name="connsiteX1" fmla="*/ 0 w 1964208"/>
                    <a:gd name="connsiteY1" fmla="*/ 1929030 h 1929029"/>
                    <a:gd name="connsiteX2" fmla="*/ 0 w 1964208"/>
                    <a:gd name="connsiteY2" fmla="*/ 4598 h 1929029"/>
                    <a:gd name="connsiteX3" fmla="*/ 1964208 w 1964208"/>
                    <a:gd name="connsiteY3" fmla="*/ 0 h 1929029"/>
                    <a:gd name="connsiteX4" fmla="*/ 1963032 w 1964208"/>
                    <a:gd name="connsiteY4" fmla="*/ 1929030 h 192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4208" h="1929029">
                      <a:moveTo>
                        <a:pt x="1963032" y="1929030"/>
                      </a:moveTo>
                      <a:lnTo>
                        <a:pt x="0" y="1929030"/>
                      </a:lnTo>
                      <a:lnTo>
                        <a:pt x="0" y="4598"/>
                      </a:lnTo>
                      <a:lnTo>
                        <a:pt x="1964208" y="0"/>
                      </a:lnTo>
                      <a:lnTo>
                        <a:pt x="1963032" y="192903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54" name="Freeform: Shape 4153">
                  <a:extLst>
                    <a:ext uri="{FF2B5EF4-FFF2-40B4-BE49-F238E27FC236}">
                      <a16:creationId xmlns:a16="http://schemas.microsoft.com/office/drawing/2014/main" id="{6C130F86-D2DB-6A88-1BC9-B8059A871816}"/>
                    </a:ext>
                  </a:extLst>
                </p:cNvPr>
                <p:cNvSpPr/>
                <p:nvPr/>
              </p:nvSpPr>
              <p:spPr>
                <a:xfrm>
                  <a:off x="3273863" y="1496227"/>
                  <a:ext cx="2026802" cy="213582"/>
                </a:xfrm>
                <a:custGeom>
                  <a:avLst/>
                  <a:gdLst>
                    <a:gd name="connsiteX0" fmla="*/ 1970855 w 2026802"/>
                    <a:gd name="connsiteY0" fmla="*/ 208396 h 213582"/>
                    <a:gd name="connsiteX1" fmla="*/ 2026803 w 2026802"/>
                    <a:gd name="connsiteY1" fmla="*/ 1069 h 213582"/>
                    <a:gd name="connsiteX2" fmla="*/ 157624 w 2026802"/>
                    <a:gd name="connsiteY2" fmla="*/ 0 h 213582"/>
                    <a:gd name="connsiteX3" fmla="*/ 2370 w 2026802"/>
                    <a:gd name="connsiteY3" fmla="*/ 184312 h 213582"/>
                    <a:gd name="connsiteX4" fmla="*/ 9961 w 2026802"/>
                    <a:gd name="connsiteY4" fmla="*/ 213582 h 213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6802" h="213582">
                      <a:moveTo>
                        <a:pt x="1970855" y="208396"/>
                      </a:moveTo>
                      <a:cubicBezTo>
                        <a:pt x="1869463" y="90325"/>
                        <a:pt x="1987107" y="2914"/>
                        <a:pt x="2026803" y="1069"/>
                      </a:cubicBezTo>
                      <a:lnTo>
                        <a:pt x="157624" y="0"/>
                      </a:lnTo>
                      <a:cubicBezTo>
                        <a:pt x="59895" y="-53"/>
                        <a:pt x="-14391" y="88026"/>
                        <a:pt x="2370" y="184312"/>
                      </a:cubicBezTo>
                      <a:cubicBezTo>
                        <a:pt x="4936" y="199094"/>
                        <a:pt x="9961" y="213582"/>
                        <a:pt x="9961" y="213582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5" name="Freeform: Shape 4154">
                  <a:extLst>
                    <a:ext uri="{FF2B5EF4-FFF2-40B4-BE49-F238E27FC236}">
                      <a16:creationId xmlns:a16="http://schemas.microsoft.com/office/drawing/2014/main" id="{D278337C-7719-F958-D5E3-E32DFE748F0E}"/>
                    </a:ext>
                  </a:extLst>
                </p:cNvPr>
                <p:cNvSpPr/>
                <p:nvPr/>
              </p:nvSpPr>
              <p:spPr>
                <a:xfrm>
                  <a:off x="3537476" y="2164160"/>
                  <a:ext cx="1555969" cy="830083"/>
                </a:xfrm>
                <a:custGeom>
                  <a:avLst/>
                  <a:gdLst>
                    <a:gd name="connsiteX0" fmla="*/ 1555969 w 1555969"/>
                    <a:gd name="connsiteY0" fmla="*/ 827651 h 830083"/>
                    <a:gd name="connsiteX1" fmla="*/ 1549821 w 1555969"/>
                    <a:gd name="connsiteY1" fmla="*/ 827892 h 830083"/>
                    <a:gd name="connsiteX2" fmla="*/ 1531778 w 1555969"/>
                    <a:gd name="connsiteY2" fmla="*/ 828132 h 830083"/>
                    <a:gd name="connsiteX3" fmla="*/ 1462410 w 1555969"/>
                    <a:gd name="connsiteY3" fmla="*/ 828587 h 830083"/>
                    <a:gd name="connsiteX4" fmla="*/ 1207234 w 1555969"/>
                    <a:gd name="connsiteY4" fmla="*/ 829362 h 830083"/>
                    <a:gd name="connsiteX5" fmla="*/ 365389 w 1555969"/>
                    <a:gd name="connsiteY5" fmla="*/ 830084 h 830083"/>
                    <a:gd name="connsiteX6" fmla="*/ 2326 w 1555969"/>
                    <a:gd name="connsiteY6" fmla="*/ 829977 h 830083"/>
                    <a:gd name="connsiteX7" fmla="*/ 0 w 1555969"/>
                    <a:gd name="connsiteY7" fmla="*/ 829977 h 830083"/>
                    <a:gd name="connsiteX8" fmla="*/ 0 w 1555969"/>
                    <a:gd name="connsiteY8" fmla="*/ 827651 h 830083"/>
                    <a:gd name="connsiteX9" fmla="*/ 882 w 1555969"/>
                    <a:gd name="connsiteY9" fmla="*/ 233363 h 830083"/>
                    <a:gd name="connsiteX10" fmla="*/ 1550 w 1555969"/>
                    <a:gd name="connsiteY10" fmla="*/ 61642 h 830083"/>
                    <a:gd name="connsiteX11" fmla="*/ 1925 w 1555969"/>
                    <a:gd name="connsiteY11" fmla="*/ 15825 h 830083"/>
                    <a:gd name="connsiteX12" fmla="*/ 2112 w 1555969"/>
                    <a:gd name="connsiteY12" fmla="*/ 4010 h 830083"/>
                    <a:gd name="connsiteX13" fmla="*/ 2326 w 1555969"/>
                    <a:gd name="connsiteY13" fmla="*/ 0 h 830083"/>
                    <a:gd name="connsiteX14" fmla="*/ 2539 w 1555969"/>
                    <a:gd name="connsiteY14" fmla="*/ 4010 h 830083"/>
                    <a:gd name="connsiteX15" fmla="*/ 2727 w 1555969"/>
                    <a:gd name="connsiteY15" fmla="*/ 15825 h 830083"/>
                    <a:gd name="connsiteX16" fmla="*/ 3101 w 1555969"/>
                    <a:gd name="connsiteY16" fmla="*/ 61642 h 830083"/>
                    <a:gd name="connsiteX17" fmla="*/ 3769 w 1555969"/>
                    <a:gd name="connsiteY17" fmla="*/ 233363 h 830083"/>
                    <a:gd name="connsiteX18" fmla="*/ 4651 w 1555969"/>
                    <a:gd name="connsiteY18" fmla="*/ 827651 h 830083"/>
                    <a:gd name="connsiteX19" fmla="*/ 2326 w 1555969"/>
                    <a:gd name="connsiteY19" fmla="*/ 825326 h 830083"/>
                    <a:gd name="connsiteX20" fmla="*/ 365389 w 1555969"/>
                    <a:gd name="connsiteY20" fmla="*/ 825219 h 830083"/>
                    <a:gd name="connsiteX21" fmla="*/ 1207234 w 1555969"/>
                    <a:gd name="connsiteY21" fmla="*/ 825940 h 830083"/>
                    <a:gd name="connsiteX22" fmla="*/ 1462410 w 1555969"/>
                    <a:gd name="connsiteY22" fmla="*/ 826716 h 830083"/>
                    <a:gd name="connsiteX23" fmla="*/ 1531778 w 1555969"/>
                    <a:gd name="connsiteY23" fmla="*/ 827170 h 830083"/>
                    <a:gd name="connsiteX24" fmla="*/ 1549821 w 1555969"/>
                    <a:gd name="connsiteY24" fmla="*/ 827411 h 830083"/>
                    <a:gd name="connsiteX25" fmla="*/ 1555969 w 1555969"/>
                    <a:gd name="connsiteY25" fmla="*/ 827651 h 830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55969" h="830083">
                      <a:moveTo>
                        <a:pt x="1555969" y="827651"/>
                      </a:moveTo>
                      <a:cubicBezTo>
                        <a:pt x="1555969" y="827651"/>
                        <a:pt x="1553884" y="827812"/>
                        <a:pt x="1549821" y="827892"/>
                      </a:cubicBezTo>
                      <a:cubicBezTo>
                        <a:pt x="1545597" y="827945"/>
                        <a:pt x="1539583" y="828026"/>
                        <a:pt x="1531778" y="828132"/>
                      </a:cubicBezTo>
                      <a:cubicBezTo>
                        <a:pt x="1515739" y="828239"/>
                        <a:pt x="1492403" y="828400"/>
                        <a:pt x="1462410" y="828587"/>
                      </a:cubicBezTo>
                      <a:cubicBezTo>
                        <a:pt x="1401998" y="828774"/>
                        <a:pt x="1314854" y="829041"/>
                        <a:pt x="1207234" y="829362"/>
                      </a:cubicBezTo>
                      <a:cubicBezTo>
                        <a:pt x="991647" y="829549"/>
                        <a:pt x="694075" y="829790"/>
                        <a:pt x="365389" y="830084"/>
                      </a:cubicBezTo>
                      <a:cubicBezTo>
                        <a:pt x="237908" y="830030"/>
                        <a:pt x="115131" y="830004"/>
                        <a:pt x="2326" y="829977"/>
                      </a:cubicBezTo>
                      <a:lnTo>
                        <a:pt x="0" y="829977"/>
                      </a:lnTo>
                      <a:cubicBezTo>
                        <a:pt x="0" y="829977"/>
                        <a:pt x="0" y="827651"/>
                        <a:pt x="0" y="827651"/>
                      </a:cubicBezTo>
                      <a:cubicBezTo>
                        <a:pt x="348" y="587124"/>
                        <a:pt x="668" y="380278"/>
                        <a:pt x="882" y="233363"/>
                      </a:cubicBezTo>
                      <a:cubicBezTo>
                        <a:pt x="1176" y="160120"/>
                        <a:pt x="1390" y="101819"/>
                        <a:pt x="1550" y="61642"/>
                      </a:cubicBezTo>
                      <a:cubicBezTo>
                        <a:pt x="1711" y="41754"/>
                        <a:pt x="1844" y="26410"/>
                        <a:pt x="1925" y="15825"/>
                      </a:cubicBezTo>
                      <a:cubicBezTo>
                        <a:pt x="2005" y="10746"/>
                        <a:pt x="2085" y="6817"/>
                        <a:pt x="2112" y="4010"/>
                      </a:cubicBezTo>
                      <a:cubicBezTo>
                        <a:pt x="2165" y="1363"/>
                        <a:pt x="2326" y="0"/>
                        <a:pt x="2326" y="0"/>
                      </a:cubicBezTo>
                      <a:cubicBezTo>
                        <a:pt x="2326" y="0"/>
                        <a:pt x="2459" y="1363"/>
                        <a:pt x="2539" y="4010"/>
                      </a:cubicBezTo>
                      <a:cubicBezTo>
                        <a:pt x="2593" y="6817"/>
                        <a:pt x="2646" y="10746"/>
                        <a:pt x="2727" y="15825"/>
                      </a:cubicBezTo>
                      <a:cubicBezTo>
                        <a:pt x="2807" y="26410"/>
                        <a:pt x="2941" y="41781"/>
                        <a:pt x="3101" y="61642"/>
                      </a:cubicBezTo>
                      <a:cubicBezTo>
                        <a:pt x="3261" y="101792"/>
                        <a:pt x="3475" y="160093"/>
                        <a:pt x="3769" y="233363"/>
                      </a:cubicBezTo>
                      <a:cubicBezTo>
                        <a:pt x="3983" y="380278"/>
                        <a:pt x="4277" y="587124"/>
                        <a:pt x="4651" y="827651"/>
                      </a:cubicBezTo>
                      <a:lnTo>
                        <a:pt x="2326" y="825326"/>
                      </a:lnTo>
                      <a:cubicBezTo>
                        <a:pt x="115131" y="825299"/>
                        <a:pt x="237908" y="825245"/>
                        <a:pt x="365389" y="825219"/>
                      </a:cubicBezTo>
                      <a:cubicBezTo>
                        <a:pt x="694049" y="825486"/>
                        <a:pt x="991620" y="825753"/>
                        <a:pt x="1207234" y="825940"/>
                      </a:cubicBezTo>
                      <a:cubicBezTo>
                        <a:pt x="1314854" y="826261"/>
                        <a:pt x="1401971" y="826529"/>
                        <a:pt x="1462410" y="826716"/>
                      </a:cubicBezTo>
                      <a:cubicBezTo>
                        <a:pt x="1492429" y="826903"/>
                        <a:pt x="1515766" y="827063"/>
                        <a:pt x="1531778" y="827170"/>
                      </a:cubicBezTo>
                      <a:cubicBezTo>
                        <a:pt x="1539583" y="827277"/>
                        <a:pt x="1545597" y="827357"/>
                        <a:pt x="1549821" y="827411"/>
                      </a:cubicBezTo>
                      <a:cubicBezTo>
                        <a:pt x="1553884" y="827491"/>
                        <a:pt x="1555969" y="827651"/>
                        <a:pt x="1555969" y="82765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6" name="Freeform: Shape 4155">
                  <a:extLst>
                    <a:ext uri="{FF2B5EF4-FFF2-40B4-BE49-F238E27FC236}">
                      <a16:creationId xmlns:a16="http://schemas.microsoft.com/office/drawing/2014/main" id="{7E10E583-C9EB-9711-3733-A86AC58003FC}"/>
                    </a:ext>
                  </a:extLst>
                </p:cNvPr>
                <p:cNvSpPr/>
                <p:nvPr/>
              </p:nvSpPr>
              <p:spPr>
                <a:xfrm>
                  <a:off x="3666080" y="2787344"/>
                  <a:ext cx="156938" cy="156938"/>
                </a:xfrm>
                <a:custGeom>
                  <a:avLst/>
                  <a:gdLst>
                    <a:gd name="connsiteX0" fmla="*/ 0 w 156938"/>
                    <a:gd name="connsiteY0" fmla="*/ 0 h 156938"/>
                    <a:gd name="connsiteX1" fmla="*/ 156939 w 156938"/>
                    <a:gd name="connsiteY1" fmla="*/ 0 h 156938"/>
                    <a:gd name="connsiteX2" fmla="*/ 156939 w 156938"/>
                    <a:gd name="connsiteY2" fmla="*/ 156939 h 156938"/>
                    <a:gd name="connsiteX3" fmla="*/ 0 w 156938"/>
                    <a:gd name="connsiteY3" fmla="*/ 156939 h 156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156938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156939"/>
                      </a:lnTo>
                      <a:lnTo>
                        <a:pt x="0" y="156939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7" name="Freeform: Shape 4156">
                  <a:extLst>
                    <a:ext uri="{FF2B5EF4-FFF2-40B4-BE49-F238E27FC236}">
                      <a16:creationId xmlns:a16="http://schemas.microsoft.com/office/drawing/2014/main" id="{A00BDD9B-1045-C21E-6DCC-88088E22EAFA}"/>
                    </a:ext>
                  </a:extLst>
                </p:cNvPr>
                <p:cNvSpPr/>
                <p:nvPr/>
              </p:nvSpPr>
              <p:spPr>
                <a:xfrm>
                  <a:off x="3896155" y="2675153"/>
                  <a:ext cx="156938" cy="269129"/>
                </a:xfrm>
                <a:custGeom>
                  <a:avLst/>
                  <a:gdLst>
                    <a:gd name="connsiteX0" fmla="*/ 0 w 156938"/>
                    <a:gd name="connsiteY0" fmla="*/ 0 h 269129"/>
                    <a:gd name="connsiteX1" fmla="*/ 156939 w 156938"/>
                    <a:gd name="connsiteY1" fmla="*/ 0 h 269129"/>
                    <a:gd name="connsiteX2" fmla="*/ 156939 w 156938"/>
                    <a:gd name="connsiteY2" fmla="*/ 269130 h 269129"/>
                    <a:gd name="connsiteX3" fmla="*/ 0 w 156938"/>
                    <a:gd name="connsiteY3" fmla="*/ 269130 h 269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269129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269130"/>
                      </a:lnTo>
                      <a:lnTo>
                        <a:pt x="0" y="26913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8" name="Freeform: Shape 4157">
                  <a:extLst>
                    <a:ext uri="{FF2B5EF4-FFF2-40B4-BE49-F238E27FC236}">
                      <a16:creationId xmlns:a16="http://schemas.microsoft.com/office/drawing/2014/main" id="{46E40C8A-470F-B34E-9447-8FD7FFF09291}"/>
                    </a:ext>
                  </a:extLst>
                </p:cNvPr>
                <p:cNvSpPr/>
                <p:nvPr/>
              </p:nvSpPr>
              <p:spPr>
                <a:xfrm>
                  <a:off x="4127140" y="2547699"/>
                  <a:ext cx="156938" cy="396583"/>
                </a:xfrm>
                <a:custGeom>
                  <a:avLst/>
                  <a:gdLst>
                    <a:gd name="connsiteX0" fmla="*/ 0 w 156938"/>
                    <a:gd name="connsiteY0" fmla="*/ 0 h 396583"/>
                    <a:gd name="connsiteX1" fmla="*/ 156939 w 156938"/>
                    <a:gd name="connsiteY1" fmla="*/ 0 h 396583"/>
                    <a:gd name="connsiteX2" fmla="*/ 156939 w 156938"/>
                    <a:gd name="connsiteY2" fmla="*/ 396584 h 396583"/>
                    <a:gd name="connsiteX3" fmla="*/ 0 w 156938"/>
                    <a:gd name="connsiteY3" fmla="*/ 396584 h 396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396583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396584"/>
                      </a:lnTo>
                      <a:lnTo>
                        <a:pt x="0" y="396584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9" name="Freeform: Shape 4158">
                  <a:extLst>
                    <a:ext uri="{FF2B5EF4-FFF2-40B4-BE49-F238E27FC236}">
                      <a16:creationId xmlns:a16="http://schemas.microsoft.com/office/drawing/2014/main" id="{21A7241B-09D5-3E9A-BC04-4387513E0E98}"/>
                    </a:ext>
                  </a:extLst>
                </p:cNvPr>
                <p:cNvSpPr/>
                <p:nvPr/>
              </p:nvSpPr>
              <p:spPr>
                <a:xfrm>
                  <a:off x="4351093" y="2405836"/>
                  <a:ext cx="156938" cy="538446"/>
                </a:xfrm>
                <a:custGeom>
                  <a:avLst/>
                  <a:gdLst>
                    <a:gd name="connsiteX0" fmla="*/ 0 w 156938"/>
                    <a:gd name="connsiteY0" fmla="*/ 0 h 538446"/>
                    <a:gd name="connsiteX1" fmla="*/ 156939 w 156938"/>
                    <a:gd name="connsiteY1" fmla="*/ 0 h 538446"/>
                    <a:gd name="connsiteX2" fmla="*/ 156939 w 156938"/>
                    <a:gd name="connsiteY2" fmla="*/ 538446 h 538446"/>
                    <a:gd name="connsiteX3" fmla="*/ 0 w 156938"/>
                    <a:gd name="connsiteY3" fmla="*/ 538446 h 53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538446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538446"/>
                      </a:lnTo>
                      <a:lnTo>
                        <a:pt x="0" y="538446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0" name="Freeform: Shape 4159">
                  <a:extLst>
                    <a:ext uri="{FF2B5EF4-FFF2-40B4-BE49-F238E27FC236}">
                      <a16:creationId xmlns:a16="http://schemas.microsoft.com/office/drawing/2014/main" id="{7C9E9C4B-D44F-879C-4BA6-ABF01CDA248A}"/>
                    </a:ext>
                  </a:extLst>
                </p:cNvPr>
                <p:cNvSpPr/>
                <p:nvPr/>
              </p:nvSpPr>
              <p:spPr>
                <a:xfrm>
                  <a:off x="4580233" y="2224198"/>
                  <a:ext cx="156938" cy="720111"/>
                </a:xfrm>
                <a:custGeom>
                  <a:avLst/>
                  <a:gdLst>
                    <a:gd name="connsiteX0" fmla="*/ 0 w 156938"/>
                    <a:gd name="connsiteY0" fmla="*/ 0 h 720111"/>
                    <a:gd name="connsiteX1" fmla="*/ 156939 w 156938"/>
                    <a:gd name="connsiteY1" fmla="*/ 0 h 720111"/>
                    <a:gd name="connsiteX2" fmla="*/ 156939 w 156938"/>
                    <a:gd name="connsiteY2" fmla="*/ 720112 h 720111"/>
                    <a:gd name="connsiteX3" fmla="*/ 0 w 156938"/>
                    <a:gd name="connsiteY3" fmla="*/ 720112 h 7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720111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720112"/>
                      </a:lnTo>
                      <a:lnTo>
                        <a:pt x="0" y="7201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1" name="Freeform: Shape 4160">
                  <a:extLst>
                    <a:ext uri="{FF2B5EF4-FFF2-40B4-BE49-F238E27FC236}">
                      <a16:creationId xmlns:a16="http://schemas.microsoft.com/office/drawing/2014/main" id="{473E0349-B956-32D3-A33E-C7FE153D6E4A}"/>
                    </a:ext>
                  </a:extLst>
                </p:cNvPr>
                <p:cNvSpPr/>
                <p:nvPr/>
              </p:nvSpPr>
              <p:spPr>
                <a:xfrm>
                  <a:off x="4807662" y="2085650"/>
                  <a:ext cx="156938" cy="851201"/>
                </a:xfrm>
                <a:custGeom>
                  <a:avLst/>
                  <a:gdLst>
                    <a:gd name="connsiteX0" fmla="*/ 0 w 156938"/>
                    <a:gd name="connsiteY0" fmla="*/ 0 h 851201"/>
                    <a:gd name="connsiteX1" fmla="*/ 156939 w 156938"/>
                    <a:gd name="connsiteY1" fmla="*/ 0 h 851201"/>
                    <a:gd name="connsiteX2" fmla="*/ 156939 w 156938"/>
                    <a:gd name="connsiteY2" fmla="*/ 851201 h 851201"/>
                    <a:gd name="connsiteX3" fmla="*/ 0 w 156938"/>
                    <a:gd name="connsiteY3" fmla="*/ 851201 h 85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851201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851201"/>
                      </a:lnTo>
                      <a:lnTo>
                        <a:pt x="0" y="851201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2" name="Freeform: Shape 4161">
                  <a:extLst>
                    <a:ext uri="{FF2B5EF4-FFF2-40B4-BE49-F238E27FC236}">
                      <a16:creationId xmlns:a16="http://schemas.microsoft.com/office/drawing/2014/main" id="{9B016F49-7E0C-500F-59D4-DAB9BAF878D8}"/>
                    </a:ext>
                  </a:extLst>
                </p:cNvPr>
                <p:cNvSpPr/>
                <p:nvPr/>
              </p:nvSpPr>
              <p:spPr>
                <a:xfrm>
                  <a:off x="3666027" y="1921755"/>
                  <a:ext cx="1169304" cy="704694"/>
                </a:xfrm>
                <a:custGeom>
                  <a:avLst/>
                  <a:gdLst>
                    <a:gd name="connsiteX0" fmla="*/ 53 w 1169304"/>
                    <a:gd name="connsiteY0" fmla="*/ 704694 h 704694"/>
                    <a:gd name="connsiteX1" fmla="*/ 2058 w 1169304"/>
                    <a:gd name="connsiteY1" fmla="*/ 703144 h 704694"/>
                    <a:gd name="connsiteX2" fmla="*/ 8180 w 1169304"/>
                    <a:gd name="connsiteY2" fmla="*/ 698920 h 704694"/>
                    <a:gd name="connsiteX3" fmla="*/ 32077 w 1169304"/>
                    <a:gd name="connsiteY3" fmla="*/ 682908 h 704694"/>
                    <a:gd name="connsiteX4" fmla="*/ 122028 w 1169304"/>
                    <a:gd name="connsiteY4" fmla="*/ 623619 h 704694"/>
                    <a:gd name="connsiteX5" fmla="*/ 433446 w 1169304"/>
                    <a:gd name="connsiteY5" fmla="*/ 420087 h 704694"/>
                    <a:gd name="connsiteX6" fmla="*/ 437055 w 1169304"/>
                    <a:gd name="connsiteY6" fmla="*/ 417735 h 704694"/>
                    <a:gd name="connsiteX7" fmla="*/ 437055 w 1169304"/>
                    <a:gd name="connsiteY7" fmla="*/ 422039 h 704694"/>
                    <a:gd name="connsiteX8" fmla="*/ 437108 w 1169304"/>
                    <a:gd name="connsiteY8" fmla="*/ 492288 h 704694"/>
                    <a:gd name="connsiteX9" fmla="*/ 433366 w 1169304"/>
                    <a:gd name="connsiteY9" fmla="*/ 490283 h 704694"/>
                    <a:gd name="connsiteX10" fmla="*/ 556089 w 1169304"/>
                    <a:gd name="connsiteY10" fmla="*/ 407978 h 704694"/>
                    <a:gd name="connsiteX11" fmla="*/ 989161 w 1169304"/>
                    <a:gd name="connsiteY11" fmla="*/ 118640 h 704694"/>
                    <a:gd name="connsiteX12" fmla="*/ 1120705 w 1169304"/>
                    <a:gd name="connsiteY12" fmla="*/ 31416 h 704694"/>
                    <a:gd name="connsiteX13" fmla="*/ 1156605 w 1169304"/>
                    <a:gd name="connsiteY13" fmla="*/ 7919 h 704694"/>
                    <a:gd name="connsiteX14" fmla="*/ 1166015 w 1169304"/>
                    <a:gd name="connsiteY14" fmla="*/ 1905 h 704694"/>
                    <a:gd name="connsiteX15" fmla="*/ 1169303 w 1169304"/>
                    <a:gd name="connsiteY15" fmla="*/ 7 h 704694"/>
                    <a:gd name="connsiteX16" fmla="*/ 1166282 w 1169304"/>
                    <a:gd name="connsiteY16" fmla="*/ 2332 h 704694"/>
                    <a:gd name="connsiteX17" fmla="*/ 1157140 w 1169304"/>
                    <a:gd name="connsiteY17" fmla="*/ 8748 h 704694"/>
                    <a:gd name="connsiteX18" fmla="*/ 1121748 w 1169304"/>
                    <a:gd name="connsiteY18" fmla="*/ 33020 h 704694"/>
                    <a:gd name="connsiteX19" fmla="*/ 991059 w 1169304"/>
                    <a:gd name="connsiteY19" fmla="*/ 121527 h 704694"/>
                    <a:gd name="connsiteX20" fmla="*/ 558789 w 1169304"/>
                    <a:gd name="connsiteY20" fmla="*/ 412068 h 704694"/>
                    <a:gd name="connsiteX21" fmla="*/ 436012 w 1169304"/>
                    <a:gd name="connsiteY21" fmla="*/ 494293 h 704694"/>
                    <a:gd name="connsiteX22" fmla="*/ 432270 w 1169304"/>
                    <a:gd name="connsiteY22" fmla="*/ 496806 h 704694"/>
                    <a:gd name="connsiteX23" fmla="*/ 432270 w 1169304"/>
                    <a:gd name="connsiteY23" fmla="*/ 492315 h 704694"/>
                    <a:gd name="connsiteX24" fmla="*/ 432324 w 1169304"/>
                    <a:gd name="connsiteY24" fmla="*/ 422066 h 704694"/>
                    <a:gd name="connsiteX25" fmla="*/ 435932 w 1169304"/>
                    <a:gd name="connsiteY25" fmla="*/ 424017 h 704694"/>
                    <a:gd name="connsiteX26" fmla="*/ 123551 w 1169304"/>
                    <a:gd name="connsiteY26" fmla="*/ 626078 h 704694"/>
                    <a:gd name="connsiteX27" fmla="*/ 32879 w 1169304"/>
                    <a:gd name="connsiteY27" fmla="*/ 684218 h 704694"/>
                    <a:gd name="connsiteX28" fmla="*/ 8554 w 1169304"/>
                    <a:gd name="connsiteY28" fmla="*/ 699589 h 704694"/>
                    <a:gd name="connsiteX29" fmla="*/ 2219 w 1169304"/>
                    <a:gd name="connsiteY29" fmla="*/ 703465 h 704694"/>
                    <a:gd name="connsiteX30" fmla="*/ 0 w 1169304"/>
                    <a:gd name="connsiteY30" fmla="*/ 704668 h 70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169304" h="704694">
                      <a:moveTo>
                        <a:pt x="53" y="704694"/>
                      </a:moveTo>
                      <a:cubicBezTo>
                        <a:pt x="53" y="704694"/>
                        <a:pt x="695" y="704106"/>
                        <a:pt x="2058" y="703144"/>
                      </a:cubicBezTo>
                      <a:cubicBezTo>
                        <a:pt x="3609" y="702075"/>
                        <a:pt x="5613" y="700685"/>
                        <a:pt x="8180" y="698920"/>
                      </a:cubicBezTo>
                      <a:cubicBezTo>
                        <a:pt x="13820" y="695125"/>
                        <a:pt x="21839" y="689778"/>
                        <a:pt x="32077" y="682908"/>
                      </a:cubicBezTo>
                      <a:cubicBezTo>
                        <a:pt x="53275" y="668955"/>
                        <a:pt x="83775" y="648826"/>
                        <a:pt x="122028" y="623619"/>
                      </a:cubicBezTo>
                      <a:cubicBezTo>
                        <a:pt x="199254" y="573150"/>
                        <a:pt x="307676" y="502286"/>
                        <a:pt x="433446" y="420087"/>
                      </a:cubicBezTo>
                      <a:lnTo>
                        <a:pt x="437055" y="417735"/>
                      </a:lnTo>
                      <a:lnTo>
                        <a:pt x="437055" y="422039"/>
                      </a:lnTo>
                      <a:cubicBezTo>
                        <a:pt x="437055" y="444252"/>
                        <a:pt x="437108" y="468043"/>
                        <a:pt x="437108" y="492288"/>
                      </a:cubicBezTo>
                      <a:lnTo>
                        <a:pt x="433366" y="490283"/>
                      </a:lnTo>
                      <a:cubicBezTo>
                        <a:pt x="473008" y="463713"/>
                        <a:pt x="514041" y="436180"/>
                        <a:pt x="556089" y="407978"/>
                      </a:cubicBezTo>
                      <a:cubicBezTo>
                        <a:pt x="725137" y="295039"/>
                        <a:pt x="878146" y="192792"/>
                        <a:pt x="989161" y="118640"/>
                      </a:cubicBezTo>
                      <a:cubicBezTo>
                        <a:pt x="1044548" y="81911"/>
                        <a:pt x="1089430" y="52159"/>
                        <a:pt x="1120705" y="31416"/>
                      </a:cubicBezTo>
                      <a:cubicBezTo>
                        <a:pt x="1136129" y="21311"/>
                        <a:pt x="1148185" y="13426"/>
                        <a:pt x="1156605" y="7919"/>
                      </a:cubicBezTo>
                      <a:cubicBezTo>
                        <a:pt x="1160588" y="5380"/>
                        <a:pt x="1163689" y="3402"/>
                        <a:pt x="1166015" y="1905"/>
                      </a:cubicBezTo>
                      <a:cubicBezTo>
                        <a:pt x="1168153" y="568"/>
                        <a:pt x="1169276" y="-74"/>
                        <a:pt x="1169303" y="7"/>
                      </a:cubicBezTo>
                      <a:cubicBezTo>
                        <a:pt x="1169356" y="87"/>
                        <a:pt x="1168313" y="862"/>
                        <a:pt x="1166282" y="2332"/>
                      </a:cubicBezTo>
                      <a:cubicBezTo>
                        <a:pt x="1164037" y="3909"/>
                        <a:pt x="1161016" y="6048"/>
                        <a:pt x="1157140" y="8748"/>
                      </a:cubicBezTo>
                      <a:cubicBezTo>
                        <a:pt x="1148826" y="14442"/>
                        <a:pt x="1136958" y="22595"/>
                        <a:pt x="1121748" y="33020"/>
                      </a:cubicBezTo>
                      <a:cubicBezTo>
                        <a:pt x="1090659" y="54057"/>
                        <a:pt x="1046072" y="84263"/>
                        <a:pt x="991059" y="121527"/>
                      </a:cubicBezTo>
                      <a:cubicBezTo>
                        <a:pt x="880258" y="196000"/>
                        <a:pt x="727516" y="298648"/>
                        <a:pt x="558789" y="412068"/>
                      </a:cubicBezTo>
                      <a:cubicBezTo>
                        <a:pt x="516741" y="440243"/>
                        <a:pt x="475655" y="467722"/>
                        <a:pt x="436012" y="494293"/>
                      </a:cubicBezTo>
                      <a:lnTo>
                        <a:pt x="432270" y="496806"/>
                      </a:lnTo>
                      <a:lnTo>
                        <a:pt x="432270" y="492315"/>
                      </a:lnTo>
                      <a:cubicBezTo>
                        <a:pt x="432270" y="468097"/>
                        <a:pt x="432324" y="444306"/>
                        <a:pt x="432324" y="422066"/>
                      </a:cubicBezTo>
                      <a:lnTo>
                        <a:pt x="435932" y="424017"/>
                      </a:lnTo>
                      <a:cubicBezTo>
                        <a:pt x="309788" y="505627"/>
                        <a:pt x="201019" y="575984"/>
                        <a:pt x="123551" y="626078"/>
                      </a:cubicBezTo>
                      <a:cubicBezTo>
                        <a:pt x="84978" y="650804"/>
                        <a:pt x="54238" y="670532"/>
                        <a:pt x="32879" y="684218"/>
                      </a:cubicBezTo>
                      <a:cubicBezTo>
                        <a:pt x="22427" y="690821"/>
                        <a:pt x="14301" y="695953"/>
                        <a:pt x="8554" y="699589"/>
                      </a:cubicBezTo>
                      <a:cubicBezTo>
                        <a:pt x="5907" y="701193"/>
                        <a:pt x="3823" y="702476"/>
                        <a:pt x="2219" y="703465"/>
                      </a:cubicBezTo>
                      <a:cubicBezTo>
                        <a:pt x="775" y="704320"/>
                        <a:pt x="27" y="704721"/>
                        <a:pt x="0" y="70466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3" name="Freeform: Shape 4162">
                  <a:extLst>
                    <a:ext uri="{FF2B5EF4-FFF2-40B4-BE49-F238E27FC236}">
                      <a16:creationId xmlns:a16="http://schemas.microsoft.com/office/drawing/2014/main" id="{7C3DC828-E59D-5824-46B7-E0092D08A14C}"/>
                    </a:ext>
                  </a:extLst>
                </p:cNvPr>
                <p:cNvSpPr/>
                <p:nvPr/>
              </p:nvSpPr>
              <p:spPr>
                <a:xfrm>
                  <a:off x="4756632" y="1918955"/>
                  <a:ext cx="81182" cy="69260"/>
                </a:xfrm>
                <a:custGeom>
                  <a:avLst/>
                  <a:gdLst>
                    <a:gd name="connsiteX0" fmla="*/ 78750 w 81182"/>
                    <a:gd name="connsiteY0" fmla="*/ 69260 h 69260"/>
                    <a:gd name="connsiteX1" fmla="*/ 77093 w 81182"/>
                    <a:gd name="connsiteY1" fmla="*/ 49907 h 69260"/>
                    <a:gd name="connsiteX2" fmla="*/ 76318 w 81182"/>
                    <a:gd name="connsiteY2" fmla="*/ 2486 h 69260"/>
                    <a:gd name="connsiteX3" fmla="*/ 78750 w 81182"/>
                    <a:gd name="connsiteY3" fmla="*/ 4919 h 69260"/>
                    <a:gd name="connsiteX4" fmla="*/ 72763 w 81182"/>
                    <a:gd name="connsiteY4" fmla="*/ 4919 h 69260"/>
                    <a:gd name="connsiteX5" fmla="*/ 21305 w 81182"/>
                    <a:gd name="connsiteY5" fmla="*/ 4197 h 69260"/>
                    <a:gd name="connsiteX6" fmla="*/ 0 w 81182"/>
                    <a:gd name="connsiteY6" fmla="*/ 2459 h 69260"/>
                    <a:gd name="connsiteX7" fmla="*/ 21305 w 81182"/>
                    <a:gd name="connsiteY7" fmla="*/ 722 h 69260"/>
                    <a:gd name="connsiteX8" fmla="*/ 72763 w 81182"/>
                    <a:gd name="connsiteY8" fmla="*/ 0 h 69260"/>
                    <a:gd name="connsiteX9" fmla="*/ 78750 w 81182"/>
                    <a:gd name="connsiteY9" fmla="*/ 0 h 69260"/>
                    <a:gd name="connsiteX10" fmla="*/ 81183 w 81182"/>
                    <a:gd name="connsiteY10" fmla="*/ 0 h 69260"/>
                    <a:gd name="connsiteX11" fmla="*/ 81183 w 81182"/>
                    <a:gd name="connsiteY11" fmla="*/ 2433 h 69260"/>
                    <a:gd name="connsiteX12" fmla="*/ 80408 w 81182"/>
                    <a:gd name="connsiteY12" fmla="*/ 49854 h 69260"/>
                    <a:gd name="connsiteX13" fmla="*/ 78750 w 81182"/>
                    <a:gd name="connsiteY13" fmla="*/ 69207 h 69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182" h="69260">
                      <a:moveTo>
                        <a:pt x="78750" y="69260"/>
                      </a:moveTo>
                      <a:cubicBezTo>
                        <a:pt x="78109" y="69260"/>
                        <a:pt x="77520" y="61936"/>
                        <a:pt x="77093" y="49907"/>
                      </a:cubicBezTo>
                      <a:cubicBezTo>
                        <a:pt x="76665" y="37905"/>
                        <a:pt x="76371" y="21198"/>
                        <a:pt x="76318" y="2486"/>
                      </a:cubicBezTo>
                      <a:lnTo>
                        <a:pt x="78750" y="4919"/>
                      </a:lnTo>
                      <a:cubicBezTo>
                        <a:pt x="76852" y="4919"/>
                        <a:pt x="74794" y="4919"/>
                        <a:pt x="72763" y="4919"/>
                      </a:cubicBezTo>
                      <a:cubicBezTo>
                        <a:pt x="52661" y="4919"/>
                        <a:pt x="34457" y="4651"/>
                        <a:pt x="21305" y="4197"/>
                      </a:cubicBezTo>
                      <a:cubicBezTo>
                        <a:pt x="8126" y="3742"/>
                        <a:pt x="0" y="3154"/>
                        <a:pt x="0" y="2459"/>
                      </a:cubicBezTo>
                      <a:cubicBezTo>
                        <a:pt x="0" y="1764"/>
                        <a:pt x="8153" y="1176"/>
                        <a:pt x="21305" y="722"/>
                      </a:cubicBezTo>
                      <a:cubicBezTo>
                        <a:pt x="34483" y="267"/>
                        <a:pt x="52661" y="0"/>
                        <a:pt x="72763" y="0"/>
                      </a:cubicBezTo>
                      <a:cubicBezTo>
                        <a:pt x="74821" y="0"/>
                        <a:pt x="76852" y="0"/>
                        <a:pt x="78750" y="0"/>
                      </a:cubicBezTo>
                      <a:lnTo>
                        <a:pt x="81183" y="0"/>
                      </a:lnTo>
                      <a:cubicBezTo>
                        <a:pt x="81183" y="0"/>
                        <a:pt x="81183" y="2433"/>
                        <a:pt x="81183" y="2433"/>
                      </a:cubicBezTo>
                      <a:cubicBezTo>
                        <a:pt x="81129" y="21144"/>
                        <a:pt x="80835" y="37851"/>
                        <a:pt x="80408" y="49854"/>
                      </a:cubicBezTo>
                      <a:cubicBezTo>
                        <a:pt x="79980" y="61856"/>
                        <a:pt x="79392" y="69207"/>
                        <a:pt x="78750" y="692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164" name="Graphic 145">
                  <a:extLst>
                    <a:ext uri="{FF2B5EF4-FFF2-40B4-BE49-F238E27FC236}">
                      <a16:creationId xmlns:a16="http://schemas.microsoft.com/office/drawing/2014/main" id="{95F9D7E4-67AA-0E6B-0E8E-06E4D09000E6}"/>
                    </a:ext>
                  </a:extLst>
                </p:cNvPr>
                <p:cNvGrpSpPr/>
                <p:nvPr/>
              </p:nvGrpSpPr>
              <p:grpSpPr>
                <a:xfrm>
                  <a:off x="3414245" y="3115924"/>
                  <a:ext cx="963793" cy="363009"/>
                  <a:chOff x="3414245" y="3115924"/>
                  <a:chExt cx="963793" cy="363009"/>
                </a:xfrm>
                <a:solidFill>
                  <a:srgbClr val="263238"/>
                </a:solidFill>
              </p:grpSpPr>
              <p:sp>
                <p:nvSpPr>
                  <p:cNvPr id="4190" name="Freeform: Shape 4189">
                    <a:extLst>
                      <a:ext uri="{FF2B5EF4-FFF2-40B4-BE49-F238E27FC236}">
                        <a16:creationId xmlns:a16="http://schemas.microsoft.com/office/drawing/2014/main" id="{DE412339-A784-FFA0-2D4D-3D4DF472A394}"/>
                      </a:ext>
                    </a:extLst>
                  </p:cNvPr>
                  <p:cNvSpPr/>
                  <p:nvPr/>
                </p:nvSpPr>
                <p:spPr>
                  <a:xfrm>
                    <a:off x="3789391" y="3115924"/>
                    <a:ext cx="216683" cy="4918"/>
                  </a:xfrm>
                  <a:custGeom>
                    <a:avLst/>
                    <a:gdLst>
                      <a:gd name="connsiteX0" fmla="*/ 216683 w 216683"/>
                      <a:gd name="connsiteY0" fmla="*/ 2459 h 4918"/>
                      <a:gd name="connsiteX1" fmla="*/ 108342 w 216683"/>
                      <a:gd name="connsiteY1" fmla="*/ 4918 h 4918"/>
                      <a:gd name="connsiteX2" fmla="*/ 0 w 216683"/>
                      <a:gd name="connsiteY2" fmla="*/ 2459 h 4918"/>
                      <a:gd name="connsiteX3" fmla="*/ 108342 w 216683"/>
                      <a:gd name="connsiteY3" fmla="*/ 0 h 4918"/>
                      <a:gd name="connsiteX4" fmla="*/ 216683 w 216683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683" h="4918">
                        <a:moveTo>
                          <a:pt x="216683" y="2459"/>
                        </a:moveTo>
                        <a:cubicBezTo>
                          <a:pt x="216683" y="3823"/>
                          <a:pt x="168166" y="4918"/>
                          <a:pt x="108342" y="4918"/>
                        </a:cubicBezTo>
                        <a:cubicBezTo>
                          <a:pt x="48517" y="4918"/>
                          <a:pt x="0" y="3823"/>
                          <a:pt x="0" y="2459"/>
                        </a:cubicBezTo>
                        <a:cubicBezTo>
                          <a:pt x="0" y="1096"/>
                          <a:pt x="48490" y="0"/>
                          <a:pt x="108342" y="0"/>
                        </a:cubicBezTo>
                        <a:cubicBezTo>
                          <a:pt x="168193" y="0"/>
                          <a:pt x="216683" y="1096"/>
                          <a:pt x="216683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1" name="Freeform: Shape 4190">
                    <a:extLst>
                      <a:ext uri="{FF2B5EF4-FFF2-40B4-BE49-F238E27FC236}">
                        <a16:creationId xmlns:a16="http://schemas.microsoft.com/office/drawing/2014/main" id="{CAFC0C11-7A21-E911-852B-3908C66F87D6}"/>
                      </a:ext>
                    </a:extLst>
                  </p:cNvPr>
                  <p:cNvSpPr/>
                  <p:nvPr/>
                </p:nvSpPr>
                <p:spPr>
                  <a:xfrm>
                    <a:off x="3892333" y="3141826"/>
                    <a:ext cx="4891" cy="50735"/>
                  </a:xfrm>
                  <a:custGeom>
                    <a:avLst/>
                    <a:gdLst>
                      <a:gd name="connsiteX0" fmla="*/ 2459 w 4891"/>
                      <a:gd name="connsiteY0" fmla="*/ 50736 h 50735"/>
                      <a:gd name="connsiteX1" fmla="*/ 0 w 4891"/>
                      <a:gd name="connsiteY1" fmla="*/ 25368 h 50735"/>
                      <a:gd name="connsiteX2" fmla="*/ 2459 w 4891"/>
                      <a:gd name="connsiteY2" fmla="*/ 0 h 50735"/>
                      <a:gd name="connsiteX3" fmla="*/ 4892 w 4891"/>
                      <a:gd name="connsiteY3" fmla="*/ 25368 h 50735"/>
                      <a:gd name="connsiteX4" fmla="*/ 2459 w 4891"/>
                      <a:gd name="connsiteY4" fmla="*/ 50736 h 50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50735">
                        <a:moveTo>
                          <a:pt x="2459" y="50736"/>
                        </a:moveTo>
                        <a:cubicBezTo>
                          <a:pt x="1096" y="50736"/>
                          <a:pt x="0" y="39375"/>
                          <a:pt x="0" y="25368"/>
                        </a:cubicBezTo>
                        <a:cubicBezTo>
                          <a:pt x="0" y="11361"/>
                          <a:pt x="1096" y="0"/>
                          <a:pt x="2459" y="0"/>
                        </a:cubicBezTo>
                        <a:cubicBezTo>
                          <a:pt x="3823" y="0"/>
                          <a:pt x="4892" y="11361"/>
                          <a:pt x="4892" y="25368"/>
                        </a:cubicBezTo>
                        <a:cubicBezTo>
                          <a:pt x="4892" y="39375"/>
                          <a:pt x="3796" y="50736"/>
                          <a:pt x="2459" y="5073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2" name="Freeform: Shape 4191">
                    <a:extLst>
                      <a:ext uri="{FF2B5EF4-FFF2-40B4-BE49-F238E27FC236}">
                        <a16:creationId xmlns:a16="http://schemas.microsoft.com/office/drawing/2014/main" id="{33F37A8F-9C82-4EAC-443F-793C760E72C9}"/>
                      </a:ext>
                    </a:extLst>
                  </p:cNvPr>
                  <p:cNvSpPr/>
                  <p:nvPr/>
                </p:nvSpPr>
                <p:spPr>
                  <a:xfrm>
                    <a:off x="3578562" y="3215497"/>
                    <a:ext cx="581697" cy="4891"/>
                  </a:xfrm>
                  <a:custGeom>
                    <a:avLst/>
                    <a:gdLst>
                      <a:gd name="connsiteX0" fmla="*/ 581697 w 581697"/>
                      <a:gd name="connsiteY0" fmla="*/ 2432 h 4891"/>
                      <a:gd name="connsiteX1" fmla="*/ 290862 w 581697"/>
                      <a:gd name="connsiteY1" fmla="*/ 4892 h 4891"/>
                      <a:gd name="connsiteX2" fmla="*/ 0 w 581697"/>
                      <a:gd name="connsiteY2" fmla="*/ 2432 h 4891"/>
                      <a:gd name="connsiteX3" fmla="*/ 290862 w 581697"/>
                      <a:gd name="connsiteY3" fmla="*/ 0 h 4891"/>
                      <a:gd name="connsiteX4" fmla="*/ 581697 w 581697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1697" h="4891">
                        <a:moveTo>
                          <a:pt x="581697" y="2432"/>
                        </a:moveTo>
                        <a:cubicBezTo>
                          <a:pt x="581697" y="3796"/>
                          <a:pt x="451463" y="4892"/>
                          <a:pt x="290862" y="4892"/>
                        </a:cubicBezTo>
                        <a:cubicBezTo>
                          <a:pt x="130261" y="4892"/>
                          <a:pt x="0" y="3796"/>
                          <a:pt x="0" y="2432"/>
                        </a:cubicBezTo>
                        <a:cubicBezTo>
                          <a:pt x="0" y="1069"/>
                          <a:pt x="130208" y="0"/>
                          <a:pt x="290862" y="0"/>
                        </a:cubicBezTo>
                        <a:cubicBezTo>
                          <a:pt x="451517" y="0"/>
                          <a:pt x="581697" y="1096"/>
                          <a:pt x="581697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3" name="Freeform: Shape 4192">
                    <a:extLst>
                      <a:ext uri="{FF2B5EF4-FFF2-40B4-BE49-F238E27FC236}">
                        <a16:creationId xmlns:a16="http://schemas.microsoft.com/office/drawing/2014/main" id="{38961F0B-079F-C67F-2070-667FB9BFB384}"/>
                      </a:ext>
                    </a:extLst>
                  </p:cNvPr>
                  <p:cNvSpPr/>
                  <p:nvPr/>
                </p:nvSpPr>
                <p:spPr>
                  <a:xfrm>
                    <a:off x="3580006" y="3219881"/>
                    <a:ext cx="4918" cy="70276"/>
                  </a:xfrm>
                  <a:custGeom>
                    <a:avLst/>
                    <a:gdLst>
                      <a:gd name="connsiteX0" fmla="*/ 2459 w 4918"/>
                      <a:gd name="connsiteY0" fmla="*/ 70276 h 70276"/>
                      <a:gd name="connsiteX1" fmla="*/ 0 w 4918"/>
                      <a:gd name="connsiteY1" fmla="*/ 35151 h 70276"/>
                      <a:gd name="connsiteX2" fmla="*/ 2459 w 4918"/>
                      <a:gd name="connsiteY2" fmla="*/ 0 h 70276"/>
                      <a:gd name="connsiteX3" fmla="*/ 4918 w 4918"/>
                      <a:gd name="connsiteY3" fmla="*/ 35151 h 70276"/>
                      <a:gd name="connsiteX4" fmla="*/ 2459 w 4918"/>
                      <a:gd name="connsiteY4" fmla="*/ 70276 h 70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18" h="70276">
                        <a:moveTo>
                          <a:pt x="2459" y="70276"/>
                        </a:moveTo>
                        <a:cubicBezTo>
                          <a:pt x="1096" y="70276"/>
                          <a:pt x="0" y="54532"/>
                          <a:pt x="0" y="35151"/>
                        </a:cubicBezTo>
                        <a:cubicBezTo>
                          <a:pt x="0" y="15771"/>
                          <a:pt x="1096" y="0"/>
                          <a:pt x="2459" y="0"/>
                        </a:cubicBezTo>
                        <a:cubicBezTo>
                          <a:pt x="3823" y="0"/>
                          <a:pt x="4918" y="15718"/>
                          <a:pt x="4918" y="35151"/>
                        </a:cubicBezTo>
                        <a:cubicBezTo>
                          <a:pt x="4918" y="54585"/>
                          <a:pt x="3823" y="70276"/>
                          <a:pt x="2459" y="7027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4" name="Freeform: Shape 4193">
                    <a:extLst>
                      <a:ext uri="{FF2B5EF4-FFF2-40B4-BE49-F238E27FC236}">
                        <a16:creationId xmlns:a16="http://schemas.microsoft.com/office/drawing/2014/main" id="{820CE6B9-ECFB-F674-1FCC-C09BCD1B13E0}"/>
                      </a:ext>
                    </a:extLst>
                  </p:cNvPr>
                  <p:cNvSpPr/>
                  <p:nvPr/>
                </p:nvSpPr>
                <p:spPr>
                  <a:xfrm>
                    <a:off x="3786932" y="3221833"/>
                    <a:ext cx="4891" cy="60519"/>
                  </a:xfrm>
                  <a:custGeom>
                    <a:avLst/>
                    <a:gdLst>
                      <a:gd name="connsiteX0" fmla="*/ 2459 w 4891"/>
                      <a:gd name="connsiteY0" fmla="*/ 60519 h 60519"/>
                      <a:gd name="connsiteX1" fmla="*/ 0 w 4891"/>
                      <a:gd name="connsiteY1" fmla="*/ 30260 h 60519"/>
                      <a:gd name="connsiteX2" fmla="*/ 2459 w 4891"/>
                      <a:gd name="connsiteY2" fmla="*/ 0 h 60519"/>
                      <a:gd name="connsiteX3" fmla="*/ 4892 w 4891"/>
                      <a:gd name="connsiteY3" fmla="*/ 30260 h 60519"/>
                      <a:gd name="connsiteX4" fmla="*/ 2459 w 4891"/>
                      <a:gd name="connsiteY4" fmla="*/ 60519 h 60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60519">
                        <a:moveTo>
                          <a:pt x="2459" y="60519"/>
                        </a:moveTo>
                        <a:cubicBezTo>
                          <a:pt x="1096" y="60519"/>
                          <a:pt x="0" y="46967"/>
                          <a:pt x="0" y="30260"/>
                        </a:cubicBezTo>
                        <a:cubicBezTo>
                          <a:pt x="0" y="13553"/>
                          <a:pt x="1096" y="0"/>
                          <a:pt x="2459" y="0"/>
                        </a:cubicBezTo>
                        <a:cubicBezTo>
                          <a:pt x="3823" y="0"/>
                          <a:pt x="4892" y="13553"/>
                          <a:pt x="4892" y="30260"/>
                        </a:cubicBezTo>
                        <a:cubicBezTo>
                          <a:pt x="4892" y="46967"/>
                          <a:pt x="3796" y="60519"/>
                          <a:pt x="2459" y="6051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5" name="Freeform: Shape 4194">
                    <a:extLst>
                      <a:ext uri="{FF2B5EF4-FFF2-40B4-BE49-F238E27FC236}">
                        <a16:creationId xmlns:a16="http://schemas.microsoft.com/office/drawing/2014/main" id="{846B31F1-FA80-DF69-B48D-8C9C15C5165C}"/>
                      </a:ext>
                    </a:extLst>
                  </p:cNvPr>
                  <p:cNvSpPr/>
                  <p:nvPr/>
                </p:nvSpPr>
                <p:spPr>
                  <a:xfrm>
                    <a:off x="3999712" y="3219908"/>
                    <a:ext cx="4891" cy="66346"/>
                  </a:xfrm>
                  <a:custGeom>
                    <a:avLst/>
                    <a:gdLst>
                      <a:gd name="connsiteX0" fmla="*/ 2459 w 4891"/>
                      <a:gd name="connsiteY0" fmla="*/ 66347 h 66346"/>
                      <a:gd name="connsiteX1" fmla="*/ 0 w 4891"/>
                      <a:gd name="connsiteY1" fmla="*/ 33173 h 66346"/>
                      <a:gd name="connsiteX2" fmla="*/ 2459 w 4891"/>
                      <a:gd name="connsiteY2" fmla="*/ 0 h 66346"/>
                      <a:gd name="connsiteX3" fmla="*/ 4892 w 4891"/>
                      <a:gd name="connsiteY3" fmla="*/ 33173 h 66346"/>
                      <a:gd name="connsiteX4" fmla="*/ 2459 w 4891"/>
                      <a:gd name="connsiteY4" fmla="*/ 66347 h 66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66346">
                        <a:moveTo>
                          <a:pt x="2459" y="66347"/>
                        </a:moveTo>
                        <a:cubicBezTo>
                          <a:pt x="1096" y="66347"/>
                          <a:pt x="0" y="51484"/>
                          <a:pt x="0" y="33173"/>
                        </a:cubicBezTo>
                        <a:cubicBezTo>
                          <a:pt x="0" y="14863"/>
                          <a:pt x="1096" y="0"/>
                          <a:pt x="2459" y="0"/>
                        </a:cubicBezTo>
                        <a:cubicBezTo>
                          <a:pt x="3823" y="0"/>
                          <a:pt x="4892" y="14863"/>
                          <a:pt x="4892" y="33173"/>
                        </a:cubicBezTo>
                        <a:cubicBezTo>
                          <a:pt x="4892" y="51484"/>
                          <a:pt x="3796" y="66347"/>
                          <a:pt x="2459" y="6634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6" name="Freeform: Shape 4195">
                    <a:extLst>
                      <a:ext uri="{FF2B5EF4-FFF2-40B4-BE49-F238E27FC236}">
                        <a16:creationId xmlns:a16="http://schemas.microsoft.com/office/drawing/2014/main" id="{D4B11D5E-B172-08C7-9478-0A0D3AAB1FD2}"/>
                      </a:ext>
                    </a:extLst>
                  </p:cNvPr>
                  <p:cNvSpPr/>
                  <p:nvPr/>
                </p:nvSpPr>
                <p:spPr>
                  <a:xfrm>
                    <a:off x="4161730" y="3217930"/>
                    <a:ext cx="4918" cy="68324"/>
                  </a:xfrm>
                  <a:custGeom>
                    <a:avLst/>
                    <a:gdLst>
                      <a:gd name="connsiteX0" fmla="*/ 2459 w 4918"/>
                      <a:gd name="connsiteY0" fmla="*/ 68325 h 68324"/>
                      <a:gd name="connsiteX1" fmla="*/ 0 w 4918"/>
                      <a:gd name="connsiteY1" fmla="*/ 34163 h 68324"/>
                      <a:gd name="connsiteX2" fmla="*/ 2459 w 4918"/>
                      <a:gd name="connsiteY2" fmla="*/ 0 h 68324"/>
                      <a:gd name="connsiteX3" fmla="*/ 4918 w 4918"/>
                      <a:gd name="connsiteY3" fmla="*/ 34163 h 68324"/>
                      <a:gd name="connsiteX4" fmla="*/ 2459 w 4918"/>
                      <a:gd name="connsiteY4" fmla="*/ 68325 h 68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18" h="68324">
                        <a:moveTo>
                          <a:pt x="2459" y="68325"/>
                        </a:moveTo>
                        <a:cubicBezTo>
                          <a:pt x="1096" y="68325"/>
                          <a:pt x="0" y="53035"/>
                          <a:pt x="0" y="34163"/>
                        </a:cubicBezTo>
                        <a:cubicBezTo>
                          <a:pt x="0" y="15290"/>
                          <a:pt x="1096" y="0"/>
                          <a:pt x="2459" y="0"/>
                        </a:cubicBezTo>
                        <a:cubicBezTo>
                          <a:pt x="3823" y="0"/>
                          <a:pt x="4918" y="15290"/>
                          <a:pt x="4918" y="34163"/>
                        </a:cubicBezTo>
                        <a:cubicBezTo>
                          <a:pt x="4918" y="53035"/>
                          <a:pt x="3823" y="68325"/>
                          <a:pt x="2459" y="683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7" name="Freeform: Shape 4196">
                    <a:extLst>
                      <a:ext uri="{FF2B5EF4-FFF2-40B4-BE49-F238E27FC236}">
                        <a16:creationId xmlns:a16="http://schemas.microsoft.com/office/drawing/2014/main" id="{58F67627-822F-1A37-0176-34AEF8CB3A4D}"/>
                      </a:ext>
                    </a:extLst>
                  </p:cNvPr>
                  <p:cNvSpPr/>
                  <p:nvPr/>
                </p:nvSpPr>
                <p:spPr>
                  <a:xfrm>
                    <a:off x="3514140" y="3307266"/>
                    <a:ext cx="140552" cy="4891"/>
                  </a:xfrm>
                  <a:custGeom>
                    <a:avLst/>
                    <a:gdLst>
                      <a:gd name="connsiteX0" fmla="*/ 140553 w 140552"/>
                      <a:gd name="connsiteY0" fmla="*/ 2432 h 4891"/>
                      <a:gd name="connsiteX1" fmla="*/ 70276 w 140552"/>
                      <a:gd name="connsiteY1" fmla="*/ 4892 h 4891"/>
                      <a:gd name="connsiteX2" fmla="*/ 0 w 140552"/>
                      <a:gd name="connsiteY2" fmla="*/ 2432 h 4891"/>
                      <a:gd name="connsiteX3" fmla="*/ 70276 w 140552"/>
                      <a:gd name="connsiteY3" fmla="*/ 0 h 4891"/>
                      <a:gd name="connsiteX4" fmla="*/ 140553 w 140552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552" h="4891">
                        <a:moveTo>
                          <a:pt x="140553" y="2432"/>
                        </a:moveTo>
                        <a:cubicBezTo>
                          <a:pt x="140553" y="3796"/>
                          <a:pt x="109090" y="4892"/>
                          <a:pt x="70276" y="4892"/>
                        </a:cubicBezTo>
                        <a:cubicBezTo>
                          <a:pt x="31463" y="4892"/>
                          <a:pt x="0" y="3796"/>
                          <a:pt x="0" y="2432"/>
                        </a:cubicBezTo>
                        <a:cubicBezTo>
                          <a:pt x="0" y="1069"/>
                          <a:pt x="31463" y="0"/>
                          <a:pt x="70276" y="0"/>
                        </a:cubicBezTo>
                        <a:cubicBezTo>
                          <a:pt x="109090" y="0"/>
                          <a:pt x="140553" y="1096"/>
                          <a:pt x="14055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8" name="Freeform: Shape 4197">
                    <a:extLst>
                      <a:ext uri="{FF2B5EF4-FFF2-40B4-BE49-F238E27FC236}">
                        <a16:creationId xmlns:a16="http://schemas.microsoft.com/office/drawing/2014/main" id="{E38E324B-35EA-3E5E-27F3-A47449B80ACA}"/>
                      </a:ext>
                    </a:extLst>
                  </p:cNvPr>
                  <p:cNvSpPr/>
                  <p:nvPr/>
                </p:nvSpPr>
                <p:spPr>
                  <a:xfrm>
                    <a:off x="3726947" y="3307266"/>
                    <a:ext cx="107352" cy="4891"/>
                  </a:xfrm>
                  <a:custGeom>
                    <a:avLst/>
                    <a:gdLst>
                      <a:gd name="connsiteX0" fmla="*/ 107353 w 107352"/>
                      <a:gd name="connsiteY0" fmla="*/ 2432 h 4891"/>
                      <a:gd name="connsiteX1" fmla="*/ 53676 w 107352"/>
                      <a:gd name="connsiteY1" fmla="*/ 4892 h 4891"/>
                      <a:gd name="connsiteX2" fmla="*/ 0 w 107352"/>
                      <a:gd name="connsiteY2" fmla="*/ 2432 h 4891"/>
                      <a:gd name="connsiteX3" fmla="*/ 53676 w 107352"/>
                      <a:gd name="connsiteY3" fmla="*/ 0 h 4891"/>
                      <a:gd name="connsiteX4" fmla="*/ 107353 w 107352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352" h="4891">
                        <a:moveTo>
                          <a:pt x="107353" y="2432"/>
                        </a:moveTo>
                        <a:cubicBezTo>
                          <a:pt x="107353" y="3796"/>
                          <a:pt x="83321" y="4892"/>
                          <a:pt x="53676" y="4892"/>
                        </a:cubicBezTo>
                        <a:cubicBezTo>
                          <a:pt x="24031" y="4892"/>
                          <a:pt x="0" y="3796"/>
                          <a:pt x="0" y="2432"/>
                        </a:cubicBezTo>
                        <a:cubicBezTo>
                          <a:pt x="0" y="1069"/>
                          <a:pt x="24031" y="0"/>
                          <a:pt x="53676" y="0"/>
                        </a:cubicBezTo>
                        <a:cubicBezTo>
                          <a:pt x="83321" y="0"/>
                          <a:pt x="107353" y="1096"/>
                          <a:pt x="10735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9" name="Freeform: Shape 4198">
                    <a:extLst>
                      <a:ext uri="{FF2B5EF4-FFF2-40B4-BE49-F238E27FC236}">
                        <a16:creationId xmlns:a16="http://schemas.microsoft.com/office/drawing/2014/main" id="{9543CDAE-1975-0461-1BD9-37D9760BB794}"/>
                      </a:ext>
                    </a:extLst>
                  </p:cNvPr>
                  <p:cNvSpPr/>
                  <p:nvPr/>
                </p:nvSpPr>
                <p:spPr>
                  <a:xfrm>
                    <a:off x="3947506" y="3313093"/>
                    <a:ext cx="115158" cy="4918"/>
                  </a:xfrm>
                  <a:custGeom>
                    <a:avLst/>
                    <a:gdLst>
                      <a:gd name="connsiteX0" fmla="*/ 115158 w 115158"/>
                      <a:gd name="connsiteY0" fmla="*/ 2459 h 4918"/>
                      <a:gd name="connsiteX1" fmla="*/ 57579 w 115158"/>
                      <a:gd name="connsiteY1" fmla="*/ 4918 h 4918"/>
                      <a:gd name="connsiteX2" fmla="*/ 0 w 115158"/>
                      <a:gd name="connsiteY2" fmla="*/ 2459 h 4918"/>
                      <a:gd name="connsiteX3" fmla="*/ 57579 w 115158"/>
                      <a:gd name="connsiteY3" fmla="*/ 0 h 4918"/>
                      <a:gd name="connsiteX4" fmla="*/ 115158 w 115158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158" h="4918">
                        <a:moveTo>
                          <a:pt x="115158" y="2459"/>
                        </a:moveTo>
                        <a:cubicBezTo>
                          <a:pt x="115158" y="3823"/>
                          <a:pt x="89362" y="4918"/>
                          <a:pt x="57579" y="4918"/>
                        </a:cubicBezTo>
                        <a:cubicBezTo>
                          <a:pt x="25796" y="4918"/>
                          <a:pt x="0" y="3823"/>
                          <a:pt x="0" y="2459"/>
                        </a:cubicBezTo>
                        <a:cubicBezTo>
                          <a:pt x="0" y="1096"/>
                          <a:pt x="25769" y="0"/>
                          <a:pt x="57579" y="0"/>
                        </a:cubicBezTo>
                        <a:cubicBezTo>
                          <a:pt x="89389" y="0"/>
                          <a:pt x="115158" y="1096"/>
                          <a:pt x="115158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0" name="Freeform: Shape 4199">
                    <a:extLst>
                      <a:ext uri="{FF2B5EF4-FFF2-40B4-BE49-F238E27FC236}">
                        <a16:creationId xmlns:a16="http://schemas.microsoft.com/office/drawing/2014/main" id="{0408E572-95E2-E030-AE17-61C35727AFBC}"/>
                      </a:ext>
                    </a:extLst>
                  </p:cNvPr>
                  <p:cNvSpPr/>
                  <p:nvPr/>
                </p:nvSpPr>
                <p:spPr>
                  <a:xfrm>
                    <a:off x="4125161" y="3303363"/>
                    <a:ext cx="122963" cy="4891"/>
                  </a:xfrm>
                  <a:custGeom>
                    <a:avLst/>
                    <a:gdLst>
                      <a:gd name="connsiteX0" fmla="*/ 122963 w 122963"/>
                      <a:gd name="connsiteY0" fmla="*/ 2432 h 4891"/>
                      <a:gd name="connsiteX1" fmla="*/ 61482 w 122963"/>
                      <a:gd name="connsiteY1" fmla="*/ 4892 h 4891"/>
                      <a:gd name="connsiteX2" fmla="*/ 0 w 122963"/>
                      <a:gd name="connsiteY2" fmla="*/ 2432 h 4891"/>
                      <a:gd name="connsiteX3" fmla="*/ 61482 w 122963"/>
                      <a:gd name="connsiteY3" fmla="*/ 0 h 4891"/>
                      <a:gd name="connsiteX4" fmla="*/ 122963 w 122963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963" h="4891">
                        <a:moveTo>
                          <a:pt x="122963" y="2432"/>
                        </a:moveTo>
                        <a:cubicBezTo>
                          <a:pt x="122963" y="3796"/>
                          <a:pt x="95430" y="4892"/>
                          <a:pt x="61482" y="4892"/>
                        </a:cubicBezTo>
                        <a:cubicBezTo>
                          <a:pt x="27533" y="4892"/>
                          <a:pt x="0" y="3796"/>
                          <a:pt x="0" y="2432"/>
                        </a:cubicBezTo>
                        <a:cubicBezTo>
                          <a:pt x="0" y="1069"/>
                          <a:pt x="27533" y="0"/>
                          <a:pt x="61482" y="0"/>
                        </a:cubicBezTo>
                        <a:cubicBezTo>
                          <a:pt x="95430" y="0"/>
                          <a:pt x="122963" y="1096"/>
                          <a:pt x="12296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01" name="Graphic 145">
                    <a:extLst>
                      <a:ext uri="{FF2B5EF4-FFF2-40B4-BE49-F238E27FC236}">
                        <a16:creationId xmlns:a16="http://schemas.microsoft.com/office/drawing/2014/main" id="{308C8073-7192-BF96-0219-D3FEE3180556}"/>
                      </a:ext>
                    </a:extLst>
                  </p:cNvPr>
                  <p:cNvGrpSpPr/>
                  <p:nvPr/>
                </p:nvGrpSpPr>
                <p:grpSpPr>
                  <a:xfrm>
                    <a:off x="3461800" y="3336991"/>
                    <a:ext cx="258677" cy="103476"/>
                    <a:chOff x="3461800" y="3336991"/>
                    <a:chExt cx="258677" cy="103476"/>
                  </a:xfrm>
                  <a:solidFill>
                    <a:srgbClr val="263238"/>
                  </a:solidFill>
                </p:grpSpPr>
                <p:sp>
                  <p:nvSpPr>
                    <p:cNvPr id="4213" name="Freeform: Shape 4212">
                      <a:extLst>
                        <a:ext uri="{FF2B5EF4-FFF2-40B4-BE49-F238E27FC236}">
                          <a16:creationId xmlns:a16="http://schemas.microsoft.com/office/drawing/2014/main" id="{24BF23AE-30E6-071A-89AD-68E23F581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1957" y="3336991"/>
                      <a:ext cx="4918" cy="41005"/>
                    </a:xfrm>
                    <a:custGeom>
                      <a:avLst/>
                      <a:gdLst>
                        <a:gd name="connsiteX0" fmla="*/ 2459 w 4918"/>
                        <a:gd name="connsiteY0" fmla="*/ 41006 h 41005"/>
                        <a:gd name="connsiteX1" fmla="*/ 0 w 4918"/>
                        <a:gd name="connsiteY1" fmla="*/ 20503 h 41005"/>
                        <a:gd name="connsiteX2" fmla="*/ 2459 w 4918"/>
                        <a:gd name="connsiteY2" fmla="*/ 0 h 41005"/>
                        <a:gd name="connsiteX3" fmla="*/ 4918 w 4918"/>
                        <a:gd name="connsiteY3" fmla="*/ 20503 h 41005"/>
                        <a:gd name="connsiteX4" fmla="*/ 2459 w 4918"/>
                        <a:gd name="connsiteY4" fmla="*/ 41006 h 410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41005">
                          <a:moveTo>
                            <a:pt x="2459" y="41006"/>
                          </a:moveTo>
                          <a:cubicBezTo>
                            <a:pt x="1096" y="41006"/>
                            <a:pt x="0" y="31837"/>
                            <a:pt x="0" y="20503"/>
                          </a:cubicBezTo>
                          <a:cubicBezTo>
                            <a:pt x="0" y="9169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9169"/>
                            <a:pt x="4918" y="20503"/>
                          </a:cubicBezTo>
                          <a:cubicBezTo>
                            <a:pt x="4918" y="31837"/>
                            <a:pt x="3823" y="41006"/>
                            <a:pt x="2459" y="4100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4" name="Freeform: Shape 4213">
                      <a:extLst>
                        <a:ext uri="{FF2B5EF4-FFF2-40B4-BE49-F238E27FC236}">
                          <a16:creationId xmlns:a16="http://schemas.microsoft.com/office/drawing/2014/main" id="{F971A53F-2A75-3DA9-9657-2624F27AA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4286" y="3375564"/>
                      <a:ext cx="253759" cy="4891"/>
                    </a:xfrm>
                    <a:custGeom>
                      <a:avLst/>
                      <a:gdLst>
                        <a:gd name="connsiteX0" fmla="*/ 253759 w 253759"/>
                        <a:gd name="connsiteY0" fmla="*/ 2432 h 4891"/>
                        <a:gd name="connsiteX1" fmla="*/ 126893 w 253759"/>
                        <a:gd name="connsiteY1" fmla="*/ 4892 h 4891"/>
                        <a:gd name="connsiteX2" fmla="*/ 0 w 253759"/>
                        <a:gd name="connsiteY2" fmla="*/ 2432 h 4891"/>
                        <a:gd name="connsiteX3" fmla="*/ 126893 w 253759"/>
                        <a:gd name="connsiteY3" fmla="*/ 0 h 4891"/>
                        <a:gd name="connsiteX4" fmla="*/ 253759 w 253759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59" h="4891">
                          <a:moveTo>
                            <a:pt x="253759" y="2432"/>
                          </a:moveTo>
                          <a:cubicBezTo>
                            <a:pt x="253759" y="3796"/>
                            <a:pt x="196955" y="4892"/>
                            <a:pt x="126893" y="4892"/>
                          </a:cubicBezTo>
                          <a:cubicBezTo>
                            <a:pt x="56831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56804" y="0"/>
                            <a:pt x="126893" y="0"/>
                          </a:cubicBezTo>
                          <a:cubicBezTo>
                            <a:pt x="196982" y="0"/>
                            <a:pt x="253759" y="1096"/>
                            <a:pt x="253759" y="243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5" name="Freeform: Shape 4214">
                      <a:extLst>
                        <a:ext uri="{FF2B5EF4-FFF2-40B4-BE49-F238E27FC236}">
                          <a16:creationId xmlns:a16="http://schemas.microsoft.com/office/drawing/2014/main" id="{86E38FE9-7963-8BDE-CDB1-63B0D6C5A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5586" y="3378023"/>
                      <a:ext cx="4891" cy="58541"/>
                    </a:xfrm>
                    <a:custGeom>
                      <a:avLst/>
                      <a:gdLst>
                        <a:gd name="connsiteX0" fmla="*/ 2459 w 4891"/>
                        <a:gd name="connsiteY0" fmla="*/ 58541 h 58541"/>
                        <a:gd name="connsiteX1" fmla="*/ 0 w 4891"/>
                        <a:gd name="connsiteY1" fmla="*/ 29271 h 58541"/>
                        <a:gd name="connsiteX2" fmla="*/ 2459 w 4891"/>
                        <a:gd name="connsiteY2" fmla="*/ 0 h 58541"/>
                        <a:gd name="connsiteX3" fmla="*/ 4892 w 4891"/>
                        <a:gd name="connsiteY3" fmla="*/ 29271 h 58541"/>
                        <a:gd name="connsiteX4" fmla="*/ 2459 w 4891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91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892" y="13098"/>
                            <a:pt x="4892" y="29271"/>
                          </a:cubicBezTo>
                          <a:cubicBezTo>
                            <a:pt x="4892" y="45443"/>
                            <a:pt x="3796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6" name="Freeform: Shape 4215">
                      <a:extLst>
                        <a:ext uri="{FF2B5EF4-FFF2-40B4-BE49-F238E27FC236}">
                          <a16:creationId xmlns:a16="http://schemas.microsoft.com/office/drawing/2014/main" id="{D9147D07-E401-7656-7C20-918771263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1800" y="3378023"/>
                      <a:ext cx="4918" cy="62444"/>
                    </a:xfrm>
                    <a:custGeom>
                      <a:avLst/>
                      <a:gdLst>
                        <a:gd name="connsiteX0" fmla="*/ 2459 w 4918"/>
                        <a:gd name="connsiteY0" fmla="*/ 62444 h 62444"/>
                        <a:gd name="connsiteX1" fmla="*/ 0 w 4918"/>
                        <a:gd name="connsiteY1" fmla="*/ 31222 h 62444"/>
                        <a:gd name="connsiteX2" fmla="*/ 2459 w 4918"/>
                        <a:gd name="connsiteY2" fmla="*/ 0 h 62444"/>
                        <a:gd name="connsiteX3" fmla="*/ 4919 w 4918"/>
                        <a:gd name="connsiteY3" fmla="*/ 31222 h 62444"/>
                        <a:gd name="connsiteX4" fmla="*/ 2459 w 4918"/>
                        <a:gd name="connsiteY4" fmla="*/ 62444 h 6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62444">
                          <a:moveTo>
                            <a:pt x="2459" y="62444"/>
                          </a:moveTo>
                          <a:cubicBezTo>
                            <a:pt x="1096" y="62444"/>
                            <a:pt x="0" y="48464"/>
                            <a:pt x="0" y="31222"/>
                          </a:cubicBezTo>
                          <a:cubicBezTo>
                            <a:pt x="0" y="13980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9" y="13980"/>
                            <a:pt x="4919" y="31222"/>
                          </a:cubicBezTo>
                          <a:cubicBezTo>
                            <a:pt x="4919" y="48464"/>
                            <a:pt x="3823" y="62444"/>
                            <a:pt x="2459" y="6244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02" name="Graphic 145">
                    <a:extLst>
                      <a:ext uri="{FF2B5EF4-FFF2-40B4-BE49-F238E27FC236}">
                        <a16:creationId xmlns:a16="http://schemas.microsoft.com/office/drawing/2014/main" id="{0CB957D3-ACD0-10B9-C6B8-AD9C729F1E2C}"/>
                      </a:ext>
                    </a:extLst>
                  </p:cNvPr>
                  <p:cNvGrpSpPr/>
                  <p:nvPr/>
                </p:nvGrpSpPr>
                <p:grpSpPr>
                  <a:xfrm>
                    <a:off x="3884741" y="3336991"/>
                    <a:ext cx="442294" cy="103476"/>
                    <a:chOff x="3884741" y="3336991"/>
                    <a:chExt cx="442294" cy="103476"/>
                  </a:xfrm>
                  <a:solidFill>
                    <a:srgbClr val="263238"/>
                  </a:solidFill>
                </p:grpSpPr>
                <p:sp>
                  <p:nvSpPr>
                    <p:cNvPr id="4208" name="Freeform: Shape 4207">
                      <a:extLst>
                        <a:ext uri="{FF2B5EF4-FFF2-40B4-BE49-F238E27FC236}">
                          <a16:creationId xmlns:a16="http://schemas.microsoft.com/office/drawing/2014/main" id="{38B06AB5-E990-EE44-1EC6-2DB886170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4898" y="3336991"/>
                      <a:ext cx="4918" cy="41005"/>
                    </a:xfrm>
                    <a:custGeom>
                      <a:avLst/>
                      <a:gdLst>
                        <a:gd name="connsiteX0" fmla="*/ 2459 w 4918"/>
                        <a:gd name="connsiteY0" fmla="*/ 41006 h 41005"/>
                        <a:gd name="connsiteX1" fmla="*/ 0 w 4918"/>
                        <a:gd name="connsiteY1" fmla="*/ 20503 h 41005"/>
                        <a:gd name="connsiteX2" fmla="*/ 2459 w 4918"/>
                        <a:gd name="connsiteY2" fmla="*/ 0 h 41005"/>
                        <a:gd name="connsiteX3" fmla="*/ 4919 w 4918"/>
                        <a:gd name="connsiteY3" fmla="*/ 20503 h 41005"/>
                        <a:gd name="connsiteX4" fmla="*/ 2459 w 4918"/>
                        <a:gd name="connsiteY4" fmla="*/ 41006 h 410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41005">
                          <a:moveTo>
                            <a:pt x="2459" y="41006"/>
                          </a:moveTo>
                          <a:cubicBezTo>
                            <a:pt x="1096" y="41006"/>
                            <a:pt x="0" y="31837"/>
                            <a:pt x="0" y="20503"/>
                          </a:cubicBezTo>
                          <a:cubicBezTo>
                            <a:pt x="0" y="9169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9" y="9169"/>
                            <a:pt x="4919" y="20503"/>
                          </a:cubicBezTo>
                          <a:cubicBezTo>
                            <a:pt x="4919" y="31837"/>
                            <a:pt x="3823" y="41006"/>
                            <a:pt x="2459" y="4100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9" name="Freeform: Shape 4208">
                      <a:extLst>
                        <a:ext uri="{FF2B5EF4-FFF2-40B4-BE49-F238E27FC236}">
                          <a16:creationId xmlns:a16="http://schemas.microsoft.com/office/drawing/2014/main" id="{D77A1F16-73CB-B739-25D6-660500186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7200" y="3375564"/>
                      <a:ext cx="428634" cy="4891"/>
                    </a:xfrm>
                    <a:custGeom>
                      <a:avLst/>
                      <a:gdLst>
                        <a:gd name="connsiteX0" fmla="*/ 428635 w 428634"/>
                        <a:gd name="connsiteY0" fmla="*/ 2432 h 4891"/>
                        <a:gd name="connsiteX1" fmla="*/ 214331 w 428634"/>
                        <a:gd name="connsiteY1" fmla="*/ 4892 h 4891"/>
                        <a:gd name="connsiteX2" fmla="*/ 0 w 428634"/>
                        <a:gd name="connsiteY2" fmla="*/ 2432 h 4891"/>
                        <a:gd name="connsiteX3" fmla="*/ 214331 w 428634"/>
                        <a:gd name="connsiteY3" fmla="*/ 0 h 4891"/>
                        <a:gd name="connsiteX4" fmla="*/ 428635 w 428634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634" h="4891">
                          <a:moveTo>
                            <a:pt x="428635" y="2432"/>
                          </a:moveTo>
                          <a:cubicBezTo>
                            <a:pt x="428635" y="3796"/>
                            <a:pt x="332670" y="4892"/>
                            <a:pt x="214331" y="4892"/>
                          </a:cubicBezTo>
                          <a:cubicBezTo>
                            <a:pt x="95992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95938" y="0"/>
                            <a:pt x="214331" y="0"/>
                          </a:cubicBezTo>
                          <a:cubicBezTo>
                            <a:pt x="332723" y="0"/>
                            <a:pt x="428635" y="1096"/>
                            <a:pt x="428635" y="243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0" name="Freeform: Shape 4209">
                      <a:extLst>
                        <a:ext uri="{FF2B5EF4-FFF2-40B4-BE49-F238E27FC236}">
                          <a16:creationId xmlns:a16="http://schemas.microsoft.com/office/drawing/2014/main" id="{EC3AB5EC-9564-A43F-0A28-93064F41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500" y="3378023"/>
                      <a:ext cx="4891" cy="58541"/>
                    </a:xfrm>
                    <a:custGeom>
                      <a:avLst/>
                      <a:gdLst>
                        <a:gd name="connsiteX0" fmla="*/ 2459 w 4891"/>
                        <a:gd name="connsiteY0" fmla="*/ 58541 h 58541"/>
                        <a:gd name="connsiteX1" fmla="*/ 0 w 4891"/>
                        <a:gd name="connsiteY1" fmla="*/ 29271 h 58541"/>
                        <a:gd name="connsiteX2" fmla="*/ 2459 w 4891"/>
                        <a:gd name="connsiteY2" fmla="*/ 0 h 58541"/>
                        <a:gd name="connsiteX3" fmla="*/ 4892 w 4891"/>
                        <a:gd name="connsiteY3" fmla="*/ 29271 h 58541"/>
                        <a:gd name="connsiteX4" fmla="*/ 2459 w 4891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91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892" y="13098"/>
                            <a:pt x="4892" y="29271"/>
                          </a:cubicBezTo>
                          <a:cubicBezTo>
                            <a:pt x="4892" y="45443"/>
                            <a:pt x="3796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1" name="Freeform: Shape 4210">
                      <a:extLst>
                        <a:ext uri="{FF2B5EF4-FFF2-40B4-BE49-F238E27FC236}">
                          <a16:creationId xmlns:a16="http://schemas.microsoft.com/office/drawing/2014/main" id="{C3B23D82-5D64-2B44-0A53-9D7403950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2117" y="3378023"/>
                      <a:ext cx="4918" cy="58541"/>
                    </a:xfrm>
                    <a:custGeom>
                      <a:avLst/>
                      <a:gdLst>
                        <a:gd name="connsiteX0" fmla="*/ 2459 w 4918"/>
                        <a:gd name="connsiteY0" fmla="*/ 58541 h 58541"/>
                        <a:gd name="connsiteX1" fmla="*/ 0 w 4918"/>
                        <a:gd name="connsiteY1" fmla="*/ 29271 h 58541"/>
                        <a:gd name="connsiteX2" fmla="*/ 2459 w 4918"/>
                        <a:gd name="connsiteY2" fmla="*/ 0 h 58541"/>
                        <a:gd name="connsiteX3" fmla="*/ 4918 w 4918"/>
                        <a:gd name="connsiteY3" fmla="*/ 29271 h 58541"/>
                        <a:gd name="connsiteX4" fmla="*/ 2459 w 4918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13098"/>
                            <a:pt x="4918" y="29271"/>
                          </a:cubicBezTo>
                          <a:cubicBezTo>
                            <a:pt x="4918" y="45443"/>
                            <a:pt x="3823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2" name="Freeform: Shape 4211">
                      <a:extLst>
                        <a:ext uri="{FF2B5EF4-FFF2-40B4-BE49-F238E27FC236}">
                          <a16:creationId xmlns:a16="http://schemas.microsoft.com/office/drawing/2014/main" id="{2050D0DB-24BA-5AF8-A417-36D09A1D3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4741" y="3378023"/>
                      <a:ext cx="4918" cy="62444"/>
                    </a:xfrm>
                    <a:custGeom>
                      <a:avLst/>
                      <a:gdLst>
                        <a:gd name="connsiteX0" fmla="*/ 2459 w 4918"/>
                        <a:gd name="connsiteY0" fmla="*/ 62444 h 62444"/>
                        <a:gd name="connsiteX1" fmla="*/ 0 w 4918"/>
                        <a:gd name="connsiteY1" fmla="*/ 31222 h 62444"/>
                        <a:gd name="connsiteX2" fmla="*/ 2459 w 4918"/>
                        <a:gd name="connsiteY2" fmla="*/ 0 h 62444"/>
                        <a:gd name="connsiteX3" fmla="*/ 4918 w 4918"/>
                        <a:gd name="connsiteY3" fmla="*/ 31222 h 62444"/>
                        <a:gd name="connsiteX4" fmla="*/ 2459 w 4918"/>
                        <a:gd name="connsiteY4" fmla="*/ 62444 h 6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62444">
                          <a:moveTo>
                            <a:pt x="2459" y="62444"/>
                          </a:moveTo>
                          <a:cubicBezTo>
                            <a:pt x="1096" y="62444"/>
                            <a:pt x="0" y="48464"/>
                            <a:pt x="0" y="31222"/>
                          </a:cubicBezTo>
                          <a:cubicBezTo>
                            <a:pt x="0" y="13980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13980"/>
                            <a:pt x="4918" y="31222"/>
                          </a:cubicBezTo>
                          <a:cubicBezTo>
                            <a:pt x="4918" y="48464"/>
                            <a:pt x="3823" y="62444"/>
                            <a:pt x="2459" y="6244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03" name="Freeform: Shape 4202">
                    <a:extLst>
                      <a:ext uri="{FF2B5EF4-FFF2-40B4-BE49-F238E27FC236}">
                        <a16:creationId xmlns:a16="http://schemas.microsoft.com/office/drawing/2014/main" id="{20A62D93-AE45-FBBA-A158-700A44428497}"/>
                      </a:ext>
                    </a:extLst>
                  </p:cNvPr>
                  <p:cNvSpPr/>
                  <p:nvPr/>
                </p:nvSpPr>
                <p:spPr>
                  <a:xfrm>
                    <a:off x="3414245" y="3474041"/>
                    <a:ext cx="100028" cy="4891"/>
                  </a:xfrm>
                  <a:custGeom>
                    <a:avLst/>
                    <a:gdLst>
                      <a:gd name="connsiteX0" fmla="*/ 100028 w 100028"/>
                      <a:gd name="connsiteY0" fmla="*/ 2433 h 4891"/>
                      <a:gd name="connsiteX1" fmla="*/ 50014 w 100028"/>
                      <a:gd name="connsiteY1" fmla="*/ 4892 h 4891"/>
                      <a:gd name="connsiteX2" fmla="*/ 0 w 100028"/>
                      <a:gd name="connsiteY2" fmla="*/ 2433 h 4891"/>
                      <a:gd name="connsiteX3" fmla="*/ 50014 w 100028"/>
                      <a:gd name="connsiteY3" fmla="*/ 0 h 4891"/>
                      <a:gd name="connsiteX4" fmla="*/ 100028 w 100028"/>
                      <a:gd name="connsiteY4" fmla="*/ 2433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8" h="4891">
                        <a:moveTo>
                          <a:pt x="100028" y="2433"/>
                        </a:moveTo>
                        <a:cubicBezTo>
                          <a:pt x="100028" y="3796"/>
                          <a:pt x="77627" y="4892"/>
                          <a:pt x="50014" y="4892"/>
                        </a:cubicBezTo>
                        <a:cubicBezTo>
                          <a:pt x="22401" y="4892"/>
                          <a:pt x="0" y="3796"/>
                          <a:pt x="0" y="2433"/>
                        </a:cubicBezTo>
                        <a:cubicBezTo>
                          <a:pt x="0" y="1069"/>
                          <a:pt x="22401" y="0"/>
                          <a:pt x="50014" y="0"/>
                        </a:cubicBezTo>
                        <a:cubicBezTo>
                          <a:pt x="77627" y="0"/>
                          <a:pt x="100028" y="1096"/>
                          <a:pt x="100028" y="243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" name="Freeform: Shape 4203">
                    <a:extLst>
                      <a:ext uri="{FF2B5EF4-FFF2-40B4-BE49-F238E27FC236}">
                        <a16:creationId xmlns:a16="http://schemas.microsoft.com/office/drawing/2014/main" id="{E031F208-9FA8-6C6F-75F5-7C74778C6677}"/>
                      </a:ext>
                    </a:extLst>
                  </p:cNvPr>
                  <p:cNvSpPr/>
                  <p:nvPr/>
                </p:nvSpPr>
                <p:spPr>
                  <a:xfrm>
                    <a:off x="3654693" y="3466851"/>
                    <a:ext cx="108100" cy="4918"/>
                  </a:xfrm>
                  <a:custGeom>
                    <a:avLst/>
                    <a:gdLst>
                      <a:gd name="connsiteX0" fmla="*/ 108101 w 108100"/>
                      <a:gd name="connsiteY0" fmla="*/ 2459 h 4918"/>
                      <a:gd name="connsiteX1" fmla="*/ 54050 w 108100"/>
                      <a:gd name="connsiteY1" fmla="*/ 4919 h 4918"/>
                      <a:gd name="connsiteX2" fmla="*/ 0 w 108100"/>
                      <a:gd name="connsiteY2" fmla="*/ 2459 h 4918"/>
                      <a:gd name="connsiteX3" fmla="*/ 54050 w 108100"/>
                      <a:gd name="connsiteY3" fmla="*/ 0 h 4918"/>
                      <a:gd name="connsiteX4" fmla="*/ 108101 w 108100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100" h="4918">
                        <a:moveTo>
                          <a:pt x="108101" y="2459"/>
                        </a:moveTo>
                        <a:cubicBezTo>
                          <a:pt x="108101" y="3823"/>
                          <a:pt x="83909" y="4919"/>
                          <a:pt x="54050" y="4919"/>
                        </a:cubicBezTo>
                        <a:cubicBezTo>
                          <a:pt x="24192" y="4919"/>
                          <a:pt x="0" y="3823"/>
                          <a:pt x="0" y="2459"/>
                        </a:cubicBezTo>
                        <a:cubicBezTo>
                          <a:pt x="0" y="1096"/>
                          <a:pt x="24192" y="0"/>
                          <a:pt x="54050" y="0"/>
                        </a:cubicBezTo>
                        <a:cubicBezTo>
                          <a:pt x="83909" y="0"/>
                          <a:pt x="108101" y="1096"/>
                          <a:pt x="108101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5" name="Freeform: Shape 4204">
                    <a:extLst>
                      <a:ext uri="{FF2B5EF4-FFF2-40B4-BE49-F238E27FC236}">
                        <a16:creationId xmlns:a16="http://schemas.microsoft.com/office/drawing/2014/main" id="{B1D16E72-F4F1-670D-FFF2-CB3C2ADF491E}"/>
                      </a:ext>
                    </a:extLst>
                  </p:cNvPr>
                  <p:cNvSpPr/>
                  <p:nvPr/>
                </p:nvSpPr>
                <p:spPr>
                  <a:xfrm>
                    <a:off x="3847210" y="3466851"/>
                    <a:ext cx="95189" cy="4918"/>
                  </a:xfrm>
                  <a:custGeom>
                    <a:avLst/>
                    <a:gdLst>
                      <a:gd name="connsiteX0" fmla="*/ 95190 w 95189"/>
                      <a:gd name="connsiteY0" fmla="*/ 2459 h 4918"/>
                      <a:gd name="connsiteX1" fmla="*/ 47608 w 95189"/>
                      <a:gd name="connsiteY1" fmla="*/ 4919 h 4918"/>
                      <a:gd name="connsiteX2" fmla="*/ 0 w 95189"/>
                      <a:gd name="connsiteY2" fmla="*/ 2459 h 4918"/>
                      <a:gd name="connsiteX3" fmla="*/ 47608 w 95189"/>
                      <a:gd name="connsiteY3" fmla="*/ 0 h 4918"/>
                      <a:gd name="connsiteX4" fmla="*/ 95190 w 95189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89" h="4918">
                        <a:moveTo>
                          <a:pt x="95190" y="2459"/>
                        </a:moveTo>
                        <a:cubicBezTo>
                          <a:pt x="95190" y="3823"/>
                          <a:pt x="73885" y="4919"/>
                          <a:pt x="47608" y="4919"/>
                        </a:cubicBezTo>
                        <a:cubicBezTo>
                          <a:pt x="21332" y="4919"/>
                          <a:pt x="0" y="3823"/>
                          <a:pt x="0" y="2459"/>
                        </a:cubicBezTo>
                        <a:cubicBezTo>
                          <a:pt x="0" y="1096"/>
                          <a:pt x="21305" y="0"/>
                          <a:pt x="47608" y="0"/>
                        </a:cubicBezTo>
                        <a:cubicBezTo>
                          <a:pt x="73912" y="0"/>
                          <a:pt x="95190" y="1096"/>
                          <a:pt x="95190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6" name="Freeform: Shape 4205">
                    <a:extLst>
                      <a:ext uri="{FF2B5EF4-FFF2-40B4-BE49-F238E27FC236}">
                        <a16:creationId xmlns:a16="http://schemas.microsoft.com/office/drawing/2014/main" id="{F9C960C7-5E23-C704-FA6D-701B1DAA1F78}"/>
                      </a:ext>
                    </a:extLst>
                  </p:cNvPr>
                  <p:cNvSpPr/>
                  <p:nvPr/>
                </p:nvSpPr>
                <p:spPr>
                  <a:xfrm>
                    <a:off x="4081215" y="3466851"/>
                    <a:ext cx="103235" cy="4918"/>
                  </a:xfrm>
                  <a:custGeom>
                    <a:avLst/>
                    <a:gdLst>
                      <a:gd name="connsiteX0" fmla="*/ 103236 w 103235"/>
                      <a:gd name="connsiteY0" fmla="*/ 2459 h 4918"/>
                      <a:gd name="connsiteX1" fmla="*/ 51618 w 103235"/>
                      <a:gd name="connsiteY1" fmla="*/ 4919 h 4918"/>
                      <a:gd name="connsiteX2" fmla="*/ 0 w 103235"/>
                      <a:gd name="connsiteY2" fmla="*/ 2459 h 4918"/>
                      <a:gd name="connsiteX3" fmla="*/ 51618 w 103235"/>
                      <a:gd name="connsiteY3" fmla="*/ 0 h 4918"/>
                      <a:gd name="connsiteX4" fmla="*/ 103236 w 103235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235" h="4918">
                        <a:moveTo>
                          <a:pt x="103236" y="2459"/>
                        </a:moveTo>
                        <a:cubicBezTo>
                          <a:pt x="103236" y="3823"/>
                          <a:pt x="80113" y="4919"/>
                          <a:pt x="51618" y="4919"/>
                        </a:cubicBezTo>
                        <a:cubicBezTo>
                          <a:pt x="23122" y="4919"/>
                          <a:pt x="0" y="3823"/>
                          <a:pt x="0" y="2459"/>
                        </a:cubicBezTo>
                        <a:cubicBezTo>
                          <a:pt x="0" y="1096"/>
                          <a:pt x="23122" y="0"/>
                          <a:pt x="51618" y="0"/>
                        </a:cubicBezTo>
                        <a:cubicBezTo>
                          <a:pt x="80113" y="0"/>
                          <a:pt x="103236" y="1096"/>
                          <a:pt x="103236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7" name="Freeform: Shape 4206">
                    <a:extLst>
                      <a:ext uri="{FF2B5EF4-FFF2-40B4-BE49-F238E27FC236}">
                        <a16:creationId xmlns:a16="http://schemas.microsoft.com/office/drawing/2014/main" id="{2405CB2C-F6C2-A1F7-F557-6C2C150601CF}"/>
                      </a:ext>
                    </a:extLst>
                  </p:cNvPr>
                  <p:cNvSpPr/>
                  <p:nvPr/>
                </p:nvSpPr>
                <p:spPr>
                  <a:xfrm>
                    <a:off x="4273172" y="3460409"/>
                    <a:ext cx="104866" cy="4891"/>
                  </a:xfrm>
                  <a:custGeom>
                    <a:avLst/>
                    <a:gdLst>
                      <a:gd name="connsiteX0" fmla="*/ 104866 w 104866"/>
                      <a:gd name="connsiteY0" fmla="*/ 2432 h 4891"/>
                      <a:gd name="connsiteX1" fmla="*/ 52447 w 104866"/>
                      <a:gd name="connsiteY1" fmla="*/ 4892 h 4891"/>
                      <a:gd name="connsiteX2" fmla="*/ 0 w 104866"/>
                      <a:gd name="connsiteY2" fmla="*/ 2432 h 4891"/>
                      <a:gd name="connsiteX3" fmla="*/ 52447 w 104866"/>
                      <a:gd name="connsiteY3" fmla="*/ 0 h 4891"/>
                      <a:gd name="connsiteX4" fmla="*/ 104866 w 104866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66" h="4891">
                        <a:moveTo>
                          <a:pt x="104866" y="2432"/>
                        </a:moveTo>
                        <a:cubicBezTo>
                          <a:pt x="104866" y="3796"/>
                          <a:pt x="81396" y="4892"/>
                          <a:pt x="52447" y="4892"/>
                        </a:cubicBezTo>
                        <a:cubicBezTo>
                          <a:pt x="23497" y="4892"/>
                          <a:pt x="0" y="3796"/>
                          <a:pt x="0" y="2432"/>
                        </a:cubicBezTo>
                        <a:cubicBezTo>
                          <a:pt x="0" y="1069"/>
                          <a:pt x="23470" y="0"/>
                          <a:pt x="52447" y="0"/>
                        </a:cubicBezTo>
                        <a:cubicBezTo>
                          <a:pt x="81423" y="0"/>
                          <a:pt x="104866" y="1096"/>
                          <a:pt x="104866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5" name="Graphic 145">
                  <a:extLst>
                    <a:ext uri="{FF2B5EF4-FFF2-40B4-BE49-F238E27FC236}">
                      <a16:creationId xmlns:a16="http://schemas.microsoft.com/office/drawing/2014/main" id="{887A7129-EF71-644C-DA68-4EB710FF5D3C}"/>
                    </a:ext>
                  </a:extLst>
                </p:cNvPr>
                <p:cNvGrpSpPr/>
                <p:nvPr/>
              </p:nvGrpSpPr>
              <p:grpSpPr>
                <a:xfrm>
                  <a:off x="4429309" y="3090583"/>
                  <a:ext cx="662719" cy="410350"/>
                  <a:chOff x="4429309" y="3090583"/>
                  <a:chExt cx="662719" cy="410350"/>
                </a:xfrm>
              </p:grpSpPr>
              <p:sp>
                <p:nvSpPr>
                  <p:cNvPr id="4184" name="Freeform: Shape 4183">
                    <a:extLst>
                      <a:ext uri="{FF2B5EF4-FFF2-40B4-BE49-F238E27FC236}">
                        <a16:creationId xmlns:a16="http://schemas.microsoft.com/office/drawing/2014/main" id="{7564425B-161E-BE4F-B7D2-EC79F8F60220}"/>
                      </a:ext>
                    </a:extLst>
                  </p:cNvPr>
                  <p:cNvSpPr/>
                  <p:nvPr/>
                </p:nvSpPr>
                <p:spPr>
                  <a:xfrm>
                    <a:off x="4429309" y="3090583"/>
                    <a:ext cx="662719" cy="410350"/>
                  </a:xfrm>
                  <a:custGeom>
                    <a:avLst/>
                    <a:gdLst>
                      <a:gd name="connsiteX0" fmla="*/ 662720 w 662719"/>
                      <a:gd name="connsiteY0" fmla="*/ 410350 h 410350"/>
                      <a:gd name="connsiteX1" fmla="*/ 0 w 662719"/>
                      <a:gd name="connsiteY1" fmla="*/ 410350 h 410350"/>
                      <a:gd name="connsiteX2" fmla="*/ 0 w 662719"/>
                      <a:gd name="connsiteY2" fmla="*/ 0 h 410350"/>
                      <a:gd name="connsiteX3" fmla="*/ 662720 w 662719"/>
                      <a:gd name="connsiteY3" fmla="*/ 0 h 410350"/>
                      <a:gd name="connsiteX4" fmla="*/ 662720 w 662719"/>
                      <a:gd name="connsiteY4" fmla="*/ 410350 h 410350"/>
                      <a:gd name="connsiteX5" fmla="*/ 481 w 662719"/>
                      <a:gd name="connsiteY5" fmla="*/ 409869 h 410350"/>
                      <a:gd name="connsiteX6" fmla="*/ 662239 w 662719"/>
                      <a:gd name="connsiteY6" fmla="*/ 409869 h 410350"/>
                      <a:gd name="connsiteX7" fmla="*/ 662239 w 662719"/>
                      <a:gd name="connsiteY7" fmla="*/ 454 h 410350"/>
                      <a:gd name="connsiteX8" fmla="*/ 481 w 662719"/>
                      <a:gd name="connsiteY8" fmla="*/ 454 h 410350"/>
                      <a:gd name="connsiteX9" fmla="*/ 481 w 662719"/>
                      <a:gd name="connsiteY9" fmla="*/ 409869 h 410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2719" h="410350">
                        <a:moveTo>
                          <a:pt x="662720" y="410350"/>
                        </a:moveTo>
                        <a:lnTo>
                          <a:pt x="0" y="410350"/>
                        </a:lnTo>
                        <a:lnTo>
                          <a:pt x="0" y="0"/>
                        </a:lnTo>
                        <a:lnTo>
                          <a:pt x="662720" y="0"/>
                        </a:lnTo>
                        <a:lnTo>
                          <a:pt x="662720" y="410350"/>
                        </a:lnTo>
                        <a:close/>
                        <a:moveTo>
                          <a:pt x="481" y="409869"/>
                        </a:moveTo>
                        <a:lnTo>
                          <a:pt x="662239" y="409869"/>
                        </a:lnTo>
                        <a:lnTo>
                          <a:pt x="662239" y="454"/>
                        </a:lnTo>
                        <a:lnTo>
                          <a:pt x="481" y="454"/>
                        </a:lnTo>
                        <a:lnTo>
                          <a:pt x="481" y="409869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5" name="Freeform: Shape 4184">
                    <a:extLst>
                      <a:ext uri="{FF2B5EF4-FFF2-40B4-BE49-F238E27FC236}">
                        <a16:creationId xmlns:a16="http://schemas.microsoft.com/office/drawing/2014/main" id="{D0E2CDBA-269E-8A50-9666-D2099E81084C}"/>
                      </a:ext>
                    </a:extLst>
                  </p:cNvPr>
                  <p:cNvSpPr/>
                  <p:nvPr/>
                </p:nvSpPr>
                <p:spPr>
                  <a:xfrm>
                    <a:off x="4499933" y="3211430"/>
                    <a:ext cx="517890" cy="233661"/>
                  </a:xfrm>
                  <a:custGeom>
                    <a:avLst/>
                    <a:gdLst>
                      <a:gd name="connsiteX0" fmla="*/ 431976 w 517890"/>
                      <a:gd name="connsiteY0" fmla="*/ 175735 h 233661"/>
                      <a:gd name="connsiteX1" fmla="*/ 288216 w 517890"/>
                      <a:gd name="connsiteY1" fmla="*/ 186828 h 233661"/>
                      <a:gd name="connsiteX2" fmla="*/ 237319 w 517890"/>
                      <a:gd name="connsiteY2" fmla="*/ 120241 h 233661"/>
                      <a:gd name="connsiteX3" fmla="*/ 173940 w 517890"/>
                      <a:gd name="connsiteY3" fmla="*/ 70735 h 233661"/>
                      <a:gd name="connsiteX4" fmla="*/ 94388 w 517890"/>
                      <a:gd name="connsiteY4" fmla="*/ 98909 h 233661"/>
                      <a:gd name="connsiteX5" fmla="*/ 63834 w 517890"/>
                      <a:gd name="connsiteY5" fmla="*/ 56861 h 233661"/>
                      <a:gd name="connsiteX6" fmla="*/ 43117 w 517890"/>
                      <a:gd name="connsiteY6" fmla="*/ 7382 h 233661"/>
                      <a:gd name="connsiteX7" fmla="*/ 0 w 517890"/>
                      <a:gd name="connsiteY7" fmla="*/ 16363 h 233661"/>
                      <a:gd name="connsiteX8" fmla="*/ 0 w 517890"/>
                      <a:gd name="connsiteY8" fmla="*/ 233661 h 233661"/>
                      <a:gd name="connsiteX9" fmla="*/ 517890 w 517890"/>
                      <a:gd name="connsiteY9" fmla="*/ 233661 h 233661"/>
                      <a:gd name="connsiteX10" fmla="*/ 431976 w 517890"/>
                      <a:gd name="connsiteY10" fmla="*/ 175708 h 23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17890" h="233661">
                        <a:moveTo>
                          <a:pt x="431976" y="175735"/>
                        </a:moveTo>
                        <a:cubicBezTo>
                          <a:pt x="386052" y="158333"/>
                          <a:pt x="333231" y="206476"/>
                          <a:pt x="288216" y="186828"/>
                        </a:cubicBezTo>
                        <a:cubicBezTo>
                          <a:pt x="262019" y="175414"/>
                          <a:pt x="250150" y="145769"/>
                          <a:pt x="237319" y="120241"/>
                        </a:cubicBezTo>
                        <a:cubicBezTo>
                          <a:pt x="224488" y="94712"/>
                          <a:pt x="202382" y="67768"/>
                          <a:pt x="173940" y="70735"/>
                        </a:cubicBezTo>
                        <a:cubicBezTo>
                          <a:pt x="145257" y="73729"/>
                          <a:pt x="122081" y="106929"/>
                          <a:pt x="94388" y="98909"/>
                        </a:cubicBezTo>
                        <a:cubicBezTo>
                          <a:pt x="76932" y="93857"/>
                          <a:pt x="68218" y="74504"/>
                          <a:pt x="63834" y="56861"/>
                        </a:cubicBezTo>
                        <a:cubicBezTo>
                          <a:pt x="59450" y="39219"/>
                          <a:pt x="56430" y="19732"/>
                          <a:pt x="43117" y="7382"/>
                        </a:cubicBezTo>
                        <a:cubicBezTo>
                          <a:pt x="29805" y="-4995"/>
                          <a:pt x="2085" y="-1680"/>
                          <a:pt x="0" y="16363"/>
                        </a:cubicBezTo>
                        <a:lnTo>
                          <a:pt x="0" y="233661"/>
                        </a:lnTo>
                        <a:lnTo>
                          <a:pt x="517890" y="233661"/>
                        </a:lnTo>
                        <a:cubicBezTo>
                          <a:pt x="517890" y="233661"/>
                          <a:pt x="447881" y="181749"/>
                          <a:pt x="431976" y="17570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6" name="Freeform: Shape 4185">
                    <a:extLst>
                      <a:ext uri="{FF2B5EF4-FFF2-40B4-BE49-F238E27FC236}">
                        <a16:creationId xmlns:a16="http://schemas.microsoft.com/office/drawing/2014/main" id="{885EEE1C-72B1-ED23-A2B2-FA7116CF98DA}"/>
                      </a:ext>
                    </a:extLst>
                  </p:cNvPr>
                  <p:cNvSpPr/>
                  <p:nvPr/>
                </p:nvSpPr>
                <p:spPr>
                  <a:xfrm>
                    <a:off x="4470956" y="3444263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7" name="Freeform: Shape 4186">
                    <a:extLst>
                      <a:ext uri="{FF2B5EF4-FFF2-40B4-BE49-F238E27FC236}">
                        <a16:creationId xmlns:a16="http://schemas.microsoft.com/office/drawing/2014/main" id="{6ED1371B-AA9C-D1CE-328C-AF41FFF3186C}"/>
                      </a:ext>
                    </a:extLst>
                  </p:cNvPr>
                  <p:cNvSpPr/>
                  <p:nvPr/>
                </p:nvSpPr>
                <p:spPr>
                  <a:xfrm>
                    <a:off x="4470956" y="3349367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8" name="Freeform: Shape 4187">
                    <a:extLst>
                      <a:ext uri="{FF2B5EF4-FFF2-40B4-BE49-F238E27FC236}">
                        <a16:creationId xmlns:a16="http://schemas.microsoft.com/office/drawing/2014/main" id="{1BE5A930-6E1F-6251-0733-CBD75D63ACCB}"/>
                      </a:ext>
                    </a:extLst>
                  </p:cNvPr>
                  <p:cNvSpPr/>
                  <p:nvPr/>
                </p:nvSpPr>
                <p:spPr>
                  <a:xfrm>
                    <a:off x="4470956" y="3254445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55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55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55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55"/>
                        </a:moveTo>
                        <a:cubicBezTo>
                          <a:pt x="560687" y="1310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55"/>
                        </a:cubicBezTo>
                        <a:cubicBezTo>
                          <a:pt x="0" y="401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5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9" name="Freeform: Shape 4188">
                    <a:extLst>
                      <a:ext uri="{FF2B5EF4-FFF2-40B4-BE49-F238E27FC236}">
                        <a16:creationId xmlns:a16="http://schemas.microsoft.com/office/drawing/2014/main" id="{51AE3929-893B-29B2-1509-2C3DB704875B}"/>
                      </a:ext>
                    </a:extLst>
                  </p:cNvPr>
                  <p:cNvSpPr/>
                  <p:nvPr/>
                </p:nvSpPr>
                <p:spPr>
                  <a:xfrm>
                    <a:off x="4470956" y="3164254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6" name="Graphic 145">
                  <a:extLst>
                    <a:ext uri="{FF2B5EF4-FFF2-40B4-BE49-F238E27FC236}">
                      <a16:creationId xmlns:a16="http://schemas.microsoft.com/office/drawing/2014/main" id="{6618B3CA-F7BB-D410-B2D6-5CC563279C16}"/>
                    </a:ext>
                  </a:extLst>
                </p:cNvPr>
                <p:cNvGrpSpPr/>
                <p:nvPr/>
              </p:nvGrpSpPr>
              <p:grpSpPr>
                <a:xfrm>
                  <a:off x="3481952" y="1849067"/>
                  <a:ext cx="115697" cy="189535"/>
                  <a:chOff x="3481952" y="1849067"/>
                  <a:chExt cx="115697" cy="189535"/>
                </a:xfrm>
                <a:solidFill>
                  <a:srgbClr val="263238"/>
                </a:solidFill>
              </p:grpSpPr>
              <p:sp>
                <p:nvSpPr>
                  <p:cNvPr id="4178" name="Freeform: Shape 4177">
                    <a:extLst>
                      <a:ext uri="{FF2B5EF4-FFF2-40B4-BE49-F238E27FC236}">
                        <a16:creationId xmlns:a16="http://schemas.microsoft.com/office/drawing/2014/main" id="{E6C22768-D184-9C42-E708-0F89677395CF}"/>
                      </a:ext>
                    </a:extLst>
                  </p:cNvPr>
                  <p:cNvSpPr/>
                  <p:nvPr/>
                </p:nvSpPr>
                <p:spPr>
                  <a:xfrm>
                    <a:off x="3481952" y="1849067"/>
                    <a:ext cx="115697" cy="141500"/>
                  </a:xfrm>
                  <a:custGeom>
                    <a:avLst/>
                    <a:gdLst>
                      <a:gd name="connsiteX0" fmla="*/ 57931 w 115697"/>
                      <a:gd name="connsiteY0" fmla="*/ 92 h 141500"/>
                      <a:gd name="connsiteX1" fmla="*/ 58839 w 115697"/>
                      <a:gd name="connsiteY1" fmla="*/ 39 h 141500"/>
                      <a:gd name="connsiteX2" fmla="*/ 61512 w 115697"/>
                      <a:gd name="connsiteY2" fmla="*/ 39 h 141500"/>
                      <a:gd name="connsiteX3" fmla="*/ 71831 w 115697"/>
                      <a:gd name="connsiteY3" fmla="*/ 974 h 141500"/>
                      <a:gd name="connsiteX4" fmla="*/ 87442 w 115697"/>
                      <a:gd name="connsiteY4" fmla="*/ 6320 h 141500"/>
                      <a:gd name="connsiteX5" fmla="*/ 104095 w 115697"/>
                      <a:gd name="connsiteY5" fmla="*/ 20622 h 141500"/>
                      <a:gd name="connsiteX6" fmla="*/ 115028 w 115697"/>
                      <a:gd name="connsiteY6" fmla="*/ 45027 h 141500"/>
                      <a:gd name="connsiteX7" fmla="*/ 111179 w 115697"/>
                      <a:gd name="connsiteY7" fmla="*/ 75608 h 141500"/>
                      <a:gd name="connsiteX8" fmla="*/ 103587 w 115697"/>
                      <a:gd name="connsiteY8" fmla="*/ 90657 h 141500"/>
                      <a:gd name="connsiteX9" fmla="*/ 95007 w 115697"/>
                      <a:gd name="connsiteY9" fmla="*/ 105841 h 141500"/>
                      <a:gd name="connsiteX10" fmla="*/ 83539 w 115697"/>
                      <a:gd name="connsiteY10" fmla="*/ 140671 h 141500"/>
                      <a:gd name="connsiteX11" fmla="*/ 83405 w 115697"/>
                      <a:gd name="connsiteY11" fmla="*/ 141500 h 141500"/>
                      <a:gd name="connsiteX12" fmla="*/ 82603 w 115697"/>
                      <a:gd name="connsiteY12" fmla="*/ 141500 h 141500"/>
                      <a:gd name="connsiteX13" fmla="*/ 58064 w 115697"/>
                      <a:gd name="connsiteY13" fmla="*/ 140885 h 141500"/>
                      <a:gd name="connsiteX14" fmla="*/ 32322 w 115697"/>
                      <a:gd name="connsiteY14" fmla="*/ 140244 h 141500"/>
                      <a:gd name="connsiteX15" fmla="*/ 31413 w 115697"/>
                      <a:gd name="connsiteY15" fmla="*/ 140244 h 141500"/>
                      <a:gd name="connsiteX16" fmla="*/ 31413 w 115697"/>
                      <a:gd name="connsiteY16" fmla="*/ 139281 h 141500"/>
                      <a:gd name="connsiteX17" fmla="*/ 20854 w 115697"/>
                      <a:gd name="connsiteY17" fmla="*/ 104852 h 141500"/>
                      <a:gd name="connsiteX18" fmla="*/ 12140 w 115697"/>
                      <a:gd name="connsiteY18" fmla="*/ 89802 h 141500"/>
                      <a:gd name="connsiteX19" fmla="*/ 3987 w 115697"/>
                      <a:gd name="connsiteY19" fmla="*/ 75207 h 141500"/>
                      <a:gd name="connsiteX20" fmla="*/ 1314 w 115697"/>
                      <a:gd name="connsiteY20" fmla="*/ 44787 h 141500"/>
                      <a:gd name="connsiteX21" fmla="*/ 11899 w 115697"/>
                      <a:gd name="connsiteY21" fmla="*/ 20435 h 141500"/>
                      <a:gd name="connsiteX22" fmla="*/ 28660 w 115697"/>
                      <a:gd name="connsiteY22" fmla="*/ 6534 h 141500"/>
                      <a:gd name="connsiteX23" fmla="*/ 44164 w 115697"/>
                      <a:gd name="connsiteY23" fmla="*/ 1242 h 141500"/>
                      <a:gd name="connsiteX24" fmla="*/ 54375 w 115697"/>
                      <a:gd name="connsiteY24" fmla="*/ 12 h 141500"/>
                      <a:gd name="connsiteX25" fmla="*/ 57048 w 115697"/>
                      <a:gd name="connsiteY25" fmla="*/ 12 h 141500"/>
                      <a:gd name="connsiteX26" fmla="*/ 57957 w 115697"/>
                      <a:gd name="connsiteY26" fmla="*/ 119 h 141500"/>
                      <a:gd name="connsiteX27" fmla="*/ 57048 w 115697"/>
                      <a:gd name="connsiteY27" fmla="*/ 199 h 141500"/>
                      <a:gd name="connsiteX28" fmla="*/ 54402 w 115697"/>
                      <a:gd name="connsiteY28" fmla="*/ 359 h 141500"/>
                      <a:gd name="connsiteX29" fmla="*/ 44324 w 115697"/>
                      <a:gd name="connsiteY29" fmla="*/ 1910 h 141500"/>
                      <a:gd name="connsiteX30" fmla="*/ 29141 w 115697"/>
                      <a:gd name="connsiteY30" fmla="*/ 7390 h 141500"/>
                      <a:gd name="connsiteX31" fmla="*/ 12942 w 115697"/>
                      <a:gd name="connsiteY31" fmla="*/ 21183 h 141500"/>
                      <a:gd name="connsiteX32" fmla="*/ 2811 w 115697"/>
                      <a:gd name="connsiteY32" fmla="*/ 45107 h 141500"/>
                      <a:gd name="connsiteX33" fmla="*/ 5564 w 115697"/>
                      <a:gd name="connsiteY33" fmla="*/ 74538 h 141500"/>
                      <a:gd name="connsiteX34" fmla="*/ 13690 w 115697"/>
                      <a:gd name="connsiteY34" fmla="*/ 88920 h 141500"/>
                      <a:gd name="connsiteX35" fmla="*/ 22458 w 115697"/>
                      <a:gd name="connsiteY35" fmla="*/ 103996 h 141500"/>
                      <a:gd name="connsiteX36" fmla="*/ 33311 w 115697"/>
                      <a:gd name="connsiteY36" fmla="*/ 139308 h 141500"/>
                      <a:gd name="connsiteX37" fmla="*/ 32402 w 115697"/>
                      <a:gd name="connsiteY37" fmla="*/ 138346 h 141500"/>
                      <a:gd name="connsiteX38" fmla="*/ 58144 w 115697"/>
                      <a:gd name="connsiteY38" fmla="*/ 138961 h 141500"/>
                      <a:gd name="connsiteX39" fmla="*/ 82684 w 115697"/>
                      <a:gd name="connsiteY39" fmla="*/ 139575 h 141500"/>
                      <a:gd name="connsiteX40" fmla="*/ 81748 w 115697"/>
                      <a:gd name="connsiteY40" fmla="*/ 140377 h 141500"/>
                      <a:gd name="connsiteX41" fmla="*/ 93456 w 115697"/>
                      <a:gd name="connsiteY41" fmla="*/ 105012 h 141500"/>
                      <a:gd name="connsiteX42" fmla="*/ 102171 w 115697"/>
                      <a:gd name="connsiteY42" fmla="*/ 89722 h 141500"/>
                      <a:gd name="connsiteX43" fmla="*/ 109682 w 115697"/>
                      <a:gd name="connsiteY43" fmla="*/ 74966 h 141500"/>
                      <a:gd name="connsiteX44" fmla="*/ 113611 w 115697"/>
                      <a:gd name="connsiteY44" fmla="*/ 45241 h 141500"/>
                      <a:gd name="connsiteX45" fmla="*/ 103133 w 115697"/>
                      <a:gd name="connsiteY45" fmla="*/ 21343 h 141500"/>
                      <a:gd name="connsiteX46" fmla="*/ 87014 w 115697"/>
                      <a:gd name="connsiteY46" fmla="*/ 7176 h 141500"/>
                      <a:gd name="connsiteX47" fmla="*/ 71750 w 115697"/>
                      <a:gd name="connsiteY47" fmla="*/ 1642 h 141500"/>
                      <a:gd name="connsiteX48" fmla="*/ 61539 w 115697"/>
                      <a:gd name="connsiteY48" fmla="*/ 386 h 141500"/>
                      <a:gd name="connsiteX49" fmla="*/ 58866 w 115697"/>
                      <a:gd name="connsiteY49" fmla="*/ 199 h 141500"/>
                      <a:gd name="connsiteX50" fmla="*/ 57957 w 115697"/>
                      <a:gd name="connsiteY50" fmla="*/ 92 h 1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115697" h="141500">
                        <a:moveTo>
                          <a:pt x="57931" y="92"/>
                        </a:moveTo>
                        <a:cubicBezTo>
                          <a:pt x="57931" y="92"/>
                          <a:pt x="58251" y="39"/>
                          <a:pt x="58839" y="39"/>
                        </a:cubicBezTo>
                        <a:cubicBezTo>
                          <a:pt x="59534" y="39"/>
                          <a:pt x="60416" y="39"/>
                          <a:pt x="61512" y="39"/>
                        </a:cubicBezTo>
                        <a:cubicBezTo>
                          <a:pt x="63865" y="-42"/>
                          <a:pt x="67367" y="279"/>
                          <a:pt x="71831" y="974"/>
                        </a:cubicBezTo>
                        <a:cubicBezTo>
                          <a:pt x="76241" y="1856"/>
                          <a:pt x="81668" y="3273"/>
                          <a:pt x="87442" y="6320"/>
                        </a:cubicBezTo>
                        <a:cubicBezTo>
                          <a:pt x="93189" y="9341"/>
                          <a:pt x="99070" y="14099"/>
                          <a:pt x="104095" y="20622"/>
                        </a:cubicBezTo>
                        <a:cubicBezTo>
                          <a:pt x="108934" y="27224"/>
                          <a:pt x="113264" y="35350"/>
                          <a:pt x="115028" y="45027"/>
                        </a:cubicBezTo>
                        <a:cubicBezTo>
                          <a:pt x="116686" y="54677"/>
                          <a:pt x="115215" y="65396"/>
                          <a:pt x="111179" y="75608"/>
                        </a:cubicBezTo>
                        <a:cubicBezTo>
                          <a:pt x="109201" y="80740"/>
                          <a:pt x="106608" y="85766"/>
                          <a:pt x="103587" y="90657"/>
                        </a:cubicBezTo>
                        <a:cubicBezTo>
                          <a:pt x="100593" y="95549"/>
                          <a:pt x="97573" y="100468"/>
                          <a:pt x="95007" y="105841"/>
                        </a:cubicBezTo>
                        <a:cubicBezTo>
                          <a:pt x="89874" y="116480"/>
                          <a:pt x="85678" y="128268"/>
                          <a:pt x="83539" y="140671"/>
                        </a:cubicBezTo>
                        <a:lnTo>
                          <a:pt x="83405" y="141500"/>
                        </a:lnTo>
                        <a:lnTo>
                          <a:pt x="82603" y="141500"/>
                        </a:lnTo>
                        <a:cubicBezTo>
                          <a:pt x="74744" y="141286"/>
                          <a:pt x="66458" y="141099"/>
                          <a:pt x="58064" y="140885"/>
                        </a:cubicBezTo>
                        <a:cubicBezTo>
                          <a:pt x="49243" y="140671"/>
                          <a:pt x="40555" y="140458"/>
                          <a:pt x="32322" y="140244"/>
                        </a:cubicBezTo>
                        <a:lnTo>
                          <a:pt x="31413" y="140244"/>
                        </a:lnTo>
                        <a:cubicBezTo>
                          <a:pt x="31413" y="140244"/>
                          <a:pt x="31413" y="139281"/>
                          <a:pt x="31413" y="139281"/>
                        </a:cubicBezTo>
                        <a:cubicBezTo>
                          <a:pt x="31493" y="126771"/>
                          <a:pt x="26334" y="115170"/>
                          <a:pt x="20854" y="104852"/>
                        </a:cubicBezTo>
                        <a:cubicBezTo>
                          <a:pt x="18074" y="99639"/>
                          <a:pt x="15000" y="94747"/>
                          <a:pt x="12140" y="89802"/>
                        </a:cubicBezTo>
                        <a:cubicBezTo>
                          <a:pt x="9333" y="84937"/>
                          <a:pt x="6152" y="80286"/>
                          <a:pt x="3987" y="75207"/>
                        </a:cubicBezTo>
                        <a:cubicBezTo>
                          <a:pt x="-504" y="65129"/>
                          <a:pt x="-905" y="54143"/>
                          <a:pt x="1314" y="44787"/>
                        </a:cubicBezTo>
                        <a:cubicBezTo>
                          <a:pt x="3479" y="35404"/>
                          <a:pt x="6954" y="26984"/>
                          <a:pt x="11899" y="20435"/>
                        </a:cubicBezTo>
                        <a:cubicBezTo>
                          <a:pt x="16818" y="13885"/>
                          <a:pt x="22939" y="9421"/>
                          <a:pt x="28660" y="6534"/>
                        </a:cubicBezTo>
                        <a:cubicBezTo>
                          <a:pt x="34407" y="3621"/>
                          <a:pt x="39780" y="2150"/>
                          <a:pt x="44164" y="1242"/>
                        </a:cubicBezTo>
                        <a:cubicBezTo>
                          <a:pt x="48575" y="359"/>
                          <a:pt x="52023" y="92"/>
                          <a:pt x="54375" y="12"/>
                        </a:cubicBezTo>
                        <a:cubicBezTo>
                          <a:pt x="55551" y="12"/>
                          <a:pt x="56434" y="-15"/>
                          <a:pt x="57048" y="12"/>
                        </a:cubicBezTo>
                        <a:cubicBezTo>
                          <a:pt x="57637" y="12"/>
                          <a:pt x="57957" y="92"/>
                          <a:pt x="57957" y="119"/>
                        </a:cubicBezTo>
                        <a:cubicBezTo>
                          <a:pt x="57957" y="146"/>
                          <a:pt x="57663" y="172"/>
                          <a:pt x="57048" y="199"/>
                        </a:cubicBezTo>
                        <a:cubicBezTo>
                          <a:pt x="56353" y="252"/>
                          <a:pt x="55471" y="306"/>
                          <a:pt x="54402" y="359"/>
                        </a:cubicBezTo>
                        <a:cubicBezTo>
                          <a:pt x="52076" y="573"/>
                          <a:pt x="48655" y="947"/>
                          <a:pt x="44324" y="1910"/>
                        </a:cubicBezTo>
                        <a:cubicBezTo>
                          <a:pt x="39994" y="2899"/>
                          <a:pt x="34754" y="4449"/>
                          <a:pt x="29141" y="7390"/>
                        </a:cubicBezTo>
                        <a:cubicBezTo>
                          <a:pt x="23554" y="10303"/>
                          <a:pt x="17647" y="14741"/>
                          <a:pt x="12942" y="21183"/>
                        </a:cubicBezTo>
                        <a:cubicBezTo>
                          <a:pt x="8210" y="27572"/>
                          <a:pt x="4842" y="35912"/>
                          <a:pt x="2811" y="45107"/>
                        </a:cubicBezTo>
                        <a:cubicBezTo>
                          <a:pt x="699" y="54276"/>
                          <a:pt x="1153" y="64808"/>
                          <a:pt x="5564" y="74538"/>
                        </a:cubicBezTo>
                        <a:cubicBezTo>
                          <a:pt x="7702" y="79430"/>
                          <a:pt x="10803" y="83975"/>
                          <a:pt x="13690" y="88920"/>
                        </a:cubicBezTo>
                        <a:cubicBezTo>
                          <a:pt x="16524" y="93785"/>
                          <a:pt x="19651" y="98730"/>
                          <a:pt x="22458" y="103996"/>
                        </a:cubicBezTo>
                        <a:cubicBezTo>
                          <a:pt x="28018" y="114421"/>
                          <a:pt x="33365" y="126183"/>
                          <a:pt x="33311" y="139308"/>
                        </a:cubicBezTo>
                        <a:lnTo>
                          <a:pt x="32402" y="138346"/>
                        </a:lnTo>
                        <a:cubicBezTo>
                          <a:pt x="40635" y="138533"/>
                          <a:pt x="49323" y="138747"/>
                          <a:pt x="58144" y="138961"/>
                        </a:cubicBezTo>
                        <a:cubicBezTo>
                          <a:pt x="66538" y="139174"/>
                          <a:pt x="74851" y="139362"/>
                          <a:pt x="82684" y="139575"/>
                        </a:cubicBezTo>
                        <a:lnTo>
                          <a:pt x="81748" y="140377"/>
                        </a:lnTo>
                        <a:cubicBezTo>
                          <a:pt x="83967" y="127627"/>
                          <a:pt x="88217" y="115811"/>
                          <a:pt x="93456" y="105012"/>
                        </a:cubicBezTo>
                        <a:cubicBezTo>
                          <a:pt x="96049" y="99612"/>
                          <a:pt x="99177" y="94560"/>
                          <a:pt x="102171" y="89722"/>
                        </a:cubicBezTo>
                        <a:cubicBezTo>
                          <a:pt x="105164" y="84910"/>
                          <a:pt x="107731" y="79992"/>
                          <a:pt x="109682" y="74966"/>
                        </a:cubicBezTo>
                        <a:cubicBezTo>
                          <a:pt x="113692" y="64969"/>
                          <a:pt x="115162" y="54597"/>
                          <a:pt x="113611" y="45241"/>
                        </a:cubicBezTo>
                        <a:cubicBezTo>
                          <a:pt x="111981" y="35939"/>
                          <a:pt x="107757" y="27812"/>
                          <a:pt x="103133" y="21343"/>
                        </a:cubicBezTo>
                        <a:cubicBezTo>
                          <a:pt x="98295" y="14928"/>
                          <a:pt x="92601" y="10196"/>
                          <a:pt x="87014" y="7176"/>
                        </a:cubicBezTo>
                        <a:cubicBezTo>
                          <a:pt x="81427" y="4128"/>
                          <a:pt x="76108" y="2632"/>
                          <a:pt x="71750" y="1642"/>
                        </a:cubicBezTo>
                        <a:cubicBezTo>
                          <a:pt x="67340" y="841"/>
                          <a:pt x="63892" y="440"/>
                          <a:pt x="61539" y="386"/>
                        </a:cubicBezTo>
                        <a:cubicBezTo>
                          <a:pt x="60443" y="306"/>
                          <a:pt x="59561" y="252"/>
                          <a:pt x="58866" y="199"/>
                        </a:cubicBezTo>
                        <a:cubicBezTo>
                          <a:pt x="58278" y="146"/>
                          <a:pt x="57957" y="119"/>
                          <a:pt x="57957" y="9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9" name="Freeform: Shape 4178">
                    <a:extLst>
                      <a:ext uri="{FF2B5EF4-FFF2-40B4-BE49-F238E27FC236}">
                        <a16:creationId xmlns:a16="http://schemas.microsoft.com/office/drawing/2014/main" id="{8AB57CFC-EAD0-5E9F-5E98-9D4EBA40D99C}"/>
                      </a:ext>
                    </a:extLst>
                  </p:cNvPr>
                  <p:cNvSpPr/>
                  <p:nvPr/>
                </p:nvSpPr>
                <p:spPr>
                  <a:xfrm>
                    <a:off x="3507513" y="1895480"/>
                    <a:ext cx="64970" cy="92707"/>
                  </a:xfrm>
                  <a:custGeom>
                    <a:avLst/>
                    <a:gdLst>
                      <a:gd name="connsiteX0" fmla="*/ 39560 w 64970"/>
                      <a:gd name="connsiteY0" fmla="*/ 92173 h 92707"/>
                      <a:gd name="connsiteX1" fmla="*/ 39426 w 64970"/>
                      <a:gd name="connsiteY1" fmla="*/ 91398 h 92707"/>
                      <a:gd name="connsiteX2" fmla="*/ 39132 w 64970"/>
                      <a:gd name="connsiteY2" fmla="*/ 89073 h 92707"/>
                      <a:gd name="connsiteX3" fmla="*/ 38143 w 64970"/>
                      <a:gd name="connsiteY3" fmla="*/ 80144 h 92707"/>
                      <a:gd name="connsiteX4" fmla="*/ 35577 w 64970"/>
                      <a:gd name="connsiteY4" fmla="*/ 47211 h 92707"/>
                      <a:gd name="connsiteX5" fmla="*/ 35363 w 64970"/>
                      <a:gd name="connsiteY5" fmla="*/ 36252 h 92707"/>
                      <a:gd name="connsiteX6" fmla="*/ 35764 w 64970"/>
                      <a:gd name="connsiteY6" fmla="*/ 24383 h 92707"/>
                      <a:gd name="connsiteX7" fmla="*/ 39052 w 64970"/>
                      <a:gd name="connsiteY7" fmla="*/ 12060 h 92707"/>
                      <a:gd name="connsiteX8" fmla="*/ 48916 w 64970"/>
                      <a:gd name="connsiteY8" fmla="*/ 2945 h 92707"/>
                      <a:gd name="connsiteX9" fmla="*/ 62335 w 64970"/>
                      <a:gd name="connsiteY9" fmla="*/ 6072 h 92707"/>
                      <a:gd name="connsiteX10" fmla="*/ 64955 w 64970"/>
                      <a:gd name="connsiteY10" fmla="*/ 12996 h 92707"/>
                      <a:gd name="connsiteX11" fmla="*/ 62121 w 64970"/>
                      <a:gd name="connsiteY11" fmla="*/ 19999 h 92707"/>
                      <a:gd name="connsiteX12" fmla="*/ 55946 w 64970"/>
                      <a:gd name="connsiteY12" fmla="*/ 24597 h 92707"/>
                      <a:gd name="connsiteX13" fmla="*/ 48461 w 64970"/>
                      <a:gd name="connsiteY13" fmla="*/ 26762 h 92707"/>
                      <a:gd name="connsiteX14" fmla="*/ 32717 w 64970"/>
                      <a:gd name="connsiteY14" fmla="*/ 27965 h 92707"/>
                      <a:gd name="connsiteX15" fmla="*/ 16972 w 64970"/>
                      <a:gd name="connsiteY15" fmla="*/ 26575 h 92707"/>
                      <a:gd name="connsiteX16" fmla="*/ 9594 w 64970"/>
                      <a:gd name="connsiteY16" fmla="*/ 24116 h 92707"/>
                      <a:gd name="connsiteX17" fmla="*/ 3526 w 64970"/>
                      <a:gd name="connsiteY17" fmla="*/ 19411 h 92707"/>
                      <a:gd name="connsiteX18" fmla="*/ 185 w 64970"/>
                      <a:gd name="connsiteY18" fmla="*/ 12621 h 92707"/>
                      <a:gd name="connsiteX19" fmla="*/ 1361 w 64970"/>
                      <a:gd name="connsiteY19" fmla="*/ 5297 h 92707"/>
                      <a:gd name="connsiteX20" fmla="*/ 6761 w 64970"/>
                      <a:gd name="connsiteY20" fmla="*/ 459 h 92707"/>
                      <a:gd name="connsiteX21" fmla="*/ 13818 w 64970"/>
                      <a:gd name="connsiteY21" fmla="*/ 1073 h 92707"/>
                      <a:gd name="connsiteX22" fmla="*/ 18923 w 64970"/>
                      <a:gd name="connsiteY22" fmla="*/ 5778 h 92707"/>
                      <a:gd name="connsiteX23" fmla="*/ 21303 w 64970"/>
                      <a:gd name="connsiteY23" fmla="*/ 12060 h 92707"/>
                      <a:gd name="connsiteX24" fmla="*/ 22051 w 64970"/>
                      <a:gd name="connsiteY24" fmla="*/ 24784 h 92707"/>
                      <a:gd name="connsiteX25" fmla="*/ 22318 w 64970"/>
                      <a:gd name="connsiteY25" fmla="*/ 47586 h 92707"/>
                      <a:gd name="connsiteX26" fmla="*/ 22639 w 64970"/>
                      <a:gd name="connsiteY26" fmla="*/ 80599 h 92707"/>
                      <a:gd name="connsiteX27" fmla="*/ 22693 w 64970"/>
                      <a:gd name="connsiteY27" fmla="*/ 89580 h 92707"/>
                      <a:gd name="connsiteX28" fmla="*/ 22693 w 64970"/>
                      <a:gd name="connsiteY28" fmla="*/ 91906 h 92707"/>
                      <a:gd name="connsiteX29" fmla="*/ 22666 w 64970"/>
                      <a:gd name="connsiteY29" fmla="*/ 92708 h 92707"/>
                      <a:gd name="connsiteX30" fmla="*/ 22612 w 64970"/>
                      <a:gd name="connsiteY30" fmla="*/ 91906 h 92707"/>
                      <a:gd name="connsiteX31" fmla="*/ 22532 w 64970"/>
                      <a:gd name="connsiteY31" fmla="*/ 89580 h 92707"/>
                      <a:gd name="connsiteX32" fmla="*/ 22345 w 64970"/>
                      <a:gd name="connsiteY32" fmla="*/ 80599 h 92707"/>
                      <a:gd name="connsiteX33" fmla="*/ 21757 w 64970"/>
                      <a:gd name="connsiteY33" fmla="*/ 47586 h 92707"/>
                      <a:gd name="connsiteX34" fmla="*/ 21383 w 64970"/>
                      <a:gd name="connsiteY34" fmla="*/ 24784 h 92707"/>
                      <a:gd name="connsiteX35" fmla="*/ 20608 w 64970"/>
                      <a:gd name="connsiteY35" fmla="*/ 12194 h 92707"/>
                      <a:gd name="connsiteX36" fmla="*/ 18309 w 64970"/>
                      <a:gd name="connsiteY36" fmla="*/ 6152 h 92707"/>
                      <a:gd name="connsiteX37" fmla="*/ 13470 w 64970"/>
                      <a:gd name="connsiteY37" fmla="*/ 1715 h 92707"/>
                      <a:gd name="connsiteX38" fmla="*/ 6975 w 64970"/>
                      <a:gd name="connsiteY38" fmla="*/ 1154 h 92707"/>
                      <a:gd name="connsiteX39" fmla="*/ 1976 w 64970"/>
                      <a:gd name="connsiteY39" fmla="*/ 5671 h 92707"/>
                      <a:gd name="connsiteX40" fmla="*/ 880 w 64970"/>
                      <a:gd name="connsiteY40" fmla="*/ 12514 h 92707"/>
                      <a:gd name="connsiteX41" fmla="*/ 4061 w 64970"/>
                      <a:gd name="connsiteY41" fmla="*/ 18957 h 92707"/>
                      <a:gd name="connsiteX42" fmla="*/ 17106 w 64970"/>
                      <a:gd name="connsiteY42" fmla="*/ 25853 h 92707"/>
                      <a:gd name="connsiteX43" fmla="*/ 32690 w 64970"/>
                      <a:gd name="connsiteY43" fmla="*/ 27243 h 92707"/>
                      <a:gd name="connsiteX44" fmla="*/ 48301 w 64970"/>
                      <a:gd name="connsiteY44" fmla="*/ 26067 h 92707"/>
                      <a:gd name="connsiteX45" fmla="*/ 55599 w 64970"/>
                      <a:gd name="connsiteY45" fmla="*/ 23982 h 92707"/>
                      <a:gd name="connsiteX46" fmla="*/ 61480 w 64970"/>
                      <a:gd name="connsiteY46" fmla="*/ 19625 h 92707"/>
                      <a:gd name="connsiteX47" fmla="*/ 64153 w 64970"/>
                      <a:gd name="connsiteY47" fmla="*/ 13049 h 92707"/>
                      <a:gd name="connsiteX48" fmla="*/ 61747 w 64970"/>
                      <a:gd name="connsiteY48" fmla="*/ 6660 h 92707"/>
                      <a:gd name="connsiteX49" fmla="*/ 49103 w 64970"/>
                      <a:gd name="connsiteY49" fmla="*/ 3720 h 92707"/>
                      <a:gd name="connsiteX50" fmla="*/ 39613 w 64970"/>
                      <a:gd name="connsiteY50" fmla="*/ 12461 h 92707"/>
                      <a:gd name="connsiteX51" fmla="*/ 36352 w 64970"/>
                      <a:gd name="connsiteY51" fmla="*/ 24517 h 92707"/>
                      <a:gd name="connsiteX52" fmla="*/ 35898 w 64970"/>
                      <a:gd name="connsiteY52" fmla="*/ 36332 h 92707"/>
                      <a:gd name="connsiteX53" fmla="*/ 36058 w 64970"/>
                      <a:gd name="connsiteY53" fmla="*/ 47265 h 92707"/>
                      <a:gd name="connsiteX54" fmla="*/ 38357 w 64970"/>
                      <a:gd name="connsiteY54" fmla="*/ 80171 h 92707"/>
                      <a:gd name="connsiteX55" fmla="*/ 39212 w 64970"/>
                      <a:gd name="connsiteY55" fmla="*/ 89099 h 92707"/>
                      <a:gd name="connsiteX56" fmla="*/ 39426 w 64970"/>
                      <a:gd name="connsiteY56" fmla="*/ 91425 h 92707"/>
                      <a:gd name="connsiteX57" fmla="*/ 39480 w 64970"/>
                      <a:gd name="connsiteY57" fmla="*/ 92227 h 9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64970" h="92707">
                        <a:moveTo>
                          <a:pt x="39560" y="92173"/>
                        </a:moveTo>
                        <a:cubicBezTo>
                          <a:pt x="39560" y="92173"/>
                          <a:pt x="39506" y="91906"/>
                          <a:pt x="39426" y="91398"/>
                        </a:cubicBezTo>
                        <a:cubicBezTo>
                          <a:pt x="39346" y="90837"/>
                          <a:pt x="39266" y="90062"/>
                          <a:pt x="39132" y="89073"/>
                        </a:cubicBezTo>
                        <a:cubicBezTo>
                          <a:pt x="38892" y="87014"/>
                          <a:pt x="38571" y="83994"/>
                          <a:pt x="38143" y="80144"/>
                        </a:cubicBezTo>
                        <a:cubicBezTo>
                          <a:pt x="37341" y="72392"/>
                          <a:pt x="36138" y="61165"/>
                          <a:pt x="35577" y="47211"/>
                        </a:cubicBezTo>
                        <a:cubicBezTo>
                          <a:pt x="35443" y="43736"/>
                          <a:pt x="35363" y="40074"/>
                          <a:pt x="35363" y="36252"/>
                        </a:cubicBezTo>
                        <a:cubicBezTo>
                          <a:pt x="35390" y="32456"/>
                          <a:pt x="35363" y="28473"/>
                          <a:pt x="35764" y="24383"/>
                        </a:cubicBezTo>
                        <a:cubicBezTo>
                          <a:pt x="36165" y="20293"/>
                          <a:pt x="36994" y="16016"/>
                          <a:pt x="39052" y="12060"/>
                        </a:cubicBezTo>
                        <a:cubicBezTo>
                          <a:pt x="41110" y="8184"/>
                          <a:pt x="44425" y="4602"/>
                          <a:pt x="48916" y="2945"/>
                        </a:cubicBezTo>
                        <a:cubicBezTo>
                          <a:pt x="53353" y="1234"/>
                          <a:pt x="58887" y="2437"/>
                          <a:pt x="62335" y="6072"/>
                        </a:cubicBezTo>
                        <a:cubicBezTo>
                          <a:pt x="64046" y="7890"/>
                          <a:pt x="65115" y="10403"/>
                          <a:pt x="64955" y="12996"/>
                        </a:cubicBezTo>
                        <a:cubicBezTo>
                          <a:pt x="64848" y="15562"/>
                          <a:pt x="63752" y="18021"/>
                          <a:pt x="62121" y="19999"/>
                        </a:cubicBezTo>
                        <a:cubicBezTo>
                          <a:pt x="60517" y="22031"/>
                          <a:pt x="58325" y="23528"/>
                          <a:pt x="55946" y="24597"/>
                        </a:cubicBezTo>
                        <a:cubicBezTo>
                          <a:pt x="53567" y="25666"/>
                          <a:pt x="51028" y="26281"/>
                          <a:pt x="48461" y="26762"/>
                        </a:cubicBezTo>
                        <a:cubicBezTo>
                          <a:pt x="43329" y="27618"/>
                          <a:pt x="38036" y="28019"/>
                          <a:pt x="32717" y="27965"/>
                        </a:cubicBezTo>
                        <a:cubicBezTo>
                          <a:pt x="27371" y="27858"/>
                          <a:pt x="22104" y="27564"/>
                          <a:pt x="16972" y="26575"/>
                        </a:cubicBezTo>
                        <a:cubicBezTo>
                          <a:pt x="14406" y="26040"/>
                          <a:pt x="11893" y="25292"/>
                          <a:pt x="9594" y="24116"/>
                        </a:cubicBezTo>
                        <a:cubicBezTo>
                          <a:pt x="7269" y="22966"/>
                          <a:pt x="5184" y="21362"/>
                          <a:pt x="3526" y="19411"/>
                        </a:cubicBezTo>
                        <a:cubicBezTo>
                          <a:pt x="1869" y="17460"/>
                          <a:pt x="639" y="15134"/>
                          <a:pt x="185" y="12621"/>
                        </a:cubicBezTo>
                        <a:cubicBezTo>
                          <a:pt x="-296" y="10109"/>
                          <a:pt x="185" y="7489"/>
                          <a:pt x="1361" y="5297"/>
                        </a:cubicBezTo>
                        <a:cubicBezTo>
                          <a:pt x="2510" y="3105"/>
                          <a:pt x="4408" y="1261"/>
                          <a:pt x="6761" y="459"/>
                        </a:cubicBezTo>
                        <a:cubicBezTo>
                          <a:pt x="9113" y="-370"/>
                          <a:pt x="11706" y="-23"/>
                          <a:pt x="13818" y="1073"/>
                        </a:cubicBezTo>
                        <a:cubicBezTo>
                          <a:pt x="15930" y="2169"/>
                          <a:pt x="17667" y="3853"/>
                          <a:pt x="18923" y="5778"/>
                        </a:cubicBezTo>
                        <a:cubicBezTo>
                          <a:pt x="20180" y="7730"/>
                          <a:pt x="20875" y="9921"/>
                          <a:pt x="21303" y="12060"/>
                        </a:cubicBezTo>
                        <a:cubicBezTo>
                          <a:pt x="22158" y="16417"/>
                          <a:pt x="21944" y="20694"/>
                          <a:pt x="22051" y="24784"/>
                        </a:cubicBezTo>
                        <a:cubicBezTo>
                          <a:pt x="22158" y="32964"/>
                          <a:pt x="22238" y="40609"/>
                          <a:pt x="22318" y="47586"/>
                        </a:cubicBezTo>
                        <a:cubicBezTo>
                          <a:pt x="22452" y="61513"/>
                          <a:pt x="22586" y="72767"/>
                          <a:pt x="22639" y="80599"/>
                        </a:cubicBezTo>
                        <a:cubicBezTo>
                          <a:pt x="22639" y="84475"/>
                          <a:pt x="22666" y="87495"/>
                          <a:pt x="22693" y="89580"/>
                        </a:cubicBezTo>
                        <a:cubicBezTo>
                          <a:pt x="22693" y="90569"/>
                          <a:pt x="22693" y="91371"/>
                          <a:pt x="22693" y="91906"/>
                        </a:cubicBezTo>
                        <a:cubicBezTo>
                          <a:pt x="22693" y="92441"/>
                          <a:pt x="22666" y="92708"/>
                          <a:pt x="22666" y="92708"/>
                        </a:cubicBezTo>
                        <a:cubicBezTo>
                          <a:pt x="22666" y="92708"/>
                          <a:pt x="22639" y="92441"/>
                          <a:pt x="22612" y="91906"/>
                        </a:cubicBezTo>
                        <a:cubicBezTo>
                          <a:pt x="22612" y="91345"/>
                          <a:pt x="22559" y="90569"/>
                          <a:pt x="22532" y="89580"/>
                        </a:cubicBezTo>
                        <a:cubicBezTo>
                          <a:pt x="22479" y="87495"/>
                          <a:pt x="22425" y="84475"/>
                          <a:pt x="22345" y="80599"/>
                        </a:cubicBezTo>
                        <a:cubicBezTo>
                          <a:pt x="22211" y="72767"/>
                          <a:pt x="21998" y="61513"/>
                          <a:pt x="21757" y="47586"/>
                        </a:cubicBezTo>
                        <a:cubicBezTo>
                          <a:pt x="21650" y="40609"/>
                          <a:pt x="21516" y="32991"/>
                          <a:pt x="21383" y="24784"/>
                        </a:cubicBezTo>
                        <a:cubicBezTo>
                          <a:pt x="21276" y="20694"/>
                          <a:pt x="21436" y="16417"/>
                          <a:pt x="20608" y="12194"/>
                        </a:cubicBezTo>
                        <a:cubicBezTo>
                          <a:pt x="20180" y="10082"/>
                          <a:pt x="19485" y="7970"/>
                          <a:pt x="18309" y="6152"/>
                        </a:cubicBezTo>
                        <a:cubicBezTo>
                          <a:pt x="17132" y="4308"/>
                          <a:pt x="15475" y="2731"/>
                          <a:pt x="13470" y="1715"/>
                        </a:cubicBezTo>
                        <a:cubicBezTo>
                          <a:pt x="11492" y="699"/>
                          <a:pt x="9113" y="378"/>
                          <a:pt x="6975" y="1154"/>
                        </a:cubicBezTo>
                        <a:cubicBezTo>
                          <a:pt x="4836" y="1902"/>
                          <a:pt x="3072" y="3613"/>
                          <a:pt x="1976" y="5671"/>
                        </a:cubicBezTo>
                        <a:cubicBezTo>
                          <a:pt x="880" y="7730"/>
                          <a:pt x="425" y="10162"/>
                          <a:pt x="880" y="12514"/>
                        </a:cubicBezTo>
                        <a:cubicBezTo>
                          <a:pt x="1308" y="14867"/>
                          <a:pt x="2457" y="17085"/>
                          <a:pt x="4061" y="18957"/>
                        </a:cubicBezTo>
                        <a:cubicBezTo>
                          <a:pt x="7242" y="22752"/>
                          <a:pt x="12107" y="24864"/>
                          <a:pt x="17106" y="25853"/>
                        </a:cubicBezTo>
                        <a:cubicBezTo>
                          <a:pt x="22158" y="26816"/>
                          <a:pt x="27424" y="27136"/>
                          <a:pt x="32690" y="27243"/>
                        </a:cubicBezTo>
                        <a:cubicBezTo>
                          <a:pt x="37983" y="27297"/>
                          <a:pt x="43222" y="26923"/>
                          <a:pt x="48301" y="26067"/>
                        </a:cubicBezTo>
                        <a:cubicBezTo>
                          <a:pt x="50840" y="25613"/>
                          <a:pt x="53326" y="24998"/>
                          <a:pt x="55599" y="23982"/>
                        </a:cubicBezTo>
                        <a:cubicBezTo>
                          <a:pt x="57898" y="22966"/>
                          <a:pt x="59956" y="21523"/>
                          <a:pt x="61480" y="19625"/>
                        </a:cubicBezTo>
                        <a:cubicBezTo>
                          <a:pt x="63030" y="17754"/>
                          <a:pt x="64046" y="15428"/>
                          <a:pt x="64153" y="13049"/>
                        </a:cubicBezTo>
                        <a:cubicBezTo>
                          <a:pt x="64313" y="10670"/>
                          <a:pt x="63324" y="8371"/>
                          <a:pt x="61747" y="6660"/>
                        </a:cubicBezTo>
                        <a:cubicBezTo>
                          <a:pt x="58512" y="3265"/>
                          <a:pt x="53300" y="2089"/>
                          <a:pt x="49103" y="3720"/>
                        </a:cubicBezTo>
                        <a:cubicBezTo>
                          <a:pt x="44853" y="5270"/>
                          <a:pt x="41618" y="8719"/>
                          <a:pt x="39613" y="12461"/>
                        </a:cubicBezTo>
                        <a:cubicBezTo>
                          <a:pt x="37609" y="16284"/>
                          <a:pt x="36753" y="20480"/>
                          <a:pt x="36352" y="24517"/>
                        </a:cubicBezTo>
                        <a:cubicBezTo>
                          <a:pt x="35951" y="28580"/>
                          <a:pt x="35951" y="32536"/>
                          <a:pt x="35898" y="36332"/>
                        </a:cubicBezTo>
                        <a:cubicBezTo>
                          <a:pt x="35871" y="40128"/>
                          <a:pt x="35951" y="43790"/>
                          <a:pt x="36058" y="47265"/>
                        </a:cubicBezTo>
                        <a:cubicBezTo>
                          <a:pt x="36539" y="61192"/>
                          <a:pt x="37662" y="72419"/>
                          <a:pt x="38357" y="80171"/>
                        </a:cubicBezTo>
                        <a:cubicBezTo>
                          <a:pt x="38731" y="84020"/>
                          <a:pt x="39025" y="87041"/>
                          <a:pt x="39212" y="89099"/>
                        </a:cubicBezTo>
                        <a:cubicBezTo>
                          <a:pt x="39293" y="90088"/>
                          <a:pt x="39373" y="90864"/>
                          <a:pt x="39426" y="91425"/>
                        </a:cubicBezTo>
                        <a:cubicBezTo>
                          <a:pt x="39480" y="91960"/>
                          <a:pt x="39480" y="92227"/>
                          <a:pt x="39480" y="9222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0" name="Freeform: Shape 4179">
                    <a:extLst>
                      <a:ext uri="{FF2B5EF4-FFF2-40B4-BE49-F238E27FC236}">
                        <a16:creationId xmlns:a16="http://schemas.microsoft.com/office/drawing/2014/main" id="{B9A0B571-3CD0-6533-A7AA-6400A63804AD}"/>
                      </a:ext>
                    </a:extLst>
                  </p:cNvPr>
                  <p:cNvSpPr/>
                  <p:nvPr/>
                </p:nvSpPr>
                <p:spPr>
                  <a:xfrm>
                    <a:off x="3513097" y="1987360"/>
                    <a:ext cx="52687" cy="51243"/>
                  </a:xfrm>
                  <a:custGeom>
                    <a:avLst/>
                    <a:gdLst>
                      <a:gd name="connsiteX0" fmla="*/ 1203 w 52687"/>
                      <a:gd name="connsiteY0" fmla="*/ 294 h 51243"/>
                      <a:gd name="connsiteX1" fmla="*/ 1524 w 52687"/>
                      <a:gd name="connsiteY1" fmla="*/ 8581 h 51243"/>
                      <a:gd name="connsiteX2" fmla="*/ 1764 w 52687"/>
                      <a:gd name="connsiteY2" fmla="*/ 30153 h 51243"/>
                      <a:gd name="connsiteX3" fmla="*/ 1577 w 52687"/>
                      <a:gd name="connsiteY3" fmla="*/ 29618 h 51243"/>
                      <a:gd name="connsiteX4" fmla="*/ 17509 w 52687"/>
                      <a:gd name="connsiteY4" fmla="*/ 49560 h 51243"/>
                      <a:gd name="connsiteX5" fmla="*/ 16653 w 52687"/>
                      <a:gd name="connsiteY5" fmla="*/ 49159 h 51243"/>
                      <a:gd name="connsiteX6" fmla="*/ 36034 w 52687"/>
                      <a:gd name="connsiteY6" fmla="*/ 48838 h 51243"/>
                      <a:gd name="connsiteX7" fmla="*/ 35205 w 52687"/>
                      <a:gd name="connsiteY7" fmla="*/ 49212 h 51243"/>
                      <a:gd name="connsiteX8" fmla="*/ 45309 w 52687"/>
                      <a:gd name="connsiteY8" fmla="*/ 37851 h 51243"/>
                      <a:gd name="connsiteX9" fmla="*/ 50362 w 52687"/>
                      <a:gd name="connsiteY9" fmla="*/ 32158 h 51243"/>
                      <a:gd name="connsiteX10" fmla="*/ 50067 w 52687"/>
                      <a:gd name="connsiteY10" fmla="*/ 32906 h 51243"/>
                      <a:gd name="connsiteX11" fmla="*/ 50629 w 52687"/>
                      <a:gd name="connsiteY11" fmla="*/ 1043 h 51243"/>
                      <a:gd name="connsiteX12" fmla="*/ 51645 w 52687"/>
                      <a:gd name="connsiteY12" fmla="*/ 2085 h 51243"/>
                      <a:gd name="connsiteX13" fmla="*/ 15504 w 52687"/>
                      <a:gd name="connsiteY13" fmla="*/ 1016 h 51243"/>
                      <a:gd name="connsiteX14" fmla="*/ 5079 w 52687"/>
                      <a:gd name="connsiteY14" fmla="*/ 588 h 51243"/>
                      <a:gd name="connsiteX15" fmla="*/ 1203 w 52687"/>
                      <a:gd name="connsiteY15" fmla="*/ 294 h 51243"/>
                      <a:gd name="connsiteX16" fmla="*/ 4651 w 52687"/>
                      <a:gd name="connsiteY16" fmla="*/ 107 h 51243"/>
                      <a:gd name="connsiteX17" fmla="*/ 14863 w 52687"/>
                      <a:gd name="connsiteY17" fmla="*/ 0 h 51243"/>
                      <a:gd name="connsiteX18" fmla="*/ 51671 w 52687"/>
                      <a:gd name="connsiteY18" fmla="*/ 27 h 51243"/>
                      <a:gd name="connsiteX19" fmla="*/ 52687 w 52687"/>
                      <a:gd name="connsiteY19" fmla="*/ 27 h 51243"/>
                      <a:gd name="connsiteX20" fmla="*/ 52687 w 52687"/>
                      <a:gd name="connsiteY20" fmla="*/ 1069 h 51243"/>
                      <a:gd name="connsiteX21" fmla="*/ 52366 w 52687"/>
                      <a:gd name="connsiteY21" fmla="*/ 32933 h 51243"/>
                      <a:gd name="connsiteX22" fmla="*/ 52366 w 52687"/>
                      <a:gd name="connsiteY22" fmla="*/ 33361 h 51243"/>
                      <a:gd name="connsiteX23" fmla="*/ 52072 w 52687"/>
                      <a:gd name="connsiteY23" fmla="*/ 33681 h 51243"/>
                      <a:gd name="connsiteX24" fmla="*/ 47020 w 52687"/>
                      <a:gd name="connsiteY24" fmla="*/ 39375 h 51243"/>
                      <a:gd name="connsiteX25" fmla="*/ 36889 w 52687"/>
                      <a:gd name="connsiteY25" fmla="*/ 50709 h 51243"/>
                      <a:gd name="connsiteX26" fmla="*/ 36541 w 52687"/>
                      <a:gd name="connsiteY26" fmla="*/ 51083 h 51243"/>
                      <a:gd name="connsiteX27" fmla="*/ 36034 w 52687"/>
                      <a:gd name="connsiteY27" fmla="*/ 51083 h 51243"/>
                      <a:gd name="connsiteX28" fmla="*/ 16653 w 52687"/>
                      <a:gd name="connsiteY28" fmla="*/ 51244 h 51243"/>
                      <a:gd name="connsiteX29" fmla="*/ 16119 w 52687"/>
                      <a:gd name="connsiteY29" fmla="*/ 51244 h 51243"/>
                      <a:gd name="connsiteX30" fmla="*/ 15798 w 52687"/>
                      <a:gd name="connsiteY30" fmla="*/ 50843 h 51243"/>
                      <a:gd name="connsiteX31" fmla="*/ 187 w 52687"/>
                      <a:gd name="connsiteY31" fmla="*/ 30634 h 51243"/>
                      <a:gd name="connsiteX32" fmla="*/ 0 w 52687"/>
                      <a:gd name="connsiteY32" fmla="*/ 30393 h 51243"/>
                      <a:gd name="connsiteX33" fmla="*/ 0 w 52687"/>
                      <a:gd name="connsiteY33" fmla="*/ 30099 h 51243"/>
                      <a:gd name="connsiteX34" fmla="*/ 695 w 52687"/>
                      <a:gd name="connsiteY34" fmla="*/ 8019 h 51243"/>
                      <a:gd name="connsiteX35" fmla="*/ 1176 w 52687"/>
                      <a:gd name="connsiteY35" fmla="*/ 267 h 5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87" h="51243">
                        <a:moveTo>
                          <a:pt x="1203" y="294"/>
                        </a:moveTo>
                        <a:cubicBezTo>
                          <a:pt x="1203" y="294"/>
                          <a:pt x="1417" y="3395"/>
                          <a:pt x="1524" y="8581"/>
                        </a:cubicBezTo>
                        <a:cubicBezTo>
                          <a:pt x="1577" y="14595"/>
                          <a:pt x="1657" y="21759"/>
                          <a:pt x="1764" y="30153"/>
                        </a:cubicBezTo>
                        <a:lnTo>
                          <a:pt x="1577" y="29618"/>
                        </a:lnTo>
                        <a:cubicBezTo>
                          <a:pt x="6335" y="35579"/>
                          <a:pt x="11708" y="42289"/>
                          <a:pt x="17509" y="49560"/>
                        </a:cubicBezTo>
                        <a:lnTo>
                          <a:pt x="16653" y="49159"/>
                        </a:lnTo>
                        <a:cubicBezTo>
                          <a:pt x="22748" y="49052"/>
                          <a:pt x="29271" y="48945"/>
                          <a:pt x="36034" y="48838"/>
                        </a:cubicBezTo>
                        <a:lnTo>
                          <a:pt x="35205" y="49212"/>
                        </a:lnTo>
                        <a:cubicBezTo>
                          <a:pt x="38466" y="45550"/>
                          <a:pt x="41834" y="41727"/>
                          <a:pt x="45309" y="37851"/>
                        </a:cubicBezTo>
                        <a:cubicBezTo>
                          <a:pt x="47020" y="35927"/>
                          <a:pt x="48704" y="34029"/>
                          <a:pt x="50362" y="32158"/>
                        </a:cubicBezTo>
                        <a:lnTo>
                          <a:pt x="50067" y="32906"/>
                        </a:lnTo>
                        <a:cubicBezTo>
                          <a:pt x="50255" y="21572"/>
                          <a:pt x="50442" y="10826"/>
                          <a:pt x="50629" y="1043"/>
                        </a:cubicBezTo>
                        <a:lnTo>
                          <a:pt x="51645" y="2085"/>
                        </a:lnTo>
                        <a:cubicBezTo>
                          <a:pt x="37557" y="1684"/>
                          <a:pt x="25341" y="1310"/>
                          <a:pt x="15504" y="1016"/>
                        </a:cubicBezTo>
                        <a:cubicBezTo>
                          <a:pt x="11575" y="855"/>
                          <a:pt x="8153" y="722"/>
                          <a:pt x="5079" y="588"/>
                        </a:cubicBezTo>
                        <a:cubicBezTo>
                          <a:pt x="2620" y="454"/>
                          <a:pt x="1283" y="374"/>
                          <a:pt x="1203" y="294"/>
                        </a:cubicBezTo>
                        <a:cubicBezTo>
                          <a:pt x="1123" y="214"/>
                          <a:pt x="2326" y="160"/>
                          <a:pt x="4651" y="107"/>
                        </a:cubicBezTo>
                        <a:cubicBezTo>
                          <a:pt x="7672" y="80"/>
                          <a:pt x="11040" y="27"/>
                          <a:pt x="14863" y="0"/>
                        </a:cubicBezTo>
                        <a:cubicBezTo>
                          <a:pt x="24860" y="0"/>
                          <a:pt x="37317" y="0"/>
                          <a:pt x="51671" y="27"/>
                        </a:cubicBezTo>
                        <a:lnTo>
                          <a:pt x="52687" y="27"/>
                        </a:lnTo>
                        <a:cubicBezTo>
                          <a:pt x="52687" y="27"/>
                          <a:pt x="52687" y="1069"/>
                          <a:pt x="52687" y="1069"/>
                        </a:cubicBezTo>
                        <a:cubicBezTo>
                          <a:pt x="52580" y="10853"/>
                          <a:pt x="52473" y="21599"/>
                          <a:pt x="52366" y="32933"/>
                        </a:cubicBezTo>
                        <a:lnTo>
                          <a:pt x="52366" y="33361"/>
                        </a:lnTo>
                        <a:cubicBezTo>
                          <a:pt x="52366" y="33361"/>
                          <a:pt x="52072" y="33681"/>
                          <a:pt x="52072" y="33681"/>
                        </a:cubicBezTo>
                        <a:cubicBezTo>
                          <a:pt x="50415" y="35552"/>
                          <a:pt x="48731" y="37450"/>
                          <a:pt x="47020" y="39375"/>
                        </a:cubicBezTo>
                        <a:cubicBezTo>
                          <a:pt x="43545" y="43251"/>
                          <a:pt x="40150" y="47074"/>
                          <a:pt x="36889" y="50709"/>
                        </a:cubicBezTo>
                        <a:lnTo>
                          <a:pt x="36541" y="51083"/>
                        </a:lnTo>
                        <a:lnTo>
                          <a:pt x="36034" y="51083"/>
                        </a:lnTo>
                        <a:cubicBezTo>
                          <a:pt x="29271" y="51137"/>
                          <a:pt x="22748" y="51190"/>
                          <a:pt x="16653" y="51244"/>
                        </a:cubicBezTo>
                        <a:lnTo>
                          <a:pt x="16119" y="51244"/>
                        </a:lnTo>
                        <a:cubicBezTo>
                          <a:pt x="16119" y="51244"/>
                          <a:pt x="15798" y="50843"/>
                          <a:pt x="15798" y="50843"/>
                        </a:cubicBezTo>
                        <a:cubicBezTo>
                          <a:pt x="10104" y="43492"/>
                          <a:pt x="4838" y="36675"/>
                          <a:pt x="187" y="30634"/>
                        </a:cubicBezTo>
                        <a:lnTo>
                          <a:pt x="0" y="30393"/>
                        </a:lnTo>
                        <a:lnTo>
                          <a:pt x="0" y="30099"/>
                        </a:lnTo>
                        <a:cubicBezTo>
                          <a:pt x="267" y="21519"/>
                          <a:pt x="508" y="14168"/>
                          <a:pt x="695" y="8019"/>
                        </a:cubicBezTo>
                        <a:cubicBezTo>
                          <a:pt x="909" y="2887"/>
                          <a:pt x="1043" y="134"/>
                          <a:pt x="1176" y="26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1" name="Freeform: Shape 4180">
                    <a:extLst>
                      <a:ext uri="{FF2B5EF4-FFF2-40B4-BE49-F238E27FC236}">
                        <a16:creationId xmlns:a16="http://schemas.microsoft.com/office/drawing/2014/main" id="{06CB2562-083B-F7C7-2B60-A6C6DC2468F4}"/>
                      </a:ext>
                    </a:extLst>
                  </p:cNvPr>
                  <p:cNvSpPr/>
                  <p:nvPr/>
                </p:nvSpPr>
                <p:spPr>
                  <a:xfrm>
                    <a:off x="3514781" y="2010426"/>
                    <a:ext cx="48303" cy="7193"/>
                  </a:xfrm>
                  <a:custGeom>
                    <a:avLst/>
                    <a:gdLst>
                      <a:gd name="connsiteX0" fmla="*/ 48303 w 48303"/>
                      <a:gd name="connsiteY0" fmla="*/ 7193 h 7193"/>
                      <a:gd name="connsiteX1" fmla="*/ 46512 w 48303"/>
                      <a:gd name="connsiteY1" fmla="*/ 6338 h 7193"/>
                      <a:gd name="connsiteX2" fmla="*/ 41567 w 48303"/>
                      <a:gd name="connsiteY2" fmla="*/ 4146 h 7193"/>
                      <a:gd name="connsiteX3" fmla="*/ 24218 w 48303"/>
                      <a:gd name="connsiteY3" fmla="*/ 778 h 7193"/>
                      <a:gd name="connsiteX4" fmla="*/ 6790 w 48303"/>
                      <a:gd name="connsiteY4" fmla="*/ 3799 h 7193"/>
                      <a:gd name="connsiteX5" fmla="*/ 1818 w 48303"/>
                      <a:gd name="connsiteY5" fmla="*/ 5884 h 7193"/>
                      <a:gd name="connsiteX6" fmla="*/ 0 w 48303"/>
                      <a:gd name="connsiteY6" fmla="*/ 6686 h 7193"/>
                      <a:gd name="connsiteX7" fmla="*/ 1684 w 48303"/>
                      <a:gd name="connsiteY7" fmla="*/ 5616 h 7193"/>
                      <a:gd name="connsiteX8" fmla="*/ 6603 w 48303"/>
                      <a:gd name="connsiteY8" fmla="*/ 3291 h 7193"/>
                      <a:gd name="connsiteX9" fmla="*/ 24218 w 48303"/>
                      <a:gd name="connsiteY9" fmla="*/ 3 h 7193"/>
                      <a:gd name="connsiteX10" fmla="*/ 41754 w 48303"/>
                      <a:gd name="connsiteY10" fmla="*/ 3638 h 7193"/>
                      <a:gd name="connsiteX11" fmla="*/ 46619 w 48303"/>
                      <a:gd name="connsiteY11" fmla="*/ 6071 h 7193"/>
                      <a:gd name="connsiteX12" fmla="*/ 48277 w 48303"/>
                      <a:gd name="connsiteY12" fmla="*/ 7193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3" h="7193">
                        <a:moveTo>
                          <a:pt x="48303" y="7193"/>
                        </a:moveTo>
                        <a:cubicBezTo>
                          <a:pt x="48303" y="7193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5" y="4975"/>
                          <a:pt x="41567" y="4146"/>
                        </a:cubicBezTo>
                        <a:cubicBezTo>
                          <a:pt x="37343" y="2489"/>
                          <a:pt x="31168" y="858"/>
                          <a:pt x="24218" y="778"/>
                        </a:cubicBezTo>
                        <a:cubicBezTo>
                          <a:pt x="17268" y="698"/>
                          <a:pt x="11067" y="2221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1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54" y="3638"/>
                        </a:cubicBezTo>
                        <a:cubicBezTo>
                          <a:pt x="43866" y="4547"/>
                          <a:pt x="45523" y="5403"/>
                          <a:pt x="46619" y="6071"/>
                        </a:cubicBezTo>
                        <a:cubicBezTo>
                          <a:pt x="47715" y="6739"/>
                          <a:pt x="48303" y="7140"/>
                          <a:pt x="48277" y="719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2" name="Freeform: Shape 4181">
                    <a:extLst>
                      <a:ext uri="{FF2B5EF4-FFF2-40B4-BE49-F238E27FC236}">
                        <a16:creationId xmlns:a16="http://schemas.microsoft.com/office/drawing/2014/main" id="{42493AA2-A360-63F9-3F7F-58AF1D9D755E}"/>
                      </a:ext>
                    </a:extLst>
                  </p:cNvPr>
                  <p:cNvSpPr/>
                  <p:nvPr/>
                </p:nvSpPr>
                <p:spPr>
                  <a:xfrm>
                    <a:off x="3515075" y="2002700"/>
                    <a:ext cx="48304" cy="7193"/>
                  </a:xfrm>
                  <a:custGeom>
                    <a:avLst/>
                    <a:gdLst>
                      <a:gd name="connsiteX0" fmla="*/ 48303 w 48304"/>
                      <a:gd name="connsiteY0" fmla="*/ 7194 h 7193"/>
                      <a:gd name="connsiteX1" fmla="*/ 46512 w 48304"/>
                      <a:gd name="connsiteY1" fmla="*/ 6338 h 7193"/>
                      <a:gd name="connsiteX2" fmla="*/ 41567 w 48304"/>
                      <a:gd name="connsiteY2" fmla="*/ 4146 h 7193"/>
                      <a:gd name="connsiteX3" fmla="*/ 24218 w 48304"/>
                      <a:gd name="connsiteY3" fmla="*/ 778 h 7193"/>
                      <a:gd name="connsiteX4" fmla="*/ 6790 w 48304"/>
                      <a:gd name="connsiteY4" fmla="*/ 3799 h 7193"/>
                      <a:gd name="connsiteX5" fmla="*/ 1818 w 48304"/>
                      <a:gd name="connsiteY5" fmla="*/ 5884 h 7193"/>
                      <a:gd name="connsiteX6" fmla="*/ 0 w 48304"/>
                      <a:gd name="connsiteY6" fmla="*/ 6686 h 7193"/>
                      <a:gd name="connsiteX7" fmla="*/ 1684 w 48304"/>
                      <a:gd name="connsiteY7" fmla="*/ 5616 h 7193"/>
                      <a:gd name="connsiteX8" fmla="*/ 6603 w 48304"/>
                      <a:gd name="connsiteY8" fmla="*/ 3291 h 7193"/>
                      <a:gd name="connsiteX9" fmla="*/ 24218 w 48304"/>
                      <a:gd name="connsiteY9" fmla="*/ 3 h 7193"/>
                      <a:gd name="connsiteX10" fmla="*/ 41781 w 48304"/>
                      <a:gd name="connsiteY10" fmla="*/ 3638 h 7193"/>
                      <a:gd name="connsiteX11" fmla="*/ 46646 w 48304"/>
                      <a:gd name="connsiteY11" fmla="*/ 6071 h 7193"/>
                      <a:gd name="connsiteX12" fmla="*/ 48303 w 48304"/>
                      <a:gd name="connsiteY12" fmla="*/ 7194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4" h="7193">
                        <a:moveTo>
                          <a:pt x="48303" y="7194"/>
                        </a:moveTo>
                        <a:cubicBezTo>
                          <a:pt x="48303" y="7194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6" y="4975"/>
                          <a:pt x="41567" y="4146"/>
                        </a:cubicBezTo>
                        <a:cubicBezTo>
                          <a:pt x="37344" y="2489"/>
                          <a:pt x="31169" y="858"/>
                          <a:pt x="24218" y="778"/>
                        </a:cubicBezTo>
                        <a:cubicBezTo>
                          <a:pt x="17268" y="698"/>
                          <a:pt x="11067" y="2222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2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81" y="3638"/>
                        </a:cubicBezTo>
                        <a:cubicBezTo>
                          <a:pt x="43893" y="4547"/>
                          <a:pt x="45550" y="5403"/>
                          <a:pt x="46646" y="6071"/>
                        </a:cubicBezTo>
                        <a:cubicBezTo>
                          <a:pt x="47742" y="6739"/>
                          <a:pt x="48330" y="7140"/>
                          <a:pt x="48303" y="719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3" name="Freeform: Shape 4182">
                    <a:extLst>
                      <a:ext uri="{FF2B5EF4-FFF2-40B4-BE49-F238E27FC236}">
                        <a16:creationId xmlns:a16="http://schemas.microsoft.com/office/drawing/2014/main" id="{ACC0BDFC-B5AD-7F59-62E4-A526E1275B48}"/>
                      </a:ext>
                    </a:extLst>
                  </p:cNvPr>
                  <p:cNvSpPr/>
                  <p:nvPr/>
                </p:nvSpPr>
                <p:spPr>
                  <a:xfrm>
                    <a:off x="3514915" y="1995323"/>
                    <a:ext cx="48303" cy="7193"/>
                  </a:xfrm>
                  <a:custGeom>
                    <a:avLst/>
                    <a:gdLst>
                      <a:gd name="connsiteX0" fmla="*/ 48303 w 48303"/>
                      <a:gd name="connsiteY0" fmla="*/ 7194 h 7193"/>
                      <a:gd name="connsiteX1" fmla="*/ 46512 w 48303"/>
                      <a:gd name="connsiteY1" fmla="*/ 6338 h 7193"/>
                      <a:gd name="connsiteX2" fmla="*/ 41567 w 48303"/>
                      <a:gd name="connsiteY2" fmla="*/ 4146 h 7193"/>
                      <a:gd name="connsiteX3" fmla="*/ 24218 w 48303"/>
                      <a:gd name="connsiteY3" fmla="*/ 778 h 7193"/>
                      <a:gd name="connsiteX4" fmla="*/ 6790 w 48303"/>
                      <a:gd name="connsiteY4" fmla="*/ 3799 h 7193"/>
                      <a:gd name="connsiteX5" fmla="*/ 1818 w 48303"/>
                      <a:gd name="connsiteY5" fmla="*/ 5884 h 7193"/>
                      <a:gd name="connsiteX6" fmla="*/ 0 w 48303"/>
                      <a:gd name="connsiteY6" fmla="*/ 6686 h 7193"/>
                      <a:gd name="connsiteX7" fmla="*/ 1684 w 48303"/>
                      <a:gd name="connsiteY7" fmla="*/ 5616 h 7193"/>
                      <a:gd name="connsiteX8" fmla="*/ 6603 w 48303"/>
                      <a:gd name="connsiteY8" fmla="*/ 3291 h 7193"/>
                      <a:gd name="connsiteX9" fmla="*/ 24218 w 48303"/>
                      <a:gd name="connsiteY9" fmla="*/ 3 h 7193"/>
                      <a:gd name="connsiteX10" fmla="*/ 41754 w 48303"/>
                      <a:gd name="connsiteY10" fmla="*/ 3638 h 7193"/>
                      <a:gd name="connsiteX11" fmla="*/ 46619 w 48303"/>
                      <a:gd name="connsiteY11" fmla="*/ 6071 h 7193"/>
                      <a:gd name="connsiteX12" fmla="*/ 48277 w 48303"/>
                      <a:gd name="connsiteY12" fmla="*/ 7194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3" h="7193">
                        <a:moveTo>
                          <a:pt x="48303" y="7194"/>
                        </a:moveTo>
                        <a:cubicBezTo>
                          <a:pt x="48303" y="7194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6" y="4975"/>
                          <a:pt x="41567" y="4146"/>
                        </a:cubicBezTo>
                        <a:cubicBezTo>
                          <a:pt x="37344" y="2489"/>
                          <a:pt x="31169" y="858"/>
                          <a:pt x="24218" y="778"/>
                        </a:cubicBezTo>
                        <a:cubicBezTo>
                          <a:pt x="17268" y="698"/>
                          <a:pt x="11067" y="2222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1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54" y="3638"/>
                        </a:cubicBezTo>
                        <a:cubicBezTo>
                          <a:pt x="43866" y="4547"/>
                          <a:pt x="45523" y="5403"/>
                          <a:pt x="46619" y="6071"/>
                        </a:cubicBezTo>
                        <a:cubicBezTo>
                          <a:pt x="47715" y="6739"/>
                          <a:pt x="48303" y="7140"/>
                          <a:pt x="48277" y="719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7" name="Graphic 145">
                  <a:extLst>
                    <a:ext uri="{FF2B5EF4-FFF2-40B4-BE49-F238E27FC236}">
                      <a16:creationId xmlns:a16="http://schemas.microsoft.com/office/drawing/2014/main" id="{4304D65D-BA25-878B-39FA-7D0C6DF931AA}"/>
                    </a:ext>
                  </a:extLst>
                </p:cNvPr>
                <p:cNvGrpSpPr/>
                <p:nvPr/>
              </p:nvGrpSpPr>
              <p:grpSpPr>
                <a:xfrm>
                  <a:off x="3735586" y="2199258"/>
                  <a:ext cx="253700" cy="273727"/>
                  <a:chOff x="3735586" y="2199258"/>
                  <a:chExt cx="253700" cy="273727"/>
                </a:xfrm>
              </p:grpSpPr>
              <p:sp>
                <p:nvSpPr>
                  <p:cNvPr id="4172" name="Freeform: Shape 4171">
                    <a:extLst>
                      <a:ext uri="{FF2B5EF4-FFF2-40B4-BE49-F238E27FC236}">
                        <a16:creationId xmlns:a16="http://schemas.microsoft.com/office/drawing/2014/main" id="{E886A853-F7F1-EC96-187E-9064CFA31BE9}"/>
                      </a:ext>
                    </a:extLst>
                  </p:cNvPr>
                  <p:cNvSpPr/>
                  <p:nvPr/>
                </p:nvSpPr>
                <p:spPr>
                  <a:xfrm>
                    <a:off x="3735586" y="2204791"/>
                    <a:ext cx="243970" cy="268194"/>
                  </a:xfrm>
                  <a:custGeom>
                    <a:avLst/>
                    <a:gdLst>
                      <a:gd name="connsiteX0" fmla="*/ 7025 w 243970"/>
                      <a:gd name="connsiteY0" fmla="*/ 27 h 268194"/>
                      <a:gd name="connsiteX1" fmla="*/ 12425 w 243970"/>
                      <a:gd name="connsiteY1" fmla="*/ 268194 h 268194"/>
                      <a:gd name="connsiteX2" fmla="*/ 243971 w 243970"/>
                      <a:gd name="connsiteY2" fmla="*/ 258063 h 268194"/>
                      <a:gd name="connsiteX3" fmla="*/ 224831 w 243970"/>
                      <a:gd name="connsiteY3" fmla="*/ 11388 h 268194"/>
                      <a:gd name="connsiteX4" fmla="*/ 7025 w 243970"/>
                      <a:gd name="connsiteY4" fmla="*/ 0 h 26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970" h="268194">
                        <a:moveTo>
                          <a:pt x="7025" y="27"/>
                        </a:moveTo>
                        <a:cubicBezTo>
                          <a:pt x="7025" y="27"/>
                          <a:pt x="-11927" y="173325"/>
                          <a:pt x="12425" y="268194"/>
                        </a:cubicBezTo>
                        <a:lnTo>
                          <a:pt x="243971" y="258063"/>
                        </a:lnTo>
                        <a:cubicBezTo>
                          <a:pt x="243971" y="258063"/>
                          <a:pt x="194358" y="87117"/>
                          <a:pt x="224831" y="11388"/>
                        </a:cubicBezTo>
                        <a:lnTo>
                          <a:pt x="702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173" name="Graphic 145">
                    <a:extLst>
                      <a:ext uri="{FF2B5EF4-FFF2-40B4-BE49-F238E27FC236}">
                        <a16:creationId xmlns:a16="http://schemas.microsoft.com/office/drawing/2014/main" id="{41543787-C23A-8370-F28F-A994D339D2BC}"/>
                      </a:ext>
                    </a:extLst>
                  </p:cNvPr>
                  <p:cNvGrpSpPr/>
                  <p:nvPr/>
                </p:nvGrpSpPr>
                <p:grpSpPr>
                  <a:xfrm>
                    <a:off x="3743520" y="2199258"/>
                    <a:ext cx="245766" cy="244162"/>
                    <a:chOff x="3743520" y="2199258"/>
                    <a:chExt cx="245766" cy="244162"/>
                  </a:xfrm>
                </p:grpSpPr>
                <p:sp>
                  <p:nvSpPr>
                    <p:cNvPr id="4174" name="Freeform: Shape 4173">
                      <a:extLst>
                        <a:ext uri="{FF2B5EF4-FFF2-40B4-BE49-F238E27FC236}">
                          <a16:creationId xmlns:a16="http://schemas.microsoft.com/office/drawing/2014/main" id="{1891FEE8-374B-2D98-9093-5C6EDC556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3520" y="2199258"/>
                      <a:ext cx="245766" cy="244162"/>
                    </a:xfrm>
                    <a:custGeom>
                      <a:avLst/>
                      <a:gdLst>
                        <a:gd name="connsiteX0" fmla="*/ 27 w 245766"/>
                        <a:gd name="connsiteY0" fmla="*/ 0 h 244162"/>
                        <a:gd name="connsiteX1" fmla="*/ 11120 w 245766"/>
                        <a:gd name="connsiteY1" fmla="*/ 244163 h 244162"/>
                        <a:gd name="connsiteX2" fmla="*/ 245767 w 245766"/>
                        <a:gd name="connsiteY2" fmla="*/ 233069 h 244162"/>
                        <a:gd name="connsiteX3" fmla="*/ 233069 w 245766"/>
                        <a:gd name="connsiteY3" fmla="*/ 0 h 244162"/>
                        <a:gd name="connsiteX4" fmla="*/ 0 w 245766"/>
                        <a:gd name="connsiteY4" fmla="*/ 0 h 244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5766" h="244162">
                          <a:moveTo>
                            <a:pt x="27" y="0"/>
                          </a:moveTo>
                          <a:cubicBezTo>
                            <a:pt x="27" y="0"/>
                            <a:pt x="1604" y="187092"/>
                            <a:pt x="11120" y="244163"/>
                          </a:cubicBezTo>
                          <a:lnTo>
                            <a:pt x="245767" y="233069"/>
                          </a:lnTo>
                          <a:cubicBezTo>
                            <a:pt x="245767" y="233069"/>
                            <a:pt x="225157" y="49159"/>
                            <a:pt x="233069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5" name="Freeform: Shape 4174">
                      <a:extLst>
                        <a:ext uri="{FF2B5EF4-FFF2-40B4-BE49-F238E27FC236}">
                          <a16:creationId xmlns:a16="http://schemas.microsoft.com/office/drawing/2014/main" id="{BFB7D3C5-40C9-16DC-B02A-F70B58FB2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777" y="2277572"/>
                      <a:ext cx="157473" cy="9987"/>
                    </a:xfrm>
                    <a:custGeom>
                      <a:avLst/>
                      <a:gdLst>
                        <a:gd name="connsiteX0" fmla="*/ 157473 w 157473"/>
                        <a:gd name="connsiteY0" fmla="*/ 249 h 9987"/>
                        <a:gd name="connsiteX1" fmla="*/ 78830 w 157473"/>
                        <a:gd name="connsiteY1" fmla="*/ 6558 h 9987"/>
                        <a:gd name="connsiteX2" fmla="*/ 0 w 157473"/>
                        <a:gd name="connsiteY2" fmla="*/ 9739 h 9987"/>
                        <a:gd name="connsiteX3" fmla="*/ 78643 w 157473"/>
                        <a:gd name="connsiteY3" fmla="*/ 3430 h 9987"/>
                        <a:gd name="connsiteX4" fmla="*/ 157473 w 157473"/>
                        <a:gd name="connsiteY4" fmla="*/ 249 h 9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473" h="9987">
                          <a:moveTo>
                            <a:pt x="157473" y="249"/>
                          </a:moveTo>
                          <a:cubicBezTo>
                            <a:pt x="157527" y="1105"/>
                            <a:pt x="122322" y="3938"/>
                            <a:pt x="78830" y="6558"/>
                          </a:cubicBezTo>
                          <a:cubicBezTo>
                            <a:pt x="35339" y="9177"/>
                            <a:pt x="54" y="10594"/>
                            <a:pt x="0" y="9739"/>
                          </a:cubicBezTo>
                          <a:cubicBezTo>
                            <a:pt x="-53" y="8883"/>
                            <a:pt x="35152" y="6050"/>
                            <a:pt x="78643" y="3430"/>
                          </a:cubicBezTo>
                          <a:cubicBezTo>
                            <a:pt x="122108" y="811"/>
                            <a:pt x="157420" y="-606"/>
                            <a:pt x="157473" y="2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6" name="Freeform: Shape 4175">
                      <a:extLst>
                        <a:ext uri="{FF2B5EF4-FFF2-40B4-BE49-F238E27FC236}">
                          <a16:creationId xmlns:a16="http://schemas.microsoft.com/office/drawing/2014/main" id="{993495AA-2682-536C-5FBE-B48B97719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31" y="2317214"/>
                      <a:ext cx="157473" cy="9987"/>
                    </a:xfrm>
                    <a:custGeom>
                      <a:avLst/>
                      <a:gdLst>
                        <a:gd name="connsiteX0" fmla="*/ 157473 w 157473"/>
                        <a:gd name="connsiteY0" fmla="*/ 249 h 9987"/>
                        <a:gd name="connsiteX1" fmla="*/ 78830 w 157473"/>
                        <a:gd name="connsiteY1" fmla="*/ 6558 h 9987"/>
                        <a:gd name="connsiteX2" fmla="*/ 0 w 157473"/>
                        <a:gd name="connsiteY2" fmla="*/ 9739 h 9987"/>
                        <a:gd name="connsiteX3" fmla="*/ 78643 w 157473"/>
                        <a:gd name="connsiteY3" fmla="*/ 3430 h 9987"/>
                        <a:gd name="connsiteX4" fmla="*/ 157473 w 157473"/>
                        <a:gd name="connsiteY4" fmla="*/ 249 h 9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473" h="9987">
                          <a:moveTo>
                            <a:pt x="157473" y="249"/>
                          </a:moveTo>
                          <a:cubicBezTo>
                            <a:pt x="157527" y="1105"/>
                            <a:pt x="122322" y="3938"/>
                            <a:pt x="78830" y="6558"/>
                          </a:cubicBezTo>
                          <a:cubicBezTo>
                            <a:pt x="35339" y="9177"/>
                            <a:pt x="53" y="10594"/>
                            <a:pt x="0" y="9739"/>
                          </a:cubicBezTo>
                          <a:cubicBezTo>
                            <a:pt x="-53" y="8883"/>
                            <a:pt x="35151" y="6050"/>
                            <a:pt x="78643" y="3430"/>
                          </a:cubicBezTo>
                          <a:cubicBezTo>
                            <a:pt x="122108" y="811"/>
                            <a:pt x="157420" y="-606"/>
                            <a:pt x="157473" y="2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7" name="Freeform: Shape 4176">
                      <a:extLst>
                        <a:ext uri="{FF2B5EF4-FFF2-40B4-BE49-F238E27FC236}">
                          <a16:creationId xmlns:a16="http://schemas.microsoft.com/office/drawing/2014/main" id="{7504A581-FAB1-03B1-674A-D8DA3CF61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1712" y="2355903"/>
                      <a:ext cx="89709" cy="6243"/>
                    </a:xfrm>
                    <a:custGeom>
                      <a:avLst/>
                      <a:gdLst>
                        <a:gd name="connsiteX0" fmla="*/ 89710 w 89709"/>
                        <a:gd name="connsiteY0" fmla="*/ 454 h 6243"/>
                        <a:gd name="connsiteX1" fmla="*/ 76638 w 89709"/>
                        <a:gd name="connsiteY1" fmla="*/ 2352 h 6243"/>
                        <a:gd name="connsiteX2" fmla="*/ 44962 w 89709"/>
                        <a:gd name="connsiteY2" fmla="*/ 4705 h 6243"/>
                        <a:gd name="connsiteX3" fmla="*/ 13205 w 89709"/>
                        <a:gd name="connsiteY3" fmla="*/ 6148 h 6243"/>
                        <a:gd name="connsiteX4" fmla="*/ 0 w 89709"/>
                        <a:gd name="connsiteY4" fmla="*/ 5827 h 6243"/>
                        <a:gd name="connsiteX5" fmla="*/ 13071 w 89709"/>
                        <a:gd name="connsiteY5" fmla="*/ 3929 h 6243"/>
                        <a:gd name="connsiteX6" fmla="*/ 44775 w 89709"/>
                        <a:gd name="connsiteY6" fmla="*/ 1550 h 6243"/>
                        <a:gd name="connsiteX7" fmla="*/ 76505 w 89709"/>
                        <a:gd name="connsiteY7" fmla="*/ 107 h 6243"/>
                        <a:gd name="connsiteX8" fmla="*/ 89710 w 89709"/>
                        <a:gd name="connsiteY8" fmla="*/ 428 h 6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9709" h="6243">
                          <a:moveTo>
                            <a:pt x="89710" y="454"/>
                          </a:moveTo>
                          <a:cubicBezTo>
                            <a:pt x="89710" y="882"/>
                            <a:pt x="84738" y="1577"/>
                            <a:pt x="76638" y="2352"/>
                          </a:cubicBezTo>
                          <a:cubicBezTo>
                            <a:pt x="68539" y="3128"/>
                            <a:pt x="57338" y="3983"/>
                            <a:pt x="44962" y="4705"/>
                          </a:cubicBezTo>
                          <a:cubicBezTo>
                            <a:pt x="32585" y="5453"/>
                            <a:pt x="21358" y="5961"/>
                            <a:pt x="13205" y="6148"/>
                          </a:cubicBezTo>
                          <a:cubicBezTo>
                            <a:pt x="5052" y="6335"/>
                            <a:pt x="27" y="6255"/>
                            <a:pt x="0" y="5827"/>
                          </a:cubicBezTo>
                          <a:cubicBezTo>
                            <a:pt x="0" y="5400"/>
                            <a:pt x="4972" y="4705"/>
                            <a:pt x="13071" y="3929"/>
                          </a:cubicBezTo>
                          <a:cubicBezTo>
                            <a:pt x="21171" y="3154"/>
                            <a:pt x="32371" y="2299"/>
                            <a:pt x="44775" y="1550"/>
                          </a:cubicBezTo>
                          <a:cubicBezTo>
                            <a:pt x="57151" y="802"/>
                            <a:pt x="68378" y="294"/>
                            <a:pt x="76505" y="107"/>
                          </a:cubicBezTo>
                          <a:cubicBezTo>
                            <a:pt x="84631" y="-107"/>
                            <a:pt x="89683" y="0"/>
                            <a:pt x="89710" y="4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168" name="Freeform: Shape 4167">
                  <a:extLst>
                    <a:ext uri="{FF2B5EF4-FFF2-40B4-BE49-F238E27FC236}">
                      <a16:creationId xmlns:a16="http://schemas.microsoft.com/office/drawing/2014/main" id="{EC75FB4E-1D9A-7700-590C-1211D250B237}"/>
                    </a:ext>
                  </a:extLst>
                </p:cNvPr>
                <p:cNvSpPr/>
                <p:nvPr/>
              </p:nvSpPr>
              <p:spPr>
                <a:xfrm>
                  <a:off x="3665519" y="1893025"/>
                  <a:ext cx="613079" cy="4891"/>
                </a:xfrm>
                <a:custGeom>
                  <a:avLst/>
                  <a:gdLst>
                    <a:gd name="connsiteX0" fmla="*/ 613080 w 613079"/>
                    <a:gd name="connsiteY0" fmla="*/ 2433 h 4891"/>
                    <a:gd name="connsiteX1" fmla="*/ 306553 w 613079"/>
                    <a:gd name="connsiteY1" fmla="*/ 4892 h 4891"/>
                    <a:gd name="connsiteX2" fmla="*/ 0 w 613079"/>
                    <a:gd name="connsiteY2" fmla="*/ 2433 h 4891"/>
                    <a:gd name="connsiteX3" fmla="*/ 306553 w 613079"/>
                    <a:gd name="connsiteY3" fmla="*/ 0 h 4891"/>
                    <a:gd name="connsiteX4" fmla="*/ 613080 w 613079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3079" h="4891">
                      <a:moveTo>
                        <a:pt x="613080" y="2433"/>
                      </a:moveTo>
                      <a:cubicBezTo>
                        <a:pt x="613080" y="3796"/>
                        <a:pt x="475842" y="4892"/>
                        <a:pt x="306553" y="4892"/>
                      </a:cubicBezTo>
                      <a:cubicBezTo>
                        <a:pt x="137265" y="4892"/>
                        <a:pt x="0" y="3796"/>
                        <a:pt x="0" y="2433"/>
                      </a:cubicBezTo>
                      <a:cubicBezTo>
                        <a:pt x="0" y="1069"/>
                        <a:pt x="137211" y="0"/>
                        <a:pt x="306553" y="0"/>
                      </a:cubicBezTo>
                      <a:cubicBezTo>
                        <a:pt x="475895" y="0"/>
                        <a:pt x="613080" y="1096"/>
                        <a:pt x="613080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9" name="Freeform: Shape 4168">
                  <a:extLst>
                    <a:ext uri="{FF2B5EF4-FFF2-40B4-BE49-F238E27FC236}">
                      <a16:creationId xmlns:a16="http://schemas.microsoft.com/office/drawing/2014/main" id="{441A9B2F-18F0-3B27-4736-FC2030AA3CCB}"/>
                    </a:ext>
                  </a:extLst>
                </p:cNvPr>
                <p:cNvSpPr/>
                <p:nvPr/>
              </p:nvSpPr>
              <p:spPr>
                <a:xfrm>
                  <a:off x="3660760" y="1948893"/>
                  <a:ext cx="229888" cy="4891"/>
                </a:xfrm>
                <a:custGeom>
                  <a:avLst/>
                  <a:gdLst>
                    <a:gd name="connsiteX0" fmla="*/ 229888 w 229888"/>
                    <a:gd name="connsiteY0" fmla="*/ 2433 h 4891"/>
                    <a:gd name="connsiteX1" fmla="*/ 114944 w 229888"/>
                    <a:gd name="connsiteY1" fmla="*/ 4892 h 4891"/>
                    <a:gd name="connsiteX2" fmla="*/ 0 w 229888"/>
                    <a:gd name="connsiteY2" fmla="*/ 2433 h 4891"/>
                    <a:gd name="connsiteX3" fmla="*/ 114944 w 229888"/>
                    <a:gd name="connsiteY3" fmla="*/ 0 h 4891"/>
                    <a:gd name="connsiteX4" fmla="*/ 229888 w 229888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888" h="4891">
                      <a:moveTo>
                        <a:pt x="229888" y="2433"/>
                      </a:moveTo>
                      <a:cubicBezTo>
                        <a:pt x="229888" y="3796"/>
                        <a:pt x="178431" y="4892"/>
                        <a:pt x="114944" y="4892"/>
                      </a:cubicBezTo>
                      <a:cubicBezTo>
                        <a:pt x="51458" y="4892"/>
                        <a:pt x="0" y="3796"/>
                        <a:pt x="0" y="2433"/>
                      </a:cubicBezTo>
                      <a:cubicBezTo>
                        <a:pt x="0" y="1069"/>
                        <a:pt x="51458" y="0"/>
                        <a:pt x="114944" y="0"/>
                      </a:cubicBezTo>
                      <a:cubicBezTo>
                        <a:pt x="178431" y="0"/>
                        <a:pt x="229888" y="1096"/>
                        <a:pt x="229888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0" name="Freeform: Shape 4169">
                  <a:extLst>
                    <a:ext uri="{FF2B5EF4-FFF2-40B4-BE49-F238E27FC236}">
                      <a16:creationId xmlns:a16="http://schemas.microsoft.com/office/drawing/2014/main" id="{B0B55630-23EF-20AA-AECC-F47CB41815E9}"/>
                    </a:ext>
                  </a:extLst>
                </p:cNvPr>
                <p:cNvSpPr/>
                <p:nvPr/>
              </p:nvSpPr>
              <p:spPr>
                <a:xfrm>
                  <a:off x="3924196" y="1948893"/>
                  <a:ext cx="88587" cy="4891"/>
                </a:xfrm>
                <a:custGeom>
                  <a:avLst/>
                  <a:gdLst>
                    <a:gd name="connsiteX0" fmla="*/ 88587 w 88587"/>
                    <a:gd name="connsiteY0" fmla="*/ 2433 h 4891"/>
                    <a:gd name="connsiteX1" fmla="*/ 44294 w 88587"/>
                    <a:gd name="connsiteY1" fmla="*/ 4892 h 4891"/>
                    <a:gd name="connsiteX2" fmla="*/ 0 w 88587"/>
                    <a:gd name="connsiteY2" fmla="*/ 2433 h 4891"/>
                    <a:gd name="connsiteX3" fmla="*/ 44294 w 88587"/>
                    <a:gd name="connsiteY3" fmla="*/ 0 h 4891"/>
                    <a:gd name="connsiteX4" fmla="*/ 88587 w 88587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87" h="4891">
                      <a:moveTo>
                        <a:pt x="88587" y="2433"/>
                      </a:moveTo>
                      <a:cubicBezTo>
                        <a:pt x="88587" y="3796"/>
                        <a:pt x="68753" y="4892"/>
                        <a:pt x="44294" y="4892"/>
                      </a:cubicBezTo>
                      <a:cubicBezTo>
                        <a:pt x="19835" y="4892"/>
                        <a:pt x="0" y="3796"/>
                        <a:pt x="0" y="2433"/>
                      </a:cubicBezTo>
                      <a:cubicBezTo>
                        <a:pt x="0" y="1069"/>
                        <a:pt x="19835" y="0"/>
                        <a:pt x="44294" y="0"/>
                      </a:cubicBezTo>
                      <a:cubicBezTo>
                        <a:pt x="68753" y="0"/>
                        <a:pt x="88587" y="1096"/>
                        <a:pt x="88587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1" name="Freeform: Shape 4170">
                  <a:extLst>
                    <a:ext uri="{FF2B5EF4-FFF2-40B4-BE49-F238E27FC236}">
                      <a16:creationId xmlns:a16="http://schemas.microsoft.com/office/drawing/2014/main" id="{822D76CB-EB19-DC94-26C7-81212637F2C9}"/>
                    </a:ext>
                  </a:extLst>
                </p:cNvPr>
                <p:cNvSpPr/>
                <p:nvPr/>
              </p:nvSpPr>
              <p:spPr>
                <a:xfrm>
                  <a:off x="4661852" y="2600386"/>
                  <a:ext cx="120789" cy="70439"/>
                </a:xfrm>
                <a:custGeom>
                  <a:avLst/>
                  <a:gdLst>
                    <a:gd name="connsiteX0" fmla="*/ 120790 w 120789"/>
                    <a:gd name="connsiteY0" fmla="*/ 19407 h 70439"/>
                    <a:gd name="connsiteX1" fmla="*/ 103976 w 120789"/>
                    <a:gd name="connsiteY1" fmla="*/ 36247 h 70439"/>
                    <a:gd name="connsiteX2" fmla="*/ 78581 w 120789"/>
                    <a:gd name="connsiteY2" fmla="*/ 39001 h 70439"/>
                    <a:gd name="connsiteX3" fmla="*/ 9454 w 120789"/>
                    <a:gd name="connsiteY3" fmla="*/ 70303 h 70439"/>
                    <a:gd name="connsiteX4" fmla="*/ 259 w 120789"/>
                    <a:gd name="connsiteY4" fmla="*/ 66828 h 70439"/>
                    <a:gd name="connsiteX5" fmla="*/ 4135 w 120789"/>
                    <a:gd name="connsiteY5" fmla="*/ 58354 h 70439"/>
                    <a:gd name="connsiteX6" fmla="*/ 65162 w 120789"/>
                    <a:gd name="connsiteY6" fmla="*/ 0 h 70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789" h="70439">
                      <a:moveTo>
                        <a:pt x="120790" y="19407"/>
                      </a:moveTo>
                      <a:cubicBezTo>
                        <a:pt x="120496" y="27934"/>
                        <a:pt x="112236" y="34189"/>
                        <a:pt x="103976" y="36247"/>
                      </a:cubicBezTo>
                      <a:cubicBezTo>
                        <a:pt x="95716" y="38306"/>
                        <a:pt x="86975" y="37531"/>
                        <a:pt x="78581" y="39001"/>
                      </a:cubicBezTo>
                      <a:cubicBezTo>
                        <a:pt x="53481" y="43412"/>
                        <a:pt x="34742" y="67122"/>
                        <a:pt x="9454" y="70303"/>
                      </a:cubicBezTo>
                      <a:cubicBezTo>
                        <a:pt x="5926" y="70757"/>
                        <a:pt x="1435" y="70196"/>
                        <a:pt x="259" y="66828"/>
                      </a:cubicBezTo>
                      <a:cubicBezTo>
                        <a:pt x="-837" y="63727"/>
                        <a:pt x="1756" y="60626"/>
                        <a:pt x="4135" y="58354"/>
                      </a:cubicBezTo>
                      <a:cubicBezTo>
                        <a:pt x="24477" y="38894"/>
                        <a:pt x="44820" y="19460"/>
                        <a:pt x="65162" y="0"/>
                      </a:cubicBezTo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aphic 145">
                <a:extLst>
                  <a:ext uri="{FF2B5EF4-FFF2-40B4-BE49-F238E27FC236}">
                    <a16:creationId xmlns:a16="http://schemas.microsoft.com/office/drawing/2014/main" id="{67F134D6-62B3-6A51-50F4-074EA97C9E4D}"/>
                  </a:ext>
                </a:extLst>
              </p:cNvPr>
              <p:cNvGrpSpPr/>
              <p:nvPr/>
            </p:nvGrpSpPr>
            <p:grpSpPr>
              <a:xfrm>
                <a:off x="2561667" y="2039632"/>
                <a:ext cx="1880538" cy="3701966"/>
                <a:chOff x="4542020" y="1864175"/>
                <a:chExt cx="1856074" cy="3653807"/>
              </a:xfrm>
            </p:grpSpPr>
            <p:sp>
              <p:nvSpPr>
                <p:cNvPr id="4122" name="Freeform: Shape 4121">
                  <a:extLst>
                    <a:ext uri="{FF2B5EF4-FFF2-40B4-BE49-F238E27FC236}">
                      <a16:creationId xmlns:a16="http://schemas.microsoft.com/office/drawing/2014/main" id="{7D0468A9-71E9-EB04-DFB1-94DE0CCBD458}"/>
                    </a:ext>
                  </a:extLst>
                </p:cNvPr>
                <p:cNvSpPr/>
                <p:nvPr/>
              </p:nvSpPr>
              <p:spPr>
                <a:xfrm>
                  <a:off x="5254073" y="5121752"/>
                  <a:ext cx="383779" cy="295085"/>
                </a:xfrm>
                <a:custGeom>
                  <a:avLst/>
                  <a:gdLst>
                    <a:gd name="connsiteX0" fmla="*/ 206899 w 383779"/>
                    <a:gd name="connsiteY0" fmla="*/ 401 h 295085"/>
                    <a:gd name="connsiteX1" fmla="*/ 191663 w 383779"/>
                    <a:gd name="connsiteY1" fmla="*/ 193267 h 295085"/>
                    <a:gd name="connsiteX2" fmla="*/ 0 w 383779"/>
                    <a:gd name="connsiteY2" fmla="*/ 290194 h 295085"/>
                    <a:gd name="connsiteX3" fmla="*/ 372766 w 383779"/>
                    <a:gd name="connsiteY3" fmla="*/ 295086 h 295085"/>
                    <a:gd name="connsiteX4" fmla="*/ 383780 w 383779"/>
                    <a:gd name="connsiteY4" fmla="*/ 0 h 295085"/>
                    <a:gd name="connsiteX5" fmla="*/ 206899 w 383779"/>
                    <a:gd name="connsiteY5" fmla="*/ 401 h 295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779" h="295085">
                      <a:moveTo>
                        <a:pt x="206899" y="401"/>
                      </a:moveTo>
                      <a:lnTo>
                        <a:pt x="191663" y="193267"/>
                      </a:lnTo>
                      <a:cubicBezTo>
                        <a:pt x="191663" y="193267"/>
                        <a:pt x="1096" y="254508"/>
                        <a:pt x="0" y="290194"/>
                      </a:cubicBezTo>
                      <a:lnTo>
                        <a:pt x="372766" y="295086"/>
                      </a:lnTo>
                      <a:lnTo>
                        <a:pt x="383780" y="0"/>
                      </a:lnTo>
                      <a:lnTo>
                        <a:pt x="206899" y="40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3" name="Freeform: Shape 4122">
                  <a:extLst>
                    <a:ext uri="{FF2B5EF4-FFF2-40B4-BE49-F238E27FC236}">
                      <a16:creationId xmlns:a16="http://schemas.microsoft.com/office/drawing/2014/main" id="{58F6F936-C158-3C74-4CDA-843A397EBC16}"/>
                    </a:ext>
                  </a:extLst>
                </p:cNvPr>
                <p:cNvSpPr/>
                <p:nvPr/>
              </p:nvSpPr>
              <p:spPr>
                <a:xfrm>
                  <a:off x="5253368" y="5386952"/>
                  <a:ext cx="373471" cy="29912"/>
                </a:xfrm>
                <a:custGeom>
                  <a:avLst/>
                  <a:gdLst>
                    <a:gd name="connsiteX0" fmla="*/ 373472 w 373471"/>
                    <a:gd name="connsiteY0" fmla="*/ 29912 h 29912"/>
                    <a:gd name="connsiteX1" fmla="*/ 372723 w 373471"/>
                    <a:gd name="connsiteY1" fmla="*/ 0 h 29912"/>
                    <a:gd name="connsiteX2" fmla="*/ 19711 w 373471"/>
                    <a:gd name="connsiteY2" fmla="*/ 2165 h 29912"/>
                    <a:gd name="connsiteX3" fmla="*/ 10 w 373471"/>
                    <a:gd name="connsiteY3" fmla="*/ 25849 h 29912"/>
                    <a:gd name="connsiteX4" fmla="*/ 373472 w 373471"/>
                    <a:gd name="connsiteY4" fmla="*/ 29912 h 2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3471" h="29912">
                      <a:moveTo>
                        <a:pt x="373472" y="29912"/>
                      </a:moveTo>
                      <a:lnTo>
                        <a:pt x="372723" y="0"/>
                      </a:lnTo>
                      <a:lnTo>
                        <a:pt x="19711" y="2165"/>
                      </a:lnTo>
                      <a:cubicBezTo>
                        <a:pt x="19711" y="2165"/>
                        <a:pt x="-524" y="14221"/>
                        <a:pt x="10" y="25849"/>
                      </a:cubicBezTo>
                      <a:lnTo>
                        <a:pt x="373472" y="299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4" name="Freeform: Shape 4123">
                  <a:extLst>
                    <a:ext uri="{FF2B5EF4-FFF2-40B4-BE49-F238E27FC236}">
                      <a16:creationId xmlns:a16="http://schemas.microsoft.com/office/drawing/2014/main" id="{A227F915-640C-871C-EA6B-FB7072473B60}"/>
                    </a:ext>
                  </a:extLst>
                </p:cNvPr>
                <p:cNvSpPr/>
                <p:nvPr/>
              </p:nvSpPr>
              <p:spPr>
                <a:xfrm>
                  <a:off x="6106290" y="5090049"/>
                  <a:ext cx="291804" cy="427707"/>
                </a:xfrm>
                <a:custGeom>
                  <a:avLst/>
                  <a:gdLst>
                    <a:gd name="connsiteX0" fmla="*/ 160735 w 291804"/>
                    <a:gd name="connsiteY0" fmla="*/ 0 h 427707"/>
                    <a:gd name="connsiteX1" fmla="*/ 203825 w 291804"/>
                    <a:gd name="connsiteY1" fmla="*/ 225237 h 427707"/>
                    <a:gd name="connsiteX2" fmla="*/ 289258 w 291804"/>
                    <a:gd name="connsiteY2" fmla="*/ 393563 h 427707"/>
                    <a:gd name="connsiteX3" fmla="*/ 277497 w 291804"/>
                    <a:gd name="connsiteY3" fmla="*/ 425828 h 427707"/>
                    <a:gd name="connsiteX4" fmla="*/ 277497 w 291804"/>
                    <a:gd name="connsiteY4" fmla="*/ 425828 h 427707"/>
                    <a:gd name="connsiteX5" fmla="*/ 256058 w 291804"/>
                    <a:gd name="connsiteY5" fmla="*/ 424251 h 427707"/>
                    <a:gd name="connsiteX6" fmla="*/ 61214 w 291804"/>
                    <a:gd name="connsiteY6" fmla="*/ 287761 h 427707"/>
                    <a:gd name="connsiteX7" fmla="*/ 0 w 291804"/>
                    <a:gd name="connsiteY7" fmla="*/ 53195 h 427707"/>
                    <a:gd name="connsiteX8" fmla="*/ 160761 w 291804"/>
                    <a:gd name="connsiteY8" fmla="*/ 27 h 4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1804" h="427707">
                      <a:moveTo>
                        <a:pt x="160735" y="0"/>
                      </a:moveTo>
                      <a:lnTo>
                        <a:pt x="203825" y="225237"/>
                      </a:lnTo>
                      <a:lnTo>
                        <a:pt x="289258" y="393563"/>
                      </a:lnTo>
                      <a:cubicBezTo>
                        <a:pt x="295406" y="405699"/>
                        <a:pt x="290007" y="420508"/>
                        <a:pt x="277497" y="425828"/>
                      </a:cubicBezTo>
                      <a:lnTo>
                        <a:pt x="277497" y="425828"/>
                      </a:lnTo>
                      <a:cubicBezTo>
                        <a:pt x="270493" y="428795"/>
                        <a:pt x="262527" y="428234"/>
                        <a:pt x="256058" y="424251"/>
                      </a:cubicBezTo>
                      <a:cubicBezTo>
                        <a:pt x="214785" y="398802"/>
                        <a:pt x="63433" y="304415"/>
                        <a:pt x="61214" y="287761"/>
                      </a:cubicBezTo>
                      <a:cubicBezTo>
                        <a:pt x="58622" y="268461"/>
                        <a:pt x="0" y="53195"/>
                        <a:pt x="0" y="53195"/>
                      </a:cubicBezTo>
                      <a:lnTo>
                        <a:pt x="160761" y="2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5" name="Freeform: Shape 4124">
                  <a:extLst>
                    <a:ext uri="{FF2B5EF4-FFF2-40B4-BE49-F238E27FC236}">
                      <a16:creationId xmlns:a16="http://schemas.microsoft.com/office/drawing/2014/main" id="{FF2484DD-95AC-D13B-E86F-E1F5BC2AF371}"/>
                    </a:ext>
                  </a:extLst>
                </p:cNvPr>
                <p:cNvSpPr/>
                <p:nvPr/>
              </p:nvSpPr>
              <p:spPr>
                <a:xfrm>
                  <a:off x="6164217" y="5362654"/>
                  <a:ext cx="219570" cy="155328"/>
                </a:xfrm>
                <a:custGeom>
                  <a:avLst/>
                  <a:gdLst>
                    <a:gd name="connsiteX0" fmla="*/ 219570 w 219570"/>
                    <a:gd name="connsiteY0" fmla="*/ 153223 h 155328"/>
                    <a:gd name="connsiteX1" fmla="*/ 0 w 219570"/>
                    <a:gd name="connsiteY1" fmla="*/ 0 h 155328"/>
                    <a:gd name="connsiteX2" fmla="*/ 2032 w 219570"/>
                    <a:gd name="connsiteY2" fmla="*/ 9490 h 155328"/>
                    <a:gd name="connsiteX3" fmla="*/ 15050 w 219570"/>
                    <a:gd name="connsiteY3" fmla="*/ 30153 h 155328"/>
                    <a:gd name="connsiteX4" fmla="*/ 197410 w 219570"/>
                    <a:gd name="connsiteY4" fmla="*/ 151780 h 155328"/>
                    <a:gd name="connsiteX5" fmla="*/ 219543 w 219570"/>
                    <a:gd name="connsiteY5" fmla="*/ 153223 h 155328"/>
                    <a:gd name="connsiteX6" fmla="*/ 219543 w 219570"/>
                    <a:gd name="connsiteY6" fmla="*/ 153223 h 15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570" h="155328">
                      <a:moveTo>
                        <a:pt x="219570" y="153223"/>
                      </a:moveTo>
                      <a:lnTo>
                        <a:pt x="0" y="0"/>
                      </a:lnTo>
                      <a:lnTo>
                        <a:pt x="2032" y="9490"/>
                      </a:lnTo>
                      <a:cubicBezTo>
                        <a:pt x="3796" y="17696"/>
                        <a:pt x="8394" y="25047"/>
                        <a:pt x="15050" y="30153"/>
                      </a:cubicBezTo>
                      <a:cubicBezTo>
                        <a:pt x="32879" y="43812"/>
                        <a:pt x="82947" y="80488"/>
                        <a:pt x="197410" y="151780"/>
                      </a:cubicBezTo>
                      <a:cubicBezTo>
                        <a:pt x="204066" y="155923"/>
                        <a:pt x="212406" y="156485"/>
                        <a:pt x="219543" y="153223"/>
                      </a:cubicBezTo>
                      <a:lnTo>
                        <a:pt x="219543" y="15322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6" name="Freeform: Shape 4125">
                  <a:extLst>
                    <a:ext uri="{FF2B5EF4-FFF2-40B4-BE49-F238E27FC236}">
                      <a16:creationId xmlns:a16="http://schemas.microsoft.com/office/drawing/2014/main" id="{139E3D85-A52A-7AD2-0FC5-31849F3D8401}"/>
                    </a:ext>
                  </a:extLst>
                </p:cNvPr>
                <p:cNvSpPr/>
                <p:nvPr/>
              </p:nvSpPr>
              <p:spPr>
                <a:xfrm>
                  <a:off x="5427478" y="3284705"/>
                  <a:ext cx="903567" cy="1956696"/>
                </a:xfrm>
                <a:custGeom>
                  <a:avLst/>
                  <a:gdLst>
                    <a:gd name="connsiteX0" fmla="*/ 30955 w 903567"/>
                    <a:gd name="connsiteY0" fmla="*/ 65144 h 1956696"/>
                    <a:gd name="connsiteX1" fmla="*/ 0 w 903567"/>
                    <a:gd name="connsiteY1" fmla="*/ 1954772 h 1956696"/>
                    <a:gd name="connsiteX2" fmla="*/ 228338 w 903567"/>
                    <a:gd name="connsiteY2" fmla="*/ 1946886 h 1956696"/>
                    <a:gd name="connsiteX3" fmla="*/ 307382 w 903567"/>
                    <a:gd name="connsiteY3" fmla="*/ 1017844 h 1956696"/>
                    <a:gd name="connsiteX4" fmla="*/ 326361 w 903567"/>
                    <a:gd name="connsiteY4" fmla="*/ 335824 h 1956696"/>
                    <a:gd name="connsiteX5" fmla="*/ 481749 w 903567"/>
                    <a:gd name="connsiteY5" fmla="*/ 966627 h 1956696"/>
                    <a:gd name="connsiteX6" fmla="*/ 675524 w 903567"/>
                    <a:gd name="connsiteY6" fmla="*/ 1956696 h 1956696"/>
                    <a:gd name="connsiteX7" fmla="*/ 903568 w 903567"/>
                    <a:gd name="connsiteY7" fmla="*/ 1899465 h 1956696"/>
                    <a:gd name="connsiteX8" fmla="*/ 613347 w 903567"/>
                    <a:gd name="connsiteY8" fmla="*/ 52874 h 1956696"/>
                    <a:gd name="connsiteX9" fmla="*/ 340128 w 903567"/>
                    <a:gd name="connsiteY9" fmla="*/ 0 h 1956696"/>
                    <a:gd name="connsiteX10" fmla="*/ 30955 w 903567"/>
                    <a:gd name="connsiteY10" fmla="*/ 65171 h 1956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03567" h="1956696">
                      <a:moveTo>
                        <a:pt x="30955" y="65144"/>
                      </a:moveTo>
                      <a:cubicBezTo>
                        <a:pt x="28575" y="65064"/>
                        <a:pt x="0" y="1954772"/>
                        <a:pt x="0" y="1954772"/>
                      </a:cubicBezTo>
                      <a:lnTo>
                        <a:pt x="228338" y="1946886"/>
                      </a:lnTo>
                      <a:lnTo>
                        <a:pt x="307382" y="1017844"/>
                      </a:lnTo>
                      <a:lnTo>
                        <a:pt x="326361" y="335824"/>
                      </a:lnTo>
                      <a:lnTo>
                        <a:pt x="481749" y="966627"/>
                      </a:lnTo>
                      <a:lnTo>
                        <a:pt x="675524" y="1956696"/>
                      </a:lnTo>
                      <a:lnTo>
                        <a:pt x="903568" y="1899465"/>
                      </a:lnTo>
                      <a:lnTo>
                        <a:pt x="613347" y="52874"/>
                      </a:lnTo>
                      <a:lnTo>
                        <a:pt x="340128" y="0"/>
                      </a:lnTo>
                      <a:lnTo>
                        <a:pt x="30955" y="6517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7" name="Freeform: Shape 4126">
                  <a:extLst>
                    <a:ext uri="{FF2B5EF4-FFF2-40B4-BE49-F238E27FC236}">
                      <a16:creationId xmlns:a16="http://schemas.microsoft.com/office/drawing/2014/main" id="{D35B7C45-9DFD-E136-AD38-0E535A08478D}"/>
                    </a:ext>
                  </a:extLst>
                </p:cNvPr>
                <p:cNvSpPr/>
                <p:nvPr/>
              </p:nvSpPr>
              <p:spPr>
                <a:xfrm>
                  <a:off x="5612100" y="1864175"/>
                  <a:ext cx="367256" cy="318162"/>
                </a:xfrm>
                <a:custGeom>
                  <a:avLst/>
                  <a:gdLst>
                    <a:gd name="connsiteX0" fmla="*/ 342678 w 367256"/>
                    <a:gd name="connsiteY0" fmla="*/ 318162 h 318162"/>
                    <a:gd name="connsiteX1" fmla="*/ 347276 w 367256"/>
                    <a:gd name="connsiteY1" fmla="*/ 113615 h 318162"/>
                    <a:gd name="connsiteX2" fmla="*/ 192930 w 367256"/>
                    <a:gd name="connsiteY2" fmla="*/ 3563 h 318162"/>
                    <a:gd name="connsiteX3" fmla="*/ 162323 w 367256"/>
                    <a:gd name="connsiteY3" fmla="*/ 1611 h 318162"/>
                    <a:gd name="connsiteX4" fmla="*/ 147835 w 367256"/>
                    <a:gd name="connsiteY4" fmla="*/ 25589 h 318162"/>
                    <a:gd name="connsiteX5" fmla="*/ 110625 w 367256"/>
                    <a:gd name="connsiteY5" fmla="*/ 4097 h 318162"/>
                    <a:gd name="connsiteX6" fmla="*/ 69619 w 367256"/>
                    <a:gd name="connsiteY6" fmla="*/ 9898 h 318162"/>
                    <a:gd name="connsiteX7" fmla="*/ 65690 w 367256"/>
                    <a:gd name="connsiteY7" fmla="*/ 48070 h 318162"/>
                    <a:gd name="connsiteX8" fmla="*/ 15168 w 367256"/>
                    <a:gd name="connsiteY8" fmla="*/ 55956 h 318162"/>
                    <a:gd name="connsiteX9" fmla="*/ 2337 w 367256"/>
                    <a:gd name="connsiteY9" fmla="*/ 105462 h 318162"/>
                    <a:gd name="connsiteX10" fmla="*/ 32730 w 367256"/>
                    <a:gd name="connsiteY10" fmla="*/ 153231 h 318162"/>
                    <a:gd name="connsiteX11" fmla="*/ 42327 w 367256"/>
                    <a:gd name="connsiteY11" fmla="*/ 195038 h 31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7256" h="318162">
                      <a:moveTo>
                        <a:pt x="342678" y="318162"/>
                      </a:moveTo>
                      <a:cubicBezTo>
                        <a:pt x="369998" y="264165"/>
                        <a:pt x="378632" y="167291"/>
                        <a:pt x="347276" y="113615"/>
                      </a:cubicBezTo>
                      <a:cubicBezTo>
                        <a:pt x="315920" y="59939"/>
                        <a:pt x="252541" y="21232"/>
                        <a:pt x="192930" y="3563"/>
                      </a:cubicBezTo>
                      <a:cubicBezTo>
                        <a:pt x="182960" y="622"/>
                        <a:pt x="172187" y="-1677"/>
                        <a:pt x="162323" y="1611"/>
                      </a:cubicBezTo>
                      <a:cubicBezTo>
                        <a:pt x="152459" y="4899"/>
                        <a:pt x="144467" y="15752"/>
                        <a:pt x="147835" y="25589"/>
                      </a:cubicBezTo>
                      <a:cubicBezTo>
                        <a:pt x="136233" y="17062"/>
                        <a:pt x="124365" y="8374"/>
                        <a:pt x="110625" y="4097"/>
                      </a:cubicBezTo>
                      <a:cubicBezTo>
                        <a:pt x="96885" y="-180"/>
                        <a:pt x="80686" y="676"/>
                        <a:pt x="69619" y="9898"/>
                      </a:cubicBezTo>
                      <a:cubicBezTo>
                        <a:pt x="58552" y="19120"/>
                        <a:pt x="55505" y="37912"/>
                        <a:pt x="65690" y="48070"/>
                      </a:cubicBezTo>
                      <a:cubicBezTo>
                        <a:pt x="49250" y="40612"/>
                        <a:pt x="28533" y="43847"/>
                        <a:pt x="15168" y="55956"/>
                      </a:cubicBezTo>
                      <a:cubicBezTo>
                        <a:pt x="1802" y="68065"/>
                        <a:pt x="-3464" y="88381"/>
                        <a:pt x="2337" y="105462"/>
                      </a:cubicBezTo>
                      <a:cubicBezTo>
                        <a:pt x="7897" y="121821"/>
                        <a:pt x="20942" y="140613"/>
                        <a:pt x="32730" y="153231"/>
                      </a:cubicBezTo>
                      <a:cubicBezTo>
                        <a:pt x="44545" y="165848"/>
                        <a:pt x="45721" y="178091"/>
                        <a:pt x="42327" y="195038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128" name="Graphic 145">
                  <a:extLst>
                    <a:ext uri="{FF2B5EF4-FFF2-40B4-BE49-F238E27FC236}">
                      <a16:creationId xmlns:a16="http://schemas.microsoft.com/office/drawing/2014/main" id="{FF29FFA1-5A7B-CB75-A96A-DFE0B4DB0717}"/>
                    </a:ext>
                  </a:extLst>
                </p:cNvPr>
                <p:cNvGrpSpPr/>
                <p:nvPr/>
              </p:nvGrpSpPr>
              <p:grpSpPr>
                <a:xfrm>
                  <a:off x="5644206" y="1908422"/>
                  <a:ext cx="304208" cy="718320"/>
                  <a:chOff x="5644206" y="1908422"/>
                  <a:chExt cx="304208" cy="718320"/>
                </a:xfrm>
              </p:grpSpPr>
              <p:sp>
                <p:nvSpPr>
                  <p:cNvPr id="4148" name="Freeform: Shape 4147">
                    <a:extLst>
                      <a:ext uri="{FF2B5EF4-FFF2-40B4-BE49-F238E27FC236}">
                        <a16:creationId xmlns:a16="http://schemas.microsoft.com/office/drawing/2014/main" id="{71F6734E-74E5-A7D4-3EA1-CFB89F4C0926}"/>
                      </a:ext>
                    </a:extLst>
                  </p:cNvPr>
                  <p:cNvSpPr/>
                  <p:nvPr/>
                </p:nvSpPr>
                <p:spPr>
                  <a:xfrm>
                    <a:off x="5644206" y="1908422"/>
                    <a:ext cx="304208" cy="718320"/>
                  </a:xfrm>
                  <a:custGeom>
                    <a:avLst/>
                    <a:gdLst>
                      <a:gd name="connsiteX0" fmla="*/ 85442 w 304208"/>
                      <a:gd name="connsiteY0" fmla="*/ 718321 h 718320"/>
                      <a:gd name="connsiteX1" fmla="*/ 91243 w 304208"/>
                      <a:gd name="connsiteY1" fmla="*/ 457050 h 718320"/>
                      <a:gd name="connsiteX2" fmla="*/ 517 w 304208"/>
                      <a:gd name="connsiteY2" fmla="*/ 359775 h 718320"/>
                      <a:gd name="connsiteX3" fmla="*/ 5837 w 304208"/>
                      <a:gd name="connsiteY3" fmla="*/ 153517 h 718320"/>
                      <a:gd name="connsiteX4" fmla="*/ 161973 w 304208"/>
                      <a:gd name="connsiteY4" fmla="*/ 267 h 718320"/>
                      <a:gd name="connsiteX5" fmla="*/ 170313 w 304208"/>
                      <a:gd name="connsiteY5" fmla="*/ 0 h 718320"/>
                      <a:gd name="connsiteX6" fmla="*/ 303863 w 304208"/>
                      <a:gd name="connsiteY6" fmla="*/ 170545 h 718320"/>
                      <a:gd name="connsiteX7" fmla="*/ 291513 w 304208"/>
                      <a:gd name="connsiteY7" fmla="*/ 671915 h 718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4208" h="718320">
                        <a:moveTo>
                          <a:pt x="85442" y="718321"/>
                        </a:moveTo>
                        <a:cubicBezTo>
                          <a:pt x="87099" y="692445"/>
                          <a:pt x="91296" y="458119"/>
                          <a:pt x="91243" y="457050"/>
                        </a:cubicBezTo>
                        <a:cubicBezTo>
                          <a:pt x="91243" y="457050"/>
                          <a:pt x="4259" y="446277"/>
                          <a:pt x="517" y="359775"/>
                        </a:cubicBezTo>
                        <a:cubicBezTo>
                          <a:pt x="-1301" y="317994"/>
                          <a:pt x="1960" y="231626"/>
                          <a:pt x="5837" y="153517"/>
                        </a:cubicBezTo>
                        <a:cubicBezTo>
                          <a:pt x="9980" y="69555"/>
                          <a:pt x="77931" y="2887"/>
                          <a:pt x="161973" y="267"/>
                        </a:cubicBezTo>
                        <a:lnTo>
                          <a:pt x="170313" y="0"/>
                        </a:lnTo>
                        <a:cubicBezTo>
                          <a:pt x="260505" y="2459"/>
                          <a:pt x="308808" y="80434"/>
                          <a:pt x="303863" y="170545"/>
                        </a:cubicBezTo>
                        <a:lnTo>
                          <a:pt x="291513" y="671915"/>
                        </a:lnTo>
                      </a:path>
                    </a:pathLst>
                  </a:custGeom>
                  <a:solidFill>
                    <a:srgbClr val="FBBD9D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49" name="Freeform: Shape 4148">
                    <a:extLst>
                      <a:ext uri="{FF2B5EF4-FFF2-40B4-BE49-F238E27FC236}">
                        <a16:creationId xmlns:a16="http://schemas.microsoft.com/office/drawing/2014/main" id="{6843CB1D-B0D4-8D62-60C4-B36324916E58}"/>
                      </a:ext>
                    </a:extLst>
                  </p:cNvPr>
                  <p:cNvSpPr/>
                  <p:nvPr/>
                </p:nvSpPr>
                <p:spPr>
                  <a:xfrm>
                    <a:off x="5734540" y="2328663"/>
                    <a:ext cx="112565" cy="49364"/>
                  </a:xfrm>
                  <a:custGeom>
                    <a:avLst/>
                    <a:gdLst>
                      <a:gd name="connsiteX0" fmla="*/ 909 w 112565"/>
                      <a:gd name="connsiteY0" fmla="*/ 36809 h 49364"/>
                      <a:gd name="connsiteX1" fmla="*/ 112565 w 112565"/>
                      <a:gd name="connsiteY1" fmla="*/ 0 h 49364"/>
                      <a:gd name="connsiteX2" fmla="*/ 0 w 112565"/>
                      <a:gd name="connsiteY2" fmla="*/ 49025 h 49364"/>
                      <a:gd name="connsiteX3" fmla="*/ 936 w 112565"/>
                      <a:gd name="connsiteY3" fmla="*/ 36809 h 49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565" h="49364">
                        <a:moveTo>
                          <a:pt x="909" y="36809"/>
                        </a:moveTo>
                        <a:cubicBezTo>
                          <a:pt x="909" y="36809"/>
                          <a:pt x="55547" y="38306"/>
                          <a:pt x="112565" y="0"/>
                        </a:cubicBezTo>
                        <a:cubicBezTo>
                          <a:pt x="112565" y="0"/>
                          <a:pt x="86582" y="54131"/>
                          <a:pt x="0" y="49025"/>
                        </a:cubicBezTo>
                        <a:lnTo>
                          <a:pt x="936" y="36809"/>
                        </a:lnTo>
                        <a:close/>
                      </a:path>
                    </a:pathLst>
                  </a:custGeom>
                  <a:solidFill>
                    <a:srgbClr val="EC996F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29" name="Freeform: Shape 4128">
                  <a:extLst>
                    <a:ext uri="{FF2B5EF4-FFF2-40B4-BE49-F238E27FC236}">
                      <a16:creationId xmlns:a16="http://schemas.microsoft.com/office/drawing/2014/main" id="{BDA29A23-5DA0-FF64-6018-72A9E90BA858}"/>
                    </a:ext>
                  </a:extLst>
                </p:cNvPr>
                <p:cNvSpPr/>
                <p:nvPr/>
              </p:nvSpPr>
              <p:spPr>
                <a:xfrm>
                  <a:off x="5942232" y="2139929"/>
                  <a:ext cx="59619" cy="90582"/>
                </a:xfrm>
                <a:custGeom>
                  <a:avLst/>
                  <a:gdLst>
                    <a:gd name="connsiteX0" fmla="*/ 758 w 59619"/>
                    <a:gd name="connsiteY0" fmla="*/ 3353 h 90582"/>
                    <a:gd name="connsiteX1" fmla="*/ 59620 w 59619"/>
                    <a:gd name="connsiteY1" fmla="*/ 43129 h 90582"/>
                    <a:gd name="connsiteX2" fmla="*/ 9 w 59619"/>
                    <a:gd name="connsiteY2" fmla="*/ 88385 h 90582"/>
                    <a:gd name="connsiteX3" fmla="*/ 758 w 59619"/>
                    <a:gd name="connsiteY3" fmla="*/ 3327 h 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19" h="90582">
                      <a:moveTo>
                        <a:pt x="758" y="3353"/>
                      </a:moveTo>
                      <a:cubicBezTo>
                        <a:pt x="2201" y="2658"/>
                        <a:pt x="59673" y="-16080"/>
                        <a:pt x="59620" y="43129"/>
                      </a:cubicBezTo>
                      <a:cubicBezTo>
                        <a:pt x="59566" y="102366"/>
                        <a:pt x="116" y="90096"/>
                        <a:pt x="9" y="88385"/>
                      </a:cubicBezTo>
                      <a:cubicBezTo>
                        <a:pt x="-97" y="86675"/>
                        <a:pt x="758" y="3327"/>
                        <a:pt x="758" y="3327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0" name="Freeform: Shape 4129">
                  <a:extLst>
                    <a:ext uri="{FF2B5EF4-FFF2-40B4-BE49-F238E27FC236}">
                      <a16:creationId xmlns:a16="http://schemas.microsoft.com/office/drawing/2014/main" id="{4D740D05-469F-7C82-8617-755F15F9C6EA}"/>
                    </a:ext>
                  </a:extLst>
                </p:cNvPr>
                <p:cNvSpPr/>
                <p:nvPr/>
              </p:nvSpPr>
              <p:spPr>
                <a:xfrm>
                  <a:off x="5960263" y="2159054"/>
                  <a:ext cx="26529" cy="51736"/>
                </a:xfrm>
                <a:custGeom>
                  <a:avLst/>
                  <a:gdLst>
                    <a:gd name="connsiteX0" fmla="*/ 102 w 26529"/>
                    <a:gd name="connsiteY0" fmla="*/ 46860 h 51736"/>
                    <a:gd name="connsiteX1" fmla="*/ 2882 w 26529"/>
                    <a:gd name="connsiteY1" fmla="*/ 48383 h 51736"/>
                    <a:gd name="connsiteX2" fmla="*/ 10581 w 26529"/>
                    <a:gd name="connsiteY2" fmla="*/ 48544 h 51736"/>
                    <a:gd name="connsiteX3" fmla="*/ 22422 w 26529"/>
                    <a:gd name="connsiteY3" fmla="*/ 25662 h 51736"/>
                    <a:gd name="connsiteX4" fmla="*/ 19536 w 26529"/>
                    <a:gd name="connsiteY4" fmla="*/ 10879 h 51736"/>
                    <a:gd name="connsiteX5" fmla="*/ 11783 w 26529"/>
                    <a:gd name="connsiteY5" fmla="*/ 2940 h 51736"/>
                    <a:gd name="connsiteX6" fmla="*/ 5689 w 26529"/>
                    <a:gd name="connsiteY6" fmla="*/ 5774 h 51736"/>
                    <a:gd name="connsiteX7" fmla="*/ 4967 w 26529"/>
                    <a:gd name="connsiteY7" fmla="*/ 8714 h 51736"/>
                    <a:gd name="connsiteX8" fmla="*/ 4165 w 26529"/>
                    <a:gd name="connsiteY8" fmla="*/ 5266 h 51736"/>
                    <a:gd name="connsiteX9" fmla="*/ 6491 w 26529"/>
                    <a:gd name="connsiteY9" fmla="*/ 1550 h 51736"/>
                    <a:gd name="connsiteX10" fmla="*/ 12185 w 26529"/>
                    <a:gd name="connsiteY10" fmla="*/ 53 h 51736"/>
                    <a:gd name="connsiteX11" fmla="*/ 22957 w 26529"/>
                    <a:gd name="connsiteY11" fmla="*/ 9249 h 51736"/>
                    <a:gd name="connsiteX12" fmla="*/ 26512 w 26529"/>
                    <a:gd name="connsiteY12" fmla="*/ 25769 h 51736"/>
                    <a:gd name="connsiteX13" fmla="*/ 11436 w 26529"/>
                    <a:gd name="connsiteY13" fmla="*/ 51324 h 51736"/>
                    <a:gd name="connsiteX14" fmla="*/ 2000 w 26529"/>
                    <a:gd name="connsiteY14" fmla="*/ 49747 h 51736"/>
                    <a:gd name="connsiteX15" fmla="*/ 48 w 26529"/>
                    <a:gd name="connsiteY15" fmla="*/ 46860 h 5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6529" h="51736">
                      <a:moveTo>
                        <a:pt x="102" y="46860"/>
                      </a:moveTo>
                      <a:cubicBezTo>
                        <a:pt x="369" y="46672"/>
                        <a:pt x="1145" y="47581"/>
                        <a:pt x="2882" y="48383"/>
                      </a:cubicBezTo>
                      <a:cubicBezTo>
                        <a:pt x="4593" y="49158"/>
                        <a:pt x="7507" y="49693"/>
                        <a:pt x="10581" y="48544"/>
                      </a:cubicBezTo>
                      <a:cubicBezTo>
                        <a:pt x="16836" y="46245"/>
                        <a:pt x="22128" y="36327"/>
                        <a:pt x="22422" y="25662"/>
                      </a:cubicBezTo>
                      <a:cubicBezTo>
                        <a:pt x="22583" y="20262"/>
                        <a:pt x="21460" y="15130"/>
                        <a:pt x="19536" y="10879"/>
                      </a:cubicBezTo>
                      <a:cubicBezTo>
                        <a:pt x="17718" y="6549"/>
                        <a:pt x="14938" y="3528"/>
                        <a:pt x="11783" y="2940"/>
                      </a:cubicBezTo>
                      <a:cubicBezTo>
                        <a:pt x="8656" y="2218"/>
                        <a:pt x="6411" y="4090"/>
                        <a:pt x="5689" y="5774"/>
                      </a:cubicBezTo>
                      <a:cubicBezTo>
                        <a:pt x="4887" y="7431"/>
                        <a:pt x="5261" y="8607"/>
                        <a:pt x="4967" y="8714"/>
                      </a:cubicBezTo>
                      <a:cubicBezTo>
                        <a:pt x="4807" y="8874"/>
                        <a:pt x="3684" y="7725"/>
                        <a:pt x="4165" y="5266"/>
                      </a:cubicBezTo>
                      <a:cubicBezTo>
                        <a:pt x="4406" y="4090"/>
                        <a:pt x="5101" y="2700"/>
                        <a:pt x="6491" y="1550"/>
                      </a:cubicBezTo>
                      <a:cubicBezTo>
                        <a:pt x="7908" y="401"/>
                        <a:pt x="9992" y="-187"/>
                        <a:pt x="12185" y="53"/>
                      </a:cubicBezTo>
                      <a:cubicBezTo>
                        <a:pt x="16755" y="374"/>
                        <a:pt x="20845" y="4571"/>
                        <a:pt x="22957" y="9249"/>
                      </a:cubicBezTo>
                      <a:cubicBezTo>
                        <a:pt x="25310" y="13927"/>
                        <a:pt x="26699" y="19701"/>
                        <a:pt x="26512" y="25769"/>
                      </a:cubicBezTo>
                      <a:cubicBezTo>
                        <a:pt x="26111" y="37691"/>
                        <a:pt x="20017" y="48864"/>
                        <a:pt x="11436" y="51324"/>
                      </a:cubicBezTo>
                      <a:cubicBezTo>
                        <a:pt x="7266" y="52420"/>
                        <a:pt x="3791" y="51136"/>
                        <a:pt x="2000" y="49747"/>
                      </a:cubicBezTo>
                      <a:cubicBezTo>
                        <a:pt x="155" y="48276"/>
                        <a:pt x="-139" y="46966"/>
                        <a:pt x="48" y="46860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1" name="Freeform: Shape 4130">
                  <a:extLst>
                    <a:ext uri="{FF2B5EF4-FFF2-40B4-BE49-F238E27FC236}">
                      <a16:creationId xmlns:a16="http://schemas.microsoft.com/office/drawing/2014/main" id="{EAAB55D5-25AE-046A-CB9A-6EE53EB2268F}"/>
                    </a:ext>
                  </a:extLst>
                </p:cNvPr>
                <p:cNvSpPr/>
                <p:nvPr/>
              </p:nvSpPr>
              <p:spPr>
                <a:xfrm>
                  <a:off x="5611884" y="1894668"/>
                  <a:ext cx="346369" cy="263815"/>
                </a:xfrm>
                <a:custGeom>
                  <a:avLst/>
                  <a:gdLst>
                    <a:gd name="connsiteX0" fmla="*/ 361 w 346369"/>
                    <a:gd name="connsiteY0" fmla="*/ 55401 h 263815"/>
                    <a:gd name="connsiteX1" fmla="*/ 129499 w 346369"/>
                    <a:gd name="connsiteY1" fmla="*/ 121321 h 263815"/>
                    <a:gd name="connsiteX2" fmla="*/ 191569 w 346369"/>
                    <a:gd name="connsiteY2" fmla="*/ 67698 h 263815"/>
                    <a:gd name="connsiteX3" fmla="*/ 245539 w 346369"/>
                    <a:gd name="connsiteY3" fmla="*/ 73392 h 263815"/>
                    <a:gd name="connsiteX4" fmla="*/ 246047 w 346369"/>
                    <a:gd name="connsiteY4" fmla="*/ 73659 h 263815"/>
                    <a:gd name="connsiteX5" fmla="*/ 288630 w 346369"/>
                    <a:gd name="connsiteY5" fmla="*/ 141823 h 263815"/>
                    <a:gd name="connsiteX6" fmla="*/ 297665 w 346369"/>
                    <a:gd name="connsiteY6" fmla="*/ 248133 h 263815"/>
                    <a:gd name="connsiteX7" fmla="*/ 304989 w 346369"/>
                    <a:gd name="connsiteY7" fmla="*/ 261579 h 263815"/>
                    <a:gd name="connsiteX8" fmla="*/ 328406 w 346369"/>
                    <a:gd name="connsiteY8" fmla="*/ 255645 h 263815"/>
                    <a:gd name="connsiteX9" fmla="*/ 343268 w 346369"/>
                    <a:gd name="connsiteY9" fmla="*/ 216564 h 263815"/>
                    <a:gd name="connsiteX10" fmla="*/ 339713 w 346369"/>
                    <a:gd name="connsiteY10" fmla="*/ 120599 h 263815"/>
                    <a:gd name="connsiteX11" fmla="*/ 291570 w 346369"/>
                    <a:gd name="connsiteY11" fmla="*/ 38374 h 263815"/>
                    <a:gd name="connsiteX12" fmla="*/ 180181 w 346369"/>
                    <a:gd name="connsiteY12" fmla="*/ 175 h 263815"/>
                    <a:gd name="connsiteX13" fmla="*/ 69621 w 346369"/>
                    <a:gd name="connsiteY13" fmla="*/ 43640 h 263815"/>
                    <a:gd name="connsiteX14" fmla="*/ 34603 w 346369"/>
                    <a:gd name="connsiteY14" fmla="*/ 86623 h 26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6369" h="263815">
                      <a:moveTo>
                        <a:pt x="361" y="55401"/>
                      </a:moveTo>
                      <a:cubicBezTo>
                        <a:pt x="-6563" y="132200"/>
                        <a:pt x="88012" y="164251"/>
                        <a:pt x="129499" y="121321"/>
                      </a:cubicBezTo>
                      <a:cubicBezTo>
                        <a:pt x="148692" y="101459"/>
                        <a:pt x="165426" y="76653"/>
                        <a:pt x="191569" y="67698"/>
                      </a:cubicBezTo>
                      <a:cubicBezTo>
                        <a:pt x="209158" y="61683"/>
                        <a:pt x="229019" y="64891"/>
                        <a:pt x="245539" y="73392"/>
                      </a:cubicBezTo>
                      <a:cubicBezTo>
                        <a:pt x="245700" y="73472"/>
                        <a:pt x="245860" y="73552"/>
                        <a:pt x="246047" y="73659"/>
                      </a:cubicBezTo>
                      <a:cubicBezTo>
                        <a:pt x="270426" y="86329"/>
                        <a:pt x="284860" y="114584"/>
                        <a:pt x="288630" y="141823"/>
                      </a:cubicBezTo>
                      <a:cubicBezTo>
                        <a:pt x="293896" y="179782"/>
                        <a:pt x="287828" y="213276"/>
                        <a:pt x="297665" y="248133"/>
                      </a:cubicBezTo>
                      <a:cubicBezTo>
                        <a:pt x="299082" y="253132"/>
                        <a:pt x="300766" y="258532"/>
                        <a:pt x="304989" y="261579"/>
                      </a:cubicBezTo>
                      <a:cubicBezTo>
                        <a:pt x="312153" y="266738"/>
                        <a:pt x="322498" y="262221"/>
                        <a:pt x="328406" y="255645"/>
                      </a:cubicBezTo>
                      <a:cubicBezTo>
                        <a:pt x="337869" y="245113"/>
                        <a:pt x="341183" y="230571"/>
                        <a:pt x="343268" y="216564"/>
                      </a:cubicBezTo>
                      <a:cubicBezTo>
                        <a:pt x="347973" y="184700"/>
                        <a:pt x="347732" y="151821"/>
                        <a:pt x="339713" y="120599"/>
                      </a:cubicBezTo>
                      <a:cubicBezTo>
                        <a:pt x="331667" y="89404"/>
                        <a:pt x="315548" y="59919"/>
                        <a:pt x="291570" y="38374"/>
                      </a:cubicBezTo>
                      <a:cubicBezTo>
                        <a:pt x="261604" y="11482"/>
                        <a:pt x="220385" y="-1696"/>
                        <a:pt x="180181" y="175"/>
                      </a:cubicBezTo>
                      <a:cubicBezTo>
                        <a:pt x="139951" y="2046"/>
                        <a:pt x="100977" y="18379"/>
                        <a:pt x="69621" y="43640"/>
                      </a:cubicBezTo>
                      <a:cubicBezTo>
                        <a:pt x="55079" y="55348"/>
                        <a:pt x="41767" y="69382"/>
                        <a:pt x="34603" y="86623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2" name="Freeform: Shape 4131">
                  <a:extLst>
                    <a:ext uri="{FF2B5EF4-FFF2-40B4-BE49-F238E27FC236}">
                      <a16:creationId xmlns:a16="http://schemas.microsoft.com/office/drawing/2014/main" id="{DEEAF05D-5D71-DC64-5C50-B7C4BE0AA95F}"/>
                    </a:ext>
                  </a:extLst>
                </p:cNvPr>
                <p:cNvSpPr/>
                <p:nvPr/>
              </p:nvSpPr>
              <p:spPr>
                <a:xfrm>
                  <a:off x="5632194" y="1907570"/>
                  <a:ext cx="106115" cy="112736"/>
                </a:xfrm>
                <a:custGeom>
                  <a:avLst/>
                  <a:gdLst>
                    <a:gd name="connsiteX0" fmla="*/ 42762 w 106115"/>
                    <a:gd name="connsiteY0" fmla="*/ 291 h 112736"/>
                    <a:gd name="connsiteX1" fmla="*/ 34583 w 106115"/>
                    <a:gd name="connsiteY1" fmla="*/ 638 h 112736"/>
                    <a:gd name="connsiteX2" fmla="*/ 15015 w 106115"/>
                    <a:gd name="connsiteY2" fmla="*/ 11518 h 112736"/>
                    <a:gd name="connsiteX3" fmla="*/ 313 w 106115"/>
                    <a:gd name="connsiteY3" fmla="*/ 41350 h 112736"/>
                    <a:gd name="connsiteX4" fmla="*/ 11647 w 106115"/>
                    <a:gd name="connsiteY4" fmla="*/ 80377 h 112736"/>
                    <a:gd name="connsiteX5" fmla="*/ 43698 w 106115"/>
                    <a:gd name="connsiteY5" fmla="*/ 105371 h 112736"/>
                    <a:gd name="connsiteX6" fmla="*/ 75989 w 106115"/>
                    <a:gd name="connsiteY6" fmla="*/ 112535 h 112736"/>
                    <a:gd name="connsiteX7" fmla="*/ 98149 w 106115"/>
                    <a:gd name="connsiteY7" fmla="*/ 111867 h 112736"/>
                    <a:gd name="connsiteX8" fmla="*/ 106115 w 106115"/>
                    <a:gd name="connsiteY8" fmla="*/ 110236 h 112736"/>
                    <a:gd name="connsiteX9" fmla="*/ 76230 w 106115"/>
                    <a:gd name="connsiteY9" fmla="*/ 109327 h 112736"/>
                    <a:gd name="connsiteX10" fmla="*/ 45302 w 106115"/>
                    <a:gd name="connsiteY10" fmla="*/ 101495 h 112736"/>
                    <a:gd name="connsiteX11" fmla="*/ 15309 w 106115"/>
                    <a:gd name="connsiteY11" fmla="*/ 77704 h 112736"/>
                    <a:gd name="connsiteX12" fmla="*/ 4456 w 106115"/>
                    <a:gd name="connsiteY12" fmla="*/ 41778 h 112736"/>
                    <a:gd name="connsiteX13" fmla="*/ 17287 w 106115"/>
                    <a:gd name="connsiteY13" fmla="*/ 13763 h 112736"/>
                    <a:gd name="connsiteX14" fmla="*/ 35010 w 106115"/>
                    <a:gd name="connsiteY14" fmla="*/ 2322 h 112736"/>
                    <a:gd name="connsiteX15" fmla="*/ 42735 w 106115"/>
                    <a:gd name="connsiteY15" fmla="*/ 264 h 11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6115" h="112736">
                      <a:moveTo>
                        <a:pt x="42762" y="291"/>
                      </a:moveTo>
                      <a:cubicBezTo>
                        <a:pt x="42762" y="130"/>
                        <a:pt x="39822" y="-431"/>
                        <a:pt x="34583" y="638"/>
                      </a:cubicBezTo>
                      <a:cubicBezTo>
                        <a:pt x="29370" y="1654"/>
                        <a:pt x="21965" y="4835"/>
                        <a:pt x="15015" y="11518"/>
                      </a:cubicBezTo>
                      <a:cubicBezTo>
                        <a:pt x="8172" y="18174"/>
                        <a:pt x="1864" y="28492"/>
                        <a:pt x="313" y="41350"/>
                      </a:cubicBezTo>
                      <a:cubicBezTo>
                        <a:pt x="-1237" y="54208"/>
                        <a:pt x="3040" y="68535"/>
                        <a:pt x="11647" y="80377"/>
                      </a:cubicBezTo>
                      <a:cubicBezTo>
                        <a:pt x="20281" y="92246"/>
                        <a:pt x="32016" y="100666"/>
                        <a:pt x="43698" y="105371"/>
                      </a:cubicBezTo>
                      <a:cubicBezTo>
                        <a:pt x="55352" y="110209"/>
                        <a:pt x="66633" y="111947"/>
                        <a:pt x="75989" y="112535"/>
                      </a:cubicBezTo>
                      <a:cubicBezTo>
                        <a:pt x="85399" y="113043"/>
                        <a:pt x="92963" y="112508"/>
                        <a:pt x="98149" y="111867"/>
                      </a:cubicBezTo>
                      <a:cubicBezTo>
                        <a:pt x="103335" y="111225"/>
                        <a:pt x="106142" y="110503"/>
                        <a:pt x="106115" y="110236"/>
                      </a:cubicBezTo>
                      <a:cubicBezTo>
                        <a:pt x="106062" y="109407"/>
                        <a:pt x="94540" y="111065"/>
                        <a:pt x="76230" y="109327"/>
                      </a:cubicBezTo>
                      <a:cubicBezTo>
                        <a:pt x="67141" y="108338"/>
                        <a:pt x="56315" y="106307"/>
                        <a:pt x="45302" y="101495"/>
                      </a:cubicBezTo>
                      <a:cubicBezTo>
                        <a:pt x="34315" y="96817"/>
                        <a:pt x="23382" y="88824"/>
                        <a:pt x="15309" y="77704"/>
                      </a:cubicBezTo>
                      <a:cubicBezTo>
                        <a:pt x="7290" y="66638"/>
                        <a:pt x="3280" y="53459"/>
                        <a:pt x="4456" y="41778"/>
                      </a:cubicBezTo>
                      <a:cubicBezTo>
                        <a:pt x="5632" y="30069"/>
                        <a:pt x="11166" y="20259"/>
                        <a:pt x="17287" y="13763"/>
                      </a:cubicBezTo>
                      <a:cubicBezTo>
                        <a:pt x="23489" y="7241"/>
                        <a:pt x="30199" y="3819"/>
                        <a:pt x="35010" y="2322"/>
                      </a:cubicBezTo>
                      <a:cubicBezTo>
                        <a:pt x="39848" y="799"/>
                        <a:pt x="42762" y="718"/>
                        <a:pt x="42735" y="264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3" name="Freeform: Shape 4132">
                  <a:extLst>
                    <a:ext uri="{FF2B5EF4-FFF2-40B4-BE49-F238E27FC236}">
                      <a16:creationId xmlns:a16="http://schemas.microsoft.com/office/drawing/2014/main" id="{675DA889-355B-B6E3-E524-C5CB877CD864}"/>
                    </a:ext>
                  </a:extLst>
                </p:cNvPr>
                <p:cNvSpPr/>
                <p:nvPr/>
              </p:nvSpPr>
              <p:spPr>
                <a:xfrm>
                  <a:off x="5699207" y="1880495"/>
                  <a:ext cx="84091" cy="89721"/>
                </a:xfrm>
                <a:custGeom>
                  <a:avLst/>
                  <a:gdLst>
                    <a:gd name="connsiteX0" fmla="*/ 15391 w 84091"/>
                    <a:gd name="connsiteY0" fmla="*/ 234 h 89721"/>
                    <a:gd name="connsiteX1" fmla="*/ 9750 w 84091"/>
                    <a:gd name="connsiteY1" fmla="*/ 1223 h 89721"/>
                    <a:gd name="connsiteX2" fmla="*/ 528 w 84091"/>
                    <a:gd name="connsiteY2" fmla="*/ 13867 h 89721"/>
                    <a:gd name="connsiteX3" fmla="*/ 5046 w 84091"/>
                    <a:gd name="connsiteY3" fmla="*/ 36535 h 89721"/>
                    <a:gd name="connsiteX4" fmla="*/ 21272 w 84091"/>
                    <a:gd name="connsiteY4" fmla="*/ 59203 h 89721"/>
                    <a:gd name="connsiteX5" fmla="*/ 63614 w 84091"/>
                    <a:gd name="connsiteY5" fmla="*/ 86041 h 89721"/>
                    <a:gd name="connsiteX6" fmla="*/ 84090 w 84091"/>
                    <a:gd name="connsiteY6" fmla="*/ 89516 h 89721"/>
                    <a:gd name="connsiteX7" fmla="*/ 64710 w 84091"/>
                    <a:gd name="connsiteY7" fmla="*/ 82994 h 89721"/>
                    <a:gd name="connsiteX8" fmla="*/ 24560 w 84091"/>
                    <a:gd name="connsiteY8" fmla="*/ 56049 h 89721"/>
                    <a:gd name="connsiteX9" fmla="*/ 8761 w 84091"/>
                    <a:gd name="connsiteY9" fmla="*/ 34557 h 89721"/>
                    <a:gd name="connsiteX10" fmla="*/ 3709 w 84091"/>
                    <a:gd name="connsiteY10" fmla="*/ 14455 h 89721"/>
                    <a:gd name="connsiteX11" fmla="*/ 10686 w 84091"/>
                    <a:gd name="connsiteY11" fmla="*/ 2720 h 89721"/>
                    <a:gd name="connsiteX12" fmla="*/ 15417 w 84091"/>
                    <a:gd name="connsiteY12" fmla="*/ 207 h 8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091" h="89721">
                      <a:moveTo>
                        <a:pt x="15391" y="234"/>
                      </a:moveTo>
                      <a:cubicBezTo>
                        <a:pt x="15391" y="-7"/>
                        <a:pt x="13226" y="-434"/>
                        <a:pt x="9750" y="1223"/>
                      </a:cubicBezTo>
                      <a:cubicBezTo>
                        <a:pt x="6382" y="2880"/>
                        <a:pt x="2079" y="7077"/>
                        <a:pt x="528" y="13867"/>
                      </a:cubicBezTo>
                      <a:cubicBezTo>
                        <a:pt x="-1049" y="20683"/>
                        <a:pt x="1036" y="28943"/>
                        <a:pt x="5046" y="36535"/>
                      </a:cubicBezTo>
                      <a:cubicBezTo>
                        <a:pt x="9055" y="44153"/>
                        <a:pt x="14375" y="52066"/>
                        <a:pt x="21272" y="59203"/>
                      </a:cubicBezTo>
                      <a:cubicBezTo>
                        <a:pt x="34985" y="73664"/>
                        <a:pt x="51344" y="82218"/>
                        <a:pt x="63614" y="86041"/>
                      </a:cubicBezTo>
                      <a:cubicBezTo>
                        <a:pt x="75937" y="90077"/>
                        <a:pt x="84063" y="89944"/>
                        <a:pt x="84090" y="89516"/>
                      </a:cubicBezTo>
                      <a:cubicBezTo>
                        <a:pt x="84223" y="88714"/>
                        <a:pt x="76365" y="87698"/>
                        <a:pt x="64710" y="82994"/>
                      </a:cubicBezTo>
                      <a:cubicBezTo>
                        <a:pt x="53082" y="78503"/>
                        <a:pt x="37685" y="69869"/>
                        <a:pt x="24560" y="56049"/>
                      </a:cubicBezTo>
                      <a:cubicBezTo>
                        <a:pt x="17957" y="49232"/>
                        <a:pt x="12771" y="41721"/>
                        <a:pt x="8761" y="34557"/>
                      </a:cubicBezTo>
                      <a:cubicBezTo>
                        <a:pt x="4778" y="27446"/>
                        <a:pt x="2747" y="20282"/>
                        <a:pt x="3709" y="14455"/>
                      </a:cubicBezTo>
                      <a:cubicBezTo>
                        <a:pt x="4645" y="8627"/>
                        <a:pt x="7986" y="4591"/>
                        <a:pt x="10686" y="2720"/>
                      </a:cubicBezTo>
                      <a:cubicBezTo>
                        <a:pt x="13466" y="822"/>
                        <a:pt x="15498" y="581"/>
                        <a:pt x="15417" y="207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4" name="Freeform: Shape 4133">
                  <a:extLst>
                    <a:ext uri="{FF2B5EF4-FFF2-40B4-BE49-F238E27FC236}">
                      <a16:creationId xmlns:a16="http://schemas.microsoft.com/office/drawing/2014/main" id="{3865600B-1EDE-D0B1-9192-57E1E8967C38}"/>
                    </a:ext>
                  </a:extLst>
                </p:cNvPr>
                <p:cNvSpPr/>
                <p:nvPr/>
              </p:nvSpPr>
              <p:spPr>
                <a:xfrm>
                  <a:off x="4542020" y="2561128"/>
                  <a:ext cx="745918" cy="282783"/>
                </a:xfrm>
                <a:custGeom>
                  <a:avLst/>
                  <a:gdLst>
                    <a:gd name="connsiteX0" fmla="*/ 656880 w 745918"/>
                    <a:gd name="connsiteY0" fmla="*/ 86599 h 282783"/>
                    <a:gd name="connsiteX1" fmla="*/ 249604 w 745918"/>
                    <a:gd name="connsiteY1" fmla="*/ 47946 h 282783"/>
                    <a:gd name="connsiteX2" fmla="*/ 185128 w 745918"/>
                    <a:gd name="connsiteY2" fmla="*/ 32468 h 282783"/>
                    <a:gd name="connsiteX3" fmla="*/ 24019 w 745918"/>
                    <a:gd name="connsiteY3" fmla="*/ 1781 h 282783"/>
                    <a:gd name="connsiteX4" fmla="*/ 335 w 745918"/>
                    <a:gd name="connsiteY4" fmla="*/ 9292 h 282783"/>
                    <a:gd name="connsiteX5" fmla="*/ 20945 w 745918"/>
                    <a:gd name="connsiteY5" fmla="*/ 33431 h 282783"/>
                    <a:gd name="connsiteX6" fmla="*/ 100711 w 745918"/>
                    <a:gd name="connsiteY6" fmla="*/ 57810 h 282783"/>
                    <a:gd name="connsiteX7" fmla="*/ 75984 w 745918"/>
                    <a:gd name="connsiteY7" fmla="*/ 66016 h 282783"/>
                    <a:gd name="connsiteX8" fmla="*/ 34925 w 745918"/>
                    <a:gd name="connsiteY8" fmla="*/ 123194 h 282783"/>
                    <a:gd name="connsiteX9" fmla="*/ 38080 w 745918"/>
                    <a:gd name="connsiteY9" fmla="*/ 161740 h 282783"/>
                    <a:gd name="connsiteX10" fmla="*/ 49788 w 745918"/>
                    <a:gd name="connsiteY10" fmla="*/ 159655 h 282783"/>
                    <a:gd name="connsiteX11" fmla="*/ 61336 w 745918"/>
                    <a:gd name="connsiteY11" fmla="*/ 143937 h 282783"/>
                    <a:gd name="connsiteX12" fmla="*/ 100310 w 745918"/>
                    <a:gd name="connsiteY12" fmla="*/ 96543 h 282783"/>
                    <a:gd name="connsiteX13" fmla="*/ 108757 w 745918"/>
                    <a:gd name="connsiteY13" fmla="*/ 98575 h 282783"/>
                    <a:gd name="connsiteX14" fmla="*/ 83469 w 745918"/>
                    <a:gd name="connsiteY14" fmla="*/ 141933 h 282783"/>
                    <a:gd name="connsiteX15" fmla="*/ 85982 w 745918"/>
                    <a:gd name="connsiteY15" fmla="*/ 151770 h 282783"/>
                    <a:gd name="connsiteX16" fmla="*/ 93173 w 745918"/>
                    <a:gd name="connsiteY16" fmla="*/ 185184 h 282783"/>
                    <a:gd name="connsiteX17" fmla="*/ 126854 w 745918"/>
                    <a:gd name="connsiteY17" fmla="*/ 196304 h 282783"/>
                    <a:gd name="connsiteX18" fmla="*/ 139444 w 745918"/>
                    <a:gd name="connsiteY18" fmla="*/ 185478 h 282783"/>
                    <a:gd name="connsiteX19" fmla="*/ 137199 w 745918"/>
                    <a:gd name="connsiteY19" fmla="*/ 176469 h 282783"/>
                    <a:gd name="connsiteX20" fmla="*/ 135568 w 745918"/>
                    <a:gd name="connsiteY20" fmla="*/ 171791 h 282783"/>
                    <a:gd name="connsiteX21" fmla="*/ 160001 w 745918"/>
                    <a:gd name="connsiteY21" fmla="*/ 174144 h 282783"/>
                    <a:gd name="connsiteX22" fmla="*/ 239045 w 745918"/>
                    <a:gd name="connsiteY22" fmla="*/ 180265 h 282783"/>
                    <a:gd name="connsiteX23" fmla="*/ 622931 w 745918"/>
                    <a:gd name="connsiteY23" fmla="*/ 279625 h 282783"/>
                    <a:gd name="connsiteX24" fmla="*/ 743168 w 745918"/>
                    <a:gd name="connsiteY24" fmla="*/ 207397 h 282783"/>
                    <a:gd name="connsiteX25" fmla="*/ 743168 w 745918"/>
                    <a:gd name="connsiteY25" fmla="*/ 207397 h 282783"/>
                    <a:gd name="connsiteX26" fmla="*/ 656853 w 745918"/>
                    <a:gd name="connsiteY26" fmla="*/ 86572 h 28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45918" h="282783">
                      <a:moveTo>
                        <a:pt x="656880" y="86599"/>
                      </a:moveTo>
                      <a:lnTo>
                        <a:pt x="249604" y="47946"/>
                      </a:lnTo>
                      <a:lnTo>
                        <a:pt x="185128" y="32468"/>
                      </a:lnTo>
                      <a:cubicBezTo>
                        <a:pt x="185128" y="32468"/>
                        <a:pt x="37839" y="6138"/>
                        <a:pt x="24019" y="1781"/>
                      </a:cubicBezTo>
                      <a:cubicBezTo>
                        <a:pt x="8034" y="-3218"/>
                        <a:pt x="1779" y="3278"/>
                        <a:pt x="335" y="9292"/>
                      </a:cubicBezTo>
                      <a:cubicBezTo>
                        <a:pt x="-1910" y="18675"/>
                        <a:pt x="7366" y="28699"/>
                        <a:pt x="20945" y="33431"/>
                      </a:cubicBezTo>
                      <a:cubicBezTo>
                        <a:pt x="25650" y="35061"/>
                        <a:pt x="100711" y="57810"/>
                        <a:pt x="100711" y="57810"/>
                      </a:cubicBezTo>
                      <a:cubicBezTo>
                        <a:pt x="100711" y="57810"/>
                        <a:pt x="93440" y="59306"/>
                        <a:pt x="75984" y="66016"/>
                      </a:cubicBezTo>
                      <a:cubicBezTo>
                        <a:pt x="58502" y="72726"/>
                        <a:pt x="42383" y="96222"/>
                        <a:pt x="34925" y="123194"/>
                      </a:cubicBezTo>
                      <a:cubicBezTo>
                        <a:pt x="27468" y="150166"/>
                        <a:pt x="27762" y="158372"/>
                        <a:pt x="38080" y="161740"/>
                      </a:cubicBezTo>
                      <a:cubicBezTo>
                        <a:pt x="42223" y="163104"/>
                        <a:pt x="46313" y="161794"/>
                        <a:pt x="49788" y="159655"/>
                      </a:cubicBezTo>
                      <a:cubicBezTo>
                        <a:pt x="55482" y="156127"/>
                        <a:pt x="59465" y="150353"/>
                        <a:pt x="61336" y="143937"/>
                      </a:cubicBezTo>
                      <a:cubicBezTo>
                        <a:pt x="73873" y="100927"/>
                        <a:pt x="100310" y="96543"/>
                        <a:pt x="100310" y="96543"/>
                      </a:cubicBezTo>
                      <a:lnTo>
                        <a:pt x="108757" y="98575"/>
                      </a:lnTo>
                      <a:cubicBezTo>
                        <a:pt x="108757" y="98575"/>
                        <a:pt x="82079" y="118783"/>
                        <a:pt x="83469" y="141933"/>
                      </a:cubicBezTo>
                      <a:cubicBezTo>
                        <a:pt x="83683" y="145702"/>
                        <a:pt x="84645" y="148936"/>
                        <a:pt x="85982" y="151770"/>
                      </a:cubicBezTo>
                      <a:cubicBezTo>
                        <a:pt x="82560" y="163157"/>
                        <a:pt x="85287" y="176256"/>
                        <a:pt x="93173" y="185184"/>
                      </a:cubicBezTo>
                      <a:cubicBezTo>
                        <a:pt x="101379" y="194486"/>
                        <a:pt x="114745" y="198897"/>
                        <a:pt x="126854" y="196304"/>
                      </a:cubicBezTo>
                      <a:cubicBezTo>
                        <a:pt x="132655" y="195074"/>
                        <a:pt x="138829" y="191359"/>
                        <a:pt x="139444" y="185478"/>
                      </a:cubicBezTo>
                      <a:cubicBezTo>
                        <a:pt x="139765" y="182377"/>
                        <a:pt x="138428" y="179356"/>
                        <a:pt x="137199" y="176469"/>
                      </a:cubicBezTo>
                      <a:cubicBezTo>
                        <a:pt x="136557" y="174972"/>
                        <a:pt x="135943" y="173395"/>
                        <a:pt x="135568" y="171791"/>
                      </a:cubicBezTo>
                      <a:lnTo>
                        <a:pt x="160001" y="174144"/>
                      </a:lnTo>
                      <a:cubicBezTo>
                        <a:pt x="160001" y="174144"/>
                        <a:pt x="215147" y="176523"/>
                        <a:pt x="239045" y="180265"/>
                      </a:cubicBezTo>
                      <a:lnTo>
                        <a:pt x="622931" y="279625"/>
                      </a:lnTo>
                      <a:cubicBezTo>
                        <a:pt x="676153" y="293392"/>
                        <a:pt x="730337" y="260860"/>
                        <a:pt x="743168" y="207397"/>
                      </a:cubicBezTo>
                      <a:lnTo>
                        <a:pt x="743168" y="207397"/>
                      </a:lnTo>
                      <a:cubicBezTo>
                        <a:pt x="757122" y="149257"/>
                        <a:pt x="716384" y="92213"/>
                        <a:pt x="656853" y="86572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5" name="Freeform: Shape 4134">
                  <a:extLst>
                    <a:ext uri="{FF2B5EF4-FFF2-40B4-BE49-F238E27FC236}">
                      <a16:creationId xmlns:a16="http://schemas.microsoft.com/office/drawing/2014/main" id="{94665202-95E4-16CE-3A2C-1186DE8FFF50}"/>
                    </a:ext>
                  </a:extLst>
                </p:cNvPr>
                <p:cNvSpPr/>
                <p:nvPr/>
              </p:nvSpPr>
              <p:spPr>
                <a:xfrm>
                  <a:off x="4659459" y="2600394"/>
                  <a:ext cx="123394" cy="72824"/>
                </a:xfrm>
                <a:custGeom>
                  <a:avLst/>
                  <a:gdLst>
                    <a:gd name="connsiteX0" fmla="*/ 67528 w 123394"/>
                    <a:gd name="connsiteY0" fmla="*/ 19 h 72824"/>
                    <a:gd name="connsiteX1" fmla="*/ 60284 w 123394"/>
                    <a:gd name="connsiteY1" fmla="*/ 5659 h 72824"/>
                    <a:gd name="connsiteX2" fmla="*/ 41760 w 123394"/>
                    <a:gd name="connsiteY2" fmla="*/ 22313 h 72824"/>
                    <a:gd name="connsiteX3" fmla="*/ 14708 w 123394"/>
                    <a:gd name="connsiteY3" fmla="*/ 47467 h 72824"/>
                    <a:gd name="connsiteX4" fmla="*/ 6929 w 123394"/>
                    <a:gd name="connsiteY4" fmla="*/ 54791 h 72824"/>
                    <a:gd name="connsiteX5" fmla="*/ 5 w 123394"/>
                    <a:gd name="connsiteY5" fmla="*/ 65377 h 72824"/>
                    <a:gd name="connsiteX6" fmla="*/ 4603 w 123394"/>
                    <a:gd name="connsiteY6" fmla="*/ 71899 h 72824"/>
                    <a:gd name="connsiteX7" fmla="*/ 11473 w 123394"/>
                    <a:gd name="connsiteY7" fmla="*/ 72755 h 72824"/>
                    <a:gd name="connsiteX8" fmla="*/ 23583 w 123394"/>
                    <a:gd name="connsiteY8" fmla="*/ 69868 h 72824"/>
                    <a:gd name="connsiteX9" fmla="*/ 63305 w 123394"/>
                    <a:gd name="connsiteY9" fmla="*/ 47708 h 72824"/>
                    <a:gd name="connsiteX10" fmla="*/ 81108 w 123394"/>
                    <a:gd name="connsiteY10" fmla="*/ 40998 h 72824"/>
                    <a:gd name="connsiteX11" fmla="*/ 98029 w 123394"/>
                    <a:gd name="connsiteY11" fmla="*/ 39234 h 72824"/>
                    <a:gd name="connsiteX12" fmla="*/ 120724 w 123394"/>
                    <a:gd name="connsiteY12" fmla="*/ 28354 h 72824"/>
                    <a:gd name="connsiteX13" fmla="*/ 123156 w 123394"/>
                    <a:gd name="connsiteY13" fmla="*/ 19373 h 72824"/>
                    <a:gd name="connsiteX14" fmla="*/ 119227 w 123394"/>
                    <a:gd name="connsiteY14" fmla="*/ 27205 h 72824"/>
                    <a:gd name="connsiteX15" fmla="*/ 97735 w 123394"/>
                    <a:gd name="connsiteY15" fmla="*/ 35839 h 72824"/>
                    <a:gd name="connsiteX16" fmla="*/ 80413 w 123394"/>
                    <a:gd name="connsiteY16" fmla="*/ 37042 h 72824"/>
                    <a:gd name="connsiteX17" fmla="*/ 61247 w 123394"/>
                    <a:gd name="connsiteY17" fmla="*/ 43751 h 72824"/>
                    <a:gd name="connsiteX18" fmla="*/ 21952 w 123394"/>
                    <a:gd name="connsiteY18" fmla="*/ 65297 h 72824"/>
                    <a:gd name="connsiteX19" fmla="*/ 11019 w 123394"/>
                    <a:gd name="connsiteY19" fmla="*/ 67970 h 72824"/>
                    <a:gd name="connsiteX20" fmla="*/ 4710 w 123394"/>
                    <a:gd name="connsiteY20" fmla="*/ 65323 h 72824"/>
                    <a:gd name="connsiteX21" fmla="*/ 10083 w 123394"/>
                    <a:gd name="connsiteY21" fmla="*/ 58079 h 72824"/>
                    <a:gd name="connsiteX22" fmla="*/ 17728 w 123394"/>
                    <a:gd name="connsiteY22" fmla="*/ 50648 h 72824"/>
                    <a:gd name="connsiteX23" fmla="*/ 44058 w 123394"/>
                    <a:gd name="connsiteY23" fmla="*/ 24746 h 72824"/>
                    <a:gd name="connsiteX24" fmla="*/ 61514 w 123394"/>
                    <a:gd name="connsiteY24" fmla="*/ 6996 h 72824"/>
                    <a:gd name="connsiteX25" fmla="*/ 67475 w 123394"/>
                    <a:gd name="connsiteY25" fmla="*/ 19 h 72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3394" h="72824">
                      <a:moveTo>
                        <a:pt x="67528" y="19"/>
                      </a:moveTo>
                      <a:cubicBezTo>
                        <a:pt x="67288" y="-221"/>
                        <a:pt x="64722" y="1810"/>
                        <a:pt x="60284" y="5659"/>
                      </a:cubicBezTo>
                      <a:cubicBezTo>
                        <a:pt x="55847" y="9509"/>
                        <a:pt x="49512" y="15202"/>
                        <a:pt x="41760" y="22313"/>
                      </a:cubicBezTo>
                      <a:cubicBezTo>
                        <a:pt x="33740" y="29771"/>
                        <a:pt x="24652" y="38218"/>
                        <a:pt x="14708" y="47467"/>
                      </a:cubicBezTo>
                      <a:cubicBezTo>
                        <a:pt x="12168" y="49873"/>
                        <a:pt x="9575" y="52305"/>
                        <a:pt x="6929" y="54791"/>
                      </a:cubicBezTo>
                      <a:cubicBezTo>
                        <a:pt x="4630" y="57304"/>
                        <a:pt x="540" y="59550"/>
                        <a:pt x="5" y="65377"/>
                      </a:cubicBezTo>
                      <a:cubicBezTo>
                        <a:pt x="-128" y="68291"/>
                        <a:pt x="2198" y="71071"/>
                        <a:pt x="4603" y="71899"/>
                      </a:cubicBezTo>
                      <a:cubicBezTo>
                        <a:pt x="6982" y="72862"/>
                        <a:pt x="9255" y="72915"/>
                        <a:pt x="11473" y="72755"/>
                      </a:cubicBezTo>
                      <a:cubicBezTo>
                        <a:pt x="15643" y="72193"/>
                        <a:pt x="19653" y="71311"/>
                        <a:pt x="23583" y="69868"/>
                      </a:cubicBezTo>
                      <a:cubicBezTo>
                        <a:pt x="39327" y="64067"/>
                        <a:pt x="51223" y="53936"/>
                        <a:pt x="63305" y="47708"/>
                      </a:cubicBezTo>
                      <a:cubicBezTo>
                        <a:pt x="69293" y="44500"/>
                        <a:pt x="75281" y="42121"/>
                        <a:pt x="81108" y="40998"/>
                      </a:cubicBezTo>
                      <a:cubicBezTo>
                        <a:pt x="86935" y="39875"/>
                        <a:pt x="92709" y="39849"/>
                        <a:pt x="98029" y="39234"/>
                      </a:cubicBezTo>
                      <a:cubicBezTo>
                        <a:pt x="108802" y="38539"/>
                        <a:pt x="117382" y="33567"/>
                        <a:pt x="120724" y="28354"/>
                      </a:cubicBezTo>
                      <a:cubicBezTo>
                        <a:pt x="124279" y="23088"/>
                        <a:pt x="123316" y="19239"/>
                        <a:pt x="123156" y="19373"/>
                      </a:cubicBezTo>
                      <a:cubicBezTo>
                        <a:pt x="122675" y="19266"/>
                        <a:pt x="122862" y="22848"/>
                        <a:pt x="119227" y="27205"/>
                      </a:cubicBezTo>
                      <a:cubicBezTo>
                        <a:pt x="115645" y="31589"/>
                        <a:pt x="108080" y="35572"/>
                        <a:pt x="97735" y="35839"/>
                      </a:cubicBezTo>
                      <a:cubicBezTo>
                        <a:pt x="92602" y="36213"/>
                        <a:pt x="86775" y="36026"/>
                        <a:pt x="80413" y="37042"/>
                      </a:cubicBezTo>
                      <a:cubicBezTo>
                        <a:pt x="74051" y="38058"/>
                        <a:pt x="67555" y="40517"/>
                        <a:pt x="61247" y="43751"/>
                      </a:cubicBezTo>
                      <a:cubicBezTo>
                        <a:pt x="48576" y="50060"/>
                        <a:pt x="36520" y="59977"/>
                        <a:pt x="21952" y="65297"/>
                      </a:cubicBezTo>
                      <a:cubicBezTo>
                        <a:pt x="18370" y="66660"/>
                        <a:pt x="14574" y="67435"/>
                        <a:pt x="11019" y="67970"/>
                      </a:cubicBezTo>
                      <a:cubicBezTo>
                        <a:pt x="7544" y="68344"/>
                        <a:pt x="4470" y="67195"/>
                        <a:pt x="4710" y="65323"/>
                      </a:cubicBezTo>
                      <a:cubicBezTo>
                        <a:pt x="4657" y="63238"/>
                        <a:pt x="7464" y="60565"/>
                        <a:pt x="10083" y="58079"/>
                      </a:cubicBezTo>
                      <a:cubicBezTo>
                        <a:pt x="12676" y="55567"/>
                        <a:pt x="15242" y="53081"/>
                        <a:pt x="17728" y="50648"/>
                      </a:cubicBezTo>
                      <a:cubicBezTo>
                        <a:pt x="27405" y="41132"/>
                        <a:pt x="36253" y="32417"/>
                        <a:pt x="44058" y="24746"/>
                      </a:cubicBezTo>
                      <a:cubicBezTo>
                        <a:pt x="51517" y="17314"/>
                        <a:pt x="57478" y="11246"/>
                        <a:pt x="61514" y="6996"/>
                      </a:cubicBezTo>
                      <a:cubicBezTo>
                        <a:pt x="65577" y="2719"/>
                        <a:pt x="67689" y="260"/>
                        <a:pt x="67475" y="19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6" name="Freeform: Shape 4135">
                  <a:extLst>
                    <a:ext uri="{FF2B5EF4-FFF2-40B4-BE49-F238E27FC236}">
                      <a16:creationId xmlns:a16="http://schemas.microsoft.com/office/drawing/2014/main" id="{AF90CCFC-8967-DAEE-F530-0A993DA013EC}"/>
                    </a:ext>
                  </a:extLst>
                </p:cNvPr>
                <p:cNvSpPr/>
                <p:nvPr/>
              </p:nvSpPr>
              <p:spPr>
                <a:xfrm>
                  <a:off x="4575604" y="2656304"/>
                  <a:ext cx="75950" cy="68072"/>
                </a:xfrm>
                <a:custGeom>
                  <a:avLst/>
                  <a:gdLst>
                    <a:gd name="connsiteX0" fmla="*/ 75894 w 75950"/>
                    <a:gd name="connsiteY0" fmla="*/ 2517 h 68072"/>
                    <a:gd name="connsiteX1" fmla="*/ 59962 w 75950"/>
                    <a:gd name="connsiteY1" fmla="*/ 2944 h 68072"/>
                    <a:gd name="connsiteX2" fmla="*/ 46463 w 75950"/>
                    <a:gd name="connsiteY2" fmla="*/ 13022 h 68072"/>
                    <a:gd name="connsiteX3" fmla="*/ 37241 w 75950"/>
                    <a:gd name="connsiteY3" fmla="*/ 32349 h 68072"/>
                    <a:gd name="connsiteX4" fmla="*/ 28794 w 75950"/>
                    <a:gd name="connsiteY4" fmla="*/ 52905 h 68072"/>
                    <a:gd name="connsiteX5" fmla="*/ 16043 w 75950"/>
                    <a:gd name="connsiteY5" fmla="*/ 66190 h 68072"/>
                    <a:gd name="connsiteX6" fmla="*/ 3666 w 75950"/>
                    <a:gd name="connsiteY6" fmla="*/ 66965 h 68072"/>
                    <a:gd name="connsiteX7" fmla="*/ 4 w 75950"/>
                    <a:gd name="connsiteY7" fmla="*/ 64266 h 68072"/>
                    <a:gd name="connsiteX8" fmla="*/ 4094 w 75950"/>
                    <a:gd name="connsiteY8" fmla="*/ 65816 h 68072"/>
                    <a:gd name="connsiteX9" fmla="*/ 14974 w 75950"/>
                    <a:gd name="connsiteY9" fmla="*/ 64266 h 68072"/>
                    <a:gd name="connsiteX10" fmla="*/ 26334 w 75950"/>
                    <a:gd name="connsiteY10" fmla="*/ 51488 h 68072"/>
                    <a:gd name="connsiteX11" fmla="*/ 34327 w 75950"/>
                    <a:gd name="connsiteY11" fmla="*/ 31333 h 68072"/>
                    <a:gd name="connsiteX12" fmla="*/ 44218 w 75950"/>
                    <a:gd name="connsiteY12" fmla="*/ 11284 h 68072"/>
                    <a:gd name="connsiteX13" fmla="*/ 59401 w 75950"/>
                    <a:gd name="connsiteY13" fmla="*/ 832 h 68072"/>
                    <a:gd name="connsiteX14" fmla="*/ 71804 w 75950"/>
                    <a:gd name="connsiteY14" fmla="*/ 726 h 68072"/>
                    <a:gd name="connsiteX15" fmla="*/ 75948 w 75950"/>
                    <a:gd name="connsiteY15" fmla="*/ 2517 h 6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5950" h="68072">
                      <a:moveTo>
                        <a:pt x="75894" y="2517"/>
                      </a:moveTo>
                      <a:cubicBezTo>
                        <a:pt x="75841" y="3158"/>
                        <a:pt x="69532" y="84"/>
                        <a:pt x="59962" y="2944"/>
                      </a:cubicBezTo>
                      <a:cubicBezTo>
                        <a:pt x="55285" y="4361"/>
                        <a:pt x="50313" y="7756"/>
                        <a:pt x="46463" y="13022"/>
                      </a:cubicBezTo>
                      <a:cubicBezTo>
                        <a:pt x="42534" y="18261"/>
                        <a:pt x="39700" y="24997"/>
                        <a:pt x="37241" y="32349"/>
                      </a:cubicBezTo>
                      <a:cubicBezTo>
                        <a:pt x="34755" y="39673"/>
                        <a:pt x="32376" y="46917"/>
                        <a:pt x="28794" y="52905"/>
                      </a:cubicBezTo>
                      <a:cubicBezTo>
                        <a:pt x="25239" y="58866"/>
                        <a:pt x="20828" y="63624"/>
                        <a:pt x="16043" y="66190"/>
                      </a:cubicBezTo>
                      <a:cubicBezTo>
                        <a:pt x="11232" y="68863"/>
                        <a:pt x="6259" y="68275"/>
                        <a:pt x="3666" y="66965"/>
                      </a:cubicBezTo>
                      <a:cubicBezTo>
                        <a:pt x="967" y="65656"/>
                        <a:pt x="-76" y="64373"/>
                        <a:pt x="4" y="64266"/>
                      </a:cubicBezTo>
                      <a:cubicBezTo>
                        <a:pt x="165" y="63998"/>
                        <a:pt x="1475" y="64961"/>
                        <a:pt x="4094" y="65816"/>
                      </a:cubicBezTo>
                      <a:cubicBezTo>
                        <a:pt x="6687" y="66671"/>
                        <a:pt x="10831" y="66859"/>
                        <a:pt x="14974" y="64266"/>
                      </a:cubicBezTo>
                      <a:cubicBezTo>
                        <a:pt x="19090" y="61780"/>
                        <a:pt x="23100" y="57155"/>
                        <a:pt x="26334" y="51488"/>
                      </a:cubicBezTo>
                      <a:cubicBezTo>
                        <a:pt x="29569" y="45768"/>
                        <a:pt x="31788" y="38737"/>
                        <a:pt x="34327" y="31333"/>
                      </a:cubicBezTo>
                      <a:cubicBezTo>
                        <a:pt x="36813" y="23928"/>
                        <a:pt x="39861" y="16818"/>
                        <a:pt x="44218" y="11284"/>
                      </a:cubicBezTo>
                      <a:cubicBezTo>
                        <a:pt x="48468" y="5698"/>
                        <a:pt x="54215" y="2089"/>
                        <a:pt x="59401" y="832"/>
                      </a:cubicBezTo>
                      <a:cubicBezTo>
                        <a:pt x="64587" y="-504"/>
                        <a:pt x="68971" y="4"/>
                        <a:pt x="71804" y="726"/>
                      </a:cubicBezTo>
                      <a:cubicBezTo>
                        <a:pt x="74638" y="1474"/>
                        <a:pt x="76028" y="2356"/>
                        <a:pt x="75948" y="2517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7" name="Freeform: Shape 4136">
                  <a:extLst>
                    <a:ext uri="{FF2B5EF4-FFF2-40B4-BE49-F238E27FC236}">
                      <a16:creationId xmlns:a16="http://schemas.microsoft.com/office/drawing/2014/main" id="{05D4CC3C-C96E-4FC9-ED02-AAC2703BA5F7}"/>
                    </a:ext>
                  </a:extLst>
                </p:cNvPr>
                <p:cNvSpPr/>
                <p:nvPr/>
              </p:nvSpPr>
              <p:spPr>
                <a:xfrm>
                  <a:off x="4557750" y="2592606"/>
                  <a:ext cx="101368" cy="32086"/>
                </a:xfrm>
                <a:custGeom>
                  <a:avLst/>
                  <a:gdLst>
                    <a:gd name="connsiteX0" fmla="*/ 2 w 101368"/>
                    <a:gd name="connsiteY0" fmla="*/ 55 h 32086"/>
                    <a:gd name="connsiteX1" fmla="*/ 14972 w 101368"/>
                    <a:gd name="connsiteY1" fmla="*/ 4493 h 32086"/>
                    <a:gd name="connsiteX2" fmla="*/ 50685 w 101368"/>
                    <a:gd name="connsiteY2" fmla="*/ 16040 h 32086"/>
                    <a:gd name="connsiteX3" fmla="*/ 86585 w 101368"/>
                    <a:gd name="connsiteY3" fmla="*/ 27054 h 32086"/>
                    <a:gd name="connsiteX4" fmla="*/ 101367 w 101368"/>
                    <a:gd name="connsiteY4" fmla="*/ 31999 h 32086"/>
                    <a:gd name="connsiteX5" fmla="*/ 85996 w 101368"/>
                    <a:gd name="connsiteY5" fmla="*/ 29165 h 32086"/>
                    <a:gd name="connsiteX6" fmla="*/ 49749 w 101368"/>
                    <a:gd name="connsiteY6" fmla="*/ 18981 h 32086"/>
                    <a:gd name="connsiteX7" fmla="*/ 14223 w 101368"/>
                    <a:gd name="connsiteY7" fmla="*/ 6524 h 32086"/>
                    <a:gd name="connsiteX8" fmla="*/ 2 w 101368"/>
                    <a:gd name="connsiteY8" fmla="*/ 28 h 3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368" h="32086">
                      <a:moveTo>
                        <a:pt x="2" y="55"/>
                      </a:moveTo>
                      <a:cubicBezTo>
                        <a:pt x="163" y="-346"/>
                        <a:pt x="5830" y="1472"/>
                        <a:pt x="14972" y="4493"/>
                      </a:cubicBezTo>
                      <a:cubicBezTo>
                        <a:pt x="25156" y="7780"/>
                        <a:pt x="37292" y="11710"/>
                        <a:pt x="50685" y="16040"/>
                      </a:cubicBezTo>
                      <a:cubicBezTo>
                        <a:pt x="64157" y="20184"/>
                        <a:pt x="76347" y="23926"/>
                        <a:pt x="86585" y="27054"/>
                      </a:cubicBezTo>
                      <a:cubicBezTo>
                        <a:pt x="95780" y="29834"/>
                        <a:pt x="101474" y="31571"/>
                        <a:pt x="101367" y="31999"/>
                      </a:cubicBezTo>
                      <a:cubicBezTo>
                        <a:pt x="101260" y="32400"/>
                        <a:pt x="95379" y="31411"/>
                        <a:pt x="85996" y="29165"/>
                      </a:cubicBezTo>
                      <a:cubicBezTo>
                        <a:pt x="76614" y="26920"/>
                        <a:pt x="63783" y="23391"/>
                        <a:pt x="49749" y="18981"/>
                      </a:cubicBezTo>
                      <a:cubicBezTo>
                        <a:pt x="35742" y="14543"/>
                        <a:pt x="23178" y="10079"/>
                        <a:pt x="14223" y="6524"/>
                      </a:cubicBezTo>
                      <a:cubicBezTo>
                        <a:pt x="5268" y="2996"/>
                        <a:pt x="-131" y="429"/>
                        <a:pt x="2" y="28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8" name="Freeform: Shape 4137">
                  <a:extLst>
                    <a:ext uri="{FF2B5EF4-FFF2-40B4-BE49-F238E27FC236}">
                      <a16:creationId xmlns:a16="http://schemas.microsoft.com/office/drawing/2014/main" id="{4FD4CD9A-B115-41D9-2617-66ADB2B66D1C}"/>
                    </a:ext>
                  </a:extLst>
                </p:cNvPr>
                <p:cNvSpPr/>
                <p:nvPr/>
              </p:nvSpPr>
              <p:spPr>
                <a:xfrm>
                  <a:off x="4630604" y="2680981"/>
                  <a:ext cx="54371" cy="54541"/>
                </a:xfrm>
                <a:custGeom>
                  <a:avLst/>
                  <a:gdLst>
                    <a:gd name="connsiteX0" fmla="*/ 32496 w 54371"/>
                    <a:gd name="connsiteY0" fmla="*/ 0 h 54541"/>
                    <a:gd name="connsiteX1" fmla="*/ 29448 w 54371"/>
                    <a:gd name="connsiteY1" fmla="*/ 3823 h 54541"/>
                    <a:gd name="connsiteX2" fmla="*/ 25305 w 54371"/>
                    <a:gd name="connsiteY2" fmla="*/ 15157 h 54541"/>
                    <a:gd name="connsiteX3" fmla="*/ 30330 w 54371"/>
                    <a:gd name="connsiteY3" fmla="*/ 20957 h 54541"/>
                    <a:gd name="connsiteX4" fmla="*/ 40221 w 54371"/>
                    <a:gd name="connsiteY4" fmla="*/ 23283 h 54541"/>
                    <a:gd name="connsiteX5" fmla="*/ 51395 w 54371"/>
                    <a:gd name="connsiteY5" fmla="*/ 28709 h 54541"/>
                    <a:gd name="connsiteX6" fmla="*/ 53774 w 54371"/>
                    <a:gd name="connsiteY6" fmla="*/ 41968 h 54541"/>
                    <a:gd name="connsiteX7" fmla="*/ 45059 w 54371"/>
                    <a:gd name="connsiteY7" fmla="*/ 52099 h 54541"/>
                    <a:gd name="connsiteX8" fmla="*/ 32923 w 54371"/>
                    <a:gd name="connsiteY8" fmla="*/ 54398 h 54541"/>
                    <a:gd name="connsiteX9" fmla="*/ 13864 w 54371"/>
                    <a:gd name="connsiteY9" fmla="*/ 48116 h 54541"/>
                    <a:gd name="connsiteX10" fmla="*/ 2717 w 54371"/>
                    <a:gd name="connsiteY10" fmla="*/ 40471 h 54541"/>
                    <a:gd name="connsiteX11" fmla="*/ 17 w 54371"/>
                    <a:gd name="connsiteY11" fmla="*/ 36301 h 54541"/>
                    <a:gd name="connsiteX12" fmla="*/ 3546 w 54371"/>
                    <a:gd name="connsiteY12" fmla="*/ 39589 h 54541"/>
                    <a:gd name="connsiteX13" fmla="*/ 14773 w 54371"/>
                    <a:gd name="connsiteY13" fmla="*/ 46138 h 54541"/>
                    <a:gd name="connsiteX14" fmla="*/ 33244 w 54371"/>
                    <a:gd name="connsiteY14" fmla="*/ 51564 h 54541"/>
                    <a:gd name="connsiteX15" fmla="*/ 50780 w 54371"/>
                    <a:gd name="connsiteY15" fmla="*/ 41139 h 54541"/>
                    <a:gd name="connsiteX16" fmla="*/ 49016 w 54371"/>
                    <a:gd name="connsiteY16" fmla="*/ 30634 h 54541"/>
                    <a:gd name="connsiteX17" fmla="*/ 39686 w 54371"/>
                    <a:gd name="connsiteY17" fmla="*/ 26116 h 54541"/>
                    <a:gd name="connsiteX18" fmla="*/ 29208 w 54371"/>
                    <a:gd name="connsiteY18" fmla="*/ 23310 h 54541"/>
                    <a:gd name="connsiteX19" fmla="*/ 23140 w 54371"/>
                    <a:gd name="connsiteY19" fmla="*/ 15504 h 54541"/>
                    <a:gd name="connsiteX20" fmla="*/ 28566 w 54371"/>
                    <a:gd name="connsiteY20" fmla="*/ 3021 h 54541"/>
                    <a:gd name="connsiteX21" fmla="*/ 32496 w 54371"/>
                    <a:gd name="connsiteY21" fmla="*/ 27 h 5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371" h="54541">
                      <a:moveTo>
                        <a:pt x="32496" y="0"/>
                      </a:moveTo>
                      <a:cubicBezTo>
                        <a:pt x="32656" y="160"/>
                        <a:pt x="31453" y="1470"/>
                        <a:pt x="29448" y="3823"/>
                      </a:cubicBezTo>
                      <a:cubicBezTo>
                        <a:pt x="27577" y="6121"/>
                        <a:pt x="24503" y="10024"/>
                        <a:pt x="25305" y="15157"/>
                      </a:cubicBezTo>
                      <a:cubicBezTo>
                        <a:pt x="25679" y="17643"/>
                        <a:pt x="27497" y="19781"/>
                        <a:pt x="30330" y="20957"/>
                      </a:cubicBezTo>
                      <a:cubicBezTo>
                        <a:pt x="33084" y="22240"/>
                        <a:pt x="36505" y="22641"/>
                        <a:pt x="40221" y="23283"/>
                      </a:cubicBezTo>
                      <a:cubicBezTo>
                        <a:pt x="43856" y="23898"/>
                        <a:pt x="48347" y="25020"/>
                        <a:pt x="51395" y="28709"/>
                      </a:cubicBezTo>
                      <a:cubicBezTo>
                        <a:pt x="54281" y="32345"/>
                        <a:pt x="55057" y="37397"/>
                        <a:pt x="53774" y="41968"/>
                      </a:cubicBezTo>
                      <a:cubicBezTo>
                        <a:pt x="52437" y="46646"/>
                        <a:pt x="48908" y="50148"/>
                        <a:pt x="45059" y="52099"/>
                      </a:cubicBezTo>
                      <a:cubicBezTo>
                        <a:pt x="41156" y="54050"/>
                        <a:pt x="36986" y="54906"/>
                        <a:pt x="32923" y="54398"/>
                      </a:cubicBezTo>
                      <a:cubicBezTo>
                        <a:pt x="25278" y="53168"/>
                        <a:pt x="19023" y="50575"/>
                        <a:pt x="13864" y="48116"/>
                      </a:cubicBezTo>
                      <a:cubicBezTo>
                        <a:pt x="8758" y="45577"/>
                        <a:pt x="4936" y="42823"/>
                        <a:pt x="2717" y="40471"/>
                      </a:cubicBezTo>
                      <a:cubicBezTo>
                        <a:pt x="498" y="38092"/>
                        <a:pt x="-116" y="36354"/>
                        <a:pt x="17" y="36301"/>
                      </a:cubicBezTo>
                      <a:cubicBezTo>
                        <a:pt x="258" y="36167"/>
                        <a:pt x="1193" y="37611"/>
                        <a:pt x="3546" y="39589"/>
                      </a:cubicBezTo>
                      <a:cubicBezTo>
                        <a:pt x="5898" y="41567"/>
                        <a:pt x="9721" y="43919"/>
                        <a:pt x="14773" y="46138"/>
                      </a:cubicBezTo>
                      <a:cubicBezTo>
                        <a:pt x="19825" y="48250"/>
                        <a:pt x="26187" y="50602"/>
                        <a:pt x="33244" y="51564"/>
                      </a:cubicBezTo>
                      <a:cubicBezTo>
                        <a:pt x="39820" y="52259"/>
                        <a:pt x="48588" y="48624"/>
                        <a:pt x="50780" y="41139"/>
                      </a:cubicBezTo>
                      <a:cubicBezTo>
                        <a:pt x="51849" y="37477"/>
                        <a:pt x="51181" y="33387"/>
                        <a:pt x="49016" y="30634"/>
                      </a:cubicBezTo>
                      <a:cubicBezTo>
                        <a:pt x="46850" y="27881"/>
                        <a:pt x="43241" y="26785"/>
                        <a:pt x="39686" y="26116"/>
                      </a:cubicBezTo>
                      <a:cubicBezTo>
                        <a:pt x="36131" y="25421"/>
                        <a:pt x="32442" y="24913"/>
                        <a:pt x="29208" y="23310"/>
                      </a:cubicBezTo>
                      <a:cubicBezTo>
                        <a:pt x="25946" y="21893"/>
                        <a:pt x="23380" y="18685"/>
                        <a:pt x="23140" y="15504"/>
                      </a:cubicBezTo>
                      <a:cubicBezTo>
                        <a:pt x="22552" y="9062"/>
                        <a:pt x="26454" y="5106"/>
                        <a:pt x="28566" y="3021"/>
                      </a:cubicBezTo>
                      <a:cubicBezTo>
                        <a:pt x="30918" y="855"/>
                        <a:pt x="32362" y="-107"/>
                        <a:pt x="32496" y="27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9" name="Freeform: Shape 4138">
                  <a:extLst>
                    <a:ext uri="{FF2B5EF4-FFF2-40B4-BE49-F238E27FC236}">
                      <a16:creationId xmlns:a16="http://schemas.microsoft.com/office/drawing/2014/main" id="{B1D04D12-C79B-1217-79ED-AD26F77F19C1}"/>
                    </a:ext>
                  </a:extLst>
                </p:cNvPr>
                <p:cNvSpPr/>
                <p:nvPr/>
              </p:nvSpPr>
              <p:spPr>
                <a:xfrm>
                  <a:off x="4625895" y="2714553"/>
                  <a:ext cx="56912" cy="46958"/>
                </a:xfrm>
                <a:custGeom>
                  <a:avLst/>
                  <a:gdLst>
                    <a:gd name="connsiteX0" fmla="*/ 47844 w 56912"/>
                    <a:gd name="connsiteY0" fmla="*/ 16602 h 46958"/>
                    <a:gd name="connsiteX1" fmla="*/ 51934 w 56912"/>
                    <a:gd name="connsiteY1" fmla="*/ 18339 h 46958"/>
                    <a:gd name="connsiteX2" fmla="*/ 56906 w 56912"/>
                    <a:gd name="connsiteY2" fmla="*/ 29433 h 46958"/>
                    <a:gd name="connsiteX3" fmla="*/ 46721 w 56912"/>
                    <a:gd name="connsiteY3" fmla="*/ 44242 h 46958"/>
                    <a:gd name="connsiteX4" fmla="*/ 24748 w 56912"/>
                    <a:gd name="connsiteY4" fmla="*/ 45418 h 46958"/>
                    <a:gd name="connsiteX5" fmla="*/ 6758 w 56912"/>
                    <a:gd name="connsiteY5" fmla="*/ 32774 h 46958"/>
                    <a:gd name="connsiteX6" fmla="*/ 209 w 56912"/>
                    <a:gd name="connsiteY6" fmla="*/ 16067 h 46958"/>
                    <a:gd name="connsiteX7" fmla="*/ 1038 w 56912"/>
                    <a:gd name="connsiteY7" fmla="*/ 4065 h 46958"/>
                    <a:gd name="connsiteX8" fmla="*/ 2748 w 56912"/>
                    <a:gd name="connsiteY8" fmla="*/ 1 h 46958"/>
                    <a:gd name="connsiteX9" fmla="*/ 2374 w 56912"/>
                    <a:gd name="connsiteY9" fmla="*/ 15746 h 46958"/>
                    <a:gd name="connsiteX10" fmla="*/ 9031 w 56912"/>
                    <a:gd name="connsiteY10" fmla="*/ 31010 h 46958"/>
                    <a:gd name="connsiteX11" fmla="*/ 25657 w 56912"/>
                    <a:gd name="connsiteY11" fmla="*/ 42424 h 46958"/>
                    <a:gd name="connsiteX12" fmla="*/ 45438 w 56912"/>
                    <a:gd name="connsiteY12" fmla="*/ 41649 h 46958"/>
                    <a:gd name="connsiteX13" fmla="*/ 54714 w 56912"/>
                    <a:gd name="connsiteY13" fmla="*/ 29245 h 46958"/>
                    <a:gd name="connsiteX14" fmla="*/ 51132 w 56912"/>
                    <a:gd name="connsiteY14" fmla="*/ 19221 h 46958"/>
                    <a:gd name="connsiteX15" fmla="*/ 47844 w 56912"/>
                    <a:gd name="connsiteY15" fmla="*/ 16575 h 4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912" h="46958">
                      <a:moveTo>
                        <a:pt x="47844" y="16602"/>
                      </a:moveTo>
                      <a:cubicBezTo>
                        <a:pt x="47844" y="16441"/>
                        <a:pt x="49582" y="16548"/>
                        <a:pt x="51934" y="18339"/>
                      </a:cubicBezTo>
                      <a:cubicBezTo>
                        <a:pt x="54206" y="20077"/>
                        <a:pt x="57066" y="23899"/>
                        <a:pt x="56906" y="29433"/>
                      </a:cubicBezTo>
                      <a:cubicBezTo>
                        <a:pt x="56746" y="34832"/>
                        <a:pt x="53083" y="41034"/>
                        <a:pt x="46721" y="44242"/>
                      </a:cubicBezTo>
                      <a:cubicBezTo>
                        <a:pt x="40413" y="47503"/>
                        <a:pt x="32287" y="47744"/>
                        <a:pt x="24748" y="45418"/>
                      </a:cubicBezTo>
                      <a:cubicBezTo>
                        <a:pt x="17157" y="43066"/>
                        <a:pt x="10821" y="38307"/>
                        <a:pt x="6758" y="32774"/>
                      </a:cubicBezTo>
                      <a:cubicBezTo>
                        <a:pt x="2615" y="27241"/>
                        <a:pt x="770" y="21146"/>
                        <a:pt x="209" y="16067"/>
                      </a:cubicBezTo>
                      <a:cubicBezTo>
                        <a:pt x="-352" y="10961"/>
                        <a:pt x="316" y="6791"/>
                        <a:pt x="1038" y="4065"/>
                      </a:cubicBezTo>
                      <a:cubicBezTo>
                        <a:pt x="1813" y="1338"/>
                        <a:pt x="2588" y="-52"/>
                        <a:pt x="2748" y="1"/>
                      </a:cubicBezTo>
                      <a:cubicBezTo>
                        <a:pt x="3337" y="109"/>
                        <a:pt x="824" y="6123"/>
                        <a:pt x="2374" y="15746"/>
                      </a:cubicBezTo>
                      <a:cubicBezTo>
                        <a:pt x="3176" y="20478"/>
                        <a:pt x="5101" y="26064"/>
                        <a:pt x="9031" y="31010"/>
                      </a:cubicBezTo>
                      <a:cubicBezTo>
                        <a:pt x="12880" y="35982"/>
                        <a:pt x="18734" y="40259"/>
                        <a:pt x="25657" y="42424"/>
                      </a:cubicBezTo>
                      <a:cubicBezTo>
                        <a:pt x="32554" y="44562"/>
                        <a:pt x="39905" y="44375"/>
                        <a:pt x="45438" y="41649"/>
                      </a:cubicBezTo>
                      <a:cubicBezTo>
                        <a:pt x="50972" y="39002"/>
                        <a:pt x="54313" y="33790"/>
                        <a:pt x="54714" y="29245"/>
                      </a:cubicBezTo>
                      <a:cubicBezTo>
                        <a:pt x="55115" y="24648"/>
                        <a:pt x="52950" y="21039"/>
                        <a:pt x="51132" y="19221"/>
                      </a:cubicBezTo>
                      <a:cubicBezTo>
                        <a:pt x="49261" y="17323"/>
                        <a:pt x="47737" y="16842"/>
                        <a:pt x="47844" y="16575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0" name="Freeform: Shape 4139">
                  <a:extLst>
                    <a:ext uri="{FF2B5EF4-FFF2-40B4-BE49-F238E27FC236}">
                      <a16:creationId xmlns:a16="http://schemas.microsoft.com/office/drawing/2014/main" id="{6699920D-950B-F420-5F47-98BB5113FFF2}"/>
                    </a:ext>
                  </a:extLst>
                </p:cNvPr>
                <p:cNvSpPr/>
                <p:nvPr/>
              </p:nvSpPr>
              <p:spPr>
                <a:xfrm>
                  <a:off x="4720506" y="2648239"/>
                  <a:ext cx="40323" cy="46967"/>
                </a:xfrm>
                <a:custGeom>
                  <a:avLst/>
                  <a:gdLst>
                    <a:gd name="connsiteX0" fmla="*/ 19366 w 40323"/>
                    <a:gd name="connsiteY0" fmla="*/ 46962 h 46967"/>
                    <a:gd name="connsiteX1" fmla="*/ 21692 w 40323"/>
                    <a:gd name="connsiteY1" fmla="*/ 39852 h 46967"/>
                    <a:gd name="connsiteX2" fmla="*/ 35993 w 40323"/>
                    <a:gd name="connsiteY2" fmla="*/ 27208 h 46967"/>
                    <a:gd name="connsiteX3" fmla="*/ 35939 w 40323"/>
                    <a:gd name="connsiteY3" fmla="*/ 29961 h 46967"/>
                    <a:gd name="connsiteX4" fmla="*/ 26477 w 40323"/>
                    <a:gd name="connsiteY4" fmla="*/ 25203 h 46967"/>
                    <a:gd name="connsiteX5" fmla="*/ 39 w 40323"/>
                    <a:gd name="connsiteY5" fmla="*/ 23 h 46967"/>
                    <a:gd name="connsiteX6" fmla="*/ 28027 w 40323"/>
                    <a:gd name="connsiteY6" fmla="*/ 22503 h 46967"/>
                    <a:gd name="connsiteX7" fmla="*/ 37115 w 40323"/>
                    <a:gd name="connsiteY7" fmla="*/ 27235 h 46967"/>
                    <a:gd name="connsiteX8" fmla="*/ 40323 w 40323"/>
                    <a:gd name="connsiteY8" fmla="*/ 28705 h 46967"/>
                    <a:gd name="connsiteX9" fmla="*/ 37062 w 40323"/>
                    <a:gd name="connsiteY9" fmla="*/ 29961 h 46967"/>
                    <a:gd name="connsiteX10" fmla="*/ 23242 w 40323"/>
                    <a:gd name="connsiteY10" fmla="*/ 40841 h 46967"/>
                    <a:gd name="connsiteX11" fmla="*/ 19339 w 40323"/>
                    <a:gd name="connsiteY11" fmla="*/ 46962 h 46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23" h="46967">
                      <a:moveTo>
                        <a:pt x="19366" y="46962"/>
                      </a:moveTo>
                      <a:cubicBezTo>
                        <a:pt x="19099" y="46909"/>
                        <a:pt x="19366" y="44022"/>
                        <a:pt x="21692" y="39852"/>
                      </a:cubicBezTo>
                      <a:cubicBezTo>
                        <a:pt x="23964" y="35735"/>
                        <a:pt x="28588" y="30282"/>
                        <a:pt x="35993" y="27208"/>
                      </a:cubicBezTo>
                      <a:lnTo>
                        <a:pt x="35939" y="29961"/>
                      </a:lnTo>
                      <a:cubicBezTo>
                        <a:pt x="32892" y="28652"/>
                        <a:pt x="29684" y="27074"/>
                        <a:pt x="26477" y="25203"/>
                      </a:cubicBezTo>
                      <a:cubicBezTo>
                        <a:pt x="8540" y="14858"/>
                        <a:pt x="-682" y="343"/>
                        <a:pt x="39" y="23"/>
                      </a:cubicBezTo>
                      <a:cubicBezTo>
                        <a:pt x="734" y="-619"/>
                        <a:pt x="10785" y="12586"/>
                        <a:pt x="28027" y="22503"/>
                      </a:cubicBezTo>
                      <a:cubicBezTo>
                        <a:pt x="31128" y="24321"/>
                        <a:pt x="34229" y="25898"/>
                        <a:pt x="37115" y="27235"/>
                      </a:cubicBezTo>
                      <a:lnTo>
                        <a:pt x="40323" y="28705"/>
                      </a:lnTo>
                      <a:lnTo>
                        <a:pt x="37062" y="29961"/>
                      </a:lnTo>
                      <a:cubicBezTo>
                        <a:pt x="30353" y="32554"/>
                        <a:pt x="25808" y="37232"/>
                        <a:pt x="23242" y="40841"/>
                      </a:cubicBezTo>
                      <a:cubicBezTo>
                        <a:pt x="20649" y="44503"/>
                        <a:pt x="19714" y="47096"/>
                        <a:pt x="19339" y="46962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1" name="Freeform: Shape 4140">
                  <a:extLst>
                    <a:ext uri="{FF2B5EF4-FFF2-40B4-BE49-F238E27FC236}">
                      <a16:creationId xmlns:a16="http://schemas.microsoft.com/office/drawing/2014/main" id="{2FDED752-600E-4CDF-04A4-B7AF5AC69568}"/>
                    </a:ext>
                  </a:extLst>
                </p:cNvPr>
                <p:cNvSpPr/>
                <p:nvPr/>
              </p:nvSpPr>
              <p:spPr>
                <a:xfrm>
                  <a:off x="4611865" y="2656818"/>
                  <a:ext cx="6055" cy="23895"/>
                </a:xfrm>
                <a:custGeom>
                  <a:avLst/>
                  <a:gdLst>
                    <a:gd name="connsiteX0" fmla="*/ 125 w 6055"/>
                    <a:gd name="connsiteY0" fmla="*/ 51 h 23895"/>
                    <a:gd name="connsiteX1" fmla="*/ 5926 w 6055"/>
                    <a:gd name="connsiteY1" fmla="*/ 11465 h 23895"/>
                    <a:gd name="connsiteX2" fmla="*/ 2665 w 6055"/>
                    <a:gd name="connsiteY2" fmla="*/ 23868 h 23895"/>
                    <a:gd name="connsiteX3" fmla="*/ 2825 w 6055"/>
                    <a:gd name="connsiteY3" fmla="*/ 11813 h 23895"/>
                    <a:gd name="connsiteX4" fmla="*/ 125 w 6055"/>
                    <a:gd name="connsiteY4" fmla="*/ 51 h 2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5" h="23895">
                      <a:moveTo>
                        <a:pt x="125" y="51"/>
                      </a:moveTo>
                      <a:cubicBezTo>
                        <a:pt x="686" y="-537"/>
                        <a:pt x="5150" y="4007"/>
                        <a:pt x="5926" y="11465"/>
                      </a:cubicBezTo>
                      <a:cubicBezTo>
                        <a:pt x="6754" y="18923"/>
                        <a:pt x="3360" y="24323"/>
                        <a:pt x="2665" y="23868"/>
                      </a:cubicBezTo>
                      <a:cubicBezTo>
                        <a:pt x="1836" y="23521"/>
                        <a:pt x="3600" y="18282"/>
                        <a:pt x="2825" y="11813"/>
                      </a:cubicBezTo>
                      <a:cubicBezTo>
                        <a:pt x="2210" y="5317"/>
                        <a:pt x="-623" y="586"/>
                        <a:pt x="125" y="51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2" name="Freeform: Shape 4141">
                  <a:extLst>
                    <a:ext uri="{FF2B5EF4-FFF2-40B4-BE49-F238E27FC236}">
                      <a16:creationId xmlns:a16="http://schemas.microsoft.com/office/drawing/2014/main" id="{91CABF48-67C2-4D3E-FB59-FEC0ACEFAE5A}"/>
                    </a:ext>
                  </a:extLst>
                </p:cNvPr>
                <p:cNvSpPr/>
                <p:nvPr/>
              </p:nvSpPr>
              <p:spPr>
                <a:xfrm>
                  <a:off x="4921190" y="2381939"/>
                  <a:ext cx="1187346" cy="992662"/>
                </a:xfrm>
                <a:custGeom>
                  <a:avLst/>
                  <a:gdLst>
                    <a:gd name="connsiteX0" fmla="*/ 285008 w 1187346"/>
                    <a:gd name="connsiteY0" fmla="*/ 464909 h 992662"/>
                    <a:gd name="connsiteX1" fmla="*/ 550636 w 1187346"/>
                    <a:gd name="connsiteY1" fmla="*/ 403588 h 992662"/>
                    <a:gd name="connsiteX2" fmla="*/ 536949 w 1187346"/>
                    <a:gd name="connsiteY2" fmla="*/ 895201 h 992662"/>
                    <a:gd name="connsiteX3" fmla="*/ 516901 w 1187346"/>
                    <a:gd name="connsiteY3" fmla="*/ 942809 h 992662"/>
                    <a:gd name="connsiteX4" fmla="*/ 535987 w 1187346"/>
                    <a:gd name="connsiteY4" fmla="*/ 984857 h 992662"/>
                    <a:gd name="connsiteX5" fmla="*/ 1118460 w 1187346"/>
                    <a:gd name="connsiteY5" fmla="*/ 992663 h 992662"/>
                    <a:gd name="connsiteX6" fmla="*/ 1134178 w 1187346"/>
                    <a:gd name="connsiteY6" fmla="*/ 519708 h 992662"/>
                    <a:gd name="connsiteX7" fmla="*/ 1187346 w 1187346"/>
                    <a:gd name="connsiteY7" fmla="*/ 152956 h 992662"/>
                    <a:gd name="connsiteX8" fmla="*/ 1065158 w 1187346"/>
                    <a:gd name="connsiteY8" fmla="*/ 77360 h 992662"/>
                    <a:gd name="connsiteX9" fmla="*/ 1022147 w 1187346"/>
                    <a:gd name="connsiteY9" fmla="*/ 19006 h 992662"/>
                    <a:gd name="connsiteX10" fmla="*/ 854142 w 1187346"/>
                    <a:gd name="connsiteY10" fmla="*/ 196234 h 992662"/>
                    <a:gd name="connsiteX11" fmla="*/ 812361 w 1187346"/>
                    <a:gd name="connsiteY11" fmla="*/ 45015 h 992662"/>
                    <a:gd name="connsiteX12" fmla="*/ 813564 w 1187346"/>
                    <a:gd name="connsiteY12" fmla="*/ 0 h 992662"/>
                    <a:gd name="connsiteX13" fmla="*/ 772023 w 1187346"/>
                    <a:gd name="connsiteY13" fmla="*/ 45069 h 992662"/>
                    <a:gd name="connsiteX14" fmla="*/ 548016 w 1187346"/>
                    <a:gd name="connsiteY14" fmla="*/ 109678 h 992662"/>
                    <a:gd name="connsiteX15" fmla="*/ 252049 w 1187346"/>
                    <a:gd name="connsiteY15" fmla="*/ 247665 h 992662"/>
                    <a:gd name="connsiteX16" fmla="*/ 51939 w 1187346"/>
                    <a:gd name="connsiteY16" fmla="*/ 232374 h 992662"/>
                    <a:gd name="connsiteX17" fmla="*/ 0 w 1187346"/>
                    <a:gd name="connsiteY17" fmla="*/ 407464 h 992662"/>
                    <a:gd name="connsiteX18" fmla="*/ 285035 w 1187346"/>
                    <a:gd name="connsiteY18" fmla="*/ 464962 h 992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87346" h="992662">
                      <a:moveTo>
                        <a:pt x="285008" y="464909"/>
                      </a:moveTo>
                      <a:lnTo>
                        <a:pt x="550636" y="403588"/>
                      </a:lnTo>
                      <a:cubicBezTo>
                        <a:pt x="550636" y="403588"/>
                        <a:pt x="536896" y="890576"/>
                        <a:pt x="536949" y="895201"/>
                      </a:cubicBezTo>
                      <a:cubicBezTo>
                        <a:pt x="537003" y="899825"/>
                        <a:pt x="515030" y="907444"/>
                        <a:pt x="516901" y="942809"/>
                      </a:cubicBezTo>
                      <a:lnTo>
                        <a:pt x="535987" y="984857"/>
                      </a:lnTo>
                      <a:lnTo>
                        <a:pt x="1118460" y="992663"/>
                      </a:lnTo>
                      <a:lnTo>
                        <a:pt x="1134178" y="519708"/>
                      </a:lnTo>
                      <a:lnTo>
                        <a:pt x="1187346" y="152956"/>
                      </a:lnTo>
                      <a:lnTo>
                        <a:pt x="1065158" y="77360"/>
                      </a:lnTo>
                      <a:lnTo>
                        <a:pt x="1022147" y="19006"/>
                      </a:lnTo>
                      <a:lnTo>
                        <a:pt x="854142" y="196234"/>
                      </a:lnTo>
                      <a:lnTo>
                        <a:pt x="812361" y="45015"/>
                      </a:lnTo>
                      <a:lnTo>
                        <a:pt x="813564" y="0"/>
                      </a:lnTo>
                      <a:lnTo>
                        <a:pt x="772023" y="45069"/>
                      </a:lnTo>
                      <a:lnTo>
                        <a:pt x="548016" y="109678"/>
                      </a:lnTo>
                      <a:lnTo>
                        <a:pt x="252049" y="247665"/>
                      </a:lnTo>
                      <a:lnTo>
                        <a:pt x="51939" y="232374"/>
                      </a:lnTo>
                      <a:lnTo>
                        <a:pt x="0" y="407464"/>
                      </a:lnTo>
                      <a:lnTo>
                        <a:pt x="285035" y="4649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3" name="Freeform: Shape 4142">
                  <a:extLst>
                    <a:ext uri="{FF2B5EF4-FFF2-40B4-BE49-F238E27FC236}">
                      <a16:creationId xmlns:a16="http://schemas.microsoft.com/office/drawing/2014/main" id="{5BDFA370-F4D9-2B1E-B0D1-21480BAD6841}"/>
                    </a:ext>
                  </a:extLst>
                </p:cNvPr>
                <p:cNvSpPr/>
                <p:nvPr/>
              </p:nvSpPr>
              <p:spPr>
                <a:xfrm>
                  <a:off x="5696895" y="2430963"/>
                  <a:ext cx="55252" cy="159291"/>
                </a:xfrm>
                <a:custGeom>
                  <a:avLst/>
                  <a:gdLst>
                    <a:gd name="connsiteX0" fmla="*/ 55234 w 55252"/>
                    <a:gd name="connsiteY0" fmla="*/ 92704 h 159291"/>
                    <a:gd name="connsiteX1" fmla="*/ 43205 w 55252"/>
                    <a:gd name="connsiteY1" fmla="*/ 106123 h 159291"/>
                    <a:gd name="connsiteX2" fmla="*/ 39543 w 55252"/>
                    <a:gd name="connsiteY2" fmla="*/ 126573 h 159291"/>
                    <a:gd name="connsiteX3" fmla="*/ 35587 w 55252"/>
                    <a:gd name="connsiteY3" fmla="*/ 154427 h 159291"/>
                    <a:gd name="connsiteX4" fmla="*/ 33582 w 55252"/>
                    <a:gd name="connsiteY4" fmla="*/ 159292 h 159291"/>
                    <a:gd name="connsiteX5" fmla="*/ 31470 w 55252"/>
                    <a:gd name="connsiteY5" fmla="*/ 154454 h 159291"/>
                    <a:gd name="connsiteX6" fmla="*/ 18345 w 55252"/>
                    <a:gd name="connsiteY6" fmla="*/ 111363 h 159291"/>
                    <a:gd name="connsiteX7" fmla="*/ 3696 w 55252"/>
                    <a:gd name="connsiteY7" fmla="*/ 32880 h 159291"/>
                    <a:gd name="connsiteX8" fmla="*/ 168 w 55252"/>
                    <a:gd name="connsiteY8" fmla="*/ 1 h 159291"/>
                    <a:gd name="connsiteX9" fmla="*/ 7091 w 55252"/>
                    <a:gd name="connsiteY9" fmla="*/ 32319 h 159291"/>
                    <a:gd name="connsiteX10" fmla="*/ 23076 w 55252"/>
                    <a:gd name="connsiteY10" fmla="*/ 110267 h 159291"/>
                    <a:gd name="connsiteX11" fmla="*/ 35533 w 55252"/>
                    <a:gd name="connsiteY11" fmla="*/ 152636 h 159291"/>
                    <a:gd name="connsiteX12" fmla="*/ 31416 w 55252"/>
                    <a:gd name="connsiteY12" fmla="*/ 152636 h 159291"/>
                    <a:gd name="connsiteX13" fmla="*/ 35747 w 55252"/>
                    <a:gd name="connsiteY13" fmla="*/ 126412 h 159291"/>
                    <a:gd name="connsiteX14" fmla="*/ 40692 w 55252"/>
                    <a:gd name="connsiteY14" fmla="*/ 105001 h 159291"/>
                    <a:gd name="connsiteX15" fmla="*/ 50289 w 55252"/>
                    <a:gd name="connsiteY15" fmla="*/ 94282 h 159291"/>
                    <a:gd name="connsiteX16" fmla="*/ 55180 w 55252"/>
                    <a:gd name="connsiteY16" fmla="*/ 92731 h 159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5252" h="159291">
                      <a:moveTo>
                        <a:pt x="55234" y="92704"/>
                      </a:moveTo>
                      <a:cubicBezTo>
                        <a:pt x="55689" y="93266"/>
                        <a:pt x="47803" y="95110"/>
                        <a:pt x="43205" y="106123"/>
                      </a:cubicBezTo>
                      <a:cubicBezTo>
                        <a:pt x="40879" y="111470"/>
                        <a:pt x="39677" y="118366"/>
                        <a:pt x="39543" y="126573"/>
                      </a:cubicBezTo>
                      <a:cubicBezTo>
                        <a:pt x="39169" y="134672"/>
                        <a:pt x="39703" y="144429"/>
                        <a:pt x="35587" y="154427"/>
                      </a:cubicBezTo>
                      <a:lnTo>
                        <a:pt x="33582" y="159292"/>
                      </a:lnTo>
                      <a:lnTo>
                        <a:pt x="31470" y="154454"/>
                      </a:lnTo>
                      <a:cubicBezTo>
                        <a:pt x="25883" y="141569"/>
                        <a:pt x="22060" y="126867"/>
                        <a:pt x="18345" y="111363"/>
                      </a:cubicBezTo>
                      <a:cubicBezTo>
                        <a:pt x="11261" y="80943"/>
                        <a:pt x="6744" y="53062"/>
                        <a:pt x="3696" y="32880"/>
                      </a:cubicBezTo>
                      <a:cubicBezTo>
                        <a:pt x="729" y="12671"/>
                        <a:pt x="-474" y="81"/>
                        <a:pt x="168" y="1"/>
                      </a:cubicBezTo>
                      <a:cubicBezTo>
                        <a:pt x="836" y="-106"/>
                        <a:pt x="3269" y="12297"/>
                        <a:pt x="7091" y="32319"/>
                      </a:cubicBezTo>
                      <a:cubicBezTo>
                        <a:pt x="10967" y="52314"/>
                        <a:pt x="16046" y="80034"/>
                        <a:pt x="23076" y="110267"/>
                      </a:cubicBezTo>
                      <a:cubicBezTo>
                        <a:pt x="26738" y="125611"/>
                        <a:pt x="30454" y="140313"/>
                        <a:pt x="35533" y="152636"/>
                      </a:cubicBezTo>
                      <a:lnTo>
                        <a:pt x="31416" y="152636"/>
                      </a:lnTo>
                      <a:cubicBezTo>
                        <a:pt x="35212" y="144028"/>
                        <a:pt x="35105" y="134646"/>
                        <a:pt x="35747" y="126412"/>
                      </a:cubicBezTo>
                      <a:cubicBezTo>
                        <a:pt x="36148" y="118126"/>
                        <a:pt x="37832" y="110534"/>
                        <a:pt x="40692" y="105001"/>
                      </a:cubicBezTo>
                      <a:cubicBezTo>
                        <a:pt x="43472" y="99387"/>
                        <a:pt x="47322" y="95859"/>
                        <a:pt x="50289" y="94282"/>
                      </a:cubicBezTo>
                      <a:cubicBezTo>
                        <a:pt x="53283" y="92678"/>
                        <a:pt x="55154" y="92571"/>
                        <a:pt x="55180" y="927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4" name="Freeform: Shape 4143">
                  <a:extLst>
                    <a:ext uri="{FF2B5EF4-FFF2-40B4-BE49-F238E27FC236}">
                      <a16:creationId xmlns:a16="http://schemas.microsoft.com/office/drawing/2014/main" id="{0371E6C8-8C74-0323-8307-A70E76477295}"/>
                    </a:ext>
                  </a:extLst>
                </p:cNvPr>
                <p:cNvSpPr/>
                <p:nvPr/>
              </p:nvSpPr>
              <p:spPr>
                <a:xfrm>
                  <a:off x="5823999" y="2449382"/>
                  <a:ext cx="143766" cy="142664"/>
                </a:xfrm>
                <a:custGeom>
                  <a:avLst/>
                  <a:gdLst>
                    <a:gd name="connsiteX0" fmla="*/ 143743 w 143766"/>
                    <a:gd name="connsiteY0" fmla="*/ 0 h 142664"/>
                    <a:gd name="connsiteX1" fmla="*/ 138050 w 143766"/>
                    <a:gd name="connsiteY1" fmla="*/ 8153 h 142664"/>
                    <a:gd name="connsiteX2" fmla="*/ 121155 w 143766"/>
                    <a:gd name="connsiteY2" fmla="*/ 29244 h 142664"/>
                    <a:gd name="connsiteX3" fmla="*/ 64031 w 143766"/>
                    <a:gd name="connsiteY3" fmla="*/ 97596 h 142664"/>
                    <a:gd name="connsiteX4" fmla="*/ 28158 w 143766"/>
                    <a:gd name="connsiteY4" fmla="*/ 139430 h 142664"/>
                    <a:gd name="connsiteX5" fmla="*/ 25378 w 143766"/>
                    <a:gd name="connsiteY5" fmla="*/ 142664 h 142664"/>
                    <a:gd name="connsiteX6" fmla="*/ 24362 w 143766"/>
                    <a:gd name="connsiteY6" fmla="*/ 138548 h 142664"/>
                    <a:gd name="connsiteX7" fmla="*/ 12360 w 143766"/>
                    <a:gd name="connsiteY7" fmla="*/ 88774 h 142664"/>
                    <a:gd name="connsiteX8" fmla="*/ 4554 w 143766"/>
                    <a:gd name="connsiteY8" fmla="*/ 79151 h 142664"/>
                    <a:gd name="connsiteX9" fmla="*/ 37 w 143766"/>
                    <a:gd name="connsiteY9" fmla="*/ 80461 h 142664"/>
                    <a:gd name="connsiteX10" fmla="*/ 4581 w 143766"/>
                    <a:gd name="connsiteY10" fmla="*/ 77788 h 142664"/>
                    <a:gd name="connsiteX11" fmla="*/ 10756 w 143766"/>
                    <a:gd name="connsiteY11" fmla="*/ 80327 h 142664"/>
                    <a:gd name="connsiteX12" fmla="*/ 14846 w 143766"/>
                    <a:gd name="connsiteY12" fmla="*/ 88106 h 142664"/>
                    <a:gd name="connsiteX13" fmla="*/ 28586 w 143766"/>
                    <a:gd name="connsiteY13" fmla="*/ 137479 h 142664"/>
                    <a:gd name="connsiteX14" fmla="*/ 24790 w 143766"/>
                    <a:gd name="connsiteY14" fmla="*/ 136596 h 142664"/>
                    <a:gd name="connsiteX15" fmla="*/ 60262 w 143766"/>
                    <a:gd name="connsiteY15" fmla="*/ 94441 h 142664"/>
                    <a:gd name="connsiteX16" fmla="*/ 118482 w 143766"/>
                    <a:gd name="connsiteY16" fmla="*/ 27025 h 142664"/>
                    <a:gd name="connsiteX17" fmla="*/ 136553 w 143766"/>
                    <a:gd name="connsiteY17" fmla="*/ 6950 h 142664"/>
                    <a:gd name="connsiteX18" fmla="*/ 143690 w 143766"/>
                    <a:gd name="connsiteY18" fmla="*/ 27 h 14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43766" h="142664">
                      <a:moveTo>
                        <a:pt x="143743" y="0"/>
                      </a:moveTo>
                      <a:cubicBezTo>
                        <a:pt x="144011" y="214"/>
                        <a:pt x="141952" y="3128"/>
                        <a:pt x="138050" y="8153"/>
                      </a:cubicBezTo>
                      <a:cubicBezTo>
                        <a:pt x="134147" y="13205"/>
                        <a:pt x="128373" y="20396"/>
                        <a:pt x="121155" y="29244"/>
                      </a:cubicBezTo>
                      <a:cubicBezTo>
                        <a:pt x="106748" y="46913"/>
                        <a:pt x="86565" y="71078"/>
                        <a:pt x="64031" y="97596"/>
                      </a:cubicBezTo>
                      <a:cubicBezTo>
                        <a:pt x="51173" y="112592"/>
                        <a:pt x="39011" y="126786"/>
                        <a:pt x="28158" y="139430"/>
                      </a:cubicBezTo>
                      <a:lnTo>
                        <a:pt x="25378" y="142664"/>
                      </a:lnTo>
                      <a:lnTo>
                        <a:pt x="24362" y="138548"/>
                      </a:lnTo>
                      <a:cubicBezTo>
                        <a:pt x="19256" y="118152"/>
                        <a:pt x="15140" y="100883"/>
                        <a:pt x="12360" y="88774"/>
                      </a:cubicBezTo>
                      <a:cubicBezTo>
                        <a:pt x="11237" y="82706"/>
                        <a:pt x="7842" y="79231"/>
                        <a:pt x="4554" y="79151"/>
                      </a:cubicBezTo>
                      <a:cubicBezTo>
                        <a:pt x="1400" y="78857"/>
                        <a:pt x="224" y="80701"/>
                        <a:pt x="37" y="80461"/>
                      </a:cubicBezTo>
                      <a:cubicBezTo>
                        <a:pt x="-204" y="80541"/>
                        <a:pt x="678" y="77975"/>
                        <a:pt x="4581" y="77788"/>
                      </a:cubicBezTo>
                      <a:cubicBezTo>
                        <a:pt x="6399" y="77734"/>
                        <a:pt x="8804" y="78349"/>
                        <a:pt x="10756" y="80327"/>
                      </a:cubicBezTo>
                      <a:cubicBezTo>
                        <a:pt x="12680" y="82225"/>
                        <a:pt x="13937" y="85059"/>
                        <a:pt x="14846" y="88106"/>
                      </a:cubicBezTo>
                      <a:cubicBezTo>
                        <a:pt x="18374" y="100108"/>
                        <a:pt x="23106" y="117163"/>
                        <a:pt x="28586" y="137479"/>
                      </a:cubicBezTo>
                      <a:lnTo>
                        <a:pt x="24790" y="136596"/>
                      </a:lnTo>
                      <a:cubicBezTo>
                        <a:pt x="35536" y="123846"/>
                        <a:pt x="47565" y="109544"/>
                        <a:pt x="60262" y="94441"/>
                      </a:cubicBezTo>
                      <a:cubicBezTo>
                        <a:pt x="82769" y="67924"/>
                        <a:pt x="103379" y="44106"/>
                        <a:pt x="118482" y="27025"/>
                      </a:cubicBezTo>
                      <a:cubicBezTo>
                        <a:pt x="126021" y="18471"/>
                        <a:pt x="132195" y="11628"/>
                        <a:pt x="136553" y="6950"/>
                      </a:cubicBezTo>
                      <a:cubicBezTo>
                        <a:pt x="140910" y="2272"/>
                        <a:pt x="143423" y="-187"/>
                        <a:pt x="143690" y="2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5" name="Freeform: Shape 4144">
                  <a:extLst>
                    <a:ext uri="{FF2B5EF4-FFF2-40B4-BE49-F238E27FC236}">
                      <a16:creationId xmlns:a16="http://schemas.microsoft.com/office/drawing/2014/main" id="{49DE2706-5338-6B92-D0AD-816293A2C84C}"/>
                    </a:ext>
                  </a:extLst>
                </p:cNvPr>
                <p:cNvSpPr/>
                <p:nvPr/>
              </p:nvSpPr>
              <p:spPr>
                <a:xfrm>
                  <a:off x="6032646" y="2528158"/>
                  <a:ext cx="257958" cy="842166"/>
                </a:xfrm>
                <a:custGeom>
                  <a:avLst/>
                  <a:gdLst>
                    <a:gd name="connsiteX0" fmla="*/ 65037 w 257958"/>
                    <a:gd name="connsiteY0" fmla="*/ 0 h 842166"/>
                    <a:gd name="connsiteX1" fmla="*/ 143252 w 257958"/>
                    <a:gd name="connsiteY1" fmla="*/ 98585 h 842166"/>
                    <a:gd name="connsiteX2" fmla="*/ 251674 w 257958"/>
                    <a:gd name="connsiteY2" fmla="*/ 500836 h 842166"/>
                    <a:gd name="connsiteX3" fmla="*/ 245526 w 257958"/>
                    <a:gd name="connsiteY3" fmla="*/ 610113 h 842166"/>
                    <a:gd name="connsiteX4" fmla="*/ 151753 w 257958"/>
                    <a:gd name="connsiteY4" fmla="*/ 842166 h 842166"/>
                    <a:gd name="connsiteX5" fmla="*/ 0 w 257958"/>
                    <a:gd name="connsiteY5" fmla="*/ 752403 h 842166"/>
                    <a:gd name="connsiteX6" fmla="*/ 75863 w 257958"/>
                    <a:gd name="connsiteY6" fmla="*/ 534757 h 842166"/>
                    <a:gd name="connsiteX7" fmla="*/ 13018 w 257958"/>
                    <a:gd name="connsiteY7" fmla="*/ 350098 h 842166"/>
                    <a:gd name="connsiteX8" fmla="*/ 65010 w 257958"/>
                    <a:gd name="connsiteY8" fmla="*/ 27 h 842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7958" h="842166">
                      <a:moveTo>
                        <a:pt x="65037" y="0"/>
                      </a:moveTo>
                      <a:cubicBezTo>
                        <a:pt x="65037" y="0"/>
                        <a:pt x="138441" y="62952"/>
                        <a:pt x="143252" y="98585"/>
                      </a:cubicBezTo>
                      <a:cubicBezTo>
                        <a:pt x="146968" y="126144"/>
                        <a:pt x="219169" y="384956"/>
                        <a:pt x="251674" y="500836"/>
                      </a:cubicBezTo>
                      <a:cubicBezTo>
                        <a:pt x="261805" y="536923"/>
                        <a:pt x="259640" y="575362"/>
                        <a:pt x="245526" y="610113"/>
                      </a:cubicBezTo>
                      <a:lnTo>
                        <a:pt x="151753" y="842166"/>
                      </a:lnTo>
                      <a:lnTo>
                        <a:pt x="0" y="752403"/>
                      </a:lnTo>
                      <a:lnTo>
                        <a:pt x="75863" y="534757"/>
                      </a:lnTo>
                      <a:lnTo>
                        <a:pt x="13018" y="350098"/>
                      </a:lnTo>
                      <a:lnTo>
                        <a:pt x="6501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6" name="Freeform: Shape 4145">
                  <a:extLst>
                    <a:ext uri="{FF2B5EF4-FFF2-40B4-BE49-F238E27FC236}">
                      <a16:creationId xmlns:a16="http://schemas.microsoft.com/office/drawing/2014/main" id="{938D7974-C85A-4829-3732-3A9331C238BC}"/>
                    </a:ext>
                  </a:extLst>
                </p:cNvPr>
                <p:cNvSpPr/>
                <p:nvPr/>
              </p:nvSpPr>
              <p:spPr>
                <a:xfrm>
                  <a:off x="5879308" y="3302427"/>
                  <a:ext cx="282342" cy="257127"/>
                </a:xfrm>
                <a:custGeom>
                  <a:avLst/>
                  <a:gdLst>
                    <a:gd name="connsiteX0" fmla="*/ 124228 w 282342"/>
                    <a:gd name="connsiteY0" fmla="*/ 257074 h 257127"/>
                    <a:gd name="connsiteX1" fmla="*/ 63735 w 282342"/>
                    <a:gd name="connsiteY1" fmla="*/ 194737 h 257127"/>
                    <a:gd name="connsiteX2" fmla="*/ 63815 w 282342"/>
                    <a:gd name="connsiteY2" fmla="*/ 192705 h 257127"/>
                    <a:gd name="connsiteX3" fmla="*/ 61516 w 282342"/>
                    <a:gd name="connsiteY3" fmla="*/ 191315 h 257127"/>
                    <a:gd name="connsiteX4" fmla="*/ 43820 w 282342"/>
                    <a:gd name="connsiteY4" fmla="*/ 160280 h 257127"/>
                    <a:gd name="connsiteX5" fmla="*/ 60527 w 282342"/>
                    <a:gd name="connsiteY5" fmla="*/ 125663 h 257127"/>
                    <a:gd name="connsiteX6" fmla="*/ 623 w 282342"/>
                    <a:gd name="connsiteY6" fmla="*/ 96179 h 257127"/>
                    <a:gd name="connsiteX7" fmla="*/ 16929 w 282342"/>
                    <a:gd name="connsiteY7" fmla="*/ 85139 h 257127"/>
                    <a:gd name="connsiteX8" fmla="*/ 48659 w 282342"/>
                    <a:gd name="connsiteY8" fmla="*/ 96099 h 257127"/>
                    <a:gd name="connsiteX9" fmla="*/ 75550 w 282342"/>
                    <a:gd name="connsiteY9" fmla="*/ 97809 h 257127"/>
                    <a:gd name="connsiteX10" fmla="*/ 121795 w 282342"/>
                    <a:gd name="connsiteY10" fmla="*/ 73832 h 257127"/>
                    <a:gd name="connsiteX11" fmla="*/ 131365 w 282342"/>
                    <a:gd name="connsiteY11" fmla="*/ 72575 h 257127"/>
                    <a:gd name="connsiteX12" fmla="*/ 139411 w 282342"/>
                    <a:gd name="connsiteY12" fmla="*/ 72014 h 257127"/>
                    <a:gd name="connsiteX13" fmla="*/ 159807 w 282342"/>
                    <a:gd name="connsiteY13" fmla="*/ 58648 h 257127"/>
                    <a:gd name="connsiteX14" fmla="*/ 190280 w 282342"/>
                    <a:gd name="connsiteY14" fmla="*/ 0 h 257127"/>
                    <a:gd name="connsiteX15" fmla="*/ 282343 w 282342"/>
                    <a:gd name="connsiteY15" fmla="*/ 54478 h 257127"/>
                    <a:gd name="connsiteX16" fmla="*/ 209474 w 282342"/>
                    <a:gd name="connsiteY16" fmla="*/ 155602 h 257127"/>
                    <a:gd name="connsiteX17" fmla="*/ 124255 w 282342"/>
                    <a:gd name="connsiteY17" fmla="*/ 257127 h 257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2342" h="257127">
                      <a:moveTo>
                        <a:pt x="124228" y="257074"/>
                      </a:moveTo>
                      <a:cubicBezTo>
                        <a:pt x="91429" y="235635"/>
                        <a:pt x="77101" y="215026"/>
                        <a:pt x="63735" y="194737"/>
                      </a:cubicBezTo>
                      <a:cubicBezTo>
                        <a:pt x="64056" y="193908"/>
                        <a:pt x="64109" y="193240"/>
                        <a:pt x="63815" y="192705"/>
                      </a:cubicBezTo>
                      <a:cubicBezTo>
                        <a:pt x="63388" y="191957"/>
                        <a:pt x="62532" y="191556"/>
                        <a:pt x="61516" y="191315"/>
                      </a:cubicBezTo>
                      <a:cubicBezTo>
                        <a:pt x="54112" y="179767"/>
                        <a:pt x="48258" y="169262"/>
                        <a:pt x="43820" y="160280"/>
                      </a:cubicBezTo>
                      <a:cubicBezTo>
                        <a:pt x="62666" y="148011"/>
                        <a:pt x="87312" y="129459"/>
                        <a:pt x="60527" y="125663"/>
                      </a:cubicBezTo>
                      <a:cubicBezTo>
                        <a:pt x="27541" y="120959"/>
                        <a:pt x="3991" y="104947"/>
                        <a:pt x="623" y="96179"/>
                      </a:cubicBezTo>
                      <a:cubicBezTo>
                        <a:pt x="-2745" y="87411"/>
                        <a:pt x="8241" y="79525"/>
                        <a:pt x="16929" y="85139"/>
                      </a:cubicBezTo>
                      <a:cubicBezTo>
                        <a:pt x="23959" y="89656"/>
                        <a:pt x="37993" y="93586"/>
                        <a:pt x="48659" y="96099"/>
                      </a:cubicBezTo>
                      <a:cubicBezTo>
                        <a:pt x="57453" y="98157"/>
                        <a:pt x="66542" y="98798"/>
                        <a:pt x="75550" y="97809"/>
                      </a:cubicBezTo>
                      <a:cubicBezTo>
                        <a:pt x="81137" y="97195"/>
                        <a:pt x="100785" y="83695"/>
                        <a:pt x="121795" y="73832"/>
                      </a:cubicBezTo>
                      <a:cubicBezTo>
                        <a:pt x="124762" y="72441"/>
                        <a:pt x="128130" y="72040"/>
                        <a:pt x="131365" y="72575"/>
                      </a:cubicBezTo>
                      <a:lnTo>
                        <a:pt x="139411" y="72014"/>
                      </a:lnTo>
                      <a:cubicBezTo>
                        <a:pt x="148072" y="71426"/>
                        <a:pt x="155797" y="66347"/>
                        <a:pt x="159807" y="58648"/>
                      </a:cubicBezTo>
                      <a:lnTo>
                        <a:pt x="190280" y="0"/>
                      </a:lnTo>
                      <a:lnTo>
                        <a:pt x="282343" y="54478"/>
                      </a:lnTo>
                      <a:lnTo>
                        <a:pt x="209474" y="155602"/>
                      </a:lnTo>
                      <a:cubicBezTo>
                        <a:pt x="209474" y="155602"/>
                        <a:pt x="159272" y="222323"/>
                        <a:pt x="124255" y="257127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7" name="Freeform: Shape 4146">
                  <a:extLst>
                    <a:ext uri="{FF2B5EF4-FFF2-40B4-BE49-F238E27FC236}">
                      <a16:creationId xmlns:a16="http://schemas.microsoft.com/office/drawing/2014/main" id="{FA913030-7FE6-8643-B99B-1111C4610D4B}"/>
                    </a:ext>
                  </a:extLst>
                </p:cNvPr>
                <p:cNvSpPr/>
                <p:nvPr/>
              </p:nvSpPr>
              <p:spPr>
                <a:xfrm>
                  <a:off x="5918858" y="3454195"/>
                  <a:ext cx="103701" cy="115945"/>
                </a:xfrm>
                <a:custGeom>
                  <a:avLst/>
                  <a:gdLst>
                    <a:gd name="connsiteX0" fmla="*/ 103683 w 103701"/>
                    <a:gd name="connsiteY0" fmla="*/ 115892 h 115945"/>
                    <a:gd name="connsiteX1" fmla="*/ 82458 w 103701"/>
                    <a:gd name="connsiteY1" fmla="*/ 105868 h 115945"/>
                    <a:gd name="connsiteX2" fmla="*/ 38833 w 103701"/>
                    <a:gd name="connsiteY2" fmla="*/ 69620 h 115945"/>
                    <a:gd name="connsiteX3" fmla="*/ 7664 w 103701"/>
                    <a:gd name="connsiteY3" fmla="*/ 22226 h 115945"/>
                    <a:gd name="connsiteX4" fmla="*/ 73 w 103701"/>
                    <a:gd name="connsiteY4" fmla="*/ 12 h 115945"/>
                    <a:gd name="connsiteX5" fmla="*/ 42468 w 103701"/>
                    <a:gd name="connsiteY5" fmla="*/ 66359 h 115945"/>
                    <a:gd name="connsiteX6" fmla="*/ 103683 w 103701"/>
                    <a:gd name="connsiteY6" fmla="*/ 115865 h 115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701" h="115945">
                      <a:moveTo>
                        <a:pt x="103683" y="115892"/>
                      </a:moveTo>
                      <a:cubicBezTo>
                        <a:pt x="103469" y="116399"/>
                        <a:pt x="94969" y="113299"/>
                        <a:pt x="82458" y="105868"/>
                      </a:cubicBezTo>
                      <a:cubicBezTo>
                        <a:pt x="69948" y="98463"/>
                        <a:pt x="53722" y="86220"/>
                        <a:pt x="38833" y="69620"/>
                      </a:cubicBezTo>
                      <a:cubicBezTo>
                        <a:pt x="23997" y="52966"/>
                        <a:pt x="13625" y="35458"/>
                        <a:pt x="7664" y="22226"/>
                      </a:cubicBezTo>
                      <a:cubicBezTo>
                        <a:pt x="1677" y="8967"/>
                        <a:pt x="-435" y="172"/>
                        <a:pt x="73" y="12"/>
                      </a:cubicBezTo>
                      <a:cubicBezTo>
                        <a:pt x="1570" y="-736"/>
                        <a:pt x="13037" y="33854"/>
                        <a:pt x="42468" y="66359"/>
                      </a:cubicBezTo>
                      <a:cubicBezTo>
                        <a:pt x="71498" y="99238"/>
                        <a:pt x="104592" y="114475"/>
                        <a:pt x="103683" y="115865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aphic 145">
                <a:extLst>
                  <a:ext uri="{FF2B5EF4-FFF2-40B4-BE49-F238E27FC236}">
                    <a16:creationId xmlns:a16="http://schemas.microsoft.com/office/drawing/2014/main" id="{DD2CDD61-938E-34AB-4C09-BCC9C3E14F47}"/>
                  </a:ext>
                </a:extLst>
              </p:cNvPr>
              <p:cNvGrpSpPr/>
              <p:nvPr/>
            </p:nvGrpSpPr>
            <p:grpSpPr>
              <a:xfrm>
                <a:off x="307195" y="2222596"/>
                <a:ext cx="1359160" cy="3439600"/>
                <a:chOff x="2316877" y="2044759"/>
                <a:chExt cx="1341478" cy="3394854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7EB672E-0894-1424-151A-4C99B974A297}"/>
                    </a:ext>
                  </a:extLst>
                </p:cNvPr>
                <p:cNvSpPr/>
                <p:nvPr/>
              </p:nvSpPr>
              <p:spPr>
                <a:xfrm>
                  <a:off x="2403913" y="4804747"/>
                  <a:ext cx="218367" cy="546706"/>
                </a:xfrm>
                <a:custGeom>
                  <a:avLst/>
                  <a:gdLst>
                    <a:gd name="connsiteX0" fmla="*/ 27132 w 218367"/>
                    <a:gd name="connsiteY0" fmla="*/ 0 h 546706"/>
                    <a:gd name="connsiteX1" fmla="*/ 0 w 218367"/>
                    <a:gd name="connsiteY1" fmla="*/ 502707 h 546706"/>
                    <a:gd name="connsiteX2" fmla="*/ 182120 w 218367"/>
                    <a:gd name="connsiteY2" fmla="*/ 546706 h 546706"/>
                    <a:gd name="connsiteX3" fmla="*/ 218367 w 218367"/>
                    <a:gd name="connsiteY3" fmla="*/ 55627 h 546706"/>
                    <a:gd name="connsiteX4" fmla="*/ 27132 w 218367"/>
                    <a:gd name="connsiteY4" fmla="*/ 0 h 54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367" h="546706">
                      <a:moveTo>
                        <a:pt x="27132" y="0"/>
                      </a:moveTo>
                      <a:lnTo>
                        <a:pt x="0" y="502707"/>
                      </a:lnTo>
                      <a:lnTo>
                        <a:pt x="182120" y="546706"/>
                      </a:lnTo>
                      <a:lnTo>
                        <a:pt x="218367" y="55627"/>
                      </a:lnTo>
                      <a:lnTo>
                        <a:pt x="27132" y="0"/>
                      </a:lnTo>
                      <a:close/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DD953B7-3C0C-9FA2-9D1C-623F4830E70A}"/>
                    </a:ext>
                  </a:extLst>
                </p:cNvPr>
                <p:cNvSpPr/>
                <p:nvPr/>
              </p:nvSpPr>
              <p:spPr>
                <a:xfrm>
                  <a:off x="2367505" y="5303177"/>
                  <a:ext cx="218527" cy="136436"/>
                </a:xfrm>
                <a:custGeom>
                  <a:avLst/>
                  <a:gdLst>
                    <a:gd name="connsiteX0" fmla="*/ 31008 w 218527"/>
                    <a:gd name="connsiteY0" fmla="*/ 0 h 136436"/>
                    <a:gd name="connsiteX1" fmla="*/ 0 w 218527"/>
                    <a:gd name="connsiteY1" fmla="*/ 136436 h 136436"/>
                    <a:gd name="connsiteX2" fmla="*/ 209546 w 218527"/>
                    <a:gd name="connsiteY2" fmla="*/ 136436 h 136436"/>
                    <a:gd name="connsiteX3" fmla="*/ 218527 w 218527"/>
                    <a:gd name="connsiteY3" fmla="*/ 47635 h 136436"/>
                    <a:gd name="connsiteX4" fmla="*/ 31008 w 218527"/>
                    <a:gd name="connsiteY4" fmla="*/ 0 h 136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527" h="136436">
                      <a:moveTo>
                        <a:pt x="31008" y="0"/>
                      </a:moveTo>
                      <a:lnTo>
                        <a:pt x="0" y="136436"/>
                      </a:lnTo>
                      <a:lnTo>
                        <a:pt x="209546" y="136436"/>
                      </a:lnTo>
                      <a:lnTo>
                        <a:pt x="218527" y="47635"/>
                      </a:lnTo>
                      <a:lnTo>
                        <a:pt x="3100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FBEFA39-F424-A7BB-60A5-11970E79F289}"/>
                    </a:ext>
                  </a:extLst>
                </p:cNvPr>
                <p:cNvSpPr/>
                <p:nvPr/>
              </p:nvSpPr>
              <p:spPr>
                <a:xfrm>
                  <a:off x="2367505" y="5414619"/>
                  <a:ext cx="211550" cy="24993"/>
                </a:xfrm>
                <a:custGeom>
                  <a:avLst/>
                  <a:gdLst>
                    <a:gd name="connsiteX0" fmla="*/ 0 w 211550"/>
                    <a:gd name="connsiteY0" fmla="*/ 24994 h 24993"/>
                    <a:gd name="connsiteX1" fmla="*/ 209546 w 211550"/>
                    <a:gd name="connsiteY1" fmla="*/ 24994 h 24993"/>
                    <a:gd name="connsiteX2" fmla="*/ 211551 w 211550"/>
                    <a:gd name="connsiteY2" fmla="*/ 5186 h 24993"/>
                    <a:gd name="connsiteX3" fmla="*/ 3769 w 211550"/>
                    <a:gd name="connsiteY3" fmla="*/ 0 h 24993"/>
                    <a:gd name="connsiteX4" fmla="*/ 0 w 211550"/>
                    <a:gd name="connsiteY4" fmla="*/ 22614 h 2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550" h="24993">
                      <a:moveTo>
                        <a:pt x="0" y="24994"/>
                      </a:moveTo>
                      <a:lnTo>
                        <a:pt x="209546" y="24994"/>
                      </a:lnTo>
                      <a:lnTo>
                        <a:pt x="211551" y="5186"/>
                      </a:lnTo>
                      <a:lnTo>
                        <a:pt x="3769" y="0"/>
                      </a:lnTo>
                      <a:lnTo>
                        <a:pt x="0" y="22614"/>
                      </a:lnTo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6D219F8-8661-60A1-2229-57176E9423F5}"/>
                    </a:ext>
                  </a:extLst>
                </p:cNvPr>
                <p:cNvSpPr/>
                <p:nvPr/>
              </p:nvSpPr>
              <p:spPr>
                <a:xfrm>
                  <a:off x="3122474" y="5049150"/>
                  <a:ext cx="205375" cy="333097"/>
                </a:xfrm>
                <a:custGeom>
                  <a:avLst/>
                  <a:gdLst>
                    <a:gd name="connsiteX0" fmla="*/ 0 w 205375"/>
                    <a:gd name="connsiteY0" fmla="*/ 0 h 333097"/>
                    <a:gd name="connsiteX1" fmla="*/ 44187 w 205375"/>
                    <a:gd name="connsiteY1" fmla="*/ 333097 h 333097"/>
                    <a:gd name="connsiteX2" fmla="*/ 205376 w 205375"/>
                    <a:gd name="connsiteY2" fmla="*/ 321897 h 333097"/>
                    <a:gd name="connsiteX3" fmla="*/ 171481 w 205375"/>
                    <a:gd name="connsiteY3" fmla="*/ 16520 h 333097"/>
                    <a:gd name="connsiteX4" fmla="*/ 0 w 205375"/>
                    <a:gd name="connsiteY4" fmla="*/ 0 h 333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5" h="333097">
                      <a:moveTo>
                        <a:pt x="0" y="0"/>
                      </a:moveTo>
                      <a:lnTo>
                        <a:pt x="44187" y="333097"/>
                      </a:lnTo>
                      <a:lnTo>
                        <a:pt x="205376" y="321897"/>
                      </a:lnTo>
                      <a:lnTo>
                        <a:pt x="171481" y="16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3F5223F-5F8D-BD38-918B-68CCA4E4D27D}"/>
                    </a:ext>
                  </a:extLst>
                </p:cNvPr>
                <p:cNvSpPr/>
                <p:nvPr/>
              </p:nvSpPr>
              <p:spPr>
                <a:xfrm>
                  <a:off x="3164202" y="5334907"/>
                  <a:ext cx="349403" cy="104305"/>
                </a:xfrm>
                <a:custGeom>
                  <a:avLst/>
                  <a:gdLst>
                    <a:gd name="connsiteX0" fmla="*/ 165333 w 349403"/>
                    <a:gd name="connsiteY0" fmla="*/ 0 h 104305"/>
                    <a:gd name="connsiteX1" fmla="*/ 165333 w 349403"/>
                    <a:gd name="connsiteY1" fmla="*/ 0 h 104305"/>
                    <a:gd name="connsiteX2" fmla="*/ 349403 w 349403"/>
                    <a:gd name="connsiteY2" fmla="*/ 94201 h 104305"/>
                    <a:gd name="connsiteX3" fmla="*/ 3101 w 349403"/>
                    <a:gd name="connsiteY3" fmla="*/ 104305 h 104305"/>
                    <a:gd name="connsiteX4" fmla="*/ 0 w 349403"/>
                    <a:gd name="connsiteY4" fmla="*/ 13767 h 104305"/>
                    <a:gd name="connsiteX5" fmla="*/ 12804 w 349403"/>
                    <a:gd name="connsiteY5" fmla="*/ 16306 h 104305"/>
                    <a:gd name="connsiteX6" fmla="*/ 165306 w 349403"/>
                    <a:gd name="connsiteY6" fmla="*/ 0 h 104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9403" h="104305">
                      <a:moveTo>
                        <a:pt x="165333" y="0"/>
                      </a:moveTo>
                      <a:lnTo>
                        <a:pt x="165333" y="0"/>
                      </a:lnTo>
                      <a:cubicBezTo>
                        <a:pt x="165333" y="0"/>
                        <a:pt x="346410" y="61188"/>
                        <a:pt x="349403" y="94201"/>
                      </a:cubicBezTo>
                      <a:lnTo>
                        <a:pt x="3101" y="104305"/>
                      </a:lnTo>
                      <a:lnTo>
                        <a:pt x="0" y="13767"/>
                      </a:lnTo>
                      <a:lnTo>
                        <a:pt x="12804" y="16306"/>
                      </a:lnTo>
                      <a:cubicBezTo>
                        <a:pt x="64128" y="26491"/>
                        <a:pt x="117323" y="20797"/>
                        <a:pt x="16530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206116B-2A21-902E-23EF-D27EE4ACAF90}"/>
                    </a:ext>
                  </a:extLst>
                </p:cNvPr>
                <p:cNvSpPr/>
                <p:nvPr/>
              </p:nvSpPr>
              <p:spPr>
                <a:xfrm>
                  <a:off x="3167329" y="5411117"/>
                  <a:ext cx="346393" cy="28094"/>
                </a:xfrm>
                <a:custGeom>
                  <a:avLst/>
                  <a:gdLst>
                    <a:gd name="connsiteX0" fmla="*/ 0 w 346393"/>
                    <a:gd name="connsiteY0" fmla="*/ 28095 h 28094"/>
                    <a:gd name="connsiteX1" fmla="*/ 134 w 346393"/>
                    <a:gd name="connsiteY1" fmla="*/ 0 h 28094"/>
                    <a:gd name="connsiteX2" fmla="*/ 332108 w 346393"/>
                    <a:gd name="connsiteY2" fmla="*/ 829 h 28094"/>
                    <a:gd name="connsiteX3" fmla="*/ 346303 w 346393"/>
                    <a:gd name="connsiteY3" fmla="*/ 17990 h 28094"/>
                    <a:gd name="connsiteX4" fmla="*/ 0 w 346393"/>
                    <a:gd name="connsiteY4" fmla="*/ 28095 h 2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393" h="28094">
                      <a:moveTo>
                        <a:pt x="0" y="28095"/>
                      </a:moveTo>
                      <a:lnTo>
                        <a:pt x="134" y="0"/>
                      </a:lnTo>
                      <a:lnTo>
                        <a:pt x="332108" y="829"/>
                      </a:lnTo>
                      <a:cubicBezTo>
                        <a:pt x="332108" y="829"/>
                        <a:pt x="347719" y="7084"/>
                        <a:pt x="346303" y="17990"/>
                      </a:cubicBezTo>
                      <a:lnTo>
                        <a:pt x="0" y="280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02946D5-E84D-63E5-18D9-91E589C18574}"/>
                    </a:ext>
                  </a:extLst>
                </p:cNvPr>
                <p:cNvSpPr/>
                <p:nvPr/>
              </p:nvSpPr>
              <p:spPr>
                <a:xfrm>
                  <a:off x="2406399" y="3363054"/>
                  <a:ext cx="936928" cy="1949104"/>
                </a:xfrm>
                <a:custGeom>
                  <a:avLst/>
                  <a:gdLst>
                    <a:gd name="connsiteX0" fmla="*/ 159318 w 936928"/>
                    <a:gd name="connsiteY0" fmla="*/ 0 h 1949104"/>
                    <a:gd name="connsiteX1" fmla="*/ 31516 w 936928"/>
                    <a:gd name="connsiteY1" fmla="*/ 341277 h 1949104"/>
                    <a:gd name="connsiteX2" fmla="*/ 0 w 936928"/>
                    <a:gd name="connsiteY2" fmla="*/ 1897006 h 1949104"/>
                    <a:gd name="connsiteX3" fmla="*/ 201981 w 936928"/>
                    <a:gd name="connsiteY3" fmla="*/ 1945149 h 1949104"/>
                    <a:gd name="connsiteX4" fmla="*/ 356059 w 936928"/>
                    <a:gd name="connsiteY4" fmla="*/ 424839 h 1949104"/>
                    <a:gd name="connsiteX5" fmla="*/ 741203 w 936928"/>
                    <a:gd name="connsiteY5" fmla="*/ 1949105 h 1949104"/>
                    <a:gd name="connsiteX6" fmla="*/ 936928 w 936928"/>
                    <a:gd name="connsiteY6" fmla="*/ 1916145 h 1949104"/>
                    <a:gd name="connsiteX7" fmla="*/ 658256 w 936928"/>
                    <a:gd name="connsiteY7" fmla="*/ 6843 h 1949104"/>
                    <a:gd name="connsiteX8" fmla="*/ 159318 w 936928"/>
                    <a:gd name="connsiteY8" fmla="*/ 0 h 1949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6928" h="1949104">
                      <a:moveTo>
                        <a:pt x="159318" y="0"/>
                      </a:moveTo>
                      <a:cubicBezTo>
                        <a:pt x="159318" y="0"/>
                        <a:pt x="31516" y="213529"/>
                        <a:pt x="31516" y="341277"/>
                      </a:cubicBezTo>
                      <a:lnTo>
                        <a:pt x="0" y="1897006"/>
                      </a:lnTo>
                      <a:lnTo>
                        <a:pt x="201981" y="1945149"/>
                      </a:lnTo>
                      <a:lnTo>
                        <a:pt x="356059" y="424839"/>
                      </a:lnTo>
                      <a:cubicBezTo>
                        <a:pt x="356059" y="424839"/>
                        <a:pt x="729227" y="1949105"/>
                        <a:pt x="741203" y="1949105"/>
                      </a:cubicBezTo>
                      <a:cubicBezTo>
                        <a:pt x="753178" y="1949105"/>
                        <a:pt x="936928" y="1916145"/>
                        <a:pt x="936928" y="1916145"/>
                      </a:cubicBezTo>
                      <a:lnTo>
                        <a:pt x="658256" y="6843"/>
                      </a:lnTo>
                      <a:lnTo>
                        <a:pt x="1593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aphic 145">
                  <a:extLst>
                    <a:ext uri="{FF2B5EF4-FFF2-40B4-BE49-F238E27FC236}">
                      <a16:creationId xmlns:a16="http://schemas.microsoft.com/office/drawing/2014/main" id="{6DBA5932-3F67-A49A-30E6-467716FA75FF}"/>
                    </a:ext>
                  </a:extLst>
                </p:cNvPr>
                <p:cNvGrpSpPr/>
                <p:nvPr/>
              </p:nvGrpSpPr>
              <p:grpSpPr>
                <a:xfrm>
                  <a:off x="2402781" y="2044759"/>
                  <a:ext cx="673528" cy="711721"/>
                  <a:chOff x="2402781" y="2044759"/>
                  <a:chExt cx="673528" cy="711721"/>
                </a:xfrm>
              </p:grpSpPr>
              <p:sp>
                <p:nvSpPr>
                  <p:cNvPr id="4113" name="Freeform: Shape 4112">
                    <a:extLst>
                      <a:ext uri="{FF2B5EF4-FFF2-40B4-BE49-F238E27FC236}">
                        <a16:creationId xmlns:a16="http://schemas.microsoft.com/office/drawing/2014/main" id="{660B673B-E9CB-2D38-9E39-932B11DB0D48}"/>
                      </a:ext>
                    </a:extLst>
                  </p:cNvPr>
                  <p:cNvSpPr/>
                  <p:nvPr/>
                </p:nvSpPr>
                <p:spPr>
                  <a:xfrm>
                    <a:off x="2402781" y="2141091"/>
                    <a:ext cx="435116" cy="615390"/>
                  </a:xfrm>
                  <a:custGeom>
                    <a:avLst/>
                    <a:gdLst>
                      <a:gd name="connsiteX0" fmla="*/ 251817 w 435116"/>
                      <a:gd name="connsiteY0" fmla="*/ 0 h 615390"/>
                      <a:gd name="connsiteX1" fmla="*/ 214207 w 435116"/>
                      <a:gd name="connsiteY1" fmla="*/ 42021 h 615390"/>
                      <a:gd name="connsiteX2" fmla="*/ 158820 w 435116"/>
                      <a:gd name="connsiteY2" fmla="*/ 68806 h 615390"/>
                      <a:gd name="connsiteX3" fmla="*/ 151442 w 435116"/>
                      <a:gd name="connsiteY3" fmla="*/ 123177 h 615390"/>
                      <a:gd name="connsiteX4" fmla="*/ 68201 w 435116"/>
                      <a:gd name="connsiteY4" fmla="*/ 181826 h 615390"/>
                      <a:gd name="connsiteX5" fmla="*/ 79187 w 435116"/>
                      <a:gd name="connsiteY5" fmla="*/ 252155 h 615390"/>
                      <a:gd name="connsiteX6" fmla="*/ 41389 w 435116"/>
                      <a:gd name="connsiteY6" fmla="*/ 299336 h 615390"/>
                      <a:gd name="connsiteX7" fmla="*/ 9980 w 435116"/>
                      <a:gd name="connsiteY7" fmla="*/ 349671 h 615390"/>
                      <a:gd name="connsiteX8" fmla="*/ 39385 w 435116"/>
                      <a:gd name="connsiteY8" fmla="*/ 413772 h 615390"/>
                      <a:gd name="connsiteX9" fmla="*/ 571 w 435116"/>
                      <a:gd name="connsiteY9" fmla="*/ 471324 h 615390"/>
                      <a:gd name="connsiteX10" fmla="*/ 40641 w 435116"/>
                      <a:gd name="connsiteY10" fmla="*/ 542215 h 615390"/>
                      <a:gd name="connsiteX11" fmla="*/ 58150 w 435116"/>
                      <a:gd name="connsiteY11" fmla="*/ 603136 h 615390"/>
                      <a:gd name="connsiteX12" fmla="*/ 120166 w 435116"/>
                      <a:gd name="connsiteY12" fmla="*/ 611717 h 615390"/>
                      <a:gd name="connsiteX13" fmla="*/ 334016 w 435116"/>
                      <a:gd name="connsiteY13" fmla="*/ 566380 h 615390"/>
                      <a:gd name="connsiteX14" fmla="*/ 353770 w 435116"/>
                      <a:gd name="connsiteY14" fmla="*/ 462583 h 615390"/>
                      <a:gd name="connsiteX15" fmla="*/ 419529 w 435116"/>
                      <a:gd name="connsiteY15" fmla="*/ 374210 h 615390"/>
                      <a:gd name="connsiteX16" fmla="*/ 419876 w 435116"/>
                      <a:gd name="connsiteY16" fmla="*/ 270359 h 615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5116" h="615390">
                        <a:moveTo>
                          <a:pt x="251817" y="0"/>
                        </a:moveTo>
                        <a:cubicBezTo>
                          <a:pt x="258794" y="20129"/>
                          <a:pt x="234950" y="37237"/>
                          <a:pt x="214207" y="42021"/>
                        </a:cubicBezTo>
                        <a:cubicBezTo>
                          <a:pt x="193463" y="46780"/>
                          <a:pt x="168309" y="49747"/>
                          <a:pt x="158820" y="68806"/>
                        </a:cubicBezTo>
                        <a:cubicBezTo>
                          <a:pt x="150586" y="85326"/>
                          <a:pt x="158926" y="106310"/>
                          <a:pt x="151442" y="123177"/>
                        </a:cubicBezTo>
                        <a:cubicBezTo>
                          <a:pt x="137167" y="155281"/>
                          <a:pt x="79508" y="148572"/>
                          <a:pt x="68201" y="181826"/>
                        </a:cubicBezTo>
                        <a:cubicBezTo>
                          <a:pt x="60449" y="204654"/>
                          <a:pt x="81887" y="228177"/>
                          <a:pt x="79187" y="252155"/>
                        </a:cubicBezTo>
                        <a:cubicBezTo>
                          <a:pt x="76888" y="272792"/>
                          <a:pt x="57990" y="286826"/>
                          <a:pt x="41389" y="299336"/>
                        </a:cubicBezTo>
                        <a:cubicBezTo>
                          <a:pt x="24816" y="311846"/>
                          <a:pt x="7387" y="329061"/>
                          <a:pt x="9980" y="349671"/>
                        </a:cubicBezTo>
                        <a:cubicBezTo>
                          <a:pt x="13001" y="373461"/>
                          <a:pt x="42031" y="389928"/>
                          <a:pt x="39385" y="413772"/>
                        </a:cubicBezTo>
                        <a:cubicBezTo>
                          <a:pt x="36765" y="437215"/>
                          <a:pt x="5115" y="448175"/>
                          <a:pt x="571" y="471324"/>
                        </a:cubicBezTo>
                        <a:cubicBezTo>
                          <a:pt x="-4829" y="498804"/>
                          <a:pt x="29574" y="516473"/>
                          <a:pt x="40641" y="542215"/>
                        </a:cubicBezTo>
                        <a:cubicBezTo>
                          <a:pt x="49088" y="561863"/>
                          <a:pt x="43875" y="587177"/>
                          <a:pt x="58150" y="603136"/>
                        </a:cubicBezTo>
                        <a:cubicBezTo>
                          <a:pt x="72772" y="619469"/>
                          <a:pt x="98728" y="616261"/>
                          <a:pt x="120166" y="611717"/>
                        </a:cubicBezTo>
                        <a:cubicBezTo>
                          <a:pt x="191458" y="596613"/>
                          <a:pt x="262724" y="581484"/>
                          <a:pt x="334016" y="566380"/>
                        </a:cubicBezTo>
                        <a:cubicBezTo>
                          <a:pt x="319554" y="532592"/>
                          <a:pt x="333160" y="493030"/>
                          <a:pt x="353770" y="462583"/>
                        </a:cubicBezTo>
                        <a:cubicBezTo>
                          <a:pt x="374380" y="432136"/>
                          <a:pt x="401833" y="406421"/>
                          <a:pt x="419529" y="374210"/>
                        </a:cubicBezTo>
                        <a:cubicBezTo>
                          <a:pt x="437225" y="341999"/>
                          <a:pt x="443052" y="298881"/>
                          <a:pt x="419876" y="270359"/>
                        </a:cubicBezTo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114" name="Graphic 145">
                    <a:extLst>
                      <a:ext uri="{FF2B5EF4-FFF2-40B4-BE49-F238E27FC236}">
                        <a16:creationId xmlns:a16="http://schemas.microsoft.com/office/drawing/2014/main" id="{00BCEA70-0465-CBA4-C48B-B990A70D5159}"/>
                      </a:ext>
                    </a:extLst>
                  </p:cNvPr>
                  <p:cNvGrpSpPr/>
                  <p:nvPr/>
                </p:nvGrpSpPr>
                <p:grpSpPr>
                  <a:xfrm>
                    <a:off x="2617215" y="2044759"/>
                    <a:ext cx="459093" cy="696169"/>
                    <a:chOff x="2617215" y="2044759"/>
                    <a:chExt cx="459093" cy="696169"/>
                  </a:xfrm>
                </p:grpSpPr>
                <p:sp>
                  <p:nvSpPr>
                    <p:cNvPr id="4116" name="Freeform: Shape 4115">
                      <a:extLst>
                        <a:ext uri="{FF2B5EF4-FFF2-40B4-BE49-F238E27FC236}">
                          <a16:creationId xmlns:a16="http://schemas.microsoft.com/office/drawing/2014/main" id="{F7756C7D-F79D-1AF3-97EA-F012FCE80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7215" y="2080260"/>
                      <a:ext cx="178470" cy="428785"/>
                    </a:xfrm>
                    <a:custGeom>
                      <a:avLst/>
                      <a:gdLst>
                        <a:gd name="connsiteX0" fmla="*/ 64569 w 178470"/>
                        <a:gd name="connsiteY0" fmla="*/ 428785 h 428785"/>
                        <a:gd name="connsiteX1" fmla="*/ 5011 w 178470"/>
                        <a:gd name="connsiteY1" fmla="*/ 201009 h 428785"/>
                        <a:gd name="connsiteX2" fmla="*/ 17254 w 178470"/>
                        <a:gd name="connsiteY2" fmla="*/ 92908 h 428785"/>
                        <a:gd name="connsiteX3" fmla="*/ 77212 w 178470"/>
                        <a:gd name="connsiteY3" fmla="*/ 14185 h 428785"/>
                        <a:gd name="connsiteX4" fmla="*/ 178470 w 178470"/>
                        <a:gd name="connsiteY4" fmla="*/ 15307 h 428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8470" h="428785">
                          <a:moveTo>
                            <a:pt x="64569" y="428785"/>
                          </a:moveTo>
                          <a:cubicBezTo>
                            <a:pt x="25889" y="363401"/>
                            <a:pt x="14795" y="276337"/>
                            <a:pt x="5011" y="201009"/>
                          </a:cubicBezTo>
                          <a:cubicBezTo>
                            <a:pt x="414" y="165563"/>
                            <a:pt x="-7686" y="115095"/>
                            <a:pt x="17254" y="92908"/>
                          </a:cubicBezTo>
                          <a:cubicBezTo>
                            <a:pt x="43959" y="69144"/>
                            <a:pt x="46525" y="32522"/>
                            <a:pt x="77212" y="14185"/>
                          </a:cubicBezTo>
                          <a:cubicBezTo>
                            <a:pt x="107900" y="-4153"/>
                            <a:pt x="149520" y="-5677"/>
                            <a:pt x="178470" y="15307"/>
                          </a:cubicBezTo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17" name="Graphic 145">
                      <a:extLst>
                        <a:ext uri="{FF2B5EF4-FFF2-40B4-BE49-F238E27FC236}">
                          <a16:creationId xmlns:a16="http://schemas.microsoft.com/office/drawing/2014/main" id="{F5CFC964-C57B-6EF1-FE7B-4C0A331E4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7544" y="2044759"/>
                      <a:ext cx="418764" cy="696169"/>
                      <a:chOff x="2657544" y="2044759"/>
                      <a:chExt cx="418764" cy="696169"/>
                    </a:xfrm>
                  </p:grpSpPr>
                  <p:grpSp>
                    <p:nvGrpSpPr>
                      <p:cNvPr id="4118" name="Graphic 145">
                        <a:extLst>
                          <a:ext uri="{FF2B5EF4-FFF2-40B4-BE49-F238E27FC236}">
                            <a16:creationId xmlns:a16="http://schemas.microsoft.com/office/drawing/2014/main" id="{B5EC0B78-E4DA-0B44-5DF7-6E5D7DCD7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57544" y="2044759"/>
                        <a:ext cx="418764" cy="696169"/>
                        <a:chOff x="2657544" y="2044759"/>
                        <a:chExt cx="418764" cy="696169"/>
                      </a:xfrm>
                    </p:grpSpPr>
                    <p:sp>
                      <p:nvSpPr>
                        <p:cNvPr id="4120" name="Freeform: Shape 4119">
                          <a:extLst>
                            <a:ext uri="{FF2B5EF4-FFF2-40B4-BE49-F238E27FC236}">
                              <a16:creationId xmlns:a16="http://schemas.microsoft.com/office/drawing/2014/main" id="{F4E24AC2-9B3B-62AB-4305-26F59C689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2260" y="2116442"/>
                          <a:ext cx="301991" cy="624486"/>
                        </a:xfrm>
                        <a:custGeom>
                          <a:avLst/>
                          <a:gdLst>
                            <a:gd name="connsiteX0" fmla="*/ 86716 w 301991"/>
                            <a:gd name="connsiteY0" fmla="*/ 624149 h 624486"/>
                            <a:gd name="connsiteX1" fmla="*/ 86716 w 301991"/>
                            <a:gd name="connsiteY1" fmla="*/ 624149 h 624486"/>
                            <a:gd name="connsiteX2" fmla="*/ 199842 w 301991"/>
                            <a:gd name="connsiteY2" fmla="*/ 523907 h 624486"/>
                            <a:gd name="connsiteX3" fmla="*/ 204280 w 301991"/>
                            <a:gd name="connsiteY3" fmla="*/ 409097 h 624486"/>
                            <a:gd name="connsiteX4" fmla="*/ 297358 w 301991"/>
                            <a:gd name="connsiteY4" fmla="*/ 315618 h 624486"/>
                            <a:gd name="connsiteX5" fmla="*/ 301608 w 301991"/>
                            <a:gd name="connsiteY5" fmla="*/ 32320 h 624486"/>
                            <a:gd name="connsiteX6" fmla="*/ 301608 w 301991"/>
                            <a:gd name="connsiteY6" fmla="*/ 32320 h 624486"/>
                            <a:gd name="connsiteX7" fmla="*/ 0 w 301991"/>
                            <a:gd name="connsiteY7" fmla="*/ 50818 h 624486"/>
                            <a:gd name="connsiteX8" fmla="*/ 4464 w 301991"/>
                            <a:gd name="connsiteY8" fmla="*/ 352213 h 624486"/>
                            <a:gd name="connsiteX9" fmla="*/ 3983 w 301991"/>
                            <a:gd name="connsiteY9" fmla="*/ 514364 h 624486"/>
                            <a:gd name="connsiteX10" fmla="*/ 86716 w 301991"/>
                            <a:gd name="connsiteY10" fmla="*/ 624176 h 6244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01991" h="624486">
                              <a:moveTo>
                                <a:pt x="86716" y="624149"/>
                              </a:moveTo>
                              <a:lnTo>
                                <a:pt x="86716" y="624149"/>
                              </a:lnTo>
                              <a:cubicBezTo>
                                <a:pt x="146033" y="628880"/>
                                <a:pt x="197383" y="583357"/>
                                <a:pt x="199842" y="523907"/>
                              </a:cubicBezTo>
                              <a:cubicBezTo>
                                <a:pt x="202195" y="466809"/>
                                <a:pt x="204280" y="409097"/>
                                <a:pt x="204280" y="409097"/>
                              </a:cubicBezTo>
                              <a:cubicBezTo>
                                <a:pt x="204280" y="409097"/>
                                <a:pt x="290835" y="401238"/>
                                <a:pt x="297358" y="315618"/>
                              </a:cubicBezTo>
                              <a:cubicBezTo>
                                <a:pt x="303880" y="229998"/>
                                <a:pt x="301608" y="32320"/>
                                <a:pt x="301608" y="32320"/>
                              </a:cubicBezTo>
                              <a:lnTo>
                                <a:pt x="301608" y="32320"/>
                              </a:lnTo>
                              <a:cubicBezTo>
                                <a:pt x="205135" y="-16651"/>
                                <a:pt x="89737" y="-9567"/>
                                <a:pt x="0" y="50818"/>
                              </a:cubicBezTo>
                              <a:lnTo>
                                <a:pt x="4464" y="352213"/>
                              </a:lnTo>
                              <a:lnTo>
                                <a:pt x="3983" y="514364"/>
                              </a:lnTo>
                              <a:cubicBezTo>
                                <a:pt x="4384" y="568762"/>
                                <a:pt x="32505" y="619845"/>
                                <a:pt x="86716" y="6241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A6551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21" name="Freeform: Shape 4120">
                          <a:extLst>
                            <a:ext uri="{FF2B5EF4-FFF2-40B4-BE49-F238E27FC236}">
                              <a16:creationId xmlns:a16="http://schemas.microsoft.com/office/drawing/2014/main" id="{8B3CFAF8-6809-F351-1A96-2C34E957A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57544" y="2044759"/>
                          <a:ext cx="418764" cy="491830"/>
                        </a:xfrm>
                        <a:custGeom>
                          <a:avLst/>
                          <a:gdLst>
                            <a:gd name="connsiteX0" fmla="*/ 257042 w 418764"/>
                            <a:gd name="connsiteY0" fmla="*/ 282514 h 491830"/>
                            <a:gd name="connsiteX1" fmla="*/ 198554 w 418764"/>
                            <a:gd name="connsiteY1" fmla="*/ 269576 h 491830"/>
                            <a:gd name="connsiteX2" fmla="*/ 181793 w 418764"/>
                            <a:gd name="connsiteY2" fmla="*/ 331753 h 491830"/>
                            <a:gd name="connsiteX3" fmla="*/ 223708 w 418764"/>
                            <a:gd name="connsiteY3" fmla="*/ 363643 h 491830"/>
                            <a:gd name="connsiteX4" fmla="*/ 249343 w 418764"/>
                            <a:gd name="connsiteY4" fmla="*/ 399142 h 491830"/>
                            <a:gd name="connsiteX5" fmla="*/ 194838 w 418764"/>
                            <a:gd name="connsiteY5" fmla="*/ 446350 h 491830"/>
                            <a:gd name="connsiteX6" fmla="*/ 77435 w 418764"/>
                            <a:gd name="connsiteY6" fmla="*/ 489788 h 491830"/>
                            <a:gd name="connsiteX7" fmla="*/ 24213 w 418764"/>
                            <a:gd name="connsiteY7" fmla="*/ 464313 h 491830"/>
                            <a:gd name="connsiteX8" fmla="*/ 3576 w 418764"/>
                            <a:gd name="connsiteY8" fmla="*/ 394732 h 491830"/>
                            <a:gd name="connsiteX9" fmla="*/ 208 w 418764"/>
                            <a:gd name="connsiteY9" fmla="*/ 205314 h 491830"/>
                            <a:gd name="connsiteX10" fmla="*/ 4726 w 418764"/>
                            <a:gd name="connsiteY10" fmla="*/ 137364 h 491830"/>
                            <a:gd name="connsiteX11" fmla="*/ 40733 w 418764"/>
                            <a:gd name="connsiteY11" fmla="*/ 81255 h 491830"/>
                            <a:gd name="connsiteX12" fmla="*/ 111731 w 418764"/>
                            <a:gd name="connsiteY12" fmla="*/ 58908 h 491830"/>
                            <a:gd name="connsiteX13" fmla="*/ 194464 w 418764"/>
                            <a:gd name="connsiteY13" fmla="*/ 15683 h 491830"/>
                            <a:gd name="connsiteX14" fmla="*/ 284120 w 418764"/>
                            <a:gd name="connsiteY14" fmla="*/ 7236 h 491830"/>
                            <a:gd name="connsiteX15" fmla="*/ 336861 w 418764"/>
                            <a:gd name="connsiteY15" fmla="*/ 48456 h 491830"/>
                            <a:gd name="connsiteX16" fmla="*/ 415531 w 418764"/>
                            <a:gd name="connsiteY16" fmla="*/ 101571 h 491830"/>
                            <a:gd name="connsiteX17" fmla="*/ 414943 w 418764"/>
                            <a:gd name="connsiteY17" fmla="*/ 145116 h 491830"/>
                            <a:gd name="connsiteX18" fmla="*/ 277972 w 418764"/>
                            <a:gd name="connsiteY18" fmla="*/ 198498 h 491830"/>
                            <a:gd name="connsiteX19" fmla="*/ 276181 w 418764"/>
                            <a:gd name="connsiteY19" fmla="*/ 258402 h 491830"/>
                            <a:gd name="connsiteX20" fmla="*/ 257015 w 418764"/>
                            <a:gd name="connsiteY20" fmla="*/ 282541 h 4918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418764" h="491830">
                              <a:moveTo>
                                <a:pt x="257042" y="282514"/>
                              </a:moveTo>
                              <a:cubicBezTo>
                                <a:pt x="242313" y="264150"/>
                                <a:pt x="218335" y="256799"/>
                                <a:pt x="198554" y="269576"/>
                              </a:cubicBezTo>
                              <a:cubicBezTo>
                                <a:pt x="178799" y="282327"/>
                                <a:pt x="171127" y="310796"/>
                                <a:pt x="181793" y="331753"/>
                              </a:cubicBezTo>
                              <a:cubicBezTo>
                                <a:pt x="189331" y="346535"/>
                                <a:pt x="206520" y="359981"/>
                                <a:pt x="223708" y="363643"/>
                              </a:cubicBezTo>
                              <a:cubicBezTo>
                                <a:pt x="239880" y="367091"/>
                                <a:pt x="251294" y="382729"/>
                                <a:pt x="249343" y="399142"/>
                              </a:cubicBezTo>
                              <a:cubicBezTo>
                                <a:pt x="246803" y="420634"/>
                                <a:pt x="211037" y="428600"/>
                                <a:pt x="194838" y="446350"/>
                              </a:cubicBezTo>
                              <a:cubicBezTo>
                                <a:pt x="169657" y="473936"/>
                                <a:pt x="114538" y="485511"/>
                                <a:pt x="77435" y="489788"/>
                              </a:cubicBezTo>
                              <a:cubicBezTo>
                                <a:pt x="40947" y="493984"/>
                                <a:pt x="45357" y="494359"/>
                                <a:pt x="24213" y="464313"/>
                              </a:cubicBezTo>
                              <a:cubicBezTo>
                                <a:pt x="8842" y="442447"/>
                                <a:pt x="4057" y="421436"/>
                                <a:pt x="3576" y="394732"/>
                              </a:cubicBezTo>
                              <a:cubicBezTo>
                                <a:pt x="2454" y="331592"/>
                                <a:pt x="1331" y="268453"/>
                                <a:pt x="208" y="205314"/>
                              </a:cubicBezTo>
                              <a:cubicBezTo>
                                <a:pt x="-193" y="182566"/>
                                <a:pt x="-567" y="159497"/>
                                <a:pt x="4726" y="137364"/>
                              </a:cubicBezTo>
                              <a:cubicBezTo>
                                <a:pt x="10019" y="115230"/>
                                <a:pt x="21673" y="93712"/>
                                <a:pt x="40733" y="81255"/>
                              </a:cubicBezTo>
                              <a:cubicBezTo>
                                <a:pt x="61610" y="67595"/>
                                <a:pt x="87993" y="66526"/>
                                <a:pt x="111731" y="58908"/>
                              </a:cubicBezTo>
                              <a:cubicBezTo>
                                <a:pt x="141402" y="49391"/>
                                <a:pt x="166663" y="29797"/>
                                <a:pt x="194464" y="15683"/>
                              </a:cubicBezTo>
                              <a:cubicBezTo>
                                <a:pt x="222264" y="1569"/>
                                <a:pt x="256293" y="-6824"/>
                                <a:pt x="284120" y="7236"/>
                              </a:cubicBezTo>
                              <a:cubicBezTo>
                                <a:pt x="304088" y="17341"/>
                                <a:pt x="317427" y="37336"/>
                                <a:pt x="336861" y="48456"/>
                              </a:cubicBezTo>
                              <a:cubicBezTo>
                                <a:pt x="364501" y="64281"/>
                                <a:pt x="402192" y="60806"/>
                                <a:pt x="415531" y="101571"/>
                              </a:cubicBezTo>
                              <a:cubicBezTo>
                                <a:pt x="420129" y="115658"/>
                                <a:pt x="419728" y="131109"/>
                                <a:pt x="414943" y="145116"/>
                              </a:cubicBezTo>
                              <a:cubicBezTo>
                                <a:pt x="396017" y="200449"/>
                                <a:pt x="327318" y="222609"/>
                                <a:pt x="277972" y="198498"/>
                              </a:cubicBezTo>
                              <a:cubicBezTo>
                                <a:pt x="276983" y="207880"/>
                                <a:pt x="286152" y="228784"/>
                                <a:pt x="276181" y="258402"/>
                              </a:cubicBezTo>
                              <a:cubicBezTo>
                                <a:pt x="273000" y="267865"/>
                                <a:pt x="271824" y="282300"/>
                                <a:pt x="257015" y="282541"/>
                              </a:cubicBezTo>
                            </a:path>
                          </a:pathLst>
                        </a:custGeom>
                        <a:solidFill>
                          <a:srgbClr val="263238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119" name="Freeform: Shape 4118">
                        <a:extLst>
                          <a:ext uri="{FF2B5EF4-FFF2-40B4-BE49-F238E27FC236}">
                            <a16:creationId xmlns:a16="http://schemas.microsoft.com/office/drawing/2014/main" id="{C8B07778-D7B6-4A49-4EC0-4C0F30F6F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6161" y="2339078"/>
                        <a:ext cx="33340" cy="50074"/>
                      </a:xfrm>
                      <a:custGeom>
                        <a:avLst/>
                        <a:gdLst>
                          <a:gd name="connsiteX0" fmla="*/ 32947 w 33340"/>
                          <a:gd name="connsiteY0" fmla="*/ 41604 h 50074"/>
                          <a:gd name="connsiteX1" fmla="*/ 31744 w 33340"/>
                          <a:gd name="connsiteY1" fmla="*/ 45293 h 50074"/>
                          <a:gd name="connsiteX2" fmla="*/ 22174 w 33340"/>
                          <a:gd name="connsiteY2" fmla="*/ 50025 h 50074"/>
                          <a:gd name="connsiteX3" fmla="*/ 41 w 33340"/>
                          <a:gd name="connsiteY3" fmla="*/ 26314 h 50074"/>
                          <a:gd name="connsiteX4" fmla="*/ 6376 w 33340"/>
                          <a:gd name="connsiteY4" fmla="*/ 8217 h 50074"/>
                          <a:gd name="connsiteX5" fmla="*/ 19795 w 33340"/>
                          <a:gd name="connsiteY5" fmla="*/ 545 h 50074"/>
                          <a:gd name="connsiteX6" fmla="*/ 33321 w 33340"/>
                          <a:gd name="connsiteY6" fmla="*/ 2550 h 50074"/>
                          <a:gd name="connsiteX7" fmla="*/ 20972 w 33340"/>
                          <a:gd name="connsiteY7" fmla="*/ 4715 h 50074"/>
                          <a:gd name="connsiteX8" fmla="*/ 6136 w 33340"/>
                          <a:gd name="connsiteY8" fmla="*/ 26047 h 50074"/>
                          <a:gd name="connsiteX9" fmla="*/ 22174 w 33340"/>
                          <a:gd name="connsiteY9" fmla="*/ 45694 h 50074"/>
                          <a:gd name="connsiteX10" fmla="*/ 32894 w 33340"/>
                          <a:gd name="connsiteY10" fmla="*/ 41578 h 500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3340" h="50074">
                            <a:moveTo>
                              <a:pt x="32947" y="41604"/>
                            </a:moveTo>
                            <a:cubicBezTo>
                              <a:pt x="33295" y="41738"/>
                              <a:pt x="33295" y="43235"/>
                              <a:pt x="31744" y="45293"/>
                            </a:cubicBezTo>
                            <a:cubicBezTo>
                              <a:pt x="30247" y="47298"/>
                              <a:pt x="27013" y="49758"/>
                              <a:pt x="22174" y="50025"/>
                            </a:cubicBezTo>
                            <a:cubicBezTo>
                              <a:pt x="12578" y="50880"/>
                              <a:pt x="415" y="40535"/>
                              <a:pt x="41" y="26314"/>
                            </a:cubicBezTo>
                            <a:cubicBezTo>
                              <a:pt x="-360" y="19391"/>
                              <a:pt x="2206" y="12601"/>
                              <a:pt x="6376" y="8217"/>
                            </a:cubicBezTo>
                            <a:cubicBezTo>
                              <a:pt x="10466" y="3753"/>
                              <a:pt x="15518" y="1454"/>
                              <a:pt x="19795" y="545"/>
                            </a:cubicBezTo>
                            <a:cubicBezTo>
                              <a:pt x="28617" y="-1272"/>
                              <a:pt x="33696" y="1989"/>
                              <a:pt x="33321" y="2550"/>
                            </a:cubicBezTo>
                            <a:cubicBezTo>
                              <a:pt x="33108" y="3513"/>
                              <a:pt x="28055" y="2149"/>
                              <a:pt x="20972" y="4715"/>
                            </a:cubicBezTo>
                            <a:cubicBezTo>
                              <a:pt x="13995" y="6934"/>
                              <a:pt x="5307" y="14740"/>
                              <a:pt x="6136" y="26047"/>
                            </a:cubicBezTo>
                            <a:cubicBezTo>
                              <a:pt x="6403" y="37221"/>
                              <a:pt x="15331" y="45374"/>
                              <a:pt x="22174" y="45694"/>
                            </a:cubicBezTo>
                            <a:cubicBezTo>
                              <a:pt x="29338" y="46149"/>
                              <a:pt x="32252" y="41043"/>
                              <a:pt x="32894" y="41578"/>
                            </a:cubicBezTo>
                            <a:close/>
                          </a:path>
                        </a:pathLst>
                      </a:custGeom>
                      <a:solidFill>
                        <a:srgbClr val="995037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4115" name="Freeform: Shape 4114">
                    <a:extLst>
                      <a:ext uri="{FF2B5EF4-FFF2-40B4-BE49-F238E27FC236}">
                        <a16:creationId xmlns:a16="http://schemas.microsoft.com/office/drawing/2014/main" id="{334CB83D-C133-93F1-3B1A-5E18F1D856D6}"/>
                      </a:ext>
                    </a:extLst>
                  </p:cNvPr>
                  <p:cNvSpPr/>
                  <p:nvPr/>
                </p:nvSpPr>
                <p:spPr>
                  <a:xfrm>
                    <a:off x="2667750" y="2403404"/>
                    <a:ext cx="253390" cy="202115"/>
                  </a:xfrm>
                  <a:custGeom>
                    <a:avLst/>
                    <a:gdLst>
                      <a:gd name="connsiteX0" fmla="*/ 20904 w 253390"/>
                      <a:gd name="connsiteY0" fmla="*/ 189177 h 202115"/>
                      <a:gd name="connsiteX1" fmla="*/ 50656 w 253390"/>
                      <a:gd name="connsiteY1" fmla="*/ 201126 h 202115"/>
                      <a:gd name="connsiteX2" fmla="*/ 79418 w 253390"/>
                      <a:gd name="connsiteY2" fmla="*/ 181612 h 202115"/>
                      <a:gd name="connsiteX3" fmla="*/ 107941 w 253390"/>
                      <a:gd name="connsiteY3" fmla="*/ 161670 h 202115"/>
                      <a:gd name="connsiteX4" fmla="*/ 177950 w 253390"/>
                      <a:gd name="connsiteY4" fmla="*/ 155789 h 202115"/>
                      <a:gd name="connsiteX5" fmla="*/ 210321 w 253390"/>
                      <a:gd name="connsiteY5" fmla="*/ 100349 h 202115"/>
                      <a:gd name="connsiteX6" fmla="*/ 241436 w 253390"/>
                      <a:gd name="connsiteY6" fmla="*/ 85513 h 202115"/>
                      <a:gd name="connsiteX7" fmla="*/ 241356 w 253390"/>
                      <a:gd name="connsiteY7" fmla="*/ 28121 h 202115"/>
                      <a:gd name="connsiteX8" fmla="*/ 184018 w 253390"/>
                      <a:gd name="connsiteY8" fmla="*/ 0 h 202115"/>
                      <a:gd name="connsiteX9" fmla="*/ 0 w 253390"/>
                      <a:gd name="connsiteY9" fmla="*/ 78429 h 202115"/>
                      <a:gd name="connsiteX10" fmla="*/ 20877 w 253390"/>
                      <a:gd name="connsiteY10" fmla="*/ 189150 h 20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390" h="202115">
                        <a:moveTo>
                          <a:pt x="20904" y="189177"/>
                        </a:moveTo>
                        <a:cubicBezTo>
                          <a:pt x="25181" y="200083"/>
                          <a:pt x="39375" y="204200"/>
                          <a:pt x="50656" y="201126"/>
                        </a:cubicBezTo>
                        <a:cubicBezTo>
                          <a:pt x="61963" y="198051"/>
                          <a:pt x="70971" y="189711"/>
                          <a:pt x="79418" y="181612"/>
                        </a:cubicBezTo>
                        <a:cubicBezTo>
                          <a:pt x="87892" y="173512"/>
                          <a:pt x="96740" y="165065"/>
                          <a:pt x="107941" y="161670"/>
                        </a:cubicBezTo>
                        <a:cubicBezTo>
                          <a:pt x="130796" y="154747"/>
                          <a:pt x="158730" y="169984"/>
                          <a:pt x="177950" y="155789"/>
                        </a:cubicBezTo>
                        <a:cubicBezTo>
                          <a:pt x="195432" y="142878"/>
                          <a:pt x="193160" y="113688"/>
                          <a:pt x="210321" y="100349"/>
                        </a:cubicBezTo>
                        <a:cubicBezTo>
                          <a:pt x="219436" y="93265"/>
                          <a:pt x="232160" y="92356"/>
                          <a:pt x="241436" y="85513"/>
                        </a:cubicBezTo>
                        <a:cubicBezTo>
                          <a:pt x="258785" y="72682"/>
                          <a:pt x="255924" y="44026"/>
                          <a:pt x="241356" y="28121"/>
                        </a:cubicBezTo>
                        <a:cubicBezTo>
                          <a:pt x="226761" y="12216"/>
                          <a:pt x="204814" y="5774"/>
                          <a:pt x="184018" y="0"/>
                        </a:cubicBezTo>
                        <a:lnTo>
                          <a:pt x="0" y="78429"/>
                        </a:lnTo>
                        <a:lnTo>
                          <a:pt x="20877" y="18915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854F455-E315-7F18-8314-EFBC789459B0}"/>
                    </a:ext>
                  </a:extLst>
                </p:cNvPr>
                <p:cNvSpPr/>
                <p:nvPr/>
              </p:nvSpPr>
              <p:spPr>
                <a:xfrm>
                  <a:off x="2681490" y="2552404"/>
                  <a:ext cx="246060" cy="59503"/>
                </a:xfrm>
                <a:custGeom>
                  <a:avLst/>
                  <a:gdLst>
                    <a:gd name="connsiteX0" fmla="*/ 246061 w 246060"/>
                    <a:gd name="connsiteY0" fmla="*/ 53115 h 59503"/>
                    <a:gd name="connsiteX1" fmla="*/ 223794 w 246060"/>
                    <a:gd name="connsiteY1" fmla="*/ 7298 h 59503"/>
                    <a:gd name="connsiteX2" fmla="*/ 30340 w 246060"/>
                    <a:gd name="connsiteY2" fmla="*/ 0 h 59503"/>
                    <a:gd name="connsiteX3" fmla="*/ 0 w 246060"/>
                    <a:gd name="connsiteY3" fmla="*/ 59504 h 59503"/>
                    <a:gd name="connsiteX4" fmla="*/ 242933 w 246060"/>
                    <a:gd name="connsiteY4" fmla="*/ 59504 h 59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60" h="59503">
                      <a:moveTo>
                        <a:pt x="246061" y="53115"/>
                      </a:moveTo>
                      <a:lnTo>
                        <a:pt x="223794" y="7298"/>
                      </a:lnTo>
                      <a:lnTo>
                        <a:pt x="30340" y="0"/>
                      </a:lnTo>
                      <a:lnTo>
                        <a:pt x="0" y="59504"/>
                      </a:lnTo>
                      <a:lnTo>
                        <a:pt x="242933" y="59504"/>
                      </a:lnTo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0" name="Graphic 145">
                  <a:extLst>
                    <a:ext uri="{FF2B5EF4-FFF2-40B4-BE49-F238E27FC236}">
                      <a16:creationId xmlns:a16="http://schemas.microsoft.com/office/drawing/2014/main" id="{F1DA0001-7F82-50F9-D6C3-1DB3F8FD9E51}"/>
                    </a:ext>
                  </a:extLst>
                </p:cNvPr>
                <p:cNvGrpSpPr/>
                <p:nvPr/>
              </p:nvGrpSpPr>
              <p:grpSpPr>
                <a:xfrm>
                  <a:off x="2964894" y="2645294"/>
                  <a:ext cx="693461" cy="373969"/>
                  <a:chOff x="2964894" y="2645294"/>
                  <a:chExt cx="693461" cy="373969"/>
                </a:xfrm>
              </p:grpSpPr>
              <p:grpSp>
                <p:nvGrpSpPr>
                  <p:cNvPr id="60" name="Graphic 145">
                    <a:extLst>
                      <a:ext uri="{FF2B5EF4-FFF2-40B4-BE49-F238E27FC236}">
                        <a16:creationId xmlns:a16="http://schemas.microsoft.com/office/drawing/2014/main" id="{7876D522-2567-DBEA-1394-5FA452AA337B}"/>
                      </a:ext>
                    </a:extLst>
                  </p:cNvPr>
                  <p:cNvGrpSpPr/>
                  <p:nvPr/>
                </p:nvGrpSpPr>
                <p:grpSpPr>
                  <a:xfrm>
                    <a:off x="2964894" y="2645294"/>
                    <a:ext cx="693461" cy="373969"/>
                    <a:chOff x="2964894" y="2645294"/>
                    <a:chExt cx="693461" cy="373969"/>
                  </a:xfrm>
                </p:grpSpPr>
                <p:sp>
                  <p:nvSpPr>
                    <p:cNvPr id="4108" name="Freeform: Shape 4107">
                      <a:extLst>
                        <a:ext uri="{FF2B5EF4-FFF2-40B4-BE49-F238E27FC236}">
                          <a16:creationId xmlns:a16="http://schemas.microsoft.com/office/drawing/2014/main" id="{CC78A09B-FD2C-9068-DFF3-196FFBD53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4894" y="2645294"/>
                      <a:ext cx="693461" cy="373969"/>
                    </a:xfrm>
                    <a:custGeom>
                      <a:avLst/>
                      <a:gdLst>
                        <a:gd name="connsiteX0" fmla="*/ 627515 w 693461"/>
                        <a:gd name="connsiteY0" fmla="*/ 373969 h 373969"/>
                        <a:gd name="connsiteX1" fmla="*/ 693166 w 693461"/>
                        <a:gd name="connsiteY1" fmla="*/ 18872 h 373969"/>
                        <a:gd name="connsiteX2" fmla="*/ 677556 w 693461"/>
                        <a:gd name="connsiteY2" fmla="*/ 0 h 373969"/>
                        <a:gd name="connsiteX3" fmla="*/ 290247 w 693461"/>
                        <a:gd name="connsiteY3" fmla="*/ 0 h 373969"/>
                        <a:gd name="connsiteX4" fmla="*/ 274797 w 693461"/>
                        <a:gd name="connsiteY4" fmla="*/ 12216 h 373969"/>
                        <a:gd name="connsiteX5" fmla="*/ 195485 w 693461"/>
                        <a:gd name="connsiteY5" fmla="*/ 346570 h 373969"/>
                        <a:gd name="connsiteX6" fmla="*/ 0 w 693461"/>
                        <a:gd name="connsiteY6" fmla="*/ 361138 h 373969"/>
                        <a:gd name="connsiteX7" fmla="*/ 6870 w 693461"/>
                        <a:gd name="connsiteY7" fmla="*/ 373969 h 373969"/>
                        <a:gd name="connsiteX8" fmla="*/ 627488 w 693461"/>
                        <a:gd name="connsiteY8" fmla="*/ 373969 h 37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3461" h="373969">
                          <a:moveTo>
                            <a:pt x="627515" y="373969"/>
                          </a:moveTo>
                          <a:cubicBezTo>
                            <a:pt x="626125" y="367019"/>
                            <a:pt x="678705" y="93880"/>
                            <a:pt x="693166" y="18872"/>
                          </a:cubicBezTo>
                          <a:cubicBezTo>
                            <a:pt x="695064" y="9062"/>
                            <a:pt x="687553" y="0"/>
                            <a:pt x="677556" y="0"/>
                          </a:cubicBezTo>
                          <a:lnTo>
                            <a:pt x="290247" y="0"/>
                          </a:lnTo>
                          <a:cubicBezTo>
                            <a:pt x="282896" y="0"/>
                            <a:pt x="276481" y="5052"/>
                            <a:pt x="274797" y="12216"/>
                          </a:cubicBezTo>
                          <a:lnTo>
                            <a:pt x="195485" y="346570"/>
                          </a:lnTo>
                          <a:lnTo>
                            <a:pt x="0" y="361138"/>
                          </a:lnTo>
                          <a:lnTo>
                            <a:pt x="6870" y="373969"/>
                          </a:lnTo>
                          <a:lnTo>
                            <a:pt x="627488" y="373969"/>
                          </a:ln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09" name="Graphic 145">
                      <a:extLst>
                        <a:ext uri="{FF2B5EF4-FFF2-40B4-BE49-F238E27FC236}">
                          <a16:creationId xmlns:a16="http://schemas.microsoft.com/office/drawing/2014/main" id="{2E0510F5-B46C-D76A-1F29-86B79E1CE7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73451" y="2663659"/>
                      <a:ext cx="464962" cy="332108"/>
                      <a:chOff x="3173451" y="2663659"/>
                      <a:chExt cx="464962" cy="332108"/>
                    </a:xfrm>
                  </p:grpSpPr>
                  <p:sp>
                    <p:nvSpPr>
                      <p:cNvPr id="4111" name="Freeform: Shape 4110">
                        <a:extLst>
                          <a:ext uri="{FF2B5EF4-FFF2-40B4-BE49-F238E27FC236}">
                            <a16:creationId xmlns:a16="http://schemas.microsoft.com/office/drawing/2014/main" id="{EC89737C-6EF7-2DD9-CAA1-1942672F9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3745" y="2663873"/>
                        <a:ext cx="464374" cy="331627"/>
                      </a:xfrm>
                      <a:custGeom>
                        <a:avLst/>
                        <a:gdLst>
                          <a:gd name="connsiteX0" fmla="*/ 401716 w 464374"/>
                          <a:gd name="connsiteY0" fmla="*/ 331146 h 331627"/>
                          <a:gd name="connsiteX1" fmla="*/ 464374 w 464374"/>
                          <a:gd name="connsiteY1" fmla="*/ 0 h 331627"/>
                          <a:gd name="connsiteX2" fmla="*/ 83642 w 464374"/>
                          <a:gd name="connsiteY2" fmla="*/ 2299 h 331627"/>
                          <a:gd name="connsiteX3" fmla="*/ 0 w 464374"/>
                          <a:gd name="connsiteY3" fmla="*/ 331627 h 331627"/>
                          <a:gd name="connsiteX4" fmla="*/ 401716 w 464374"/>
                          <a:gd name="connsiteY4" fmla="*/ 331146 h 3316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4374" h="331627">
                            <a:moveTo>
                              <a:pt x="401716" y="331146"/>
                            </a:moveTo>
                            <a:lnTo>
                              <a:pt x="464374" y="0"/>
                            </a:lnTo>
                            <a:lnTo>
                              <a:pt x="83642" y="2299"/>
                            </a:lnTo>
                            <a:lnTo>
                              <a:pt x="0" y="331627"/>
                            </a:lnTo>
                            <a:lnTo>
                              <a:pt x="401716" y="331146"/>
                            </a:lnTo>
                            <a:close/>
                          </a:path>
                        </a:pathLst>
                      </a:custGeom>
                      <a:solidFill>
                        <a:srgbClr val="EBEBEB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12" name="Freeform: Shape 4111">
                        <a:extLst>
                          <a:ext uri="{FF2B5EF4-FFF2-40B4-BE49-F238E27FC236}">
                            <a16:creationId xmlns:a16="http://schemas.microsoft.com/office/drawing/2014/main" id="{BC525A23-C54F-CA05-9CA8-6ABFC5053E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3451" y="2663659"/>
                        <a:ext cx="464962" cy="332108"/>
                      </a:xfrm>
                      <a:custGeom>
                        <a:avLst/>
                        <a:gdLst>
                          <a:gd name="connsiteX0" fmla="*/ 0 w 464962"/>
                          <a:gd name="connsiteY0" fmla="*/ 332082 h 332108"/>
                          <a:gd name="connsiteX1" fmla="*/ 80 w 464962"/>
                          <a:gd name="connsiteY1" fmla="*/ 331788 h 332108"/>
                          <a:gd name="connsiteX2" fmla="*/ 83749 w 464962"/>
                          <a:gd name="connsiteY2" fmla="*/ 2299 h 332108"/>
                          <a:gd name="connsiteX3" fmla="*/ 83936 w 464962"/>
                          <a:gd name="connsiteY3" fmla="*/ 2299 h 332108"/>
                          <a:gd name="connsiteX4" fmla="*/ 464962 w 464962"/>
                          <a:gd name="connsiteY4" fmla="*/ 0 h 332108"/>
                          <a:gd name="connsiteX5" fmla="*/ 464909 w 464962"/>
                          <a:gd name="connsiteY5" fmla="*/ 294 h 332108"/>
                          <a:gd name="connsiteX6" fmla="*/ 402198 w 464962"/>
                          <a:gd name="connsiteY6" fmla="*/ 331627 h 332108"/>
                          <a:gd name="connsiteX7" fmla="*/ 402010 w 464962"/>
                          <a:gd name="connsiteY7" fmla="*/ 331627 h 332108"/>
                          <a:gd name="connsiteX8" fmla="*/ 0 w 464962"/>
                          <a:gd name="connsiteY8" fmla="*/ 332108 h 332108"/>
                          <a:gd name="connsiteX9" fmla="*/ 84096 w 464962"/>
                          <a:gd name="connsiteY9" fmla="*/ 2753 h 332108"/>
                          <a:gd name="connsiteX10" fmla="*/ 588 w 464962"/>
                          <a:gd name="connsiteY10" fmla="*/ 331600 h 332108"/>
                          <a:gd name="connsiteX11" fmla="*/ 401797 w 464962"/>
                          <a:gd name="connsiteY11" fmla="*/ 331119 h 332108"/>
                          <a:gd name="connsiteX12" fmla="*/ 464374 w 464962"/>
                          <a:gd name="connsiteY12" fmla="*/ 454 h 332108"/>
                          <a:gd name="connsiteX13" fmla="*/ 84096 w 464962"/>
                          <a:gd name="connsiteY13" fmla="*/ 2753 h 332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64962" h="332108">
                            <a:moveTo>
                              <a:pt x="0" y="332082"/>
                            </a:moveTo>
                            <a:lnTo>
                              <a:pt x="80" y="331788"/>
                            </a:lnTo>
                            <a:lnTo>
                              <a:pt x="83749" y="2299"/>
                            </a:lnTo>
                            <a:lnTo>
                              <a:pt x="83936" y="2299"/>
                            </a:lnTo>
                            <a:lnTo>
                              <a:pt x="464962" y="0"/>
                            </a:lnTo>
                            <a:lnTo>
                              <a:pt x="464909" y="294"/>
                            </a:lnTo>
                            <a:lnTo>
                              <a:pt x="402198" y="331627"/>
                            </a:lnTo>
                            <a:lnTo>
                              <a:pt x="402010" y="331627"/>
                            </a:lnTo>
                            <a:lnTo>
                              <a:pt x="0" y="332108"/>
                            </a:lnTo>
                            <a:close/>
                            <a:moveTo>
                              <a:pt x="84096" y="2753"/>
                            </a:moveTo>
                            <a:lnTo>
                              <a:pt x="588" y="331600"/>
                            </a:lnTo>
                            <a:lnTo>
                              <a:pt x="401797" y="331119"/>
                            </a:lnTo>
                            <a:lnTo>
                              <a:pt x="464374" y="454"/>
                            </a:lnTo>
                            <a:lnTo>
                              <a:pt x="84096" y="2753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10" name="Freeform: Shape 4109">
                      <a:extLst>
                        <a:ext uri="{FF2B5EF4-FFF2-40B4-BE49-F238E27FC236}">
                          <a16:creationId xmlns:a16="http://schemas.microsoft.com/office/drawing/2014/main" id="{9561AE10-218C-AA92-1C23-CEF20156A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7432" y="2994885"/>
                      <a:ext cx="497654" cy="4891"/>
                    </a:xfrm>
                    <a:custGeom>
                      <a:avLst/>
                      <a:gdLst>
                        <a:gd name="connsiteX0" fmla="*/ 497655 w 497654"/>
                        <a:gd name="connsiteY0" fmla="*/ 2433 h 4891"/>
                        <a:gd name="connsiteX1" fmla="*/ 248841 w 497654"/>
                        <a:gd name="connsiteY1" fmla="*/ 4892 h 4891"/>
                        <a:gd name="connsiteX2" fmla="*/ 0 w 497654"/>
                        <a:gd name="connsiteY2" fmla="*/ 2433 h 4891"/>
                        <a:gd name="connsiteX3" fmla="*/ 248841 w 497654"/>
                        <a:gd name="connsiteY3" fmla="*/ 0 h 4891"/>
                        <a:gd name="connsiteX4" fmla="*/ 497655 w 497654"/>
                        <a:gd name="connsiteY4" fmla="*/ 2433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7654" h="4891">
                          <a:moveTo>
                            <a:pt x="497655" y="2433"/>
                          </a:moveTo>
                          <a:cubicBezTo>
                            <a:pt x="497655" y="3796"/>
                            <a:pt x="386239" y="4892"/>
                            <a:pt x="248841" y="4892"/>
                          </a:cubicBezTo>
                          <a:cubicBezTo>
                            <a:pt x="111442" y="4892"/>
                            <a:pt x="0" y="3796"/>
                            <a:pt x="0" y="2433"/>
                          </a:cubicBezTo>
                          <a:cubicBezTo>
                            <a:pt x="0" y="1069"/>
                            <a:pt x="111389" y="0"/>
                            <a:pt x="248841" y="0"/>
                          </a:cubicBezTo>
                          <a:cubicBezTo>
                            <a:pt x="386292" y="0"/>
                            <a:pt x="497655" y="1096"/>
                            <a:pt x="497655" y="243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" name="Graphic 145">
                    <a:extLst>
                      <a:ext uri="{FF2B5EF4-FFF2-40B4-BE49-F238E27FC236}">
                        <a16:creationId xmlns:a16="http://schemas.microsoft.com/office/drawing/2014/main" id="{0F6AA7EB-6C16-73A8-8A15-4E0A37241CCF}"/>
                      </a:ext>
                    </a:extLst>
                  </p:cNvPr>
                  <p:cNvGrpSpPr/>
                  <p:nvPr/>
                </p:nvGrpSpPr>
                <p:grpSpPr>
                  <a:xfrm>
                    <a:off x="3245358" y="2699773"/>
                    <a:ext cx="304601" cy="239355"/>
                    <a:chOff x="3245358" y="2699773"/>
                    <a:chExt cx="304601" cy="239355"/>
                  </a:xfrm>
                </p:grpSpPr>
                <p:grpSp>
                  <p:nvGrpSpPr>
                    <p:cNvPr id="62" name="Graphic 145">
                      <a:extLst>
                        <a:ext uri="{FF2B5EF4-FFF2-40B4-BE49-F238E27FC236}">
                          <a16:creationId xmlns:a16="http://schemas.microsoft.com/office/drawing/2014/main" id="{47CBE58F-E250-11F5-A254-90BF6CB10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5358" y="2730139"/>
                      <a:ext cx="304601" cy="208989"/>
                      <a:chOff x="3245358" y="2730139"/>
                      <a:chExt cx="304601" cy="208989"/>
                    </a:xfrm>
                  </p:grpSpPr>
                  <p:grpSp>
                    <p:nvGrpSpPr>
                      <p:cNvPr id="4097" name="Graphic 145">
                        <a:extLst>
                          <a:ext uri="{FF2B5EF4-FFF2-40B4-BE49-F238E27FC236}">
                            <a16:creationId xmlns:a16="http://schemas.microsoft.com/office/drawing/2014/main" id="{E893DE3E-112B-999B-E060-51A6CF6BEE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45358" y="2730139"/>
                        <a:ext cx="304601" cy="186022"/>
                        <a:chOff x="3245358" y="2730139"/>
                        <a:chExt cx="304601" cy="186022"/>
                      </a:xfrm>
                    </p:grpSpPr>
                    <p:sp>
                      <p:nvSpPr>
                        <p:cNvPr id="4103" name="Freeform: Shape 4102">
                          <a:extLst>
                            <a:ext uri="{FF2B5EF4-FFF2-40B4-BE49-F238E27FC236}">
                              <a16:creationId xmlns:a16="http://schemas.microsoft.com/office/drawing/2014/main" id="{4E7F69C9-7FEA-BDFF-7478-13B334F82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5358" y="2730139"/>
                          <a:ext cx="303479" cy="186022"/>
                        </a:xfrm>
                        <a:custGeom>
                          <a:avLst/>
                          <a:gdLst>
                            <a:gd name="connsiteX0" fmla="*/ 303452 w 303479"/>
                            <a:gd name="connsiteY0" fmla="*/ 183590 h 186022"/>
                            <a:gd name="connsiteX1" fmla="*/ 298480 w 303479"/>
                            <a:gd name="connsiteY1" fmla="*/ 184071 h 186022"/>
                            <a:gd name="connsiteX2" fmla="*/ 284206 w 303479"/>
                            <a:gd name="connsiteY2" fmla="*/ 184526 h 186022"/>
                            <a:gd name="connsiteX3" fmla="*/ 231733 w 303479"/>
                            <a:gd name="connsiteY3" fmla="*/ 185301 h 186022"/>
                            <a:gd name="connsiteX4" fmla="*/ 58621 w 303479"/>
                            <a:gd name="connsiteY4" fmla="*/ 186023 h 186022"/>
                            <a:gd name="connsiteX5" fmla="*/ 3074 w 303479"/>
                            <a:gd name="connsiteY5" fmla="*/ 185969 h 186022"/>
                            <a:gd name="connsiteX6" fmla="*/ 0 w 303479"/>
                            <a:gd name="connsiteY6" fmla="*/ 185969 h 186022"/>
                            <a:gd name="connsiteX7" fmla="*/ 775 w 303479"/>
                            <a:gd name="connsiteY7" fmla="*/ 183002 h 186022"/>
                            <a:gd name="connsiteX8" fmla="*/ 34644 w 303479"/>
                            <a:gd name="connsiteY8" fmla="*/ 51939 h 186022"/>
                            <a:gd name="connsiteX9" fmla="*/ 44988 w 303479"/>
                            <a:gd name="connsiteY9" fmla="*/ 13687 h 186022"/>
                            <a:gd name="connsiteX10" fmla="*/ 49292 w 303479"/>
                            <a:gd name="connsiteY10" fmla="*/ 0 h 186022"/>
                            <a:gd name="connsiteX11" fmla="*/ 46592 w 303479"/>
                            <a:gd name="connsiteY11" fmla="*/ 14088 h 186022"/>
                            <a:gd name="connsiteX12" fmla="*/ 37611 w 303479"/>
                            <a:gd name="connsiteY12" fmla="*/ 52688 h 186022"/>
                            <a:gd name="connsiteX13" fmla="*/ 5400 w 303479"/>
                            <a:gd name="connsiteY13" fmla="*/ 184178 h 186022"/>
                            <a:gd name="connsiteX14" fmla="*/ 3101 w 303479"/>
                            <a:gd name="connsiteY14" fmla="*/ 181211 h 186022"/>
                            <a:gd name="connsiteX15" fmla="*/ 58648 w 303479"/>
                            <a:gd name="connsiteY15" fmla="*/ 181158 h 186022"/>
                            <a:gd name="connsiteX16" fmla="*/ 231759 w 303479"/>
                            <a:gd name="connsiteY16" fmla="*/ 181879 h 186022"/>
                            <a:gd name="connsiteX17" fmla="*/ 284233 w 303479"/>
                            <a:gd name="connsiteY17" fmla="*/ 182655 h 186022"/>
                            <a:gd name="connsiteX18" fmla="*/ 298507 w 303479"/>
                            <a:gd name="connsiteY18" fmla="*/ 183109 h 186022"/>
                            <a:gd name="connsiteX19" fmla="*/ 303479 w 303479"/>
                            <a:gd name="connsiteY19" fmla="*/ 183590 h 1860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303479" h="186022">
                              <a:moveTo>
                                <a:pt x="303452" y="183590"/>
                              </a:moveTo>
                              <a:cubicBezTo>
                                <a:pt x="303452" y="183751"/>
                                <a:pt x="301742" y="183911"/>
                                <a:pt x="298480" y="184071"/>
                              </a:cubicBezTo>
                              <a:cubicBezTo>
                                <a:pt x="294658" y="184205"/>
                                <a:pt x="289953" y="184339"/>
                                <a:pt x="284206" y="184526"/>
                              </a:cubicBezTo>
                              <a:cubicBezTo>
                                <a:pt x="271108" y="184713"/>
                                <a:pt x="253358" y="184980"/>
                                <a:pt x="231733" y="185301"/>
                              </a:cubicBezTo>
                              <a:cubicBezTo>
                                <a:pt x="187412" y="185755"/>
                                <a:pt x="126225" y="186023"/>
                                <a:pt x="58621" y="186023"/>
                              </a:cubicBezTo>
                              <a:cubicBezTo>
                                <a:pt x="39429" y="186023"/>
                                <a:pt x="20770" y="185969"/>
                                <a:pt x="3074" y="185969"/>
                              </a:cubicBezTo>
                              <a:lnTo>
                                <a:pt x="0" y="185969"/>
                              </a:lnTo>
                              <a:cubicBezTo>
                                <a:pt x="0" y="185969"/>
                                <a:pt x="775" y="183002"/>
                                <a:pt x="775" y="183002"/>
                              </a:cubicBezTo>
                              <a:cubicBezTo>
                                <a:pt x="14248" y="130876"/>
                                <a:pt x="26036" y="85300"/>
                                <a:pt x="34644" y="51939"/>
                              </a:cubicBezTo>
                              <a:cubicBezTo>
                                <a:pt x="38921" y="36168"/>
                                <a:pt x="42396" y="23310"/>
                                <a:pt x="44988" y="13687"/>
                              </a:cubicBezTo>
                              <a:cubicBezTo>
                                <a:pt x="47501" y="4759"/>
                                <a:pt x="48998" y="-53"/>
                                <a:pt x="49292" y="0"/>
                              </a:cubicBezTo>
                              <a:cubicBezTo>
                                <a:pt x="49586" y="81"/>
                                <a:pt x="48624" y="5026"/>
                                <a:pt x="46592" y="14088"/>
                              </a:cubicBezTo>
                              <a:cubicBezTo>
                                <a:pt x="44320" y="23791"/>
                                <a:pt x="41300" y="36756"/>
                                <a:pt x="37611" y="52688"/>
                              </a:cubicBezTo>
                              <a:cubicBezTo>
                                <a:pt x="29404" y="86155"/>
                                <a:pt x="18204" y="131865"/>
                                <a:pt x="5400" y="184178"/>
                              </a:cubicBezTo>
                              <a:lnTo>
                                <a:pt x="3101" y="181211"/>
                              </a:lnTo>
                              <a:cubicBezTo>
                                <a:pt x="20824" y="181211"/>
                                <a:pt x="39482" y="181158"/>
                                <a:pt x="58648" y="181158"/>
                              </a:cubicBezTo>
                              <a:cubicBezTo>
                                <a:pt x="126251" y="181158"/>
                                <a:pt x="187466" y="181425"/>
                                <a:pt x="231759" y="181879"/>
                              </a:cubicBezTo>
                              <a:cubicBezTo>
                                <a:pt x="253385" y="182200"/>
                                <a:pt x="271134" y="182468"/>
                                <a:pt x="284233" y="182655"/>
                              </a:cubicBezTo>
                              <a:cubicBezTo>
                                <a:pt x="289980" y="182842"/>
                                <a:pt x="294685" y="183002"/>
                                <a:pt x="298507" y="183109"/>
                              </a:cubicBezTo>
                              <a:cubicBezTo>
                                <a:pt x="301768" y="183269"/>
                                <a:pt x="303479" y="183430"/>
                                <a:pt x="303479" y="1835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5B64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4" name="Freeform: Shape 4103">
                          <a:extLst>
                            <a:ext uri="{FF2B5EF4-FFF2-40B4-BE49-F238E27FC236}">
                              <a16:creationId xmlns:a16="http://schemas.microsoft.com/office/drawing/2014/main" id="{7990922F-7890-6EFB-7C54-87125351F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3024" y="2869195"/>
                          <a:ext cx="56108" cy="31943"/>
                        </a:xfrm>
                        <a:custGeom>
                          <a:avLst/>
                          <a:gdLst>
                            <a:gd name="connsiteX0" fmla="*/ 0 w 56108"/>
                            <a:gd name="connsiteY0" fmla="*/ 31944 h 31943"/>
                            <a:gd name="connsiteX1" fmla="*/ 7110 w 56108"/>
                            <a:gd name="connsiteY1" fmla="*/ 0 h 31943"/>
                            <a:gd name="connsiteX2" fmla="*/ 56109 w 56108"/>
                            <a:gd name="connsiteY2" fmla="*/ 0 h 31943"/>
                            <a:gd name="connsiteX3" fmla="*/ 49854 w 56108"/>
                            <a:gd name="connsiteY3" fmla="*/ 31944 h 31943"/>
                            <a:gd name="connsiteX4" fmla="*/ 0 w 56108"/>
                            <a:gd name="connsiteY4" fmla="*/ 31944 h 31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6108" h="31943">
                              <a:moveTo>
                                <a:pt x="0" y="31944"/>
                              </a:moveTo>
                              <a:lnTo>
                                <a:pt x="7110" y="0"/>
                              </a:lnTo>
                              <a:lnTo>
                                <a:pt x="56109" y="0"/>
                              </a:lnTo>
                              <a:lnTo>
                                <a:pt x="49854" y="31944"/>
                              </a:lnTo>
                              <a:lnTo>
                                <a:pt x="0" y="319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5" name="Freeform: Shape 4104">
                          <a:extLst>
                            <a:ext uri="{FF2B5EF4-FFF2-40B4-BE49-F238E27FC236}">
                              <a16:creationId xmlns:a16="http://schemas.microsoft.com/office/drawing/2014/main" id="{C87DA279-1A9E-6CFA-A60A-BE93387DB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9639" y="2838294"/>
                          <a:ext cx="63807" cy="62845"/>
                        </a:xfrm>
                        <a:custGeom>
                          <a:avLst/>
                          <a:gdLst>
                            <a:gd name="connsiteX0" fmla="*/ 0 w 63807"/>
                            <a:gd name="connsiteY0" fmla="*/ 62845 h 62845"/>
                            <a:gd name="connsiteX1" fmla="*/ 14809 w 63807"/>
                            <a:gd name="connsiteY1" fmla="*/ 0 h 62845"/>
                            <a:gd name="connsiteX2" fmla="*/ 63807 w 63807"/>
                            <a:gd name="connsiteY2" fmla="*/ 0 h 62845"/>
                            <a:gd name="connsiteX3" fmla="*/ 49880 w 63807"/>
                            <a:gd name="connsiteY3" fmla="*/ 62845 h 62845"/>
                            <a:gd name="connsiteX4" fmla="*/ 0 w 63807"/>
                            <a:gd name="connsiteY4" fmla="*/ 62845 h 628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3807" h="62845">
                              <a:moveTo>
                                <a:pt x="0" y="62845"/>
                              </a:moveTo>
                              <a:lnTo>
                                <a:pt x="14809" y="0"/>
                              </a:lnTo>
                              <a:lnTo>
                                <a:pt x="63807" y="0"/>
                              </a:lnTo>
                              <a:lnTo>
                                <a:pt x="49880" y="62845"/>
                              </a:lnTo>
                              <a:lnTo>
                                <a:pt x="0" y="628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6" name="Freeform: Shape 4105">
                          <a:extLst>
                            <a:ext uri="{FF2B5EF4-FFF2-40B4-BE49-F238E27FC236}">
                              <a16:creationId xmlns:a16="http://schemas.microsoft.com/office/drawing/2014/main" id="{D9208EE0-5151-78A4-E427-5C1E3B65BD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06279" y="2869195"/>
                          <a:ext cx="56135" cy="31943"/>
                        </a:xfrm>
                        <a:custGeom>
                          <a:avLst/>
                          <a:gdLst>
                            <a:gd name="connsiteX0" fmla="*/ 0 w 56135"/>
                            <a:gd name="connsiteY0" fmla="*/ 31944 h 31943"/>
                            <a:gd name="connsiteX1" fmla="*/ 7137 w 56135"/>
                            <a:gd name="connsiteY1" fmla="*/ 0 h 31943"/>
                            <a:gd name="connsiteX2" fmla="*/ 56136 w 56135"/>
                            <a:gd name="connsiteY2" fmla="*/ 0 h 31943"/>
                            <a:gd name="connsiteX3" fmla="*/ 49854 w 56135"/>
                            <a:gd name="connsiteY3" fmla="*/ 31944 h 31943"/>
                            <a:gd name="connsiteX4" fmla="*/ 0 w 56135"/>
                            <a:gd name="connsiteY4" fmla="*/ 31944 h 31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6135" h="31943">
                              <a:moveTo>
                                <a:pt x="0" y="31944"/>
                              </a:moveTo>
                              <a:lnTo>
                                <a:pt x="7137" y="0"/>
                              </a:lnTo>
                              <a:lnTo>
                                <a:pt x="56136" y="0"/>
                              </a:lnTo>
                              <a:lnTo>
                                <a:pt x="49854" y="31944"/>
                              </a:lnTo>
                              <a:lnTo>
                                <a:pt x="0" y="319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7" name="Freeform: Shape 4106">
                          <a:extLst>
                            <a:ext uri="{FF2B5EF4-FFF2-40B4-BE49-F238E27FC236}">
                              <a16:creationId xmlns:a16="http://schemas.microsoft.com/office/drawing/2014/main" id="{05F60005-6938-C641-BC5E-E399413BB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2920" y="2779004"/>
                          <a:ext cx="77039" cy="122134"/>
                        </a:xfrm>
                        <a:custGeom>
                          <a:avLst/>
                          <a:gdLst>
                            <a:gd name="connsiteX0" fmla="*/ 0 w 77039"/>
                            <a:gd name="connsiteY0" fmla="*/ 122135 h 122134"/>
                            <a:gd name="connsiteX1" fmla="*/ 28041 w 77039"/>
                            <a:gd name="connsiteY1" fmla="*/ 0 h 122134"/>
                            <a:gd name="connsiteX2" fmla="*/ 77039 w 77039"/>
                            <a:gd name="connsiteY2" fmla="*/ 0 h 122134"/>
                            <a:gd name="connsiteX3" fmla="*/ 49854 w 77039"/>
                            <a:gd name="connsiteY3" fmla="*/ 122135 h 122134"/>
                            <a:gd name="connsiteX4" fmla="*/ 0 w 77039"/>
                            <a:gd name="connsiteY4" fmla="*/ 122135 h 1221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039" h="122134">
                              <a:moveTo>
                                <a:pt x="0" y="122135"/>
                              </a:moveTo>
                              <a:lnTo>
                                <a:pt x="28041" y="0"/>
                              </a:lnTo>
                              <a:lnTo>
                                <a:pt x="77039" y="0"/>
                              </a:lnTo>
                              <a:lnTo>
                                <a:pt x="49854" y="122135"/>
                              </a:lnTo>
                              <a:lnTo>
                                <a:pt x="0" y="122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099" name="Freeform: Shape 4098">
                        <a:extLst>
                          <a:ext uri="{FF2B5EF4-FFF2-40B4-BE49-F238E27FC236}">
                            <a16:creationId xmlns:a16="http://schemas.microsoft.com/office/drawing/2014/main" id="{7C3C1C04-434D-974E-20CE-3195427E1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1902" y="2934227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5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88"/>
                              <a:pt x="30634" y="4977"/>
                              <a:pt x="19755" y="4896"/>
                            </a:cubicBezTo>
                            <a:cubicBezTo>
                              <a:pt x="8902" y="4790"/>
                              <a:pt x="54" y="3613"/>
                              <a:pt x="0" y="2277"/>
                            </a:cubicBezTo>
                            <a:cubicBezTo>
                              <a:pt x="-53" y="913"/>
                              <a:pt x="8822" y="-76"/>
                              <a:pt x="19808" y="5"/>
                            </a:cubicBezTo>
                            <a:cubicBezTo>
                              <a:pt x="30794" y="112"/>
                              <a:pt x="39642" y="1288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0" name="Freeform: Shape 4099">
                        <a:extLst>
                          <a:ext uri="{FF2B5EF4-FFF2-40B4-BE49-F238E27FC236}">
                            <a16:creationId xmlns:a16="http://schemas.microsoft.com/office/drawing/2014/main" id="{19D63034-2B55-309C-C32A-D659EEC254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6484" y="2934121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4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61"/>
                              <a:pt x="30634" y="4976"/>
                              <a:pt x="19755" y="4896"/>
                            </a:cubicBezTo>
                            <a:cubicBezTo>
                              <a:pt x="8902" y="4789"/>
                              <a:pt x="54" y="3613"/>
                              <a:pt x="0" y="2277"/>
                            </a:cubicBezTo>
                            <a:cubicBezTo>
                              <a:pt x="-53" y="940"/>
                              <a:pt x="8822" y="-76"/>
                              <a:pt x="19808" y="4"/>
                            </a:cubicBezTo>
                            <a:cubicBezTo>
                              <a:pt x="30795" y="111"/>
                              <a:pt x="39643" y="1287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1" name="Freeform: Shape 4100">
                        <a:extLst>
                          <a:ext uri="{FF2B5EF4-FFF2-40B4-BE49-F238E27FC236}">
                            <a16:creationId xmlns:a16="http://schemas.microsoft.com/office/drawing/2014/main" id="{2C569C76-696A-1867-9529-6F2951553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01067" y="2933987"/>
                        <a:ext cx="39562" cy="4927"/>
                      </a:xfrm>
                      <a:custGeom>
                        <a:avLst/>
                        <a:gdLst>
                          <a:gd name="connsiteX0" fmla="*/ 39562 w 39562"/>
                          <a:gd name="connsiteY0" fmla="*/ 2651 h 4927"/>
                          <a:gd name="connsiteX1" fmla="*/ 19754 w 39562"/>
                          <a:gd name="connsiteY1" fmla="*/ 4923 h 4927"/>
                          <a:gd name="connsiteX2" fmla="*/ 0 w 39562"/>
                          <a:gd name="connsiteY2" fmla="*/ 2277 h 4927"/>
                          <a:gd name="connsiteX3" fmla="*/ 19808 w 39562"/>
                          <a:gd name="connsiteY3" fmla="*/ 4 h 4927"/>
                          <a:gd name="connsiteX4" fmla="*/ 39562 w 39562"/>
                          <a:gd name="connsiteY4" fmla="*/ 2624 h 49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27">
                            <a:moveTo>
                              <a:pt x="39562" y="2651"/>
                            </a:moveTo>
                            <a:cubicBezTo>
                              <a:pt x="39482" y="3987"/>
                              <a:pt x="30634" y="5003"/>
                              <a:pt x="19754" y="4923"/>
                            </a:cubicBezTo>
                            <a:cubicBezTo>
                              <a:pt x="8902" y="4816"/>
                              <a:pt x="54" y="3640"/>
                              <a:pt x="0" y="2277"/>
                            </a:cubicBezTo>
                            <a:cubicBezTo>
                              <a:pt x="-53" y="940"/>
                              <a:pt x="8822" y="-76"/>
                              <a:pt x="19808" y="4"/>
                            </a:cubicBezTo>
                            <a:cubicBezTo>
                              <a:pt x="30794" y="111"/>
                              <a:pt x="39642" y="1287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2" name="Freeform: Shape 4101">
                        <a:extLst>
                          <a:ext uri="{FF2B5EF4-FFF2-40B4-BE49-F238E27FC236}">
                            <a16:creationId xmlns:a16="http://schemas.microsoft.com/office/drawing/2014/main" id="{B12B815B-FC0B-A507-BD69-F772F5E06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5676" y="2933907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5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61"/>
                              <a:pt x="30634" y="4977"/>
                              <a:pt x="19755" y="4896"/>
                            </a:cubicBezTo>
                            <a:cubicBezTo>
                              <a:pt x="8902" y="4790"/>
                              <a:pt x="54" y="3613"/>
                              <a:pt x="0" y="2277"/>
                            </a:cubicBezTo>
                            <a:cubicBezTo>
                              <a:pt x="-53" y="913"/>
                              <a:pt x="8822" y="-76"/>
                              <a:pt x="19808" y="5"/>
                            </a:cubicBezTo>
                            <a:cubicBezTo>
                              <a:pt x="30795" y="112"/>
                              <a:pt x="39643" y="1288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467A3AE2-A74A-D17D-24A3-150152870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0584" y="2713325"/>
                      <a:ext cx="109651" cy="4918"/>
                    </a:xfrm>
                    <a:custGeom>
                      <a:avLst/>
                      <a:gdLst>
                        <a:gd name="connsiteX0" fmla="*/ 109651 w 109651"/>
                        <a:gd name="connsiteY0" fmla="*/ 2459 h 4918"/>
                        <a:gd name="connsiteX1" fmla="*/ 54826 w 109651"/>
                        <a:gd name="connsiteY1" fmla="*/ 4918 h 4918"/>
                        <a:gd name="connsiteX2" fmla="*/ 0 w 109651"/>
                        <a:gd name="connsiteY2" fmla="*/ 2459 h 4918"/>
                        <a:gd name="connsiteX3" fmla="*/ 54826 w 109651"/>
                        <a:gd name="connsiteY3" fmla="*/ 0 h 4918"/>
                        <a:gd name="connsiteX4" fmla="*/ 109651 w 109651"/>
                        <a:gd name="connsiteY4" fmla="*/ 2459 h 4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9651" h="4918">
                          <a:moveTo>
                            <a:pt x="109651" y="2459"/>
                          </a:moveTo>
                          <a:cubicBezTo>
                            <a:pt x="109651" y="3823"/>
                            <a:pt x="85112" y="4918"/>
                            <a:pt x="54826" y="4918"/>
                          </a:cubicBezTo>
                          <a:cubicBezTo>
                            <a:pt x="24539" y="4918"/>
                            <a:pt x="0" y="3823"/>
                            <a:pt x="0" y="2459"/>
                          </a:cubicBezTo>
                          <a:cubicBezTo>
                            <a:pt x="0" y="1096"/>
                            <a:pt x="24539" y="0"/>
                            <a:pt x="54826" y="0"/>
                          </a:cubicBezTo>
                          <a:cubicBezTo>
                            <a:pt x="85112" y="0"/>
                            <a:pt x="109651" y="1096"/>
                            <a:pt x="109651" y="2459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6" name="Freeform: Shape 4095">
                      <a:extLst>
                        <a:ext uri="{FF2B5EF4-FFF2-40B4-BE49-F238E27FC236}">
                          <a16:creationId xmlns:a16="http://schemas.microsoft.com/office/drawing/2014/main" id="{2F0C1E87-8522-75F7-8F52-16B895E0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79" y="2699773"/>
                      <a:ext cx="48597" cy="4891"/>
                    </a:xfrm>
                    <a:custGeom>
                      <a:avLst/>
                      <a:gdLst>
                        <a:gd name="connsiteX0" fmla="*/ 48597 w 48597"/>
                        <a:gd name="connsiteY0" fmla="*/ 2432 h 4891"/>
                        <a:gd name="connsiteX1" fmla="*/ 24299 w 48597"/>
                        <a:gd name="connsiteY1" fmla="*/ 4892 h 4891"/>
                        <a:gd name="connsiteX2" fmla="*/ 0 w 48597"/>
                        <a:gd name="connsiteY2" fmla="*/ 2432 h 4891"/>
                        <a:gd name="connsiteX3" fmla="*/ 24299 w 48597"/>
                        <a:gd name="connsiteY3" fmla="*/ 0 h 4891"/>
                        <a:gd name="connsiteX4" fmla="*/ 48597 w 48597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597" h="4891">
                          <a:moveTo>
                            <a:pt x="48597" y="2432"/>
                          </a:moveTo>
                          <a:cubicBezTo>
                            <a:pt x="48597" y="3796"/>
                            <a:pt x="37718" y="4892"/>
                            <a:pt x="24299" y="4892"/>
                          </a:cubicBezTo>
                          <a:cubicBezTo>
                            <a:pt x="10880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10880" y="0"/>
                            <a:pt x="24299" y="0"/>
                          </a:cubicBezTo>
                          <a:cubicBezTo>
                            <a:pt x="37718" y="0"/>
                            <a:pt x="48597" y="1096"/>
                            <a:pt x="48597" y="2432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84F2BBA-36C6-F83D-1EA4-AE2FF3D2AF71}"/>
                    </a:ext>
                  </a:extLst>
                </p:cNvPr>
                <p:cNvSpPr/>
                <p:nvPr/>
              </p:nvSpPr>
              <p:spPr>
                <a:xfrm>
                  <a:off x="3168105" y="3000899"/>
                  <a:ext cx="303586" cy="219757"/>
                </a:xfrm>
                <a:custGeom>
                  <a:avLst/>
                  <a:gdLst>
                    <a:gd name="connsiteX0" fmla="*/ 79445 w 303586"/>
                    <a:gd name="connsiteY0" fmla="*/ 219757 h 219757"/>
                    <a:gd name="connsiteX1" fmla="*/ 303586 w 303586"/>
                    <a:gd name="connsiteY1" fmla="*/ 57526 h 219757"/>
                    <a:gd name="connsiteX2" fmla="*/ 295246 w 303586"/>
                    <a:gd name="connsiteY2" fmla="*/ 43946 h 219757"/>
                    <a:gd name="connsiteX3" fmla="*/ 242853 w 303586"/>
                    <a:gd name="connsiteY3" fmla="*/ 0 h 219757"/>
                    <a:gd name="connsiteX4" fmla="*/ 207808 w 303586"/>
                    <a:gd name="connsiteY4" fmla="*/ 6282 h 219757"/>
                    <a:gd name="connsiteX5" fmla="*/ 0 w 303586"/>
                    <a:gd name="connsiteY5" fmla="*/ 37932 h 219757"/>
                    <a:gd name="connsiteX6" fmla="*/ 79445 w 303586"/>
                    <a:gd name="connsiteY6" fmla="*/ 219757 h 21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3586" h="219757">
                      <a:moveTo>
                        <a:pt x="79445" y="219757"/>
                      </a:moveTo>
                      <a:lnTo>
                        <a:pt x="303586" y="57526"/>
                      </a:lnTo>
                      <a:lnTo>
                        <a:pt x="295246" y="43946"/>
                      </a:lnTo>
                      <a:cubicBezTo>
                        <a:pt x="283003" y="24005"/>
                        <a:pt x="264612" y="8581"/>
                        <a:pt x="242853" y="0"/>
                      </a:cubicBezTo>
                      <a:lnTo>
                        <a:pt x="207808" y="6282"/>
                      </a:lnTo>
                      <a:lnTo>
                        <a:pt x="0" y="37932"/>
                      </a:lnTo>
                      <a:lnTo>
                        <a:pt x="79445" y="21975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D01043E-A712-9007-6D01-6486CCB8568B}"/>
                    </a:ext>
                  </a:extLst>
                </p:cNvPr>
                <p:cNvSpPr/>
                <p:nvPr/>
              </p:nvSpPr>
              <p:spPr>
                <a:xfrm>
                  <a:off x="2443582" y="2955109"/>
                  <a:ext cx="193346" cy="228230"/>
                </a:xfrm>
                <a:custGeom>
                  <a:avLst/>
                  <a:gdLst>
                    <a:gd name="connsiteX0" fmla="*/ 7137 w 193346"/>
                    <a:gd name="connsiteY0" fmla="*/ 228231 h 228230"/>
                    <a:gd name="connsiteX1" fmla="*/ 193347 w 193346"/>
                    <a:gd name="connsiteY1" fmla="*/ 154239 h 228230"/>
                    <a:gd name="connsiteX2" fmla="*/ 151780 w 193346"/>
                    <a:gd name="connsiteY2" fmla="*/ 0 h 228230"/>
                    <a:gd name="connsiteX3" fmla="*/ 0 w 193346"/>
                    <a:gd name="connsiteY3" fmla="*/ 51591 h 228230"/>
                    <a:gd name="connsiteX4" fmla="*/ 7137 w 193346"/>
                    <a:gd name="connsiteY4" fmla="*/ 228231 h 228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46" h="228230">
                      <a:moveTo>
                        <a:pt x="7137" y="228231"/>
                      </a:moveTo>
                      <a:lnTo>
                        <a:pt x="193347" y="154239"/>
                      </a:lnTo>
                      <a:lnTo>
                        <a:pt x="151780" y="0"/>
                      </a:lnTo>
                      <a:lnTo>
                        <a:pt x="0" y="51591"/>
                      </a:lnTo>
                      <a:lnTo>
                        <a:pt x="7137" y="2282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3" name="Graphic 145">
                  <a:extLst>
                    <a:ext uri="{FF2B5EF4-FFF2-40B4-BE49-F238E27FC236}">
                      <a16:creationId xmlns:a16="http://schemas.microsoft.com/office/drawing/2014/main" id="{B50112A6-86B7-CCD0-BDAF-E8F461AB81E0}"/>
                    </a:ext>
                  </a:extLst>
                </p:cNvPr>
                <p:cNvGrpSpPr/>
                <p:nvPr/>
              </p:nvGrpSpPr>
              <p:grpSpPr>
                <a:xfrm>
                  <a:off x="2316877" y="2601028"/>
                  <a:ext cx="969725" cy="768788"/>
                  <a:chOff x="2316877" y="2601028"/>
                  <a:chExt cx="969725" cy="768788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8202ECC6-0FE4-6298-EC34-B1100C34A10B}"/>
                      </a:ext>
                    </a:extLst>
                  </p:cNvPr>
                  <p:cNvSpPr/>
                  <p:nvPr/>
                </p:nvSpPr>
                <p:spPr>
                  <a:xfrm>
                    <a:off x="2316877" y="2601028"/>
                    <a:ext cx="969725" cy="768788"/>
                  </a:xfrm>
                  <a:custGeom>
                    <a:avLst/>
                    <a:gdLst>
                      <a:gd name="connsiteX0" fmla="*/ 922921 w 969725"/>
                      <a:gd name="connsiteY0" fmla="*/ 623959 h 768788"/>
                      <a:gd name="connsiteX1" fmla="*/ 958580 w 969725"/>
                      <a:gd name="connsiteY1" fmla="*/ 498938 h 768788"/>
                      <a:gd name="connsiteX2" fmla="*/ 765608 w 969725"/>
                      <a:gd name="connsiteY2" fmla="*/ 86556 h 768788"/>
                      <a:gd name="connsiteX3" fmla="*/ 746201 w 969725"/>
                      <a:gd name="connsiteY3" fmla="*/ 59931 h 768788"/>
                      <a:gd name="connsiteX4" fmla="*/ 586589 w 969725"/>
                      <a:gd name="connsiteY4" fmla="*/ 5266 h 768788"/>
                      <a:gd name="connsiteX5" fmla="*/ 385357 w 969725"/>
                      <a:gd name="connsiteY5" fmla="*/ 0 h 768788"/>
                      <a:gd name="connsiteX6" fmla="*/ 167978 w 969725"/>
                      <a:gd name="connsiteY6" fmla="*/ 124594 h 768788"/>
                      <a:gd name="connsiteX7" fmla="*/ 11173 w 969725"/>
                      <a:gd name="connsiteY7" fmla="*/ 436039 h 768788"/>
                      <a:gd name="connsiteX8" fmla="*/ 68138 w 969725"/>
                      <a:gd name="connsiteY8" fmla="*/ 580334 h 768788"/>
                      <a:gd name="connsiteX9" fmla="*/ 68138 w 969725"/>
                      <a:gd name="connsiteY9" fmla="*/ 580334 h 768788"/>
                      <a:gd name="connsiteX10" fmla="*/ 198746 w 969725"/>
                      <a:gd name="connsiteY10" fmla="*/ 525321 h 768788"/>
                      <a:gd name="connsiteX11" fmla="*/ 264558 w 969725"/>
                      <a:gd name="connsiteY11" fmla="*/ 378594 h 768788"/>
                      <a:gd name="connsiteX12" fmla="*/ 305992 w 969725"/>
                      <a:gd name="connsiteY12" fmla="*/ 588755 h 768788"/>
                      <a:gd name="connsiteX13" fmla="*/ 246328 w 969725"/>
                      <a:gd name="connsiteY13" fmla="*/ 761946 h 768788"/>
                      <a:gd name="connsiteX14" fmla="*/ 745265 w 969725"/>
                      <a:gd name="connsiteY14" fmla="*/ 768789 h 768788"/>
                      <a:gd name="connsiteX15" fmla="*/ 706906 w 969725"/>
                      <a:gd name="connsiteY15" fmla="*/ 537083 h 768788"/>
                      <a:gd name="connsiteX16" fmla="*/ 694797 w 969725"/>
                      <a:gd name="connsiteY16" fmla="*/ 371884 h 768788"/>
                      <a:gd name="connsiteX17" fmla="*/ 796001 w 969725"/>
                      <a:gd name="connsiteY17" fmla="*/ 580548 h 768788"/>
                      <a:gd name="connsiteX18" fmla="*/ 922921 w 969725"/>
                      <a:gd name="connsiteY18" fmla="*/ 623879 h 768788"/>
                      <a:gd name="connsiteX19" fmla="*/ 922921 w 969725"/>
                      <a:gd name="connsiteY19" fmla="*/ 623879 h 768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69725" h="768788">
                        <a:moveTo>
                          <a:pt x="922921" y="623959"/>
                        </a:moveTo>
                        <a:cubicBezTo>
                          <a:pt x="969326" y="600917"/>
                          <a:pt x="981248" y="545530"/>
                          <a:pt x="958580" y="498938"/>
                        </a:cubicBezTo>
                        <a:lnTo>
                          <a:pt x="765608" y="86556"/>
                        </a:lnTo>
                        <a:cubicBezTo>
                          <a:pt x="761170" y="76371"/>
                          <a:pt x="754595" y="67229"/>
                          <a:pt x="746201" y="59931"/>
                        </a:cubicBezTo>
                        <a:cubicBezTo>
                          <a:pt x="670338" y="-5934"/>
                          <a:pt x="586589" y="5266"/>
                          <a:pt x="586589" y="5266"/>
                        </a:cubicBezTo>
                        <a:lnTo>
                          <a:pt x="385357" y="0"/>
                        </a:lnTo>
                        <a:cubicBezTo>
                          <a:pt x="385357" y="0"/>
                          <a:pt x="227295" y="0"/>
                          <a:pt x="167978" y="124594"/>
                        </a:cubicBezTo>
                        <a:cubicBezTo>
                          <a:pt x="163648" y="133709"/>
                          <a:pt x="71746" y="315963"/>
                          <a:pt x="11173" y="436039"/>
                        </a:cubicBezTo>
                        <a:cubicBezTo>
                          <a:pt x="-16814" y="491506"/>
                          <a:pt x="9837" y="558922"/>
                          <a:pt x="68138" y="580334"/>
                        </a:cubicBezTo>
                        <a:lnTo>
                          <a:pt x="68138" y="580334"/>
                        </a:lnTo>
                        <a:cubicBezTo>
                          <a:pt x="119354" y="599153"/>
                          <a:pt x="176399" y="575122"/>
                          <a:pt x="198746" y="525321"/>
                        </a:cubicBezTo>
                        <a:lnTo>
                          <a:pt x="264558" y="378594"/>
                        </a:lnTo>
                        <a:lnTo>
                          <a:pt x="305992" y="588755"/>
                        </a:lnTo>
                        <a:lnTo>
                          <a:pt x="246328" y="761946"/>
                        </a:lnTo>
                        <a:lnTo>
                          <a:pt x="745265" y="768789"/>
                        </a:lnTo>
                        <a:lnTo>
                          <a:pt x="706906" y="537083"/>
                        </a:lnTo>
                        <a:lnTo>
                          <a:pt x="694797" y="371884"/>
                        </a:lnTo>
                        <a:lnTo>
                          <a:pt x="796001" y="580548"/>
                        </a:lnTo>
                        <a:cubicBezTo>
                          <a:pt x="818910" y="627755"/>
                          <a:pt x="875927" y="647242"/>
                          <a:pt x="922921" y="623879"/>
                        </a:cubicBezTo>
                        <a:lnTo>
                          <a:pt x="922921" y="62387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0B62606-9E3C-AFA2-A0C5-3C0FBBC251AD}"/>
                      </a:ext>
                    </a:extLst>
                  </p:cNvPr>
                  <p:cNvSpPr/>
                  <p:nvPr/>
                </p:nvSpPr>
                <p:spPr>
                  <a:xfrm>
                    <a:off x="2636975" y="3034156"/>
                    <a:ext cx="287465" cy="170740"/>
                  </a:xfrm>
                  <a:custGeom>
                    <a:avLst/>
                    <a:gdLst>
                      <a:gd name="connsiteX0" fmla="*/ 2761 w 287465"/>
                      <a:gd name="connsiteY0" fmla="*/ 151670 h 170740"/>
                      <a:gd name="connsiteX1" fmla="*/ 142725 w 287465"/>
                      <a:gd name="connsiteY1" fmla="*/ 162790 h 170740"/>
                      <a:gd name="connsiteX2" fmla="*/ 264619 w 287465"/>
                      <a:gd name="connsiteY2" fmla="*/ 96764 h 170740"/>
                      <a:gd name="connsiteX3" fmla="*/ 287261 w 287465"/>
                      <a:gd name="connsiteY3" fmla="*/ 39158 h 170740"/>
                      <a:gd name="connsiteX4" fmla="*/ 245721 w 287465"/>
                      <a:gd name="connsiteY4" fmla="*/ 211 h 170740"/>
                      <a:gd name="connsiteX5" fmla="*/ 198380 w 287465"/>
                      <a:gd name="connsiteY5" fmla="*/ 51455 h 170740"/>
                      <a:gd name="connsiteX6" fmla="*/ 3589 w 287465"/>
                      <a:gd name="connsiteY6" fmla="*/ 142929 h 170740"/>
                      <a:gd name="connsiteX7" fmla="*/ 2787 w 287465"/>
                      <a:gd name="connsiteY7" fmla="*/ 151670 h 170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5" h="170740">
                        <a:moveTo>
                          <a:pt x="2761" y="151670"/>
                        </a:moveTo>
                        <a:cubicBezTo>
                          <a:pt x="40532" y="179952"/>
                          <a:pt x="96159" y="170515"/>
                          <a:pt x="142725" y="162790"/>
                        </a:cubicBezTo>
                        <a:cubicBezTo>
                          <a:pt x="189264" y="155038"/>
                          <a:pt x="234280" y="132905"/>
                          <a:pt x="264619" y="96764"/>
                        </a:cubicBezTo>
                        <a:cubicBezTo>
                          <a:pt x="278252" y="80538"/>
                          <a:pt x="289105" y="60249"/>
                          <a:pt x="287261" y="39158"/>
                        </a:cubicBezTo>
                        <a:cubicBezTo>
                          <a:pt x="285416" y="18041"/>
                          <a:pt x="266758" y="-2302"/>
                          <a:pt x="245721" y="211"/>
                        </a:cubicBezTo>
                        <a:cubicBezTo>
                          <a:pt x="221609" y="3098"/>
                          <a:pt x="209981" y="30150"/>
                          <a:pt x="198380" y="51455"/>
                        </a:cubicBezTo>
                        <a:cubicBezTo>
                          <a:pt x="161678" y="118871"/>
                          <a:pt x="78891" y="157738"/>
                          <a:pt x="3589" y="142929"/>
                        </a:cubicBezTo>
                        <a:cubicBezTo>
                          <a:pt x="3589" y="142929"/>
                          <a:pt x="-3922" y="146645"/>
                          <a:pt x="2787" y="15167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5DC8B2F-3847-9716-E887-C7B6B57665D0}"/>
                      </a:ext>
                    </a:extLst>
                  </p:cNvPr>
                  <p:cNvSpPr/>
                  <p:nvPr/>
                </p:nvSpPr>
                <p:spPr>
                  <a:xfrm>
                    <a:off x="2947813" y="2861122"/>
                    <a:ext cx="79605" cy="310028"/>
                  </a:xfrm>
                  <a:custGeom>
                    <a:avLst/>
                    <a:gdLst>
                      <a:gd name="connsiteX0" fmla="*/ 0 w 79605"/>
                      <a:gd name="connsiteY0" fmla="*/ 0 h 310028"/>
                      <a:gd name="connsiteX1" fmla="*/ 26303 w 79605"/>
                      <a:gd name="connsiteY1" fmla="*/ 181264 h 310028"/>
                      <a:gd name="connsiteX2" fmla="*/ 79605 w 79605"/>
                      <a:gd name="connsiteY2" fmla="*/ 310028 h 310028"/>
                      <a:gd name="connsiteX3" fmla="*/ 63888 w 79605"/>
                      <a:gd name="connsiteY3" fmla="*/ 111870 h 310028"/>
                      <a:gd name="connsiteX4" fmla="*/ 0 w 79605"/>
                      <a:gd name="connsiteY4" fmla="*/ 0 h 310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605" h="310028">
                        <a:moveTo>
                          <a:pt x="0" y="0"/>
                        </a:moveTo>
                        <a:cubicBezTo>
                          <a:pt x="11762" y="94922"/>
                          <a:pt x="6496" y="87705"/>
                          <a:pt x="26303" y="181264"/>
                        </a:cubicBezTo>
                        <a:cubicBezTo>
                          <a:pt x="36034" y="227295"/>
                          <a:pt x="47876" y="275331"/>
                          <a:pt x="79605" y="310028"/>
                        </a:cubicBezTo>
                        <a:lnTo>
                          <a:pt x="63888" y="1118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05673E2-7D02-7C08-E4D5-7B4233820E7D}"/>
                    </a:ext>
                  </a:extLst>
                </p:cNvPr>
                <p:cNvSpPr/>
                <p:nvPr/>
              </p:nvSpPr>
              <p:spPr>
                <a:xfrm>
                  <a:off x="2548930" y="3258882"/>
                  <a:ext cx="527139" cy="111014"/>
                </a:xfrm>
                <a:custGeom>
                  <a:avLst/>
                  <a:gdLst>
                    <a:gd name="connsiteX0" fmla="*/ 14301 w 527139"/>
                    <a:gd name="connsiteY0" fmla="*/ 104172 h 111014"/>
                    <a:gd name="connsiteX1" fmla="*/ 0 w 527139"/>
                    <a:gd name="connsiteY1" fmla="*/ 62498 h 111014"/>
                    <a:gd name="connsiteX2" fmla="*/ 37183 w 527139"/>
                    <a:gd name="connsiteY2" fmla="*/ 37744 h 111014"/>
                    <a:gd name="connsiteX3" fmla="*/ 494875 w 527139"/>
                    <a:gd name="connsiteY3" fmla="*/ 0 h 111014"/>
                    <a:gd name="connsiteX4" fmla="*/ 527139 w 527139"/>
                    <a:gd name="connsiteY4" fmla="*/ 60626 h 111014"/>
                    <a:gd name="connsiteX5" fmla="*/ 513239 w 527139"/>
                    <a:gd name="connsiteY5" fmla="*/ 111015 h 111014"/>
                    <a:gd name="connsiteX6" fmla="*/ 14301 w 527139"/>
                    <a:gd name="connsiteY6" fmla="*/ 104172 h 111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7139" h="111014">
                      <a:moveTo>
                        <a:pt x="14301" y="104172"/>
                      </a:moveTo>
                      <a:lnTo>
                        <a:pt x="0" y="62498"/>
                      </a:lnTo>
                      <a:lnTo>
                        <a:pt x="37183" y="37744"/>
                      </a:lnTo>
                      <a:lnTo>
                        <a:pt x="494875" y="0"/>
                      </a:lnTo>
                      <a:lnTo>
                        <a:pt x="527139" y="60626"/>
                      </a:lnTo>
                      <a:lnTo>
                        <a:pt x="513239" y="111015"/>
                      </a:lnTo>
                      <a:lnTo>
                        <a:pt x="14301" y="1041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577F019-FBAC-682C-EC23-5B43AB02A9BA}"/>
                    </a:ext>
                  </a:extLst>
                </p:cNvPr>
                <p:cNvSpPr/>
                <p:nvPr/>
              </p:nvSpPr>
              <p:spPr>
                <a:xfrm>
                  <a:off x="2595328" y="2524924"/>
                  <a:ext cx="140360" cy="282441"/>
                </a:xfrm>
                <a:custGeom>
                  <a:avLst/>
                  <a:gdLst>
                    <a:gd name="connsiteX0" fmla="*/ 62398 w 140360"/>
                    <a:gd name="connsiteY0" fmla="*/ 52848 h 282441"/>
                    <a:gd name="connsiteX1" fmla="*/ 21954 w 140360"/>
                    <a:gd name="connsiteY1" fmla="*/ 96125 h 282441"/>
                    <a:gd name="connsiteX2" fmla="*/ 30588 w 140360"/>
                    <a:gd name="connsiteY2" fmla="*/ 154720 h 282441"/>
                    <a:gd name="connsiteX3" fmla="*/ 39302 w 140360"/>
                    <a:gd name="connsiteY3" fmla="*/ 173619 h 282441"/>
                    <a:gd name="connsiteX4" fmla="*/ 2493 w 140360"/>
                    <a:gd name="connsiteY4" fmla="*/ 205536 h 282441"/>
                    <a:gd name="connsiteX5" fmla="*/ 9818 w 140360"/>
                    <a:gd name="connsiteY5" fmla="*/ 236117 h 282441"/>
                    <a:gd name="connsiteX6" fmla="*/ 37966 w 140360"/>
                    <a:gd name="connsiteY6" fmla="*/ 254935 h 282441"/>
                    <a:gd name="connsiteX7" fmla="*/ 55261 w 140360"/>
                    <a:gd name="connsiteY7" fmla="*/ 282442 h 282441"/>
                    <a:gd name="connsiteX8" fmla="*/ 69001 w 140360"/>
                    <a:gd name="connsiteY8" fmla="*/ 261190 h 282441"/>
                    <a:gd name="connsiteX9" fmla="*/ 57266 w 140360"/>
                    <a:gd name="connsiteY9" fmla="*/ 235208 h 282441"/>
                    <a:gd name="connsiteX10" fmla="*/ 56089 w 140360"/>
                    <a:gd name="connsiteY10" fmla="*/ 207969 h 282441"/>
                    <a:gd name="connsiteX11" fmla="*/ 85173 w 140360"/>
                    <a:gd name="connsiteY11" fmla="*/ 194790 h 282441"/>
                    <a:gd name="connsiteX12" fmla="*/ 106665 w 140360"/>
                    <a:gd name="connsiteY12" fmla="*/ 142531 h 282441"/>
                    <a:gd name="connsiteX13" fmla="*/ 93192 w 140360"/>
                    <a:gd name="connsiteY13" fmla="*/ 101579 h 282441"/>
                    <a:gd name="connsiteX14" fmla="*/ 113321 w 140360"/>
                    <a:gd name="connsiteY14" fmla="*/ 87224 h 282441"/>
                    <a:gd name="connsiteX15" fmla="*/ 140212 w 140360"/>
                    <a:gd name="connsiteY15" fmla="*/ 45443 h 282441"/>
                    <a:gd name="connsiteX16" fmla="*/ 120111 w 140360"/>
                    <a:gd name="connsiteY16" fmla="*/ 0 h 282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360" h="282441">
                      <a:moveTo>
                        <a:pt x="62398" y="52848"/>
                      </a:moveTo>
                      <a:cubicBezTo>
                        <a:pt x="43365" y="60252"/>
                        <a:pt x="28048" y="76638"/>
                        <a:pt x="21954" y="96125"/>
                      </a:cubicBezTo>
                      <a:cubicBezTo>
                        <a:pt x="15859" y="115612"/>
                        <a:pt x="19147" y="137826"/>
                        <a:pt x="30588" y="154720"/>
                      </a:cubicBezTo>
                      <a:cubicBezTo>
                        <a:pt x="34571" y="160574"/>
                        <a:pt x="39676" y="166562"/>
                        <a:pt x="39302" y="173619"/>
                      </a:cubicBezTo>
                      <a:cubicBezTo>
                        <a:pt x="38420" y="190513"/>
                        <a:pt x="11101" y="190968"/>
                        <a:pt x="2493" y="205536"/>
                      </a:cubicBezTo>
                      <a:cubicBezTo>
                        <a:pt x="-3254" y="215266"/>
                        <a:pt x="1665" y="228258"/>
                        <a:pt x="9818" y="236117"/>
                      </a:cubicBezTo>
                      <a:cubicBezTo>
                        <a:pt x="17971" y="243976"/>
                        <a:pt x="28663" y="248493"/>
                        <a:pt x="37966" y="254935"/>
                      </a:cubicBezTo>
                      <a:cubicBezTo>
                        <a:pt x="47268" y="261378"/>
                        <a:pt x="55742" y="271134"/>
                        <a:pt x="55261" y="282442"/>
                      </a:cubicBezTo>
                      <a:cubicBezTo>
                        <a:pt x="64804" y="282174"/>
                        <a:pt x="70444" y="270627"/>
                        <a:pt x="69001" y="261190"/>
                      </a:cubicBezTo>
                      <a:cubicBezTo>
                        <a:pt x="67530" y="251754"/>
                        <a:pt x="61543" y="243762"/>
                        <a:pt x="57266" y="235208"/>
                      </a:cubicBezTo>
                      <a:cubicBezTo>
                        <a:pt x="52989" y="226654"/>
                        <a:pt x="50583" y="215801"/>
                        <a:pt x="56089" y="207969"/>
                      </a:cubicBezTo>
                      <a:cubicBezTo>
                        <a:pt x="62344" y="199094"/>
                        <a:pt x="75069" y="198720"/>
                        <a:pt x="85173" y="194790"/>
                      </a:cubicBezTo>
                      <a:cubicBezTo>
                        <a:pt x="104820" y="187172"/>
                        <a:pt x="115246" y="161777"/>
                        <a:pt x="106665" y="142531"/>
                      </a:cubicBezTo>
                      <a:cubicBezTo>
                        <a:pt x="100517" y="128791"/>
                        <a:pt x="86242" y="114917"/>
                        <a:pt x="93192" y="101579"/>
                      </a:cubicBezTo>
                      <a:cubicBezTo>
                        <a:pt x="97068" y="94147"/>
                        <a:pt x="105997" y="91287"/>
                        <a:pt x="113321" y="87224"/>
                      </a:cubicBezTo>
                      <a:cubicBezTo>
                        <a:pt x="128424" y="78884"/>
                        <a:pt x="138876" y="62631"/>
                        <a:pt x="140212" y="45443"/>
                      </a:cubicBezTo>
                      <a:cubicBezTo>
                        <a:pt x="141549" y="28228"/>
                        <a:pt x="133744" y="10586"/>
                        <a:pt x="120111" y="0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50C7EDE-F200-8020-9CA2-F862CA84260F}"/>
                    </a:ext>
                  </a:extLst>
                </p:cNvPr>
                <p:cNvSpPr/>
                <p:nvPr/>
              </p:nvSpPr>
              <p:spPr>
                <a:xfrm>
                  <a:off x="3441485" y="3019264"/>
                  <a:ext cx="121199" cy="39134"/>
                </a:xfrm>
                <a:custGeom>
                  <a:avLst/>
                  <a:gdLst>
                    <a:gd name="connsiteX0" fmla="*/ 30206 w 121199"/>
                    <a:gd name="connsiteY0" fmla="*/ 39135 h 39134"/>
                    <a:gd name="connsiteX1" fmla="*/ 121199 w 121199"/>
                    <a:gd name="connsiteY1" fmla="*/ 0 h 39134"/>
                    <a:gd name="connsiteX2" fmla="*/ 0 w 121199"/>
                    <a:gd name="connsiteY2" fmla="*/ 0 h 39134"/>
                    <a:gd name="connsiteX3" fmla="*/ 26464 w 121199"/>
                    <a:gd name="connsiteY3" fmla="*/ 34296 h 39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99" h="39134">
                      <a:moveTo>
                        <a:pt x="30206" y="39135"/>
                      </a:moveTo>
                      <a:lnTo>
                        <a:pt x="121199" y="0"/>
                      </a:lnTo>
                      <a:lnTo>
                        <a:pt x="0" y="0"/>
                      </a:lnTo>
                      <a:lnTo>
                        <a:pt x="26464" y="34296"/>
                      </a:lnTo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98A765-FBA2-2D3E-4031-B07BB8AB7E9B}"/>
                  </a:ext>
                </a:extLst>
              </p:cNvPr>
              <p:cNvGrpSpPr/>
              <p:nvPr/>
            </p:nvGrpSpPr>
            <p:grpSpPr>
              <a:xfrm>
                <a:off x="681390" y="1714849"/>
                <a:ext cx="413931" cy="413931"/>
                <a:chOff x="1437786" y="1589807"/>
                <a:chExt cx="408546" cy="408546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8D26BE7-FC8E-F8C0-86ED-3B99A5ACFCA9}"/>
                    </a:ext>
                  </a:extLst>
                </p:cNvPr>
                <p:cNvSpPr/>
                <p:nvPr/>
              </p:nvSpPr>
              <p:spPr>
                <a:xfrm>
                  <a:off x="1437786" y="1589807"/>
                  <a:ext cx="408546" cy="408546"/>
                </a:xfrm>
                <a:custGeom>
                  <a:avLst/>
                  <a:gdLst>
                    <a:gd name="connsiteX0" fmla="*/ 448 w 408546"/>
                    <a:gd name="connsiteY0" fmla="*/ 190881 h 408546"/>
                    <a:gd name="connsiteX1" fmla="*/ 217666 w 408546"/>
                    <a:gd name="connsiteY1" fmla="*/ 448 h 408546"/>
                    <a:gd name="connsiteX2" fmla="*/ 408099 w 408546"/>
                    <a:gd name="connsiteY2" fmla="*/ 217666 h 408546"/>
                    <a:gd name="connsiteX3" fmla="*/ 190881 w 408546"/>
                    <a:gd name="connsiteY3" fmla="*/ 408099 h 408546"/>
                    <a:gd name="connsiteX4" fmla="*/ 448 w 408546"/>
                    <a:gd name="connsiteY4" fmla="*/ 190881 h 408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8546" h="408546">
                      <a:moveTo>
                        <a:pt x="448" y="190881"/>
                      </a:moveTo>
                      <a:cubicBezTo>
                        <a:pt x="7852" y="78316"/>
                        <a:pt x="105101" y="-6957"/>
                        <a:pt x="217666" y="448"/>
                      </a:cubicBezTo>
                      <a:cubicBezTo>
                        <a:pt x="330231" y="7852"/>
                        <a:pt x="415503" y="105074"/>
                        <a:pt x="408099" y="217666"/>
                      </a:cubicBezTo>
                      <a:cubicBezTo>
                        <a:pt x="400694" y="330231"/>
                        <a:pt x="303473" y="415503"/>
                        <a:pt x="190881" y="408099"/>
                      </a:cubicBezTo>
                      <a:cubicBezTo>
                        <a:pt x="78316" y="400694"/>
                        <a:pt x="-6957" y="303473"/>
                        <a:pt x="448" y="1908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0A46E2F-137B-4324-5C10-6807518C784E}"/>
                    </a:ext>
                  </a:extLst>
                </p:cNvPr>
                <p:cNvSpPr/>
                <p:nvPr/>
              </p:nvSpPr>
              <p:spPr>
                <a:xfrm>
                  <a:off x="1639627" y="1679965"/>
                  <a:ext cx="95189" cy="121707"/>
                </a:xfrm>
                <a:custGeom>
                  <a:avLst/>
                  <a:gdLst>
                    <a:gd name="connsiteX0" fmla="*/ 95190 w 95189"/>
                    <a:gd name="connsiteY0" fmla="*/ 120397 h 121707"/>
                    <a:gd name="connsiteX1" fmla="*/ 87972 w 95189"/>
                    <a:gd name="connsiteY1" fmla="*/ 120878 h 121707"/>
                    <a:gd name="connsiteX2" fmla="*/ 68111 w 95189"/>
                    <a:gd name="connsiteY2" fmla="*/ 121279 h 121707"/>
                    <a:gd name="connsiteX3" fmla="*/ 1310 w 95189"/>
                    <a:gd name="connsiteY3" fmla="*/ 121707 h 121707"/>
                    <a:gd name="connsiteX4" fmla="*/ 0 w 95189"/>
                    <a:gd name="connsiteY4" fmla="*/ 121707 h 121707"/>
                    <a:gd name="connsiteX5" fmla="*/ 0 w 95189"/>
                    <a:gd name="connsiteY5" fmla="*/ 120397 h 121707"/>
                    <a:gd name="connsiteX6" fmla="*/ 0 w 95189"/>
                    <a:gd name="connsiteY6" fmla="*/ 107139 h 121707"/>
                    <a:gd name="connsiteX7" fmla="*/ 374 w 95189"/>
                    <a:gd name="connsiteY7" fmla="*/ 31382 h 121707"/>
                    <a:gd name="connsiteX8" fmla="*/ 802 w 95189"/>
                    <a:gd name="connsiteY8" fmla="*/ 8420 h 121707"/>
                    <a:gd name="connsiteX9" fmla="*/ 1310 w 95189"/>
                    <a:gd name="connsiteY9" fmla="*/ 0 h 121707"/>
                    <a:gd name="connsiteX10" fmla="*/ 1818 w 95189"/>
                    <a:gd name="connsiteY10" fmla="*/ 8420 h 121707"/>
                    <a:gd name="connsiteX11" fmla="*/ 2245 w 95189"/>
                    <a:gd name="connsiteY11" fmla="*/ 31382 h 121707"/>
                    <a:gd name="connsiteX12" fmla="*/ 2620 w 95189"/>
                    <a:gd name="connsiteY12" fmla="*/ 107139 h 121707"/>
                    <a:gd name="connsiteX13" fmla="*/ 2620 w 95189"/>
                    <a:gd name="connsiteY13" fmla="*/ 120397 h 121707"/>
                    <a:gd name="connsiteX14" fmla="*/ 1310 w 95189"/>
                    <a:gd name="connsiteY14" fmla="*/ 119087 h 121707"/>
                    <a:gd name="connsiteX15" fmla="*/ 68111 w 95189"/>
                    <a:gd name="connsiteY15" fmla="*/ 119515 h 121707"/>
                    <a:gd name="connsiteX16" fmla="*/ 87972 w 95189"/>
                    <a:gd name="connsiteY16" fmla="*/ 119916 h 121707"/>
                    <a:gd name="connsiteX17" fmla="*/ 95190 w 95189"/>
                    <a:gd name="connsiteY17" fmla="*/ 120397 h 121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89" h="121707">
                      <a:moveTo>
                        <a:pt x="95190" y="120397"/>
                      </a:moveTo>
                      <a:cubicBezTo>
                        <a:pt x="95190" y="120558"/>
                        <a:pt x="92624" y="120718"/>
                        <a:pt x="87972" y="120878"/>
                      </a:cubicBezTo>
                      <a:cubicBezTo>
                        <a:pt x="82867" y="120985"/>
                        <a:pt x="76211" y="121119"/>
                        <a:pt x="68111" y="121279"/>
                      </a:cubicBezTo>
                      <a:cubicBezTo>
                        <a:pt x="51270" y="121520"/>
                        <a:pt x="27800" y="121680"/>
                        <a:pt x="1310" y="121707"/>
                      </a:cubicBezTo>
                      <a:lnTo>
                        <a:pt x="0" y="121707"/>
                      </a:lnTo>
                      <a:cubicBezTo>
                        <a:pt x="0" y="121707"/>
                        <a:pt x="0" y="120397"/>
                        <a:pt x="0" y="120397"/>
                      </a:cubicBezTo>
                      <a:cubicBezTo>
                        <a:pt x="0" y="116147"/>
                        <a:pt x="0" y="111683"/>
                        <a:pt x="0" y="107139"/>
                      </a:cubicBezTo>
                      <a:cubicBezTo>
                        <a:pt x="0" y="77547"/>
                        <a:pt x="160" y="50763"/>
                        <a:pt x="374" y="31382"/>
                      </a:cubicBezTo>
                      <a:cubicBezTo>
                        <a:pt x="535" y="22027"/>
                        <a:pt x="695" y="14301"/>
                        <a:pt x="802" y="8420"/>
                      </a:cubicBezTo>
                      <a:cubicBezTo>
                        <a:pt x="962" y="2994"/>
                        <a:pt x="1123" y="0"/>
                        <a:pt x="1310" y="0"/>
                      </a:cubicBezTo>
                      <a:cubicBezTo>
                        <a:pt x="1497" y="0"/>
                        <a:pt x="1657" y="2994"/>
                        <a:pt x="1818" y="8420"/>
                      </a:cubicBezTo>
                      <a:cubicBezTo>
                        <a:pt x="1925" y="14301"/>
                        <a:pt x="2058" y="22027"/>
                        <a:pt x="2245" y="31382"/>
                      </a:cubicBezTo>
                      <a:cubicBezTo>
                        <a:pt x="2486" y="50763"/>
                        <a:pt x="2620" y="77547"/>
                        <a:pt x="2620" y="107139"/>
                      </a:cubicBezTo>
                      <a:cubicBezTo>
                        <a:pt x="2620" y="111683"/>
                        <a:pt x="2620" y="116147"/>
                        <a:pt x="2620" y="120397"/>
                      </a:cubicBezTo>
                      <a:lnTo>
                        <a:pt x="1310" y="119087"/>
                      </a:lnTo>
                      <a:cubicBezTo>
                        <a:pt x="27800" y="119141"/>
                        <a:pt x="51270" y="119275"/>
                        <a:pt x="68111" y="119515"/>
                      </a:cubicBezTo>
                      <a:cubicBezTo>
                        <a:pt x="76184" y="119676"/>
                        <a:pt x="82867" y="119809"/>
                        <a:pt x="87972" y="119916"/>
                      </a:cubicBezTo>
                      <a:cubicBezTo>
                        <a:pt x="92624" y="120077"/>
                        <a:pt x="95190" y="120237"/>
                        <a:pt x="95190" y="12039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E99CF6C-1BD1-62B9-E345-E8FFD378E48B}"/>
                    </a:ext>
                  </a:extLst>
                </p:cNvPr>
                <p:cNvSpPr/>
                <p:nvPr/>
              </p:nvSpPr>
              <p:spPr>
                <a:xfrm>
                  <a:off x="1640242" y="1623375"/>
                  <a:ext cx="2619" cy="34322"/>
                </a:xfrm>
                <a:custGeom>
                  <a:avLst/>
                  <a:gdLst>
                    <a:gd name="connsiteX0" fmla="*/ 1310 w 2619"/>
                    <a:gd name="connsiteY0" fmla="*/ 0 h 34322"/>
                    <a:gd name="connsiteX1" fmla="*/ 2620 w 2619"/>
                    <a:gd name="connsiteY1" fmla="*/ 17161 h 34322"/>
                    <a:gd name="connsiteX2" fmla="*/ 1310 w 2619"/>
                    <a:gd name="connsiteY2" fmla="*/ 34323 h 34322"/>
                    <a:gd name="connsiteX3" fmla="*/ 0 w 2619"/>
                    <a:gd name="connsiteY3" fmla="*/ 17161 h 34322"/>
                    <a:gd name="connsiteX4" fmla="*/ 1310 w 2619"/>
                    <a:gd name="connsiteY4" fmla="*/ 0 h 34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" h="34322">
                      <a:moveTo>
                        <a:pt x="1310" y="0"/>
                      </a:moveTo>
                      <a:cubicBezTo>
                        <a:pt x="2032" y="0"/>
                        <a:pt x="2620" y="7672"/>
                        <a:pt x="2620" y="17161"/>
                      </a:cubicBezTo>
                      <a:cubicBezTo>
                        <a:pt x="2620" y="26651"/>
                        <a:pt x="2032" y="34323"/>
                        <a:pt x="1310" y="34323"/>
                      </a:cubicBezTo>
                      <a:cubicBezTo>
                        <a:pt x="588" y="34323"/>
                        <a:pt x="0" y="26651"/>
                        <a:pt x="0" y="17161"/>
                      </a:cubicBezTo>
                      <a:cubicBezTo>
                        <a:pt x="0" y="7672"/>
                        <a:pt x="588" y="0"/>
                        <a:pt x="13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51309D9-55AF-30D9-FE90-9B9C7E1AE77B}"/>
                    </a:ext>
                  </a:extLst>
                </p:cNvPr>
                <p:cNvSpPr/>
                <p:nvPr/>
              </p:nvSpPr>
              <p:spPr>
                <a:xfrm>
                  <a:off x="1710696" y="1650869"/>
                  <a:ext cx="23969" cy="23976"/>
                </a:xfrm>
                <a:custGeom>
                  <a:avLst/>
                  <a:gdLst>
                    <a:gd name="connsiteX0" fmla="*/ 23934 w 23969"/>
                    <a:gd name="connsiteY0" fmla="*/ 40 h 23976"/>
                    <a:gd name="connsiteX1" fmla="*/ 12921 w 23969"/>
                    <a:gd name="connsiteY1" fmla="*/ 12924 h 23976"/>
                    <a:gd name="connsiteX2" fmla="*/ 36 w 23969"/>
                    <a:gd name="connsiteY2" fmla="*/ 23937 h 23976"/>
                    <a:gd name="connsiteX3" fmla="*/ 11049 w 23969"/>
                    <a:gd name="connsiteY3" fmla="*/ 11053 h 23976"/>
                    <a:gd name="connsiteX4" fmla="*/ 23934 w 23969"/>
                    <a:gd name="connsiteY4" fmla="*/ 40 h 2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" h="23976">
                      <a:moveTo>
                        <a:pt x="23934" y="40"/>
                      </a:moveTo>
                      <a:cubicBezTo>
                        <a:pt x="24442" y="547"/>
                        <a:pt x="19523" y="6321"/>
                        <a:pt x="12921" y="12924"/>
                      </a:cubicBezTo>
                      <a:cubicBezTo>
                        <a:pt x="6318" y="19527"/>
                        <a:pt x="544" y="24472"/>
                        <a:pt x="36" y="23937"/>
                      </a:cubicBezTo>
                      <a:cubicBezTo>
                        <a:pt x="-472" y="23403"/>
                        <a:pt x="4447" y="17655"/>
                        <a:pt x="11049" y="11053"/>
                      </a:cubicBezTo>
                      <a:cubicBezTo>
                        <a:pt x="17652" y="4450"/>
                        <a:pt x="23426" y="-495"/>
                        <a:pt x="23934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C8AB3121-C3D7-8205-5412-C959DFB38331}"/>
                    </a:ext>
                  </a:extLst>
                </p:cNvPr>
                <p:cNvSpPr/>
                <p:nvPr/>
              </p:nvSpPr>
              <p:spPr>
                <a:xfrm>
                  <a:off x="1760109" y="1710270"/>
                  <a:ext cx="28931" cy="17709"/>
                </a:xfrm>
                <a:custGeom>
                  <a:avLst/>
                  <a:gdLst>
                    <a:gd name="connsiteX0" fmla="*/ 28919 w 28931"/>
                    <a:gd name="connsiteY0" fmla="*/ 89 h 17709"/>
                    <a:gd name="connsiteX1" fmla="*/ 14831 w 28931"/>
                    <a:gd name="connsiteY1" fmla="*/ 9471 h 17709"/>
                    <a:gd name="connsiteX2" fmla="*/ 22 w 28931"/>
                    <a:gd name="connsiteY2" fmla="*/ 17651 h 17709"/>
                    <a:gd name="connsiteX3" fmla="*/ 13468 w 28931"/>
                    <a:gd name="connsiteY3" fmla="*/ 7226 h 17709"/>
                    <a:gd name="connsiteX4" fmla="*/ 28919 w 28931"/>
                    <a:gd name="connsiteY4" fmla="*/ 89 h 1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1" h="17709">
                      <a:moveTo>
                        <a:pt x="28919" y="89"/>
                      </a:moveTo>
                      <a:cubicBezTo>
                        <a:pt x="29266" y="757"/>
                        <a:pt x="22770" y="4660"/>
                        <a:pt x="14831" y="9471"/>
                      </a:cubicBezTo>
                      <a:cubicBezTo>
                        <a:pt x="6892" y="14283"/>
                        <a:pt x="450" y="18239"/>
                        <a:pt x="22" y="17651"/>
                      </a:cubicBezTo>
                      <a:cubicBezTo>
                        <a:pt x="-406" y="17063"/>
                        <a:pt x="5422" y="12091"/>
                        <a:pt x="13468" y="7226"/>
                      </a:cubicBezTo>
                      <a:cubicBezTo>
                        <a:pt x="21514" y="2334"/>
                        <a:pt x="28598" y="-553"/>
                        <a:pt x="28919" y="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3A546FA-2A3E-F544-C07A-3310B22500FF}"/>
                    </a:ext>
                  </a:extLst>
                </p:cNvPr>
                <p:cNvSpPr/>
                <p:nvPr/>
              </p:nvSpPr>
              <p:spPr>
                <a:xfrm>
                  <a:off x="1774165" y="1797262"/>
                  <a:ext cx="46779" cy="2619"/>
                </a:xfrm>
                <a:custGeom>
                  <a:avLst/>
                  <a:gdLst>
                    <a:gd name="connsiteX0" fmla="*/ 46780 w 46779"/>
                    <a:gd name="connsiteY0" fmla="*/ 1310 h 2619"/>
                    <a:gd name="connsiteX1" fmla="*/ 23390 w 46779"/>
                    <a:gd name="connsiteY1" fmla="*/ 2620 h 2619"/>
                    <a:gd name="connsiteX2" fmla="*/ 0 w 46779"/>
                    <a:gd name="connsiteY2" fmla="*/ 1310 h 2619"/>
                    <a:gd name="connsiteX3" fmla="*/ 23390 w 46779"/>
                    <a:gd name="connsiteY3" fmla="*/ 0 h 2619"/>
                    <a:gd name="connsiteX4" fmla="*/ 46780 w 46779"/>
                    <a:gd name="connsiteY4" fmla="*/ 1310 h 2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79" h="2619">
                      <a:moveTo>
                        <a:pt x="46780" y="1310"/>
                      </a:moveTo>
                      <a:cubicBezTo>
                        <a:pt x="46780" y="2032"/>
                        <a:pt x="36301" y="2620"/>
                        <a:pt x="23390" y="2620"/>
                      </a:cubicBezTo>
                      <a:cubicBezTo>
                        <a:pt x="10479" y="2620"/>
                        <a:pt x="0" y="2032"/>
                        <a:pt x="0" y="1310"/>
                      </a:cubicBezTo>
                      <a:cubicBezTo>
                        <a:pt x="0" y="588"/>
                        <a:pt x="10479" y="0"/>
                        <a:pt x="23390" y="0"/>
                      </a:cubicBezTo>
                      <a:cubicBezTo>
                        <a:pt x="36301" y="0"/>
                        <a:pt x="46780" y="588"/>
                        <a:pt x="46780" y="1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7ADA093-2E4F-0FFA-4F1A-F6182F97BFE2}"/>
                    </a:ext>
                  </a:extLst>
                </p:cNvPr>
                <p:cNvSpPr/>
                <p:nvPr/>
              </p:nvSpPr>
              <p:spPr>
                <a:xfrm>
                  <a:off x="1452268" y="1794161"/>
                  <a:ext cx="44213" cy="2619"/>
                </a:xfrm>
                <a:custGeom>
                  <a:avLst/>
                  <a:gdLst>
                    <a:gd name="connsiteX0" fmla="*/ 44213 w 44213"/>
                    <a:gd name="connsiteY0" fmla="*/ 1310 h 2619"/>
                    <a:gd name="connsiteX1" fmla="*/ 22107 w 44213"/>
                    <a:gd name="connsiteY1" fmla="*/ 2620 h 2619"/>
                    <a:gd name="connsiteX2" fmla="*/ 0 w 44213"/>
                    <a:gd name="connsiteY2" fmla="*/ 1310 h 2619"/>
                    <a:gd name="connsiteX3" fmla="*/ 22107 w 44213"/>
                    <a:gd name="connsiteY3" fmla="*/ 0 h 2619"/>
                    <a:gd name="connsiteX4" fmla="*/ 44213 w 44213"/>
                    <a:gd name="connsiteY4" fmla="*/ 1310 h 2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13" h="2619">
                      <a:moveTo>
                        <a:pt x="44213" y="1310"/>
                      </a:moveTo>
                      <a:cubicBezTo>
                        <a:pt x="44213" y="2032"/>
                        <a:pt x="34323" y="2620"/>
                        <a:pt x="22107" y="2620"/>
                      </a:cubicBezTo>
                      <a:cubicBezTo>
                        <a:pt x="9891" y="2620"/>
                        <a:pt x="0" y="2032"/>
                        <a:pt x="0" y="1310"/>
                      </a:cubicBezTo>
                      <a:cubicBezTo>
                        <a:pt x="0" y="588"/>
                        <a:pt x="9891" y="0"/>
                        <a:pt x="22107" y="0"/>
                      </a:cubicBezTo>
                      <a:cubicBezTo>
                        <a:pt x="34323" y="0"/>
                        <a:pt x="44213" y="588"/>
                        <a:pt x="44213" y="1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08CF595-9665-857A-80A9-C4554ED7DC22}"/>
                    </a:ext>
                  </a:extLst>
                </p:cNvPr>
                <p:cNvSpPr/>
                <p:nvPr/>
              </p:nvSpPr>
              <p:spPr>
                <a:xfrm>
                  <a:off x="1484355" y="1861115"/>
                  <a:ext cx="35110" cy="28329"/>
                </a:xfrm>
                <a:custGeom>
                  <a:avLst/>
                  <a:gdLst>
                    <a:gd name="connsiteX0" fmla="*/ 35089 w 35110"/>
                    <a:gd name="connsiteY0" fmla="*/ 34 h 28329"/>
                    <a:gd name="connsiteX1" fmla="*/ 18382 w 35110"/>
                    <a:gd name="connsiteY1" fmla="*/ 15190 h 28329"/>
                    <a:gd name="connsiteX2" fmla="*/ 18 w 35110"/>
                    <a:gd name="connsiteY2" fmla="*/ 28289 h 28329"/>
                    <a:gd name="connsiteX3" fmla="*/ 16725 w 35110"/>
                    <a:gd name="connsiteY3" fmla="*/ 13132 h 28329"/>
                    <a:gd name="connsiteX4" fmla="*/ 35089 w 35110"/>
                    <a:gd name="connsiteY4" fmla="*/ 34 h 2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10" h="28329">
                      <a:moveTo>
                        <a:pt x="35089" y="34"/>
                      </a:moveTo>
                      <a:cubicBezTo>
                        <a:pt x="35570" y="595"/>
                        <a:pt x="28085" y="7358"/>
                        <a:pt x="18382" y="15190"/>
                      </a:cubicBezTo>
                      <a:cubicBezTo>
                        <a:pt x="8678" y="22996"/>
                        <a:pt x="472" y="28877"/>
                        <a:pt x="18" y="28289"/>
                      </a:cubicBezTo>
                      <a:cubicBezTo>
                        <a:pt x="-410" y="27701"/>
                        <a:pt x="7048" y="20911"/>
                        <a:pt x="16725" y="13132"/>
                      </a:cubicBezTo>
                      <a:cubicBezTo>
                        <a:pt x="26374" y="5353"/>
                        <a:pt x="34608" y="-501"/>
                        <a:pt x="35089" y="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8C3354B-EF9F-BEF5-9C4D-6591BBF00C00}"/>
                    </a:ext>
                  </a:extLst>
                </p:cNvPr>
                <p:cNvSpPr/>
                <p:nvPr/>
              </p:nvSpPr>
              <p:spPr>
                <a:xfrm>
                  <a:off x="1552548" y="1911922"/>
                  <a:ext cx="23531" cy="39000"/>
                </a:xfrm>
                <a:custGeom>
                  <a:avLst/>
                  <a:gdLst>
                    <a:gd name="connsiteX0" fmla="*/ 23485 w 23531"/>
                    <a:gd name="connsiteY0" fmla="*/ 17 h 39000"/>
                    <a:gd name="connsiteX1" fmla="*/ 12124 w 23531"/>
                    <a:gd name="connsiteY1" fmla="*/ 19717 h 39000"/>
                    <a:gd name="connsiteX2" fmla="*/ 69 w 23531"/>
                    <a:gd name="connsiteY2" fmla="*/ 38991 h 39000"/>
                    <a:gd name="connsiteX3" fmla="*/ 9852 w 23531"/>
                    <a:gd name="connsiteY3" fmla="*/ 18354 h 39000"/>
                    <a:gd name="connsiteX4" fmla="*/ 23485 w 23531"/>
                    <a:gd name="connsiteY4" fmla="*/ 17 h 3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31" h="39000">
                      <a:moveTo>
                        <a:pt x="23485" y="17"/>
                      </a:moveTo>
                      <a:cubicBezTo>
                        <a:pt x="24100" y="471"/>
                        <a:pt x="18540" y="8998"/>
                        <a:pt x="12124" y="19717"/>
                      </a:cubicBezTo>
                      <a:cubicBezTo>
                        <a:pt x="5655" y="30437"/>
                        <a:pt x="737" y="39338"/>
                        <a:pt x="69" y="38991"/>
                      </a:cubicBezTo>
                      <a:cubicBezTo>
                        <a:pt x="-573" y="38697"/>
                        <a:pt x="3330" y="29180"/>
                        <a:pt x="9852" y="18354"/>
                      </a:cubicBezTo>
                      <a:cubicBezTo>
                        <a:pt x="16348" y="7501"/>
                        <a:pt x="22924" y="-411"/>
                        <a:pt x="23485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CE72706-27FB-405C-463C-AF488F1DDF59}"/>
                    </a:ext>
                  </a:extLst>
                </p:cNvPr>
                <p:cNvSpPr/>
                <p:nvPr/>
              </p:nvSpPr>
              <p:spPr>
                <a:xfrm>
                  <a:off x="1640242" y="1930650"/>
                  <a:ext cx="2619" cy="46779"/>
                </a:xfrm>
                <a:custGeom>
                  <a:avLst/>
                  <a:gdLst>
                    <a:gd name="connsiteX0" fmla="*/ 1310 w 2619"/>
                    <a:gd name="connsiteY0" fmla="*/ 46780 h 46779"/>
                    <a:gd name="connsiteX1" fmla="*/ 0 w 2619"/>
                    <a:gd name="connsiteY1" fmla="*/ 23390 h 46779"/>
                    <a:gd name="connsiteX2" fmla="*/ 1310 w 2619"/>
                    <a:gd name="connsiteY2" fmla="*/ 0 h 46779"/>
                    <a:gd name="connsiteX3" fmla="*/ 2620 w 2619"/>
                    <a:gd name="connsiteY3" fmla="*/ 23390 h 46779"/>
                    <a:gd name="connsiteX4" fmla="*/ 1310 w 2619"/>
                    <a:gd name="connsiteY4" fmla="*/ 46780 h 4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" h="46779">
                      <a:moveTo>
                        <a:pt x="1310" y="46780"/>
                      </a:moveTo>
                      <a:cubicBezTo>
                        <a:pt x="588" y="46780"/>
                        <a:pt x="0" y="36301"/>
                        <a:pt x="0" y="23390"/>
                      </a:cubicBezTo>
                      <a:cubicBezTo>
                        <a:pt x="0" y="10479"/>
                        <a:pt x="588" y="0"/>
                        <a:pt x="1310" y="0"/>
                      </a:cubicBezTo>
                      <a:cubicBezTo>
                        <a:pt x="2032" y="0"/>
                        <a:pt x="2620" y="10479"/>
                        <a:pt x="2620" y="23390"/>
                      </a:cubicBezTo>
                      <a:cubicBezTo>
                        <a:pt x="2620" y="36301"/>
                        <a:pt x="2032" y="46780"/>
                        <a:pt x="1310" y="467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0F033E0-4C30-C8BE-B30D-51A18A787C5A}"/>
                    </a:ext>
                  </a:extLst>
                </p:cNvPr>
                <p:cNvSpPr/>
                <p:nvPr/>
              </p:nvSpPr>
              <p:spPr>
                <a:xfrm>
                  <a:off x="1707360" y="1915736"/>
                  <a:ext cx="35064" cy="30569"/>
                </a:xfrm>
                <a:custGeom>
                  <a:avLst/>
                  <a:gdLst>
                    <a:gd name="connsiteX0" fmla="*/ 35049 w 35064"/>
                    <a:gd name="connsiteY0" fmla="*/ 30525 h 30569"/>
                    <a:gd name="connsiteX1" fmla="*/ 15749 w 35064"/>
                    <a:gd name="connsiteY1" fmla="*/ 17320 h 30569"/>
                    <a:gd name="connsiteX2" fmla="*/ 31 w 35064"/>
                    <a:gd name="connsiteY2" fmla="*/ 25 h 30569"/>
                    <a:gd name="connsiteX3" fmla="*/ 17486 w 35064"/>
                    <a:gd name="connsiteY3" fmla="*/ 15342 h 30569"/>
                    <a:gd name="connsiteX4" fmla="*/ 35049 w 35064"/>
                    <a:gd name="connsiteY4" fmla="*/ 30552 h 3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64" h="30569">
                      <a:moveTo>
                        <a:pt x="35049" y="30525"/>
                      </a:moveTo>
                      <a:cubicBezTo>
                        <a:pt x="34674" y="31113"/>
                        <a:pt x="25532" y="25847"/>
                        <a:pt x="15749" y="17320"/>
                      </a:cubicBezTo>
                      <a:cubicBezTo>
                        <a:pt x="5965" y="8819"/>
                        <a:pt x="-504" y="452"/>
                        <a:pt x="31" y="25"/>
                      </a:cubicBezTo>
                      <a:cubicBezTo>
                        <a:pt x="592" y="-483"/>
                        <a:pt x="7863" y="6975"/>
                        <a:pt x="17486" y="15342"/>
                      </a:cubicBezTo>
                      <a:cubicBezTo>
                        <a:pt x="27083" y="23735"/>
                        <a:pt x="35476" y="29910"/>
                        <a:pt x="35049" y="305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FBE5EF9-BF84-8A1F-A4D9-DEAD24C6F996}"/>
                    </a:ext>
                  </a:extLst>
                </p:cNvPr>
                <p:cNvSpPr/>
                <p:nvPr/>
              </p:nvSpPr>
              <p:spPr>
                <a:xfrm>
                  <a:off x="1760583" y="1866118"/>
                  <a:ext cx="29196" cy="29196"/>
                </a:xfrm>
                <a:custGeom>
                  <a:avLst/>
                  <a:gdLst>
                    <a:gd name="connsiteX0" fmla="*/ 29167 w 29196"/>
                    <a:gd name="connsiteY0" fmla="*/ 29167 h 29196"/>
                    <a:gd name="connsiteX1" fmla="*/ 13662 w 29196"/>
                    <a:gd name="connsiteY1" fmla="*/ 15534 h 29196"/>
                    <a:gd name="connsiteX2" fmla="*/ 30 w 29196"/>
                    <a:gd name="connsiteY2" fmla="*/ 30 h 29196"/>
                    <a:gd name="connsiteX3" fmla="*/ 15534 w 29196"/>
                    <a:gd name="connsiteY3" fmla="*/ 13662 h 29196"/>
                    <a:gd name="connsiteX4" fmla="*/ 29167 w 29196"/>
                    <a:gd name="connsiteY4" fmla="*/ 29167 h 29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96" h="29196">
                      <a:moveTo>
                        <a:pt x="29167" y="29167"/>
                      </a:moveTo>
                      <a:cubicBezTo>
                        <a:pt x="28659" y="29674"/>
                        <a:pt x="21709" y="23580"/>
                        <a:pt x="13662" y="15534"/>
                      </a:cubicBezTo>
                      <a:cubicBezTo>
                        <a:pt x="5616" y="7488"/>
                        <a:pt x="-478" y="564"/>
                        <a:pt x="30" y="30"/>
                      </a:cubicBezTo>
                      <a:cubicBezTo>
                        <a:pt x="537" y="-478"/>
                        <a:pt x="7488" y="5616"/>
                        <a:pt x="15534" y="13662"/>
                      </a:cubicBezTo>
                      <a:cubicBezTo>
                        <a:pt x="23580" y="21709"/>
                        <a:pt x="29674" y="28632"/>
                        <a:pt x="29167" y="291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E4E0C54-8970-08FC-2D00-BB478A46CAA6}"/>
                    </a:ext>
                  </a:extLst>
                </p:cNvPr>
                <p:cNvSpPr/>
                <p:nvPr/>
              </p:nvSpPr>
              <p:spPr>
                <a:xfrm>
                  <a:off x="1491770" y="1707010"/>
                  <a:ext cx="25568" cy="25569"/>
                </a:xfrm>
                <a:custGeom>
                  <a:avLst/>
                  <a:gdLst>
                    <a:gd name="connsiteX0" fmla="*/ 25509 w 25568"/>
                    <a:gd name="connsiteY0" fmla="*/ 25535 h 25569"/>
                    <a:gd name="connsiteX1" fmla="*/ 11849 w 25568"/>
                    <a:gd name="connsiteY1" fmla="*/ 13720 h 25569"/>
                    <a:gd name="connsiteX2" fmla="*/ 34 w 25568"/>
                    <a:gd name="connsiteY2" fmla="*/ 34 h 25569"/>
                    <a:gd name="connsiteX3" fmla="*/ 13720 w 25568"/>
                    <a:gd name="connsiteY3" fmla="*/ 11849 h 25569"/>
                    <a:gd name="connsiteX4" fmla="*/ 25535 w 25568"/>
                    <a:gd name="connsiteY4" fmla="*/ 25509 h 25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68" h="25569">
                      <a:moveTo>
                        <a:pt x="25509" y="25535"/>
                      </a:moveTo>
                      <a:cubicBezTo>
                        <a:pt x="25001" y="26043"/>
                        <a:pt x="18879" y="20777"/>
                        <a:pt x="11849" y="13720"/>
                      </a:cubicBezTo>
                      <a:cubicBezTo>
                        <a:pt x="4819" y="6690"/>
                        <a:pt x="-474" y="568"/>
                        <a:pt x="34" y="34"/>
                      </a:cubicBezTo>
                      <a:cubicBezTo>
                        <a:pt x="542" y="-474"/>
                        <a:pt x="6663" y="4792"/>
                        <a:pt x="13720" y="11849"/>
                      </a:cubicBezTo>
                      <a:cubicBezTo>
                        <a:pt x="20750" y="18879"/>
                        <a:pt x="26043" y="25001"/>
                        <a:pt x="25535" y="25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781A543-2CC7-923E-80FD-45EC9A466738}"/>
                    </a:ext>
                  </a:extLst>
                </p:cNvPr>
                <p:cNvSpPr/>
                <p:nvPr/>
              </p:nvSpPr>
              <p:spPr>
                <a:xfrm>
                  <a:off x="1550658" y="1646062"/>
                  <a:ext cx="25089" cy="24982"/>
                </a:xfrm>
                <a:custGeom>
                  <a:avLst/>
                  <a:gdLst>
                    <a:gd name="connsiteX0" fmla="*/ 25055 w 25089"/>
                    <a:gd name="connsiteY0" fmla="*/ 24948 h 24982"/>
                    <a:gd name="connsiteX1" fmla="*/ 11609 w 25089"/>
                    <a:gd name="connsiteY1" fmla="*/ 13427 h 24982"/>
                    <a:gd name="connsiteX2" fmla="*/ 34 w 25089"/>
                    <a:gd name="connsiteY2" fmla="*/ 35 h 24982"/>
                    <a:gd name="connsiteX3" fmla="*/ 13480 w 25089"/>
                    <a:gd name="connsiteY3" fmla="*/ 11556 h 24982"/>
                    <a:gd name="connsiteX4" fmla="*/ 25055 w 25089"/>
                    <a:gd name="connsiteY4" fmla="*/ 24948 h 24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89" h="24982">
                      <a:moveTo>
                        <a:pt x="25055" y="24948"/>
                      </a:moveTo>
                      <a:cubicBezTo>
                        <a:pt x="24547" y="25456"/>
                        <a:pt x="18532" y="20324"/>
                        <a:pt x="11609" y="13427"/>
                      </a:cubicBezTo>
                      <a:cubicBezTo>
                        <a:pt x="4712" y="6557"/>
                        <a:pt x="-474" y="569"/>
                        <a:pt x="34" y="35"/>
                      </a:cubicBezTo>
                      <a:cubicBezTo>
                        <a:pt x="542" y="-473"/>
                        <a:pt x="6557" y="4659"/>
                        <a:pt x="13480" y="11556"/>
                      </a:cubicBezTo>
                      <a:cubicBezTo>
                        <a:pt x="20377" y="18426"/>
                        <a:pt x="25563" y="24414"/>
                        <a:pt x="25055" y="249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4E8E95-D666-A3C9-0076-D9D6D47EEBB5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2446326"/>
              <a:ext cx="1410414" cy="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741672-E997-91F3-930C-1A9FADBE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4387414"/>
              <a:ext cx="1410414" cy="0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820708-9775-0660-CEA4-F7187A5B7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1475782"/>
              <a:ext cx="485184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5B0465-6F72-BB1B-565A-9342B9CCAFD8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3416870"/>
              <a:ext cx="485184" cy="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7AA22D-046F-C4E9-DC40-BC51817686BB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5357956"/>
              <a:ext cx="485184" cy="0"/>
            </a:xfrm>
            <a:prstGeom prst="line">
              <a:avLst/>
            </a:prstGeom>
            <a:ln w="31750">
              <a:solidFill>
                <a:schemeClr val="accent5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ctagon 10">
              <a:extLst>
                <a:ext uri="{FF2B5EF4-FFF2-40B4-BE49-F238E27FC236}">
                  <a16:creationId xmlns:a16="http://schemas.microsoft.com/office/drawing/2014/main" id="{4CDCBAA0-0FB0-71D4-7609-58C9F5278B4D}"/>
                </a:ext>
              </a:extLst>
            </p:cNvPr>
            <p:cNvSpPr/>
            <p:nvPr/>
          </p:nvSpPr>
          <p:spPr bwMode="auto">
            <a:xfrm>
              <a:off x="5311117" y="1035135"/>
              <a:ext cx="2772387" cy="876286"/>
            </a:xfrm>
            <a:prstGeom prst="octagon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Octagon 11">
              <a:extLst>
                <a:ext uri="{FF2B5EF4-FFF2-40B4-BE49-F238E27FC236}">
                  <a16:creationId xmlns:a16="http://schemas.microsoft.com/office/drawing/2014/main" id="{35B6953E-0C4D-B3B1-B81E-C7E611E7833B}"/>
                </a:ext>
              </a:extLst>
            </p:cNvPr>
            <p:cNvSpPr/>
            <p:nvPr/>
          </p:nvSpPr>
          <p:spPr bwMode="auto">
            <a:xfrm>
              <a:off x="6280664" y="2005380"/>
              <a:ext cx="2772387" cy="876286"/>
            </a:xfrm>
            <a:prstGeom prst="octagon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Octagon 12">
              <a:extLst>
                <a:ext uri="{FF2B5EF4-FFF2-40B4-BE49-F238E27FC236}">
                  <a16:creationId xmlns:a16="http://schemas.microsoft.com/office/drawing/2014/main" id="{9460FA0D-8029-F35B-E1E5-4C2C847F838B}"/>
                </a:ext>
              </a:extLst>
            </p:cNvPr>
            <p:cNvSpPr/>
            <p:nvPr/>
          </p:nvSpPr>
          <p:spPr bwMode="auto">
            <a:xfrm>
              <a:off x="5311117" y="2968925"/>
              <a:ext cx="2772387" cy="876286"/>
            </a:xfrm>
            <a:prstGeom prst="octagon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Octagon 13">
              <a:extLst>
                <a:ext uri="{FF2B5EF4-FFF2-40B4-BE49-F238E27FC236}">
                  <a16:creationId xmlns:a16="http://schemas.microsoft.com/office/drawing/2014/main" id="{1AD8D64D-E31D-D133-7CEA-4C1A6EB1675B}"/>
                </a:ext>
              </a:extLst>
            </p:cNvPr>
            <p:cNvSpPr/>
            <p:nvPr/>
          </p:nvSpPr>
          <p:spPr bwMode="auto">
            <a:xfrm>
              <a:off x="5311117" y="4926537"/>
              <a:ext cx="2772387" cy="876286"/>
            </a:xfrm>
            <a:prstGeom prst="octagon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Octagon 14">
              <a:extLst>
                <a:ext uri="{FF2B5EF4-FFF2-40B4-BE49-F238E27FC236}">
                  <a16:creationId xmlns:a16="http://schemas.microsoft.com/office/drawing/2014/main" id="{DBF9F0E1-D6EA-4892-D9A3-E7451169B472}"/>
                </a:ext>
              </a:extLst>
            </p:cNvPr>
            <p:cNvSpPr/>
            <p:nvPr/>
          </p:nvSpPr>
          <p:spPr bwMode="auto">
            <a:xfrm>
              <a:off x="6280664" y="3944587"/>
              <a:ext cx="2772387" cy="876286"/>
            </a:xfrm>
            <a:prstGeom prst="octagon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756922-85D6-1FF6-34D1-4B079D07ED87}"/>
                </a:ext>
              </a:extLst>
            </p:cNvPr>
            <p:cNvSpPr/>
            <p:nvPr/>
          </p:nvSpPr>
          <p:spPr bwMode="auto">
            <a:xfrm>
              <a:off x="648369" y="5401283"/>
              <a:ext cx="3576733" cy="295713"/>
            </a:xfrm>
            <a:custGeom>
              <a:avLst/>
              <a:gdLst>
                <a:gd name="connsiteX0" fmla="*/ 62256 w 3576733"/>
                <a:gd name="connsiteY0" fmla="*/ 172841 h 295713"/>
                <a:gd name="connsiteX1" fmla="*/ 62256 w 3576733"/>
                <a:gd name="connsiteY1" fmla="*/ 238373 h 295713"/>
                <a:gd name="connsiteX2" fmla="*/ 133931 w 3576733"/>
                <a:gd name="connsiteY2" fmla="*/ 238373 h 295713"/>
                <a:gd name="connsiteX3" fmla="*/ 153386 w 3576733"/>
                <a:gd name="connsiteY3" fmla="*/ 231615 h 295713"/>
                <a:gd name="connsiteX4" fmla="*/ 160554 w 3576733"/>
                <a:gd name="connsiteY4" fmla="*/ 212569 h 295713"/>
                <a:gd name="connsiteX5" fmla="*/ 160554 w 3576733"/>
                <a:gd name="connsiteY5" fmla="*/ 198644 h 295713"/>
                <a:gd name="connsiteX6" fmla="*/ 153386 w 3576733"/>
                <a:gd name="connsiteY6" fmla="*/ 179599 h 295713"/>
                <a:gd name="connsiteX7" fmla="*/ 133931 w 3576733"/>
                <a:gd name="connsiteY7" fmla="*/ 172841 h 295713"/>
                <a:gd name="connsiteX8" fmla="*/ 3135439 w 3576733"/>
                <a:gd name="connsiteY8" fmla="*/ 61436 h 295713"/>
                <a:gd name="connsiteX9" fmla="*/ 3103902 w 3576733"/>
                <a:gd name="connsiteY9" fmla="*/ 169974 h 295713"/>
                <a:gd name="connsiteX10" fmla="*/ 3169434 w 3576733"/>
                <a:gd name="connsiteY10" fmla="*/ 169974 h 295713"/>
                <a:gd name="connsiteX11" fmla="*/ 3137487 w 3576733"/>
                <a:gd name="connsiteY11" fmla="*/ 61436 h 295713"/>
                <a:gd name="connsiteX12" fmla="*/ 2529231 w 3576733"/>
                <a:gd name="connsiteY12" fmla="*/ 58979 h 295713"/>
                <a:gd name="connsiteX13" fmla="*/ 2529231 w 3576733"/>
                <a:gd name="connsiteY13" fmla="*/ 133521 h 295713"/>
                <a:gd name="connsiteX14" fmla="*/ 2594763 w 3576733"/>
                <a:gd name="connsiteY14" fmla="*/ 133521 h 295713"/>
                <a:gd name="connsiteX15" fmla="*/ 2616675 w 3576733"/>
                <a:gd name="connsiteY15" fmla="*/ 126354 h 295713"/>
                <a:gd name="connsiteX16" fmla="*/ 2624662 w 3576733"/>
                <a:gd name="connsiteY16" fmla="*/ 105261 h 295713"/>
                <a:gd name="connsiteX17" fmla="*/ 2624662 w 3576733"/>
                <a:gd name="connsiteY17" fmla="*/ 87239 h 295713"/>
                <a:gd name="connsiteX18" fmla="*/ 2616675 w 3576733"/>
                <a:gd name="connsiteY18" fmla="*/ 66146 h 295713"/>
                <a:gd name="connsiteX19" fmla="*/ 2594763 w 3576733"/>
                <a:gd name="connsiteY19" fmla="*/ 58979 h 295713"/>
                <a:gd name="connsiteX20" fmla="*/ 62256 w 3576733"/>
                <a:gd name="connsiteY20" fmla="*/ 57340 h 295713"/>
                <a:gd name="connsiteX21" fmla="*/ 62256 w 3576733"/>
                <a:gd name="connsiteY21" fmla="*/ 122053 h 295713"/>
                <a:gd name="connsiteX22" fmla="*/ 124102 w 3576733"/>
                <a:gd name="connsiteY22" fmla="*/ 122053 h 295713"/>
                <a:gd name="connsiteX23" fmla="*/ 143352 w 3576733"/>
                <a:gd name="connsiteY23" fmla="*/ 115091 h 295713"/>
                <a:gd name="connsiteX24" fmla="*/ 150314 w 3576733"/>
                <a:gd name="connsiteY24" fmla="*/ 95841 h 295713"/>
                <a:gd name="connsiteX25" fmla="*/ 150314 w 3576733"/>
                <a:gd name="connsiteY25" fmla="*/ 83553 h 295713"/>
                <a:gd name="connsiteX26" fmla="*/ 143352 w 3576733"/>
                <a:gd name="connsiteY26" fmla="*/ 64303 h 295713"/>
                <a:gd name="connsiteX27" fmla="*/ 124102 w 3576733"/>
                <a:gd name="connsiteY27" fmla="*/ 57340 h 295713"/>
                <a:gd name="connsiteX28" fmla="*/ 3343276 w 3576733"/>
                <a:gd name="connsiteY28" fmla="*/ 4915 h 295713"/>
                <a:gd name="connsiteX29" fmla="*/ 3411265 w 3576733"/>
                <a:gd name="connsiteY29" fmla="*/ 4915 h 295713"/>
                <a:gd name="connsiteX30" fmla="*/ 3489494 w 3576733"/>
                <a:gd name="connsiteY30" fmla="*/ 140075 h 295713"/>
                <a:gd name="connsiteX31" fmla="*/ 3516935 w 3576733"/>
                <a:gd name="connsiteY31" fmla="*/ 197415 h 295713"/>
                <a:gd name="connsiteX32" fmla="*/ 3518164 w 3576733"/>
                <a:gd name="connsiteY32" fmla="*/ 197415 h 295713"/>
                <a:gd name="connsiteX33" fmla="*/ 3518164 w 3576733"/>
                <a:gd name="connsiteY33" fmla="*/ 4915 h 295713"/>
                <a:gd name="connsiteX34" fmla="*/ 3576733 w 3576733"/>
                <a:gd name="connsiteY34" fmla="*/ 4915 h 295713"/>
                <a:gd name="connsiteX35" fmla="*/ 3576733 w 3576733"/>
                <a:gd name="connsiteY35" fmla="*/ 290798 h 295713"/>
                <a:gd name="connsiteX36" fmla="*/ 3508744 w 3576733"/>
                <a:gd name="connsiteY36" fmla="*/ 290798 h 295713"/>
                <a:gd name="connsiteX37" fmla="*/ 3430515 w 3576733"/>
                <a:gd name="connsiteY37" fmla="*/ 155638 h 295713"/>
                <a:gd name="connsiteX38" fmla="*/ 3403074 w 3576733"/>
                <a:gd name="connsiteY38" fmla="*/ 98298 h 295713"/>
                <a:gd name="connsiteX39" fmla="*/ 3401845 w 3576733"/>
                <a:gd name="connsiteY39" fmla="*/ 98298 h 295713"/>
                <a:gd name="connsiteX40" fmla="*/ 3401845 w 3576733"/>
                <a:gd name="connsiteY40" fmla="*/ 290798 h 295713"/>
                <a:gd name="connsiteX41" fmla="*/ 3343276 w 3576733"/>
                <a:gd name="connsiteY41" fmla="*/ 290798 h 295713"/>
                <a:gd name="connsiteX42" fmla="*/ 3099806 w 3576733"/>
                <a:gd name="connsiteY42" fmla="*/ 4915 h 295713"/>
                <a:gd name="connsiteX43" fmla="*/ 3176806 w 3576733"/>
                <a:gd name="connsiteY43" fmla="*/ 4915 h 295713"/>
                <a:gd name="connsiteX44" fmla="*/ 3269780 w 3576733"/>
                <a:gd name="connsiteY44" fmla="*/ 290798 h 295713"/>
                <a:gd name="connsiteX45" fmla="*/ 3205067 w 3576733"/>
                <a:gd name="connsiteY45" fmla="*/ 290798 h 295713"/>
                <a:gd name="connsiteX46" fmla="*/ 3184588 w 3576733"/>
                <a:gd name="connsiteY46" fmla="*/ 222809 h 295713"/>
                <a:gd name="connsiteX47" fmla="*/ 3089157 w 3576733"/>
                <a:gd name="connsiteY47" fmla="*/ 222809 h 295713"/>
                <a:gd name="connsiteX48" fmla="*/ 3068678 w 3576733"/>
                <a:gd name="connsiteY48" fmla="*/ 290798 h 295713"/>
                <a:gd name="connsiteX49" fmla="*/ 3005604 w 3576733"/>
                <a:gd name="connsiteY49" fmla="*/ 290798 h 295713"/>
                <a:gd name="connsiteX50" fmla="*/ 2771775 w 3576733"/>
                <a:gd name="connsiteY50" fmla="*/ 4915 h 295713"/>
                <a:gd name="connsiteX51" fmla="*/ 2834030 w 3576733"/>
                <a:gd name="connsiteY51" fmla="*/ 4915 h 295713"/>
                <a:gd name="connsiteX52" fmla="*/ 2834030 w 3576733"/>
                <a:gd name="connsiteY52" fmla="*/ 235506 h 295713"/>
                <a:gd name="connsiteX53" fmla="*/ 2942977 w 3576733"/>
                <a:gd name="connsiteY53" fmla="*/ 235506 h 295713"/>
                <a:gd name="connsiteX54" fmla="*/ 2942977 w 3576733"/>
                <a:gd name="connsiteY54" fmla="*/ 290798 h 295713"/>
                <a:gd name="connsiteX55" fmla="*/ 2771775 w 3576733"/>
                <a:gd name="connsiteY55" fmla="*/ 290798 h 295713"/>
                <a:gd name="connsiteX56" fmla="*/ 2466976 w 3576733"/>
                <a:gd name="connsiteY56" fmla="*/ 4915 h 295713"/>
                <a:gd name="connsiteX57" fmla="*/ 2602135 w 3576733"/>
                <a:gd name="connsiteY57" fmla="*/ 4915 h 295713"/>
                <a:gd name="connsiteX58" fmla="*/ 2638178 w 3576733"/>
                <a:gd name="connsiteY58" fmla="*/ 11673 h 295713"/>
                <a:gd name="connsiteX59" fmla="*/ 2665415 w 3576733"/>
                <a:gd name="connsiteY59" fmla="*/ 30309 h 295713"/>
                <a:gd name="connsiteX60" fmla="*/ 2682822 w 3576733"/>
                <a:gd name="connsiteY60" fmla="*/ 59184 h 295713"/>
                <a:gd name="connsiteX61" fmla="*/ 2688965 w 3576733"/>
                <a:gd name="connsiteY61" fmla="*/ 96250 h 295713"/>
                <a:gd name="connsiteX62" fmla="*/ 2682822 w 3576733"/>
                <a:gd name="connsiteY62" fmla="*/ 133521 h 295713"/>
                <a:gd name="connsiteX63" fmla="*/ 2665415 w 3576733"/>
                <a:gd name="connsiteY63" fmla="*/ 162192 h 295713"/>
                <a:gd name="connsiteX64" fmla="*/ 2638178 w 3576733"/>
                <a:gd name="connsiteY64" fmla="*/ 180827 h 295713"/>
                <a:gd name="connsiteX65" fmla="*/ 2602135 w 3576733"/>
                <a:gd name="connsiteY65" fmla="*/ 187585 h 295713"/>
                <a:gd name="connsiteX66" fmla="*/ 2529231 w 3576733"/>
                <a:gd name="connsiteY66" fmla="*/ 187585 h 295713"/>
                <a:gd name="connsiteX67" fmla="*/ 2529231 w 3576733"/>
                <a:gd name="connsiteY67" fmla="*/ 290798 h 295713"/>
                <a:gd name="connsiteX68" fmla="*/ 2466976 w 3576733"/>
                <a:gd name="connsiteY68" fmla="*/ 290798 h 295713"/>
                <a:gd name="connsiteX69" fmla="*/ 1485900 w 3576733"/>
                <a:gd name="connsiteY69" fmla="*/ 4915 h 295713"/>
                <a:gd name="connsiteX70" fmla="*/ 1680449 w 3576733"/>
                <a:gd name="connsiteY70" fmla="*/ 4915 h 295713"/>
                <a:gd name="connsiteX71" fmla="*/ 1680449 w 3576733"/>
                <a:gd name="connsiteY71" fmla="*/ 60208 h 295713"/>
                <a:gd name="connsiteX72" fmla="*/ 1548156 w 3576733"/>
                <a:gd name="connsiteY72" fmla="*/ 60208 h 295713"/>
                <a:gd name="connsiteX73" fmla="*/ 1548156 w 3576733"/>
                <a:gd name="connsiteY73" fmla="*/ 118367 h 295713"/>
                <a:gd name="connsiteX74" fmla="*/ 1661608 w 3576733"/>
                <a:gd name="connsiteY74" fmla="*/ 118367 h 295713"/>
                <a:gd name="connsiteX75" fmla="*/ 1661608 w 3576733"/>
                <a:gd name="connsiteY75" fmla="*/ 173660 h 295713"/>
                <a:gd name="connsiteX76" fmla="*/ 1548156 w 3576733"/>
                <a:gd name="connsiteY76" fmla="*/ 173660 h 295713"/>
                <a:gd name="connsiteX77" fmla="*/ 1548156 w 3576733"/>
                <a:gd name="connsiteY77" fmla="*/ 235506 h 295713"/>
                <a:gd name="connsiteX78" fmla="*/ 1680449 w 3576733"/>
                <a:gd name="connsiteY78" fmla="*/ 235506 h 295713"/>
                <a:gd name="connsiteX79" fmla="*/ 1680449 w 3576733"/>
                <a:gd name="connsiteY79" fmla="*/ 290798 h 295713"/>
                <a:gd name="connsiteX80" fmla="*/ 1485900 w 3576733"/>
                <a:gd name="connsiteY80" fmla="*/ 290798 h 295713"/>
                <a:gd name="connsiteX81" fmla="*/ 1152524 w 3576733"/>
                <a:gd name="connsiteY81" fmla="*/ 4915 h 295713"/>
                <a:gd name="connsiteX82" fmla="*/ 1220514 w 3576733"/>
                <a:gd name="connsiteY82" fmla="*/ 4915 h 295713"/>
                <a:gd name="connsiteX83" fmla="*/ 1298742 w 3576733"/>
                <a:gd name="connsiteY83" fmla="*/ 140075 h 295713"/>
                <a:gd name="connsiteX84" fmla="*/ 1326184 w 3576733"/>
                <a:gd name="connsiteY84" fmla="*/ 197415 h 295713"/>
                <a:gd name="connsiteX85" fmla="*/ 1327413 w 3576733"/>
                <a:gd name="connsiteY85" fmla="*/ 197415 h 295713"/>
                <a:gd name="connsiteX86" fmla="*/ 1327413 w 3576733"/>
                <a:gd name="connsiteY86" fmla="*/ 4915 h 295713"/>
                <a:gd name="connsiteX87" fmla="*/ 1385982 w 3576733"/>
                <a:gd name="connsiteY87" fmla="*/ 4915 h 295713"/>
                <a:gd name="connsiteX88" fmla="*/ 1385982 w 3576733"/>
                <a:gd name="connsiteY88" fmla="*/ 290798 h 295713"/>
                <a:gd name="connsiteX89" fmla="*/ 1317993 w 3576733"/>
                <a:gd name="connsiteY89" fmla="*/ 290798 h 295713"/>
                <a:gd name="connsiteX90" fmla="*/ 1239764 w 3576733"/>
                <a:gd name="connsiteY90" fmla="*/ 155638 h 295713"/>
                <a:gd name="connsiteX91" fmla="*/ 1212322 w 3576733"/>
                <a:gd name="connsiteY91" fmla="*/ 98298 h 295713"/>
                <a:gd name="connsiteX92" fmla="*/ 1211094 w 3576733"/>
                <a:gd name="connsiteY92" fmla="*/ 98298 h 295713"/>
                <a:gd name="connsiteX93" fmla="*/ 1211094 w 3576733"/>
                <a:gd name="connsiteY93" fmla="*/ 290798 h 295713"/>
                <a:gd name="connsiteX94" fmla="*/ 1152524 w 3576733"/>
                <a:gd name="connsiteY94" fmla="*/ 290798 h 295713"/>
                <a:gd name="connsiteX95" fmla="*/ 922392 w 3576733"/>
                <a:gd name="connsiteY95" fmla="*/ 4915 h 295713"/>
                <a:gd name="connsiteX96" fmla="*/ 1058371 w 3576733"/>
                <a:gd name="connsiteY96" fmla="*/ 4915 h 295713"/>
                <a:gd name="connsiteX97" fmla="*/ 1058371 w 3576733"/>
                <a:gd name="connsiteY97" fmla="*/ 54473 h 295713"/>
                <a:gd name="connsiteX98" fmla="*/ 1021509 w 3576733"/>
                <a:gd name="connsiteY98" fmla="*/ 54473 h 295713"/>
                <a:gd name="connsiteX99" fmla="*/ 1021509 w 3576733"/>
                <a:gd name="connsiteY99" fmla="*/ 241240 h 295713"/>
                <a:gd name="connsiteX100" fmla="*/ 1058371 w 3576733"/>
                <a:gd name="connsiteY100" fmla="*/ 241240 h 295713"/>
                <a:gd name="connsiteX101" fmla="*/ 1058371 w 3576733"/>
                <a:gd name="connsiteY101" fmla="*/ 290798 h 295713"/>
                <a:gd name="connsiteX102" fmla="*/ 922392 w 3576733"/>
                <a:gd name="connsiteY102" fmla="*/ 290798 h 295713"/>
                <a:gd name="connsiteX103" fmla="*/ 922392 w 3576733"/>
                <a:gd name="connsiteY103" fmla="*/ 241240 h 295713"/>
                <a:gd name="connsiteX104" fmla="*/ 959254 w 3576733"/>
                <a:gd name="connsiteY104" fmla="*/ 241240 h 295713"/>
                <a:gd name="connsiteX105" fmla="*/ 959254 w 3576733"/>
                <a:gd name="connsiteY105" fmla="*/ 54473 h 295713"/>
                <a:gd name="connsiteX106" fmla="*/ 922392 w 3576733"/>
                <a:gd name="connsiteY106" fmla="*/ 54473 h 295713"/>
                <a:gd name="connsiteX107" fmla="*/ 0 w 3576733"/>
                <a:gd name="connsiteY107" fmla="*/ 4915 h 295713"/>
                <a:gd name="connsiteX108" fmla="*/ 138846 w 3576733"/>
                <a:gd name="connsiteY108" fmla="*/ 4915 h 295713"/>
                <a:gd name="connsiteX109" fmla="*/ 194344 w 3576733"/>
                <a:gd name="connsiteY109" fmla="*/ 24984 h 295713"/>
                <a:gd name="connsiteX110" fmla="*/ 214208 w 3576733"/>
                <a:gd name="connsiteY110" fmla="*/ 78229 h 295713"/>
                <a:gd name="connsiteX111" fmla="*/ 209908 w 3576733"/>
                <a:gd name="connsiteY111" fmla="*/ 106080 h 295713"/>
                <a:gd name="connsiteX112" fmla="*/ 198439 w 3576733"/>
                <a:gd name="connsiteY112" fmla="*/ 124920 h 295713"/>
                <a:gd name="connsiteX113" fmla="*/ 181647 w 3576733"/>
                <a:gd name="connsiteY113" fmla="*/ 135774 h 295713"/>
                <a:gd name="connsiteX114" fmla="*/ 160963 w 3576733"/>
                <a:gd name="connsiteY114" fmla="*/ 139665 h 295713"/>
                <a:gd name="connsiteX115" fmla="*/ 160963 w 3576733"/>
                <a:gd name="connsiteY115" fmla="*/ 142123 h 295713"/>
                <a:gd name="connsiteX116" fmla="*/ 182466 w 3576733"/>
                <a:gd name="connsiteY116" fmla="*/ 145809 h 295713"/>
                <a:gd name="connsiteX117" fmla="*/ 203150 w 3576733"/>
                <a:gd name="connsiteY117" fmla="*/ 157482 h 295713"/>
                <a:gd name="connsiteX118" fmla="*/ 218918 w 3576733"/>
                <a:gd name="connsiteY118" fmla="*/ 178165 h 295713"/>
                <a:gd name="connsiteX119" fmla="*/ 225267 w 3576733"/>
                <a:gd name="connsiteY119" fmla="*/ 209293 h 295713"/>
                <a:gd name="connsiteX120" fmla="*/ 219737 w 3576733"/>
                <a:gd name="connsiteY120" fmla="*/ 241035 h 295713"/>
                <a:gd name="connsiteX121" fmla="*/ 204378 w 3576733"/>
                <a:gd name="connsiteY121" fmla="*/ 267043 h 295713"/>
                <a:gd name="connsiteX122" fmla="*/ 181032 w 3576733"/>
                <a:gd name="connsiteY122" fmla="*/ 284450 h 295713"/>
                <a:gd name="connsiteX123" fmla="*/ 151543 w 3576733"/>
                <a:gd name="connsiteY123" fmla="*/ 290798 h 295713"/>
                <a:gd name="connsiteX124" fmla="*/ 0 w 3576733"/>
                <a:gd name="connsiteY124" fmla="*/ 290798 h 295713"/>
                <a:gd name="connsiteX125" fmla="*/ 312687 w 3576733"/>
                <a:gd name="connsiteY125" fmla="*/ 4914 h 295713"/>
                <a:gd name="connsiteX126" fmla="*/ 373304 w 3576733"/>
                <a:gd name="connsiteY126" fmla="*/ 4914 h 295713"/>
                <a:gd name="connsiteX127" fmla="*/ 373304 w 3576733"/>
                <a:gd name="connsiteY127" fmla="*/ 180212 h 295713"/>
                <a:gd name="connsiteX128" fmla="*/ 385182 w 3576733"/>
                <a:gd name="connsiteY128" fmla="*/ 225470 h 295713"/>
                <a:gd name="connsiteX129" fmla="*/ 424911 w 3576733"/>
                <a:gd name="connsiteY129" fmla="*/ 240420 h 295713"/>
                <a:gd name="connsiteX130" fmla="*/ 464640 w 3576733"/>
                <a:gd name="connsiteY130" fmla="*/ 225470 h 295713"/>
                <a:gd name="connsiteX131" fmla="*/ 476517 w 3576733"/>
                <a:gd name="connsiteY131" fmla="*/ 180212 h 295713"/>
                <a:gd name="connsiteX132" fmla="*/ 476517 w 3576733"/>
                <a:gd name="connsiteY132" fmla="*/ 4914 h 295713"/>
                <a:gd name="connsiteX133" fmla="*/ 537134 w 3576733"/>
                <a:gd name="connsiteY133" fmla="*/ 4914 h 295713"/>
                <a:gd name="connsiteX134" fmla="*/ 537134 w 3576733"/>
                <a:gd name="connsiteY134" fmla="*/ 173659 h 295713"/>
                <a:gd name="connsiteX135" fmla="*/ 531195 w 3576733"/>
                <a:gd name="connsiteY135" fmla="*/ 228337 h 295713"/>
                <a:gd name="connsiteX136" fmla="*/ 511741 w 3576733"/>
                <a:gd name="connsiteY136" fmla="*/ 266428 h 295713"/>
                <a:gd name="connsiteX137" fmla="*/ 476927 w 3576733"/>
                <a:gd name="connsiteY137" fmla="*/ 288545 h 295713"/>
                <a:gd name="connsiteX138" fmla="*/ 424911 w 3576733"/>
                <a:gd name="connsiteY138" fmla="*/ 295712 h 295713"/>
                <a:gd name="connsiteX139" fmla="*/ 372895 w 3576733"/>
                <a:gd name="connsiteY139" fmla="*/ 288545 h 295713"/>
                <a:gd name="connsiteX140" fmla="*/ 338081 w 3576733"/>
                <a:gd name="connsiteY140" fmla="*/ 266428 h 295713"/>
                <a:gd name="connsiteX141" fmla="*/ 318626 w 3576733"/>
                <a:gd name="connsiteY141" fmla="*/ 228337 h 295713"/>
                <a:gd name="connsiteX142" fmla="*/ 312687 w 3576733"/>
                <a:gd name="connsiteY142" fmla="*/ 173659 h 295713"/>
                <a:gd name="connsiteX143" fmla="*/ 2166861 w 3576733"/>
                <a:gd name="connsiteY143" fmla="*/ 0 h 295713"/>
                <a:gd name="connsiteX144" fmla="*/ 2223792 w 3576733"/>
                <a:gd name="connsiteY144" fmla="*/ 10255 h 295713"/>
                <a:gd name="connsiteX145" fmla="*/ 2265978 w 3576733"/>
                <a:gd name="connsiteY145" fmla="*/ 40202 h 295713"/>
                <a:gd name="connsiteX146" fmla="*/ 2224611 w 3576733"/>
                <a:gd name="connsiteY146" fmla="*/ 82049 h 295713"/>
                <a:gd name="connsiteX147" fmla="*/ 2199832 w 3576733"/>
                <a:gd name="connsiteY147" fmla="*/ 62793 h 295713"/>
                <a:gd name="connsiteX148" fmla="*/ 2163174 w 3576733"/>
                <a:gd name="connsiteY148" fmla="*/ 55293 h 295713"/>
                <a:gd name="connsiteX149" fmla="*/ 2132047 w 3576733"/>
                <a:gd name="connsiteY149" fmla="*/ 62588 h 295713"/>
                <a:gd name="connsiteX150" fmla="*/ 2121807 w 3576733"/>
                <a:gd name="connsiteY150" fmla="*/ 82856 h 295713"/>
                <a:gd name="connsiteX151" fmla="*/ 2129794 w 3576733"/>
                <a:gd name="connsiteY151" fmla="*/ 103939 h 295713"/>
                <a:gd name="connsiteX152" fmla="*/ 2155802 w 3576733"/>
                <a:gd name="connsiteY152" fmla="*/ 113260 h 295713"/>
                <a:gd name="connsiteX153" fmla="*/ 2184063 w 3576733"/>
                <a:gd name="connsiteY153" fmla="*/ 117772 h 295713"/>
                <a:gd name="connsiteX154" fmla="*/ 2249595 w 3576733"/>
                <a:gd name="connsiteY154" fmla="*/ 145038 h 295713"/>
                <a:gd name="connsiteX155" fmla="*/ 2270893 w 3576733"/>
                <a:gd name="connsiteY155" fmla="*/ 202644 h 295713"/>
                <a:gd name="connsiteX156" fmla="*/ 2263520 w 3576733"/>
                <a:gd name="connsiteY156" fmla="*/ 240363 h 295713"/>
                <a:gd name="connsiteX157" fmla="*/ 2242018 w 3576733"/>
                <a:gd name="connsiteY157" fmla="*/ 269884 h 295713"/>
                <a:gd name="connsiteX158" fmla="*/ 2206999 w 3576733"/>
                <a:gd name="connsiteY158" fmla="*/ 288949 h 295713"/>
                <a:gd name="connsiteX159" fmla="*/ 2159488 w 3576733"/>
                <a:gd name="connsiteY159" fmla="*/ 295713 h 295713"/>
                <a:gd name="connsiteX160" fmla="*/ 2095595 w 3576733"/>
                <a:gd name="connsiteY160" fmla="*/ 282796 h 295713"/>
                <a:gd name="connsiteX161" fmla="*/ 2050951 w 3576733"/>
                <a:gd name="connsiteY161" fmla="*/ 249367 h 295713"/>
                <a:gd name="connsiteX162" fmla="*/ 2091908 w 3576733"/>
                <a:gd name="connsiteY162" fmla="*/ 207949 h 295713"/>
                <a:gd name="connsiteX163" fmla="*/ 2163584 w 3576733"/>
                <a:gd name="connsiteY163" fmla="*/ 240421 h 295713"/>
                <a:gd name="connsiteX164" fmla="*/ 2197579 w 3576733"/>
                <a:gd name="connsiteY164" fmla="*/ 231087 h 295713"/>
                <a:gd name="connsiteX165" fmla="*/ 2208637 w 3576733"/>
                <a:gd name="connsiteY165" fmla="*/ 206323 h 295713"/>
                <a:gd name="connsiteX166" fmla="*/ 2202084 w 3576733"/>
                <a:gd name="connsiteY166" fmla="*/ 186641 h 295713"/>
                <a:gd name="connsiteX167" fmla="*/ 2175462 w 3576733"/>
                <a:gd name="connsiteY167" fmla="*/ 175887 h 295713"/>
                <a:gd name="connsiteX168" fmla="*/ 2147201 w 3576733"/>
                <a:gd name="connsiteY168" fmla="*/ 172233 h 295713"/>
                <a:gd name="connsiteX169" fmla="*/ 2080645 w 3576733"/>
                <a:gd name="connsiteY169" fmla="*/ 144759 h 295713"/>
                <a:gd name="connsiteX170" fmla="*/ 2059552 w 3576733"/>
                <a:gd name="connsiteY170" fmla="*/ 86939 h 295713"/>
                <a:gd name="connsiteX171" fmla="*/ 2066924 w 3576733"/>
                <a:gd name="connsiteY171" fmla="*/ 51670 h 295713"/>
                <a:gd name="connsiteX172" fmla="*/ 2088017 w 3576733"/>
                <a:gd name="connsiteY172" fmla="*/ 24194 h 295713"/>
                <a:gd name="connsiteX173" fmla="*/ 2121603 w 3576733"/>
                <a:gd name="connsiteY173" fmla="*/ 6355 h 295713"/>
                <a:gd name="connsiteX174" fmla="*/ 2166861 w 3576733"/>
                <a:gd name="connsiteY174" fmla="*/ 0 h 295713"/>
                <a:gd name="connsiteX175" fmla="*/ 1871586 w 3576733"/>
                <a:gd name="connsiteY175" fmla="*/ 0 h 295713"/>
                <a:gd name="connsiteX176" fmla="*/ 1928517 w 3576733"/>
                <a:gd name="connsiteY176" fmla="*/ 10255 h 295713"/>
                <a:gd name="connsiteX177" fmla="*/ 1970703 w 3576733"/>
                <a:gd name="connsiteY177" fmla="*/ 40202 h 295713"/>
                <a:gd name="connsiteX178" fmla="*/ 1929336 w 3576733"/>
                <a:gd name="connsiteY178" fmla="*/ 82049 h 295713"/>
                <a:gd name="connsiteX179" fmla="*/ 1904557 w 3576733"/>
                <a:gd name="connsiteY179" fmla="*/ 62793 h 295713"/>
                <a:gd name="connsiteX180" fmla="*/ 1867899 w 3576733"/>
                <a:gd name="connsiteY180" fmla="*/ 55293 h 295713"/>
                <a:gd name="connsiteX181" fmla="*/ 1836772 w 3576733"/>
                <a:gd name="connsiteY181" fmla="*/ 62588 h 295713"/>
                <a:gd name="connsiteX182" fmla="*/ 1826533 w 3576733"/>
                <a:gd name="connsiteY182" fmla="*/ 82856 h 295713"/>
                <a:gd name="connsiteX183" fmla="*/ 1834519 w 3576733"/>
                <a:gd name="connsiteY183" fmla="*/ 103939 h 295713"/>
                <a:gd name="connsiteX184" fmla="*/ 1860527 w 3576733"/>
                <a:gd name="connsiteY184" fmla="*/ 113260 h 295713"/>
                <a:gd name="connsiteX185" fmla="*/ 1888788 w 3576733"/>
                <a:gd name="connsiteY185" fmla="*/ 117772 h 295713"/>
                <a:gd name="connsiteX186" fmla="*/ 1954320 w 3576733"/>
                <a:gd name="connsiteY186" fmla="*/ 145038 h 295713"/>
                <a:gd name="connsiteX187" fmla="*/ 1975618 w 3576733"/>
                <a:gd name="connsiteY187" fmla="*/ 202644 h 295713"/>
                <a:gd name="connsiteX188" fmla="*/ 1968245 w 3576733"/>
                <a:gd name="connsiteY188" fmla="*/ 240363 h 295713"/>
                <a:gd name="connsiteX189" fmla="*/ 1946743 w 3576733"/>
                <a:gd name="connsiteY189" fmla="*/ 269884 h 295713"/>
                <a:gd name="connsiteX190" fmla="*/ 1911724 w 3576733"/>
                <a:gd name="connsiteY190" fmla="*/ 288949 h 295713"/>
                <a:gd name="connsiteX191" fmla="*/ 1864213 w 3576733"/>
                <a:gd name="connsiteY191" fmla="*/ 295713 h 295713"/>
                <a:gd name="connsiteX192" fmla="*/ 1800320 w 3576733"/>
                <a:gd name="connsiteY192" fmla="*/ 282796 h 295713"/>
                <a:gd name="connsiteX193" fmla="*/ 1755676 w 3576733"/>
                <a:gd name="connsiteY193" fmla="*/ 249367 h 295713"/>
                <a:gd name="connsiteX194" fmla="*/ 1796634 w 3576733"/>
                <a:gd name="connsiteY194" fmla="*/ 207949 h 295713"/>
                <a:gd name="connsiteX195" fmla="*/ 1868309 w 3576733"/>
                <a:gd name="connsiteY195" fmla="*/ 240421 h 295713"/>
                <a:gd name="connsiteX196" fmla="*/ 1902304 w 3576733"/>
                <a:gd name="connsiteY196" fmla="*/ 231087 h 295713"/>
                <a:gd name="connsiteX197" fmla="*/ 1913362 w 3576733"/>
                <a:gd name="connsiteY197" fmla="*/ 206323 h 295713"/>
                <a:gd name="connsiteX198" fmla="*/ 1906809 w 3576733"/>
                <a:gd name="connsiteY198" fmla="*/ 186641 h 295713"/>
                <a:gd name="connsiteX199" fmla="*/ 1880187 w 3576733"/>
                <a:gd name="connsiteY199" fmla="*/ 175887 h 295713"/>
                <a:gd name="connsiteX200" fmla="*/ 1851926 w 3576733"/>
                <a:gd name="connsiteY200" fmla="*/ 172233 h 295713"/>
                <a:gd name="connsiteX201" fmla="*/ 1785370 w 3576733"/>
                <a:gd name="connsiteY201" fmla="*/ 144759 h 295713"/>
                <a:gd name="connsiteX202" fmla="*/ 1764277 w 3576733"/>
                <a:gd name="connsiteY202" fmla="*/ 86939 h 295713"/>
                <a:gd name="connsiteX203" fmla="*/ 1771649 w 3576733"/>
                <a:gd name="connsiteY203" fmla="*/ 51670 h 295713"/>
                <a:gd name="connsiteX204" fmla="*/ 1792743 w 3576733"/>
                <a:gd name="connsiteY204" fmla="*/ 24194 h 295713"/>
                <a:gd name="connsiteX205" fmla="*/ 1826328 w 3576733"/>
                <a:gd name="connsiteY205" fmla="*/ 6355 h 295713"/>
                <a:gd name="connsiteX206" fmla="*/ 1871586 w 3576733"/>
                <a:gd name="connsiteY206" fmla="*/ 0 h 295713"/>
                <a:gd name="connsiteX207" fmla="*/ 738111 w 3576733"/>
                <a:gd name="connsiteY207" fmla="*/ 0 h 295713"/>
                <a:gd name="connsiteX208" fmla="*/ 795042 w 3576733"/>
                <a:gd name="connsiteY208" fmla="*/ 10255 h 295713"/>
                <a:gd name="connsiteX209" fmla="*/ 837228 w 3576733"/>
                <a:gd name="connsiteY209" fmla="*/ 40202 h 295713"/>
                <a:gd name="connsiteX210" fmla="*/ 795861 w 3576733"/>
                <a:gd name="connsiteY210" fmla="*/ 82049 h 295713"/>
                <a:gd name="connsiteX211" fmla="*/ 771081 w 3576733"/>
                <a:gd name="connsiteY211" fmla="*/ 62793 h 295713"/>
                <a:gd name="connsiteX212" fmla="*/ 734425 w 3576733"/>
                <a:gd name="connsiteY212" fmla="*/ 55293 h 295713"/>
                <a:gd name="connsiteX213" fmla="*/ 703297 w 3576733"/>
                <a:gd name="connsiteY213" fmla="*/ 62588 h 295713"/>
                <a:gd name="connsiteX214" fmla="*/ 693057 w 3576733"/>
                <a:gd name="connsiteY214" fmla="*/ 82856 h 295713"/>
                <a:gd name="connsiteX215" fmla="*/ 701044 w 3576733"/>
                <a:gd name="connsiteY215" fmla="*/ 103939 h 295713"/>
                <a:gd name="connsiteX216" fmla="*/ 727052 w 3576733"/>
                <a:gd name="connsiteY216" fmla="*/ 113260 h 295713"/>
                <a:gd name="connsiteX217" fmla="*/ 755313 w 3576733"/>
                <a:gd name="connsiteY217" fmla="*/ 117772 h 295713"/>
                <a:gd name="connsiteX218" fmla="*/ 820845 w 3576733"/>
                <a:gd name="connsiteY218" fmla="*/ 145038 h 295713"/>
                <a:gd name="connsiteX219" fmla="*/ 842143 w 3576733"/>
                <a:gd name="connsiteY219" fmla="*/ 202644 h 295713"/>
                <a:gd name="connsiteX220" fmla="*/ 834770 w 3576733"/>
                <a:gd name="connsiteY220" fmla="*/ 240363 h 295713"/>
                <a:gd name="connsiteX221" fmla="*/ 813268 w 3576733"/>
                <a:gd name="connsiteY221" fmla="*/ 269884 h 295713"/>
                <a:gd name="connsiteX222" fmla="*/ 778249 w 3576733"/>
                <a:gd name="connsiteY222" fmla="*/ 288949 h 295713"/>
                <a:gd name="connsiteX223" fmla="*/ 730738 w 3576733"/>
                <a:gd name="connsiteY223" fmla="*/ 295713 h 295713"/>
                <a:gd name="connsiteX224" fmla="*/ 666845 w 3576733"/>
                <a:gd name="connsiteY224" fmla="*/ 282796 h 295713"/>
                <a:gd name="connsiteX225" fmla="*/ 622201 w 3576733"/>
                <a:gd name="connsiteY225" fmla="*/ 249367 h 295713"/>
                <a:gd name="connsiteX226" fmla="*/ 663159 w 3576733"/>
                <a:gd name="connsiteY226" fmla="*/ 207949 h 295713"/>
                <a:gd name="connsiteX227" fmla="*/ 734834 w 3576733"/>
                <a:gd name="connsiteY227" fmla="*/ 240421 h 295713"/>
                <a:gd name="connsiteX228" fmla="*/ 768829 w 3576733"/>
                <a:gd name="connsiteY228" fmla="*/ 231087 h 295713"/>
                <a:gd name="connsiteX229" fmla="*/ 779887 w 3576733"/>
                <a:gd name="connsiteY229" fmla="*/ 206323 h 295713"/>
                <a:gd name="connsiteX230" fmla="*/ 773334 w 3576733"/>
                <a:gd name="connsiteY230" fmla="*/ 186641 h 295713"/>
                <a:gd name="connsiteX231" fmla="*/ 746712 w 3576733"/>
                <a:gd name="connsiteY231" fmla="*/ 175887 h 295713"/>
                <a:gd name="connsiteX232" fmla="*/ 718451 w 3576733"/>
                <a:gd name="connsiteY232" fmla="*/ 172233 h 295713"/>
                <a:gd name="connsiteX233" fmla="*/ 651895 w 3576733"/>
                <a:gd name="connsiteY233" fmla="*/ 144759 h 295713"/>
                <a:gd name="connsiteX234" fmla="*/ 630802 w 3576733"/>
                <a:gd name="connsiteY234" fmla="*/ 86939 h 295713"/>
                <a:gd name="connsiteX235" fmla="*/ 638174 w 3576733"/>
                <a:gd name="connsiteY235" fmla="*/ 51670 h 295713"/>
                <a:gd name="connsiteX236" fmla="*/ 659267 w 3576733"/>
                <a:gd name="connsiteY236" fmla="*/ 24194 h 295713"/>
                <a:gd name="connsiteX237" fmla="*/ 692853 w 3576733"/>
                <a:gd name="connsiteY237" fmla="*/ 6355 h 295713"/>
                <a:gd name="connsiteX238" fmla="*/ 738111 w 3576733"/>
                <a:gd name="connsiteY238" fmla="*/ 0 h 29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3576733" h="295713">
                  <a:moveTo>
                    <a:pt x="62256" y="172841"/>
                  </a:moveTo>
                  <a:lnTo>
                    <a:pt x="62256" y="238373"/>
                  </a:lnTo>
                  <a:lnTo>
                    <a:pt x="133931" y="238373"/>
                  </a:lnTo>
                  <a:cubicBezTo>
                    <a:pt x="142123" y="238373"/>
                    <a:pt x="148608" y="236120"/>
                    <a:pt x="153386" y="231615"/>
                  </a:cubicBezTo>
                  <a:cubicBezTo>
                    <a:pt x="158165" y="227109"/>
                    <a:pt x="160554" y="220761"/>
                    <a:pt x="160554" y="212569"/>
                  </a:cubicBezTo>
                  <a:lnTo>
                    <a:pt x="160554" y="198644"/>
                  </a:lnTo>
                  <a:cubicBezTo>
                    <a:pt x="160554" y="190452"/>
                    <a:pt x="158165" y="184104"/>
                    <a:pt x="153386" y="179599"/>
                  </a:cubicBezTo>
                  <a:cubicBezTo>
                    <a:pt x="148608" y="175093"/>
                    <a:pt x="142123" y="172841"/>
                    <a:pt x="133931" y="172841"/>
                  </a:cubicBezTo>
                  <a:close/>
                  <a:moveTo>
                    <a:pt x="3135439" y="61436"/>
                  </a:moveTo>
                  <a:lnTo>
                    <a:pt x="3103902" y="169974"/>
                  </a:lnTo>
                  <a:lnTo>
                    <a:pt x="3169434" y="169974"/>
                  </a:lnTo>
                  <a:lnTo>
                    <a:pt x="3137487" y="61436"/>
                  </a:lnTo>
                  <a:close/>
                  <a:moveTo>
                    <a:pt x="2529231" y="58979"/>
                  </a:moveTo>
                  <a:lnTo>
                    <a:pt x="2529231" y="133521"/>
                  </a:lnTo>
                  <a:lnTo>
                    <a:pt x="2594763" y="133521"/>
                  </a:lnTo>
                  <a:cubicBezTo>
                    <a:pt x="2604047" y="133521"/>
                    <a:pt x="2611351" y="131132"/>
                    <a:pt x="2616675" y="126354"/>
                  </a:cubicBezTo>
                  <a:cubicBezTo>
                    <a:pt x="2621999" y="121575"/>
                    <a:pt x="2624662" y="114544"/>
                    <a:pt x="2624662" y="105261"/>
                  </a:cubicBezTo>
                  <a:lnTo>
                    <a:pt x="2624662" y="87239"/>
                  </a:lnTo>
                  <a:cubicBezTo>
                    <a:pt x="2624662" y="77956"/>
                    <a:pt x="2621999" y="70925"/>
                    <a:pt x="2616675" y="66146"/>
                  </a:cubicBezTo>
                  <a:cubicBezTo>
                    <a:pt x="2611351" y="61368"/>
                    <a:pt x="2604047" y="58979"/>
                    <a:pt x="2594763" y="58979"/>
                  </a:cubicBezTo>
                  <a:close/>
                  <a:moveTo>
                    <a:pt x="62256" y="57340"/>
                  </a:moveTo>
                  <a:lnTo>
                    <a:pt x="62256" y="122053"/>
                  </a:lnTo>
                  <a:lnTo>
                    <a:pt x="124102" y="122053"/>
                  </a:lnTo>
                  <a:cubicBezTo>
                    <a:pt x="132293" y="122053"/>
                    <a:pt x="138710" y="119732"/>
                    <a:pt x="143352" y="115091"/>
                  </a:cubicBezTo>
                  <a:cubicBezTo>
                    <a:pt x="147993" y="110449"/>
                    <a:pt x="150314" y="104032"/>
                    <a:pt x="150314" y="95841"/>
                  </a:cubicBezTo>
                  <a:lnTo>
                    <a:pt x="150314" y="83553"/>
                  </a:lnTo>
                  <a:cubicBezTo>
                    <a:pt x="150314" y="75362"/>
                    <a:pt x="147993" y="68945"/>
                    <a:pt x="143352" y="64303"/>
                  </a:cubicBezTo>
                  <a:cubicBezTo>
                    <a:pt x="138710" y="59661"/>
                    <a:pt x="132293" y="57340"/>
                    <a:pt x="124102" y="57340"/>
                  </a:cubicBezTo>
                  <a:close/>
                  <a:moveTo>
                    <a:pt x="3343276" y="4915"/>
                  </a:moveTo>
                  <a:lnTo>
                    <a:pt x="3411265" y="4915"/>
                  </a:lnTo>
                  <a:lnTo>
                    <a:pt x="3489494" y="140075"/>
                  </a:lnTo>
                  <a:lnTo>
                    <a:pt x="3516935" y="197415"/>
                  </a:lnTo>
                  <a:lnTo>
                    <a:pt x="3518164" y="197415"/>
                  </a:lnTo>
                  <a:lnTo>
                    <a:pt x="3518164" y="4915"/>
                  </a:lnTo>
                  <a:lnTo>
                    <a:pt x="3576733" y="4915"/>
                  </a:lnTo>
                  <a:lnTo>
                    <a:pt x="3576733" y="290798"/>
                  </a:lnTo>
                  <a:lnTo>
                    <a:pt x="3508744" y="290798"/>
                  </a:lnTo>
                  <a:lnTo>
                    <a:pt x="3430515" y="155638"/>
                  </a:lnTo>
                  <a:lnTo>
                    <a:pt x="3403074" y="98298"/>
                  </a:lnTo>
                  <a:lnTo>
                    <a:pt x="3401845" y="98298"/>
                  </a:lnTo>
                  <a:lnTo>
                    <a:pt x="3401845" y="290798"/>
                  </a:lnTo>
                  <a:lnTo>
                    <a:pt x="3343276" y="290798"/>
                  </a:lnTo>
                  <a:close/>
                  <a:moveTo>
                    <a:pt x="3099806" y="4915"/>
                  </a:moveTo>
                  <a:lnTo>
                    <a:pt x="3176806" y="4915"/>
                  </a:lnTo>
                  <a:lnTo>
                    <a:pt x="3269780" y="290798"/>
                  </a:lnTo>
                  <a:lnTo>
                    <a:pt x="3205067" y="290798"/>
                  </a:lnTo>
                  <a:lnTo>
                    <a:pt x="3184588" y="222809"/>
                  </a:lnTo>
                  <a:lnTo>
                    <a:pt x="3089157" y="222809"/>
                  </a:lnTo>
                  <a:lnTo>
                    <a:pt x="3068678" y="290798"/>
                  </a:lnTo>
                  <a:lnTo>
                    <a:pt x="3005604" y="290798"/>
                  </a:lnTo>
                  <a:close/>
                  <a:moveTo>
                    <a:pt x="2771775" y="4915"/>
                  </a:moveTo>
                  <a:lnTo>
                    <a:pt x="2834030" y="4915"/>
                  </a:lnTo>
                  <a:lnTo>
                    <a:pt x="2834030" y="235506"/>
                  </a:lnTo>
                  <a:lnTo>
                    <a:pt x="2942977" y="235506"/>
                  </a:lnTo>
                  <a:lnTo>
                    <a:pt x="2942977" y="290798"/>
                  </a:lnTo>
                  <a:lnTo>
                    <a:pt x="2771775" y="290798"/>
                  </a:lnTo>
                  <a:close/>
                  <a:moveTo>
                    <a:pt x="2466976" y="4915"/>
                  </a:moveTo>
                  <a:lnTo>
                    <a:pt x="2602135" y="4915"/>
                  </a:lnTo>
                  <a:cubicBezTo>
                    <a:pt x="2615515" y="4915"/>
                    <a:pt x="2627529" y="7168"/>
                    <a:pt x="2638178" y="11673"/>
                  </a:cubicBezTo>
                  <a:cubicBezTo>
                    <a:pt x="2648827" y="16178"/>
                    <a:pt x="2657906" y="22390"/>
                    <a:pt x="2665415" y="30309"/>
                  </a:cubicBezTo>
                  <a:cubicBezTo>
                    <a:pt x="2672923" y="38227"/>
                    <a:pt x="2678726" y="47852"/>
                    <a:pt x="2682822" y="59184"/>
                  </a:cubicBezTo>
                  <a:cubicBezTo>
                    <a:pt x="2686917" y="70515"/>
                    <a:pt x="2688965" y="82871"/>
                    <a:pt x="2688965" y="96250"/>
                  </a:cubicBezTo>
                  <a:cubicBezTo>
                    <a:pt x="2688965" y="109903"/>
                    <a:pt x="2686917" y="122326"/>
                    <a:pt x="2682822" y="133521"/>
                  </a:cubicBezTo>
                  <a:cubicBezTo>
                    <a:pt x="2678726" y="144716"/>
                    <a:pt x="2672923" y="154273"/>
                    <a:pt x="2665415" y="162192"/>
                  </a:cubicBezTo>
                  <a:cubicBezTo>
                    <a:pt x="2657906" y="170110"/>
                    <a:pt x="2648827" y="176322"/>
                    <a:pt x="2638178" y="180827"/>
                  </a:cubicBezTo>
                  <a:cubicBezTo>
                    <a:pt x="2627529" y="185333"/>
                    <a:pt x="2615515" y="187585"/>
                    <a:pt x="2602135" y="187585"/>
                  </a:cubicBezTo>
                  <a:lnTo>
                    <a:pt x="2529231" y="187585"/>
                  </a:lnTo>
                  <a:lnTo>
                    <a:pt x="2529231" y="290798"/>
                  </a:lnTo>
                  <a:lnTo>
                    <a:pt x="2466976" y="290798"/>
                  </a:lnTo>
                  <a:close/>
                  <a:moveTo>
                    <a:pt x="1485900" y="4915"/>
                  </a:moveTo>
                  <a:lnTo>
                    <a:pt x="1680449" y="4915"/>
                  </a:lnTo>
                  <a:lnTo>
                    <a:pt x="1680449" y="60208"/>
                  </a:lnTo>
                  <a:lnTo>
                    <a:pt x="1548156" y="60208"/>
                  </a:lnTo>
                  <a:lnTo>
                    <a:pt x="1548156" y="118367"/>
                  </a:lnTo>
                  <a:lnTo>
                    <a:pt x="1661608" y="118367"/>
                  </a:lnTo>
                  <a:lnTo>
                    <a:pt x="1661608" y="173660"/>
                  </a:lnTo>
                  <a:lnTo>
                    <a:pt x="1548156" y="173660"/>
                  </a:lnTo>
                  <a:lnTo>
                    <a:pt x="1548156" y="235506"/>
                  </a:lnTo>
                  <a:lnTo>
                    <a:pt x="1680449" y="235506"/>
                  </a:lnTo>
                  <a:lnTo>
                    <a:pt x="1680449" y="290798"/>
                  </a:lnTo>
                  <a:lnTo>
                    <a:pt x="1485900" y="290798"/>
                  </a:lnTo>
                  <a:close/>
                  <a:moveTo>
                    <a:pt x="1152524" y="4915"/>
                  </a:moveTo>
                  <a:lnTo>
                    <a:pt x="1220514" y="4915"/>
                  </a:lnTo>
                  <a:lnTo>
                    <a:pt x="1298742" y="140075"/>
                  </a:lnTo>
                  <a:lnTo>
                    <a:pt x="1326184" y="197415"/>
                  </a:lnTo>
                  <a:lnTo>
                    <a:pt x="1327413" y="197415"/>
                  </a:lnTo>
                  <a:lnTo>
                    <a:pt x="1327413" y="4915"/>
                  </a:lnTo>
                  <a:lnTo>
                    <a:pt x="1385982" y="4915"/>
                  </a:lnTo>
                  <a:lnTo>
                    <a:pt x="1385982" y="290798"/>
                  </a:lnTo>
                  <a:lnTo>
                    <a:pt x="1317993" y="290798"/>
                  </a:lnTo>
                  <a:lnTo>
                    <a:pt x="1239764" y="155638"/>
                  </a:lnTo>
                  <a:lnTo>
                    <a:pt x="1212322" y="98298"/>
                  </a:lnTo>
                  <a:lnTo>
                    <a:pt x="1211094" y="98298"/>
                  </a:lnTo>
                  <a:lnTo>
                    <a:pt x="1211094" y="290798"/>
                  </a:lnTo>
                  <a:lnTo>
                    <a:pt x="1152524" y="290798"/>
                  </a:lnTo>
                  <a:close/>
                  <a:moveTo>
                    <a:pt x="922392" y="4915"/>
                  </a:moveTo>
                  <a:lnTo>
                    <a:pt x="1058371" y="4915"/>
                  </a:lnTo>
                  <a:lnTo>
                    <a:pt x="1058371" y="54473"/>
                  </a:lnTo>
                  <a:lnTo>
                    <a:pt x="1021509" y="54473"/>
                  </a:lnTo>
                  <a:lnTo>
                    <a:pt x="1021509" y="241240"/>
                  </a:lnTo>
                  <a:lnTo>
                    <a:pt x="1058371" y="241240"/>
                  </a:lnTo>
                  <a:lnTo>
                    <a:pt x="1058371" y="290798"/>
                  </a:lnTo>
                  <a:lnTo>
                    <a:pt x="922392" y="290798"/>
                  </a:lnTo>
                  <a:lnTo>
                    <a:pt x="922392" y="241240"/>
                  </a:lnTo>
                  <a:lnTo>
                    <a:pt x="959254" y="241240"/>
                  </a:lnTo>
                  <a:lnTo>
                    <a:pt x="959254" y="54473"/>
                  </a:lnTo>
                  <a:lnTo>
                    <a:pt x="922392" y="54473"/>
                  </a:lnTo>
                  <a:close/>
                  <a:moveTo>
                    <a:pt x="0" y="4915"/>
                  </a:moveTo>
                  <a:lnTo>
                    <a:pt x="138846" y="4915"/>
                  </a:lnTo>
                  <a:cubicBezTo>
                    <a:pt x="162602" y="4915"/>
                    <a:pt x="181101" y="11605"/>
                    <a:pt x="194344" y="24984"/>
                  </a:cubicBezTo>
                  <a:cubicBezTo>
                    <a:pt x="207587" y="38364"/>
                    <a:pt x="214208" y="56112"/>
                    <a:pt x="214208" y="78229"/>
                  </a:cubicBezTo>
                  <a:cubicBezTo>
                    <a:pt x="214208" y="89151"/>
                    <a:pt x="212775" y="98435"/>
                    <a:pt x="209908" y="106080"/>
                  </a:cubicBezTo>
                  <a:cubicBezTo>
                    <a:pt x="207041" y="113725"/>
                    <a:pt x="203218" y="120005"/>
                    <a:pt x="198439" y="124920"/>
                  </a:cubicBezTo>
                  <a:cubicBezTo>
                    <a:pt x="193661" y="129835"/>
                    <a:pt x="188064" y="133453"/>
                    <a:pt x="181647" y="135774"/>
                  </a:cubicBezTo>
                  <a:cubicBezTo>
                    <a:pt x="175230" y="138095"/>
                    <a:pt x="168336" y="139392"/>
                    <a:pt x="160963" y="139665"/>
                  </a:cubicBezTo>
                  <a:lnTo>
                    <a:pt x="160963" y="142123"/>
                  </a:lnTo>
                  <a:cubicBezTo>
                    <a:pt x="167790" y="142123"/>
                    <a:pt x="174957" y="143351"/>
                    <a:pt x="182466" y="145809"/>
                  </a:cubicBezTo>
                  <a:cubicBezTo>
                    <a:pt x="189975" y="148266"/>
                    <a:pt x="196869" y="152157"/>
                    <a:pt x="203150" y="157482"/>
                  </a:cubicBezTo>
                  <a:cubicBezTo>
                    <a:pt x="209430" y="162806"/>
                    <a:pt x="214686" y="169701"/>
                    <a:pt x="218918" y="178165"/>
                  </a:cubicBezTo>
                  <a:cubicBezTo>
                    <a:pt x="223150" y="186630"/>
                    <a:pt x="225267" y="197006"/>
                    <a:pt x="225267" y="209293"/>
                  </a:cubicBezTo>
                  <a:cubicBezTo>
                    <a:pt x="225267" y="220488"/>
                    <a:pt x="223424" y="231069"/>
                    <a:pt x="219737" y="241035"/>
                  </a:cubicBezTo>
                  <a:cubicBezTo>
                    <a:pt x="216051" y="251001"/>
                    <a:pt x="210931" y="259671"/>
                    <a:pt x="204378" y="267043"/>
                  </a:cubicBezTo>
                  <a:cubicBezTo>
                    <a:pt x="197825" y="274415"/>
                    <a:pt x="190043" y="280218"/>
                    <a:pt x="181032" y="284450"/>
                  </a:cubicBezTo>
                  <a:cubicBezTo>
                    <a:pt x="172022" y="288682"/>
                    <a:pt x="162192" y="290798"/>
                    <a:pt x="151543" y="290798"/>
                  </a:cubicBezTo>
                  <a:lnTo>
                    <a:pt x="0" y="290798"/>
                  </a:lnTo>
                  <a:close/>
                  <a:moveTo>
                    <a:pt x="312687" y="4914"/>
                  </a:moveTo>
                  <a:lnTo>
                    <a:pt x="373304" y="4914"/>
                  </a:lnTo>
                  <a:lnTo>
                    <a:pt x="373304" y="180212"/>
                  </a:lnTo>
                  <a:cubicBezTo>
                    <a:pt x="373304" y="200418"/>
                    <a:pt x="377263" y="215504"/>
                    <a:pt x="385182" y="225470"/>
                  </a:cubicBezTo>
                  <a:cubicBezTo>
                    <a:pt x="393100" y="235436"/>
                    <a:pt x="406343" y="240420"/>
                    <a:pt x="424911" y="240420"/>
                  </a:cubicBezTo>
                  <a:cubicBezTo>
                    <a:pt x="443478" y="240420"/>
                    <a:pt x="456721" y="235436"/>
                    <a:pt x="464640" y="225470"/>
                  </a:cubicBezTo>
                  <a:cubicBezTo>
                    <a:pt x="472558" y="215504"/>
                    <a:pt x="476517" y="200418"/>
                    <a:pt x="476517" y="180212"/>
                  </a:cubicBezTo>
                  <a:lnTo>
                    <a:pt x="476517" y="4914"/>
                  </a:lnTo>
                  <a:lnTo>
                    <a:pt x="537134" y="4914"/>
                  </a:lnTo>
                  <a:lnTo>
                    <a:pt x="537134" y="173659"/>
                  </a:lnTo>
                  <a:cubicBezTo>
                    <a:pt x="537134" y="194684"/>
                    <a:pt x="535155" y="212910"/>
                    <a:pt x="531195" y="228337"/>
                  </a:cubicBezTo>
                  <a:cubicBezTo>
                    <a:pt x="527236" y="243764"/>
                    <a:pt x="520751" y="256461"/>
                    <a:pt x="511741" y="266428"/>
                  </a:cubicBezTo>
                  <a:cubicBezTo>
                    <a:pt x="502730" y="276394"/>
                    <a:pt x="491125" y="283766"/>
                    <a:pt x="476927" y="288545"/>
                  </a:cubicBezTo>
                  <a:cubicBezTo>
                    <a:pt x="462728" y="293323"/>
                    <a:pt x="445389" y="295712"/>
                    <a:pt x="424911" y="295712"/>
                  </a:cubicBezTo>
                  <a:cubicBezTo>
                    <a:pt x="404432" y="295712"/>
                    <a:pt x="387093" y="293323"/>
                    <a:pt x="372895" y="288545"/>
                  </a:cubicBezTo>
                  <a:cubicBezTo>
                    <a:pt x="358696" y="283766"/>
                    <a:pt x="347091" y="276394"/>
                    <a:pt x="338081" y="266428"/>
                  </a:cubicBezTo>
                  <a:cubicBezTo>
                    <a:pt x="329070" y="256461"/>
                    <a:pt x="322585" y="243764"/>
                    <a:pt x="318626" y="228337"/>
                  </a:cubicBezTo>
                  <a:cubicBezTo>
                    <a:pt x="314667" y="212910"/>
                    <a:pt x="312687" y="194684"/>
                    <a:pt x="312687" y="173659"/>
                  </a:cubicBezTo>
                  <a:close/>
                  <a:moveTo>
                    <a:pt x="2166861" y="0"/>
                  </a:moveTo>
                  <a:cubicBezTo>
                    <a:pt x="2188432" y="0"/>
                    <a:pt x="2207409" y="3418"/>
                    <a:pt x="2223792" y="10255"/>
                  </a:cubicBezTo>
                  <a:cubicBezTo>
                    <a:pt x="2240175" y="17092"/>
                    <a:pt x="2254237" y="27075"/>
                    <a:pt x="2265978" y="40202"/>
                  </a:cubicBezTo>
                  <a:lnTo>
                    <a:pt x="2224611" y="82049"/>
                  </a:lnTo>
                  <a:cubicBezTo>
                    <a:pt x="2217785" y="74212"/>
                    <a:pt x="2209525" y="67793"/>
                    <a:pt x="2199832" y="62793"/>
                  </a:cubicBezTo>
                  <a:cubicBezTo>
                    <a:pt x="2190138" y="57793"/>
                    <a:pt x="2177919" y="55293"/>
                    <a:pt x="2163174" y="55293"/>
                  </a:cubicBezTo>
                  <a:cubicBezTo>
                    <a:pt x="2149249" y="55293"/>
                    <a:pt x="2138873" y="57724"/>
                    <a:pt x="2132047" y="62588"/>
                  </a:cubicBezTo>
                  <a:cubicBezTo>
                    <a:pt x="2125221" y="67452"/>
                    <a:pt x="2121807" y="74208"/>
                    <a:pt x="2121807" y="82856"/>
                  </a:cubicBezTo>
                  <a:cubicBezTo>
                    <a:pt x="2121807" y="92587"/>
                    <a:pt x="2124470" y="99615"/>
                    <a:pt x="2129794" y="103939"/>
                  </a:cubicBezTo>
                  <a:cubicBezTo>
                    <a:pt x="2135119" y="108263"/>
                    <a:pt x="2143788" y="111370"/>
                    <a:pt x="2155802" y="113260"/>
                  </a:cubicBezTo>
                  <a:lnTo>
                    <a:pt x="2184063" y="117772"/>
                  </a:lnTo>
                  <a:cubicBezTo>
                    <a:pt x="2213552" y="122418"/>
                    <a:pt x="2235396" y="131507"/>
                    <a:pt x="2249595" y="145038"/>
                  </a:cubicBezTo>
                  <a:cubicBezTo>
                    <a:pt x="2263793" y="158568"/>
                    <a:pt x="2270893" y="177770"/>
                    <a:pt x="2270893" y="202644"/>
                  </a:cubicBezTo>
                  <a:cubicBezTo>
                    <a:pt x="2270893" y="216309"/>
                    <a:pt x="2268435" y="228882"/>
                    <a:pt x="2263520" y="240363"/>
                  </a:cubicBezTo>
                  <a:cubicBezTo>
                    <a:pt x="2258606" y="251844"/>
                    <a:pt x="2251438" y="261684"/>
                    <a:pt x="2242018" y="269884"/>
                  </a:cubicBezTo>
                  <a:cubicBezTo>
                    <a:pt x="2232598" y="278084"/>
                    <a:pt x="2220925" y="284439"/>
                    <a:pt x="2206999" y="288949"/>
                  </a:cubicBezTo>
                  <a:cubicBezTo>
                    <a:pt x="2193074" y="293458"/>
                    <a:pt x="2177236" y="295713"/>
                    <a:pt x="2159488" y="295713"/>
                  </a:cubicBezTo>
                  <a:cubicBezTo>
                    <a:pt x="2134368" y="295713"/>
                    <a:pt x="2113070" y="291407"/>
                    <a:pt x="2095595" y="282796"/>
                  </a:cubicBezTo>
                  <a:cubicBezTo>
                    <a:pt x="2078119" y="274184"/>
                    <a:pt x="2063238" y="263041"/>
                    <a:pt x="2050951" y="249367"/>
                  </a:cubicBezTo>
                  <a:lnTo>
                    <a:pt x="2091908" y="207949"/>
                  </a:lnTo>
                  <a:cubicBezTo>
                    <a:pt x="2111295" y="229597"/>
                    <a:pt x="2135187" y="240421"/>
                    <a:pt x="2163584" y="240421"/>
                  </a:cubicBezTo>
                  <a:cubicBezTo>
                    <a:pt x="2178875" y="240421"/>
                    <a:pt x="2190207" y="237309"/>
                    <a:pt x="2197579" y="231087"/>
                  </a:cubicBezTo>
                  <a:cubicBezTo>
                    <a:pt x="2204951" y="224864"/>
                    <a:pt x="2208637" y="216610"/>
                    <a:pt x="2208637" y="206323"/>
                  </a:cubicBezTo>
                  <a:cubicBezTo>
                    <a:pt x="2208637" y="198477"/>
                    <a:pt x="2206453" y="191917"/>
                    <a:pt x="2202084" y="186641"/>
                  </a:cubicBezTo>
                  <a:cubicBezTo>
                    <a:pt x="2197715" y="181366"/>
                    <a:pt x="2188841" y="177781"/>
                    <a:pt x="2175462" y="175887"/>
                  </a:cubicBezTo>
                  <a:lnTo>
                    <a:pt x="2147201" y="172233"/>
                  </a:lnTo>
                  <a:cubicBezTo>
                    <a:pt x="2116893" y="168406"/>
                    <a:pt x="2094707" y="159248"/>
                    <a:pt x="2080645" y="144759"/>
                  </a:cubicBezTo>
                  <a:cubicBezTo>
                    <a:pt x="2066583" y="130270"/>
                    <a:pt x="2059552" y="110997"/>
                    <a:pt x="2059552" y="86939"/>
                  </a:cubicBezTo>
                  <a:cubicBezTo>
                    <a:pt x="2059552" y="74088"/>
                    <a:pt x="2062009" y="62332"/>
                    <a:pt x="2066924" y="51670"/>
                  </a:cubicBezTo>
                  <a:cubicBezTo>
                    <a:pt x="2071839" y="41009"/>
                    <a:pt x="2078870" y="31850"/>
                    <a:pt x="2088017" y="24194"/>
                  </a:cubicBezTo>
                  <a:cubicBezTo>
                    <a:pt x="2097165" y="16538"/>
                    <a:pt x="2108360" y="10591"/>
                    <a:pt x="2121603" y="6355"/>
                  </a:cubicBezTo>
                  <a:cubicBezTo>
                    <a:pt x="2134846" y="2118"/>
                    <a:pt x="2149932" y="0"/>
                    <a:pt x="2166861" y="0"/>
                  </a:cubicBezTo>
                  <a:close/>
                  <a:moveTo>
                    <a:pt x="1871586" y="0"/>
                  </a:moveTo>
                  <a:cubicBezTo>
                    <a:pt x="1893157" y="0"/>
                    <a:pt x="1912134" y="3418"/>
                    <a:pt x="1928517" y="10255"/>
                  </a:cubicBezTo>
                  <a:cubicBezTo>
                    <a:pt x="1944900" y="17092"/>
                    <a:pt x="1958961" y="27075"/>
                    <a:pt x="1970703" y="40202"/>
                  </a:cubicBezTo>
                  <a:lnTo>
                    <a:pt x="1929336" y="82049"/>
                  </a:lnTo>
                  <a:cubicBezTo>
                    <a:pt x="1922509" y="74212"/>
                    <a:pt x="1914250" y="67793"/>
                    <a:pt x="1904557" y="62793"/>
                  </a:cubicBezTo>
                  <a:cubicBezTo>
                    <a:pt x="1894863" y="57793"/>
                    <a:pt x="1882644" y="55293"/>
                    <a:pt x="1867899" y="55293"/>
                  </a:cubicBezTo>
                  <a:cubicBezTo>
                    <a:pt x="1853974" y="55293"/>
                    <a:pt x="1843598" y="57724"/>
                    <a:pt x="1836772" y="62588"/>
                  </a:cubicBezTo>
                  <a:cubicBezTo>
                    <a:pt x="1829945" y="67452"/>
                    <a:pt x="1826533" y="74208"/>
                    <a:pt x="1826533" y="82856"/>
                  </a:cubicBezTo>
                  <a:cubicBezTo>
                    <a:pt x="1826533" y="92587"/>
                    <a:pt x="1829195" y="99615"/>
                    <a:pt x="1834519" y="103939"/>
                  </a:cubicBezTo>
                  <a:cubicBezTo>
                    <a:pt x="1839844" y="108263"/>
                    <a:pt x="1848513" y="111370"/>
                    <a:pt x="1860527" y="113260"/>
                  </a:cubicBezTo>
                  <a:lnTo>
                    <a:pt x="1888788" y="117772"/>
                  </a:lnTo>
                  <a:cubicBezTo>
                    <a:pt x="1918277" y="122418"/>
                    <a:pt x="1940121" y="131507"/>
                    <a:pt x="1954320" y="145038"/>
                  </a:cubicBezTo>
                  <a:cubicBezTo>
                    <a:pt x="1968518" y="158568"/>
                    <a:pt x="1975618" y="177770"/>
                    <a:pt x="1975618" y="202644"/>
                  </a:cubicBezTo>
                  <a:cubicBezTo>
                    <a:pt x="1975618" y="216309"/>
                    <a:pt x="1973160" y="228882"/>
                    <a:pt x="1968245" y="240363"/>
                  </a:cubicBezTo>
                  <a:cubicBezTo>
                    <a:pt x="1963331" y="251844"/>
                    <a:pt x="1956163" y="261684"/>
                    <a:pt x="1946743" y="269884"/>
                  </a:cubicBezTo>
                  <a:cubicBezTo>
                    <a:pt x="1937323" y="278084"/>
                    <a:pt x="1925650" y="284439"/>
                    <a:pt x="1911724" y="288949"/>
                  </a:cubicBezTo>
                  <a:cubicBezTo>
                    <a:pt x="1897799" y="293458"/>
                    <a:pt x="1881961" y="295713"/>
                    <a:pt x="1864213" y="295713"/>
                  </a:cubicBezTo>
                  <a:cubicBezTo>
                    <a:pt x="1839093" y="295713"/>
                    <a:pt x="1817795" y="291407"/>
                    <a:pt x="1800320" y="282796"/>
                  </a:cubicBezTo>
                  <a:cubicBezTo>
                    <a:pt x="1782844" y="274184"/>
                    <a:pt x="1767963" y="263041"/>
                    <a:pt x="1755676" y="249367"/>
                  </a:cubicBezTo>
                  <a:lnTo>
                    <a:pt x="1796634" y="207949"/>
                  </a:lnTo>
                  <a:cubicBezTo>
                    <a:pt x="1816020" y="229597"/>
                    <a:pt x="1839912" y="240421"/>
                    <a:pt x="1868309" y="240421"/>
                  </a:cubicBezTo>
                  <a:cubicBezTo>
                    <a:pt x="1883600" y="240421"/>
                    <a:pt x="1894932" y="237309"/>
                    <a:pt x="1902304" y="231087"/>
                  </a:cubicBezTo>
                  <a:cubicBezTo>
                    <a:pt x="1909676" y="224864"/>
                    <a:pt x="1913362" y="216610"/>
                    <a:pt x="1913362" y="206323"/>
                  </a:cubicBezTo>
                  <a:cubicBezTo>
                    <a:pt x="1913362" y="198477"/>
                    <a:pt x="1911178" y="191917"/>
                    <a:pt x="1906809" y="186641"/>
                  </a:cubicBezTo>
                  <a:cubicBezTo>
                    <a:pt x="1902440" y="181366"/>
                    <a:pt x="1893566" y="177781"/>
                    <a:pt x="1880187" y="175887"/>
                  </a:cubicBezTo>
                  <a:lnTo>
                    <a:pt x="1851926" y="172233"/>
                  </a:lnTo>
                  <a:cubicBezTo>
                    <a:pt x="1821618" y="168406"/>
                    <a:pt x="1799432" y="159248"/>
                    <a:pt x="1785370" y="144759"/>
                  </a:cubicBezTo>
                  <a:cubicBezTo>
                    <a:pt x="1771308" y="130270"/>
                    <a:pt x="1764277" y="110997"/>
                    <a:pt x="1764277" y="86939"/>
                  </a:cubicBezTo>
                  <a:cubicBezTo>
                    <a:pt x="1764277" y="74088"/>
                    <a:pt x="1766735" y="62332"/>
                    <a:pt x="1771649" y="51670"/>
                  </a:cubicBezTo>
                  <a:cubicBezTo>
                    <a:pt x="1776564" y="41009"/>
                    <a:pt x="1783595" y="31850"/>
                    <a:pt x="1792743" y="24194"/>
                  </a:cubicBezTo>
                  <a:cubicBezTo>
                    <a:pt x="1801890" y="16538"/>
                    <a:pt x="1813085" y="10591"/>
                    <a:pt x="1826328" y="6355"/>
                  </a:cubicBezTo>
                  <a:cubicBezTo>
                    <a:pt x="1839570" y="2118"/>
                    <a:pt x="1854657" y="0"/>
                    <a:pt x="1871586" y="0"/>
                  </a:cubicBezTo>
                  <a:close/>
                  <a:moveTo>
                    <a:pt x="738111" y="0"/>
                  </a:moveTo>
                  <a:cubicBezTo>
                    <a:pt x="759682" y="0"/>
                    <a:pt x="778659" y="3418"/>
                    <a:pt x="795042" y="10255"/>
                  </a:cubicBezTo>
                  <a:cubicBezTo>
                    <a:pt x="811425" y="17092"/>
                    <a:pt x="825487" y="27075"/>
                    <a:pt x="837228" y="40202"/>
                  </a:cubicBezTo>
                  <a:lnTo>
                    <a:pt x="795861" y="82049"/>
                  </a:lnTo>
                  <a:cubicBezTo>
                    <a:pt x="789035" y="74212"/>
                    <a:pt x="780775" y="67793"/>
                    <a:pt x="771081" y="62793"/>
                  </a:cubicBezTo>
                  <a:cubicBezTo>
                    <a:pt x="761388" y="57793"/>
                    <a:pt x="749169" y="55293"/>
                    <a:pt x="734425" y="55293"/>
                  </a:cubicBezTo>
                  <a:cubicBezTo>
                    <a:pt x="720499" y="55293"/>
                    <a:pt x="710123" y="57724"/>
                    <a:pt x="703297" y="62588"/>
                  </a:cubicBezTo>
                  <a:cubicBezTo>
                    <a:pt x="696471" y="67452"/>
                    <a:pt x="693057" y="74208"/>
                    <a:pt x="693057" y="82856"/>
                  </a:cubicBezTo>
                  <a:cubicBezTo>
                    <a:pt x="693057" y="92587"/>
                    <a:pt x="695720" y="99615"/>
                    <a:pt x="701044" y="103939"/>
                  </a:cubicBezTo>
                  <a:cubicBezTo>
                    <a:pt x="706369" y="108263"/>
                    <a:pt x="715038" y="111370"/>
                    <a:pt x="727052" y="113260"/>
                  </a:cubicBezTo>
                  <a:lnTo>
                    <a:pt x="755313" y="117772"/>
                  </a:lnTo>
                  <a:cubicBezTo>
                    <a:pt x="784802" y="122418"/>
                    <a:pt x="806646" y="131507"/>
                    <a:pt x="820845" y="145038"/>
                  </a:cubicBezTo>
                  <a:cubicBezTo>
                    <a:pt x="835043" y="158568"/>
                    <a:pt x="842143" y="177770"/>
                    <a:pt x="842143" y="202644"/>
                  </a:cubicBezTo>
                  <a:cubicBezTo>
                    <a:pt x="842143" y="216309"/>
                    <a:pt x="839685" y="228882"/>
                    <a:pt x="834770" y="240363"/>
                  </a:cubicBezTo>
                  <a:cubicBezTo>
                    <a:pt x="829856" y="251844"/>
                    <a:pt x="822688" y="261684"/>
                    <a:pt x="813268" y="269884"/>
                  </a:cubicBezTo>
                  <a:cubicBezTo>
                    <a:pt x="803847" y="278084"/>
                    <a:pt x="792175" y="284439"/>
                    <a:pt x="778249" y="288949"/>
                  </a:cubicBezTo>
                  <a:cubicBezTo>
                    <a:pt x="764324" y="293458"/>
                    <a:pt x="748487" y="295713"/>
                    <a:pt x="730738" y="295713"/>
                  </a:cubicBezTo>
                  <a:cubicBezTo>
                    <a:pt x="705618" y="295713"/>
                    <a:pt x="684320" y="291407"/>
                    <a:pt x="666845" y="282796"/>
                  </a:cubicBezTo>
                  <a:cubicBezTo>
                    <a:pt x="649370" y="274184"/>
                    <a:pt x="634488" y="263041"/>
                    <a:pt x="622201" y="249367"/>
                  </a:cubicBezTo>
                  <a:lnTo>
                    <a:pt x="663159" y="207949"/>
                  </a:lnTo>
                  <a:cubicBezTo>
                    <a:pt x="682545" y="229597"/>
                    <a:pt x="706437" y="240421"/>
                    <a:pt x="734834" y="240421"/>
                  </a:cubicBezTo>
                  <a:cubicBezTo>
                    <a:pt x="750125" y="240421"/>
                    <a:pt x="761457" y="237309"/>
                    <a:pt x="768829" y="231087"/>
                  </a:cubicBezTo>
                  <a:cubicBezTo>
                    <a:pt x="776201" y="224864"/>
                    <a:pt x="779887" y="216610"/>
                    <a:pt x="779887" y="206323"/>
                  </a:cubicBezTo>
                  <a:cubicBezTo>
                    <a:pt x="779887" y="198477"/>
                    <a:pt x="777703" y="191917"/>
                    <a:pt x="773334" y="186641"/>
                  </a:cubicBezTo>
                  <a:cubicBezTo>
                    <a:pt x="768965" y="181366"/>
                    <a:pt x="760091" y="177781"/>
                    <a:pt x="746712" y="175887"/>
                  </a:cubicBezTo>
                  <a:lnTo>
                    <a:pt x="718451" y="172233"/>
                  </a:lnTo>
                  <a:cubicBezTo>
                    <a:pt x="688143" y="168406"/>
                    <a:pt x="665957" y="159248"/>
                    <a:pt x="651895" y="144759"/>
                  </a:cubicBezTo>
                  <a:cubicBezTo>
                    <a:pt x="637833" y="130270"/>
                    <a:pt x="630802" y="110997"/>
                    <a:pt x="630802" y="86939"/>
                  </a:cubicBezTo>
                  <a:cubicBezTo>
                    <a:pt x="630802" y="74088"/>
                    <a:pt x="633260" y="62332"/>
                    <a:pt x="638174" y="51670"/>
                  </a:cubicBezTo>
                  <a:cubicBezTo>
                    <a:pt x="643089" y="41009"/>
                    <a:pt x="650120" y="31850"/>
                    <a:pt x="659267" y="24194"/>
                  </a:cubicBezTo>
                  <a:cubicBezTo>
                    <a:pt x="668415" y="16538"/>
                    <a:pt x="679610" y="10591"/>
                    <a:pt x="692853" y="6355"/>
                  </a:cubicBezTo>
                  <a:cubicBezTo>
                    <a:pt x="706096" y="2118"/>
                    <a:pt x="721182" y="0"/>
                    <a:pt x="73811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98" name="TextBox 4097">
              <a:extLst>
                <a:ext uri="{FF2B5EF4-FFF2-40B4-BE49-F238E27FC236}">
                  <a16:creationId xmlns:a16="http://schemas.microsoft.com/office/drawing/2014/main" id="{F31203E2-AFC3-D238-8167-CA1EC0DEE6D5}"/>
                </a:ext>
              </a:extLst>
            </p:cNvPr>
            <p:cNvSpPr txBox="1"/>
            <p:nvPr/>
          </p:nvSpPr>
          <p:spPr>
            <a:xfrm>
              <a:off x="6001918" y="1339936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3" name="TextBox 4222">
              <a:extLst>
                <a:ext uri="{FF2B5EF4-FFF2-40B4-BE49-F238E27FC236}">
                  <a16:creationId xmlns:a16="http://schemas.microsoft.com/office/drawing/2014/main" id="{49FA82E4-4449-CB80-0FA6-CA7DE9BE65CC}"/>
                </a:ext>
              </a:extLst>
            </p:cNvPr>
            <p:cNvSpPr txBox="1"/>
            <p:nvPr/>
          </p:nvSpPr>
          <p:spPr>
            <a:xfrm>
              <a:off x="6001918" y="1083400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5" name="TextBox 4224">
              <a:extLst>
                <a:ext uri="{FF2B5EF4-FFF2-40B4-BE49-F238E27FC236}">
                  <a16:creationId xmlns:a16="http://schemas.microsoft.com/office/drawing/2014/main" id="{90435538-156F-1647-27AE-DC8590C9A640}"/>
                </a:ext>
              </a:extLst>
            </p:cNvPr>
            <p:cNvSpPr txBox="1"/>
            <p:nvPr/>
          </p:nvSpPr>
          <p:spPr>
            <a:xfrm>
              <a:off x="6981250" y="2311574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6" name="TextBox 4225">
              <a:extLst>
                <a:ext uri="{FF2B5EF4-FFF2-40B4-BE49-F238E27FC236}">
                  <a16:creationId xmlns:a16="http://schemas.microsoft.com/office/drawing/2014/main" id="{80D8B1F4-3CDC-41CB-1796-26E9C7D670FD}"/>
                </a:ext>
              </a:extLst>
            </p:cNvPr>
            <p:cNvSpPr txBox="1"/>
            <p:nvPr/>
          </p:nvSpPr>
          <p:spPr>
            <a:xfrm>
              <a:off x="6981250" y="2055038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7" name="TextBox 4226">
              <a:extLst>
                <a:ext uri="{FF2B5EF4-FFF2-40B4-BE49-F238E27FC236}">
                  <a16:creationId xmlns:a16="http://schemas.microsoft.com/office/drawing/2014/main" id="{94032DD6-7CC6-DF24-11B6-9B4C1AF161BF}"/>
                </a:ext>
              </a:extLst>
            </p:cNvPr>
            <p:cNvSpPr txBox="1"/>
            <p:nvPr/>
          </p:nvSpPr>
          <p:spPr>
            <a:xfrm>
              <a:off x="6001918" y="3275419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8" name="TextBox 4227">
              <a:extLst>
                <a:ext uri="{FF2B5EF4-FFF2-40B4-BE49-F238E27FC236}">
                  <a16:creationId xmlns:a16="http://schemas.microsoft.com/office/drawing/2014/main" id="{F84D16A1-F40A-DEAC-9045-884AE57E9015}"/>
                </a:ext>
              </a:extLst>
            </p:cNvPr>
            <p:cNvSpPr txBox="1"/>
            <p:nvPr/>
          </p:nvSpPr>
          <p:spPr>
            <a:xfrm>
              <a:off x="6001918" y="3018883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9" name="TextBox 4228">
              <a:extLst>
                <a:ext uri="{FF2B5EF4-FFF2-40B4-BE49-F238E27FC236}">
                  <a16:creationId xmlns:a16="http://schemas.microsoft.com/office/drawing/2014/main" id="{C829F66D-E1E1-AD30-8CB0-92DAA49F635D}"/>
                </a:ext>
              </a:extLst>
            </p:cNvPr>
            <p:cNvSpPr txBox="1"/>
            <p:nvPr/>
          </p:nvSpPr>
          <p:spPr>
            <a:xfrm>
              <a:off x="6981250" y="4246267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30" name="TextBox 4229">
              <a:extLst>
                <a:ext uri="{FF2B5EF4-FFF2-40B4-BE49-F238E27FC236}">
                  <a16:creationId xmlns:a16="http://schemas.microsoft.com/office/drawing/2014/main" id="{1D06E8F9-7D99-07BA-FD32-15B979422689}"/>
                </a:ext>
              </a:extLst>
            </p:cNvPr>
            <p:cNvSpPr txBox="1"/>
            <p:nvPr/>
          </p:nvSpPr>
          <p:spPr>
            <a:xfrm>
              <a:off x="6981250" y="3989731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31" name="TextBox 4230">
              <a:extLst>
                <a:ext uri="{FF2B5EF4-FFF2-40B4-BE49-F238E27FC236}">
                  <a16:creationId xmlns:a16="http://schemas.microsoft.com/office/drawing/2014/main" id="{D91FB74B-6F3F-E2BF-CA8F-91C49CB2D5F3}"/>
                </a:ext>
              </a:extLst>
            </p:cNvPr>
            <p:cNvSpPr txBox="1"/>
            <p:nvPr/>
          </p:nvSpPr>
          <p:spPr>
            <a:xfrm>
              <a:off x="6001918" y="5226905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32" name="TextBox 4231">
              <a:extLst>
                <a:ext uri="{FF2B5EF4-FFF2-40B4-BE49-F238E27FC236}">
                  <a16:creationId xmlns:a16="http://schemas.microsoft.com/office/drawing/2014/main" id="{F8C3E24A-97CB-D1EC-B39D-838BAF8E5C18}"/>
                </a:ext>
              </a:extLst>
            </p:cNvPr>
            <p:cNvSpPr txBox="1"/>
            <p:nvPr/>
          </p:nvSpPr>
          <p:spPr>
            <a:xfrm>
              <a:off x="6001918" y="4970369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33" name="Freeform: Shape 4232">
              <a:extLst>
                <a:ext uri="{FF2B5EF4-FFF2-40B4-BE49-F238E27FC236}">
                  <a16:creationId xmlns:a16="http://schemas.microsoft.com/office/drawing/2014/main" id="{4520F690-37EE-AC1B-94F2-23B8A3F5D127}"/>
                </a:ext>
              </a:extLst>
            </p:cNvPr>
            <p:cNvSpPr/>
            <p:nvPr/>
          </p:nvSpPr>
          <p:spPr>
            <a:xfrm>
              <a:off x="5541789" y="1290473"/>
              <a:ext cx="365610" cy="365610"/>
            </a:xfrm>
            <a:custGeom>
              <a:avLst/>
              <a:gdLst>
                <a:gd name="connsiteX0" fmla="*/ 407908 w 486627"/>
                <a:gd name="connsiteY0" fmla="*/ 271939 h 486627"/>
                <a:gd name="connsiteX1" fmla="*/ 486627 w 486627"/>
                <a:gd name="connsiteY1" fmla="*/ 271939 h 486627"/>
                <a:gd name="connsiteX2" fmla="*/ 486627 w 486627"/>
                <a:gd name="connsiteY2" fmla="*/ 400752 h 486627"/>
                <a:gd name="connsiteX3" fmla="*/ 407908 w 486627"/>
                <a:gd name="connsiteY3" fmla="*/ 400752 h 486627"/>
                <a:gd name="connsiteX4" fmla="*/ 300564 w 486627"/>
                <a:gd name="connsiteY4" fmla="*/ 150282 h 486627"/>
                <a:gd name="connsiteX5" fmla="*/ 379283 w 486627"/>
                <a:gd name="connsiteY5" fmla="*/ 150282 h 486627"/>
                <a:gd name="connsiteX6" fmla="*/ 379283 w 486627"/>
                <a:gd name="connsiteY6" fmla="*/ 400752 h 486627"/>
                <a:gd name="connsiteX7" fmla="*/ 300564 w 486627"/>
                <a:gd name="connsiteY7" fmla="*/ 400752 h 486627"/>
                <a:gd name="connsiteX8" fmla="*/ 85876 w 486627"/>
                <a:gd name="connsiteY8" fmla="*/ 150282 h 486627"/>
                <a:gd name="connsiteX9" fmla="*/ 164595 w 486627"/>
                <a:gd name="connsiteY9" fmla="*/ 150282 h 486627"/>
                <a:gd name="connsiteX10" fmla="*/ 164595 w 486627"/>
                <a:gd name="connsiteY10" fmla="*/ 400752 h 486627"/>
                <a:gd name="connsiteX11" fmla="*/ 85876 w 486627"/>
                <a:gd name="connsiteY11" fmla="*/ 400752 h 486627"/>
                <a:gd name="connsiteX12" fmla="*/ 193220 w 486627"/>
                <a:gd name="connsiteY12" fmla="*/ 0 h 486627"/>
                <a:gd name="connsiteX13" fmla="*/ 271939 w 486627"/>
                <a:gd name="connsiteY13" fmla="*/ 0 h 486627"/>
                <a:gd name="connsiteX14" fmla="*/ 271939 w 486627"/>
                <a:gd name="connsiteY14" fmla="*/ 400752 h 486627"/>
                <a:gd name="connsiteX15" fmla="*/ 193220 w 486627"/>
                <a:gd name="connsiteY15" fmla="*/ 400752 h 486627"/>
                <a:gd name="connsiteX16" fmla="*/ 0 w 486627"/>
                <a:gd name="connsiteY16" fmla="*/ 0 h 486627"/>
                <a:gd name="connsiteX17" fmla="*/ 42938 w 486627"/>
                <a:gd name="connsiteY17" fmla="*/ 0 h 486627"/>
                <a:gd name="connsiteX18" fmla="*/ 42938 w 486627"/>
                <a:gd name="connsiteY18" fmla="*/ 443689 h 486627"/>
                <a:gd name="connsiteX19" fmla="*/ 486627 w 486627"/>
                <a:gd name="connsiteY19" fmla="*/ 443689 h 486627"/>
                <a:gd name="connsiteX20" fmla="*/ 486627 w 486627"/>
                <a:gd name="connsiteY20" fmla="*/ 486627 h 486627"/>
                <a:gd name="connsiteX21" fmla="*/ 0 w 486627"/>
                <a:gd name="connsiteY21" fmla="*/ 486627 h 48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27" h="486627">
                  <a:moveTo>
                    <a:pt x="407908" y="271939"/>
                  </a:moveTo>
                  <a:lnTo>
                    <a:pt x="486627" y="271939"/>
                  </a:lnTo>
                  <a:lnTo>
                    <a:pt x="486627" y="400752"/>
                  </a:lnTo>
                  <a:lnTo>
                    <a:pt x="407908" y="400752"/>
                  </a:lnTo>
                  <a:close/>
                  <a:moveTo>
                    <a:pt x="300564" y="150282"/>
                  </a:moveTo>
                  <a:lnTo>
                    <a:pt x="379283" y="150282"/>
                  </a:lnTo>
                  <a:lnTo>
                    <a:pt x="379283" y="400752"/>
                  </a:lnTo>
                  <a:lnTo>
                    <a:pt x="300564" y="400752"/>
                  </a:lnTo>
                  <a:close/>
                  <a:moveTo>
                    <a:pt x="85876" y="150282"/>
                  </a:moveTo>
                  <a:lnTo>
                    <a:pt x="164595" y="150282"/>
                  </a:lnTo>
                  <a:lnTo>
                    <a:pt x="164595" y="400752"/>
                  </a:lnTo>
                  <a:lnTo>
                    <a:pt x="85876" y="400752"/>
                  </a:lnTo>
                  <a:close/>
                  <a:moveTo>
                    <a:pt x="193220" y="0"/>
                  </a:moveTo>
                  <a:lnTo>
                    <a:pt x="271939" y="0"/>
                  </a:lnTo>
                  <a:lnTo>
                    <a:pt x="271939" y="400752"/>
                  </a:lnTo>
                  <a:lnTo>
                    <a:pt x="193220" y="400752"/>
                  </a:lnTo>
                  <a:close/>
                  <a:moveTo>
                    <a:pt x="0" y="0"/>
                  </a:moveTo>
                  <a:lnTo>
                    <a:pt x="42938" y="0"/>
                  </a:lnTo>
                  <a:lnTo>
                    <a:pt x="42938" y="443689"/>
                  </a:lnTo>
                  <a:lnTo>
                    <a:pt x="486627" y="443689"/>
                  </a:lnTo>
                  <a:lnTo>
                    <a:pt x="486627" y="486627"/>
                  </a:lnTo>
                  <a:lnTo>
                    <a:pt x="0" y="486627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4" name="Freeform: Shape 4233">
              <a:extLst>
                <a:ext uri="{FF2B5EF4-FFF2-40B4-BE49-F238E27FC236}">
                  <a16:creationId xmlns:a16="http://schemas.microsoft.com/office/drawing/2014/main" id="{D17D69F9-D0E4-85EF-6A64-099348F44637}"/>
                </a:ext>
              </a:extLst>
            </p:cNvPr>
            <p:cNvSpPr/>
            <p:nvPr/>
          </p:nvSpPr>
          <p:spPr>
            <a:xfrm>
              <a:off x="6444435" y="2239212"/>
              <a:ext cx="408086" cy="408623"/>
            </a:xfrm>
            <a:custGeom>
              <a:avLst/>
              <a:gdLst>
                <a:gd name="connsiteX0" fmla="*/ 306289 w 543163"/>
                <a:gd name="connsiteY0" fmla="*/ 286252 h 543877"/>
                <a:gd name="connsiteX1" fmla="*/ 543162 w 543163"/>
                <a:gd name="connsiteY1" fmla="*/ 286252 h 543877"/>
                <a:gd name="connsiteX2" fmla="*/ 473746 w 543163"/>
                <a:gd name="connsiteY2" fmla="*/ 453709 h 543877"/>
                <a:gd name="connsiteX3" fmla="*/ 286252 w 543163"/>
                <a:gd name="connsiteY3" fmla="*/ 0 h 543877"/>
                <a:gd name="connsiteX4" fmla="*/ 543163 w 543163"/>
                <a:gd name="connsiteY4" fmla="*/ 257626 h 543877"/>
                <a:gd name="connsiteX5" fmla="*/ 286252 w 543163"/>
                <a:gd name="connsiteY5" fmla="*/ 257626 h 543877"/>
                <a:gd name="connsiteX6" fmla="*/ 257626 w 543163"/>
                <a:gd name="connsiteY6" fmla="*/ 0 h 543877"/>
                <a:gd name="connsiteX7" fmla="*/ 257626 w 543163"/>
                <a:gd name="connsiteY7" fmla="*/ 277664 h 543877"/>
                <a:gd name="connsiteX8" fmla="*/ 453708 w 543163"/>
                <a:gd name="connsiteY8" fmla="*/ 473746 h 543877"/>
                <a:gd name="connsiteX9" fmla="*/ 271939 w 543163"/>
                <a:gd name="connsiteY9" fmla="*/ 543877 h 543877"/>
                <a:gd name="connsiteX10" fmla="*/ 0 w 543163"/>
                <a:gd name="connsiteY10" fmla="*/ 271939 h 543877"/>
                <a:gd name="connsiteX11" fmla="*/ 257626 w 543163"/>
                <a:gd name="connsiteY11" fmla="*/ 0 h 5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163" h="543877">
                  <a:moveTo>
                    <a:pt x="306289" y="286252"/>
                  </a:moveTo>
                  <a:lnTo>
                    <a:pt x="543162" y="286252"/>
                  </a:lnTo>
                  <a:cubicBezTo>
                    <a:pt x="540299" y="348512"/>
                    <a:pt x="515968" y="407193"/>
                    <a:pt x="473746" y="453709"/>
                  </a:cubicBezTo>
                  <a:close/>
                  <a:moveTo>
                    <a:pt x="286252" y="0"/>
                  </a:moveTo>
                  <a:cubicBezTo>
                    <a:pt x="425084" y="7156"/>
                    <a:pt x="536006" y="118079"/>
                    <a:pt x="543163" y="257626"/>
                  </a:cubicBezTo>
                  <a:lnTo>
                    <a:pt x="286252" y="257626"/>
                  </a:lnTo>
                  <a:close/>
                  <a:moveTo>
                    <a:pt x="257626" y="0"/>
                  </a:moveTo>
                  <a:lnTo>
                    <a:pt x="257626" y="277664"/>
                  </a:lnTo>
                  <a:lnTo>
                    <a:pt x="453708" y="473746"/>
                  </a:lnTo>
                  <a:cubicBezTo>
                    <a:pt x="403614" y="519546"/>
                    <a:pt x="339923" y="543877"/>
                    <a:pt x="271939" y="543877"/>
                  </a:cubicBezTo>
                  <a:cubicBezTo>
                    <a:pt x="121657" y="543877"/>
                    <a:pt x="0" y="422221"/>
                    <a:pt x="0" y="271939"/>
                  </a:cubicBezTo>
                  <a:cubicBezTo>
                    <a:pt x="0" y="127382"/>
                    <a:pt x="114501" y="7156"/>
                    <a:pt x="257626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5" name="Freeform: Shape 4234">
              <a:extLst>
                <a:ext uri="{FF2B5EF4-FFF2-40B4-BE49-F238E27FC236}">
                  <a16:creationId xmlns:a16="http://schemas.microsoft.com/office/drawing/2014/main" id="{6A310ADD-F871-A063-0C98-D32B4BAA44C6}"/>
                </a:ext>
              </a:extLst>
            </p:cNvPr>
            <p:cNvSpPr/>
            <p:nvPr/>
          </p:nvSpPr>
          <p:spPr>
            <a:xfrm>
              <a:off x="5549316" y="3194961"/>
              <a:ext cx="350556" cy="424215"/>
            </a:xfrm>
            <a:custGeom>
              <a:avLst/>
              <a:gdLst>
                <a:gd name="connsiteX0" fmla="*/ 152429 w 466590"/>
                <a:gd name="connsiteY0" fmla="*/ 359246 h 564631"/>
                <a:gd name="connsiteX1" fmla="*/ 98757 w 466590"/>
                <a:gd name="connsiteY1" fmla="*/ 412918 h 564631"/>
                <a:gd name="connsiteX2" fmla="*/ 152429 w 466590"/>
                <a:gd name="connsiteY2" fmla="*/ 466590 h 564631"/>
                <a:gd name="connsiteX3" fmla="*/ 206101 w 466590"/>
                <a:gd name="connsiteY3" fmla="*/ 412918 h 564631"/>
                <a:gd name="connsiteX4" fmla="*/ 152429 w 466590"/>
                <a:gd name="connsiteY4" fmla="*/ 359246 h 564631"/>
                <a:gd name="connsiteX5" fmla="*/ 134538 w 466590"/>
                <a:gd name="connsiteY5" fmla="*/ 260489 h 564631"/>
                <a:gd name="connsiteX6" fmla="*/ 170320 w 466590"/>
                <a:gd name="connsiteY6" fmla="*/ 260489 h 564631"/>
                <a:gd name="connsiteX7" fmla="*/ 186063 w 466590"/>
                <a:gd name="connsiteY7" fmla="*/ 291977 h 564631"/>
                <a:gd name="connsiteX8" fmla="*/ 213973 w 466590"/>
                <a:gd name="connsiteY8" fmla="*/ 303427 h 564631"/>
                <a:gd name="connsiteX9" fmla="*/ 247607 w 466590"/>
                <a:gd name="connsiteY9" fmla="*/ 291977 h 564631"/>
                <a:gd name="connsiteX10" fmla="*/ 273370 w 466590"/>
                <a:gd name="connsiteY10" fmla="*/ 317739 h 564631"/>
                <a:gd name="connsiteX11" fmla="*/ 261920 w 466590"/>
                <a:gd name="connsiteY11" fmla="*/ 351374 h 564631"/>
                <a:gd name="connsiteX12" fmla="*/ 273370 w 466590"/>
                <a:gd name="connsiteY12" fmla="*/ 379283 h 564631"/>
                <a:gd name="connsiteX13" fmla="*/ 304858 w 466590"/>
                <a:gd name="connsiteY13" fmla="*/ 395027 h 564631"/>
                <a:gd name="connsiteX14" fmla="*/ 304858 w 466590"/>
                <a:gd name="connsiteY14" fmla="*/ 430808 h 564631"/>
                <a:gd name="connsiteX15" fmla="*/ 273370 w 466590"/>
                <a:gd name="connsiteY15" fmla="*/ 446552 h 564631"/>
                <a:gd name="connsiteX16" fmla="*/ 261920 w 466590"/>
                <a:gd name="connsiteY16" fmla="*/ 474462 h 564631"/>
                <a:gd name="connsiteX17" fmla="*/ 272654 w 466590"/>
                <a:gd name="connsiteY17" fmla="*/ 507381 h 564631"/>
                <a:gd name="connsiteX18" fmla="*/ 247607 w 466590"/>
                <a:gd name="connsiteY18" fmla="*/ 533143 h 564631"/>
                <a:gd name="connsiteX19" fmla="*/ 213973 w 466590"/>
                <a:gd name="connsiteY19" fmla="*/ 521693 h 564631"/>
                <a:gd name="connsiteX20" fmla="*/ 186063 w 466590"/>
                <a:gd name="connsiteY20" fmla="*/ 533143 h 564631"/>
                <a:gd name="connsiteX21" fmla="*/ 170320 w 466590"/>
                <a:gd name="connsiteY21" fmla="*/ 564631 h 564631"/>
                <a:gd name="connsiteX22" fmla="*/ 134538 w 466590"/>
                <a:gd name="connsiteY22" fmla="*/ 564631 h 564631"/>
                <a:gd name="connsiteX23" fmla="*/ 118794 w 466590"/>
                <a:gd name="connsiteY23" fmla="*/ 533143 h 564631"/>
                <a:gd name="connsiteX24" fmla="*/ 90885 w 466590"/>
                <a:gd name="connsiteY24" fmla="*/ 521693 h 564631"/>
                <a:gd name="connsiteX25" fmla="*/ 57250 w 466590"/>
                <a:gd name="connsiteY25" fmla="*/ 532428 h 564631"/>
                <a:gd name="connsiteX26" fmla="*/ 32203 w 466590"/>
                <a:gd name="connsiteY26" fmla="*/ 507381 h 564631"/>
                <a:gd name="connsiteX27" fmla="*/ 42938 w 466590"/>
                <a:gd name="connsiteY27" fmla="*/ 473746 h 564631"/>
                <a:gd name="connsiteX28" fmla="*/ 31488 w 466590"/>
                <a:gd name="connsiteY28" fmla="*/ 445837 h 564631"/>
                <a:gd name="connsiteX29" fmla="*/ 0 w 466590"/>
                <a:gd name="connsiteY29" fmla="*/ 430093 h 564631"/>
                <a:gd name="connsiteX30" fmla="*/ 0 w 466590"/>
                <a:gd name="connsiteY30" fmla="*/ 394311 h 564631"/>
                <a:gd name="connsiteX31" fmla="*/ 31488 w 466590"/>
                <a:gd name="connsiteY31" fmla="*/ 378568 h 564631"/>
                <a:gd name="connsiteX32" fmla="*/ 42938 w 466590"/>
                <a:gd name="connsiteY32" fmla="*/ 350658 h 564631"/>
                <a:gd name="connsiteX33" fmla="*/ 32203 w 466590"/>
                <a:gd name="connsiteY33" fmla="*/ 317024 h 564631"/>
                <a:gd name="connsiteX34" fmla="*/ 57250 w 466590"/>
                <a:gd name="connsiteY34" fmla="*/ 291977 h 564631"/>
                <a:gd name="connsiteX35" fmla="*/ 90885 w 466590"/>
                <a:gd name="connsiteY35" fmla="*/ 303427 h 564631"/>
                <a:gd name="connsiteX36" fmla="*/ 118794 w 466590"/>
                <a:gd name="connsiteY36" fmla="*/ 291977 h 564631"/>
                <a:gd name="connsiteX37" fmla="*/ 314161 w 466590"/>
                <a:gd name="connsiteY37" fmla="*/ 98757 h 564631"/>
                <a:gd name="connsiteX38" fmla="*/ 260489 w 466590"/>
                <a:gd name="connsiteY38" fmla="*/ 152429 h 564631"/>
                <a:gd name="connsiteX39" fmla="*/ 314161 w 466590"/>
                <a:gd name="connsiteY39" fmla="*/ 206101 h 564631"/>
                <a:gd name="connsiteX40" fmla="*/ 367833 w 466590"/>
                <a:gd name="connsiteY40" fmla="*/ 152429 h 564631"/>
                <a:gd name="connsiteX41" fmla="*/ 314161 w 466590"/>
                <a:gd name="connsiteY41" fmla="*/ 98757 h 564631"/>
                <a:gd name="connsiteX42" fmla="*/ 296270 w 466590"/>
                <a:gd name="connsiteY42" fmla="*/ 0 h 564631"/>
                <a:gd name="connsiteX43" fmla="*/ 332051 w 466590"/>
                <a:gd name="connsiteY43" fmla="*/ 0 h 564631"/>
                <a:gd name="connsiteX44" fmla="*/ 347795 w 466590"/>
                <a:gd name="connsiteY44" fmla="*/ 31488 h 564631"/>
                <a:gd name="connsiteX45" fmla="*/ 375705 w 466590"/>
                <a:gd name="connsiteY45" fmla="*/ 42938 h 564631"/>
                <a:gd name="connsiteX46" fmla="*/ 409339 w 466590"/>
                <a:gd name="connsiteY46" fmla="*/ 31488 h 564631"/>
                <a:gd name="connsiteX47" fmla="*/ 435102 w 466590"/>
                <a:gd name="connsiteY47" fmla="*/ 57250 h 564631"/>
                <a:gd name="connsiteX48" fmla="*/ 423652 w 466590"/>
                <a:gd name="connsiteY48" fmla="*/ 90885 h 564631"/>
                <a:gd name="connsiteX49" fmla="*/ 435102 w 466590"/>
                <a:gd name="connsiteY49" fmla="*/ 118794 h 564631"/>
                <a:gd name="connsiteX50" fmla="*/ 466590 w 466590"/>
                <a:gd name="connsiteY50" fmla="*/ 134538 h 564631"/>
                <a:gd name="connsiteX51" fmla="*/ 466590 w 466590"/>
                <a:gd name="connsiteY51" fmla="*/ 170319 h 564631"/>
                <a:gd name="connsiteX52" fmla="*/ 435102 w 466590"/>
                <a:gd name="connsiteY52" fmla="*/ 186063 h 564631"/>
                <a:gd name="connsiteX53" fmla="*/ 422936 w 466590"/>
                <a:gd name="connsiteY53" fmla="*/ 213973 h 564631"/>
                <a:gd name="connsiteX54" fmla="*/ 434386 w 466590"/>
                <a:gd name="connsiteY54" fmla="*/ 247607 h 564631"/>
                <a:gd name="connsiteX55" fmla="*/ 408624 w 466590"/>
                <a:gd name="connsiteY55" fmla="*/ 272654 h 564631"/>
                <a:gd name="connsiteX56" fmla="*/ 374989 w 466590"/>
                <a:gd name="connsiteY56" fmla="*/ 261204 h 564631"/>
                <a:gd name="connsiteX57" fmla="*/ 347080 w 466590"/>
                <a:gd name="connsiteY57" fmla="*/ 272654 h 564631"/>
                <a:gd name="connsiteX58" fmla="*/ 331336 w 466590"/>
                <a:gd name="connsiteY58" fmla="*/ 304142 h 564631"/>
                <a:gd name="connsiteX59" fmla="*/ 295554 w 466590"/>
                <a:gd name="connsiteY59" fmla="*/ 304142 h 564631"/>
                <a:gd name="connsiteX60" fmla="*/ 279811 w 466590"/>
                <a:gd name="connsiteY60" fmla="*/ 272654 h 564631"/>
                <a:gd name="connsiteX61" fmla="*/ 251901 w 466590"/>
                <a:gd name="connsiteY61" fmla="*/ 261204 h 564631"/>
                <a:gd name="connsiteX62" fmla="*/ 218267 w 466590"/>
                <a:gd name="connsiteY62" fmla="*/ 272654 h 564631"/>
                <a:gd name="connsiteX63" fmla="*/ 193220 w 466590"/>
                <a:gd name="connsiteY63" fmla="*/ 247607 h 564631"/>
                <a:gd name="connsiteX64" fmla="*/ 204670 w 466590"/>
                <a:gd name="connsiteY64" fmla="*/ 213973 h 564631"/>
                <a:gd name="connsiteX65" fmla="*/ 193220 w 466590"/>
                <a:gd name="connsiteY65" fmla="*/ 186063 h 564631"/>
                <a:gd name="connsiteX66" fmla="*/ 161732 w 466590"/>
                <a:gd name="connsiteY66" fmla="*/ 170319 h 564631"/>
                <a:gd name="connsiteX67" fmla="*/ 161732 w 466590"/>
                <a:gd name="connsiteY67" fmla="*/ 134538 h 564631"/>
                <a:gd name="connsiteX68" fmla="*/ 193220 w 466590"/>
                <a:gd name="connsiteY68" fmla="*/ 118794 h 564631"/>
                <a:gd name="connsiteX69" fmla="*/ 204670 w 466590"/>
                <a:gd name="connsiteY69" fmla="*/ 90885 h 564631"/>
                <a:gd name="connsiteX70" fmla="*/ 193220 w 466590"/>
                <a:gd name="connsiteY70" fmla="*/ 57250 h 564631"/>
                <a:gd name="connsiteX71" fmla="*/ 218982 w 466590"/>
                <a:gd name="connsiteY71" fmla="*/ 31488 h 564631"/>
                <a:gd name="connsiteX72" fmla="*/ 252617 w 466590"/>
                <a:gd name="connsiteY72" fmla="*/ 42938 h 564631"/>
                <a:gd name="connsiteX73" fmla="*/ 280526 w 466590"/>
                <a:gd name="connsiteY73" fmla="*/ 31488 h 56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66590" h="564631">
                  <a:moveTo>
                    <a:pt x="152429" y="359246"/>
                  </a:moveTo>
                  <a:cubicBezTo>
                    <a:pt x="123088" y="359246"/>
                    <a:pt x="98757" y="382861"/>
                    <a:pt x="98757" y="412918"/>
                  </a:cubicBezTo>
                  <a:cubicBezTo>
                    <a:pt x="98757" y="442259"/>
                    <a:pt x="122372" y="466590"/>
                    <a:pt x="152429" y="466590"/>
                  </a:cubicBezTo>
                  <a:cubicBezTo>
                    <a:pt x="182485" y="466590"/>
                    <a:pt x="206101" y="442259"/>
                    <a:pt x="206101" y="412918"/>
                  </a:cubicBezTo>
                  <a:cubicBezTo>
                    <a:pt x="206101" y="383577"/>
                    <a:pt x="182485" y="359246"/>
                    <a:pt x="152429" y="359246"/>
                  </a:cubicBezTo>
                  <a:close/>
                  <a:moveTo>
                    <a:pt x="134538" y="260489"/>
                  </a:moveTo>
                  <a:lnTo>
                    <a:pt x="170320" y="260489"/>
                  </a:lnTo>
                  <a:lnTo>
                    <a:pt x="186063" y="291977"/>
                  </a:lnTo>
                  <a:cubicBezTo>
                    <a:pt x="195366" y="294839"/>
                    <a:pt x="205385" y="298417"/>
                    <a:pt x="213973" y="303427"/>
                  </a:cubicBezTo>
                  <a:lnTo>
                    <a:pt x="247607" y="291977"/>
                  </a:lnTo>
                  <a:lnTo>
                    <a:pt x="273370" y="317739"/>
                  </a:lnTo>
                  <a:lnTo>
                    <a:pt x="261920" y="351374"/>
                  </a:lnTo>
                  <a:cubicBezTo>
                    <a:pt x="266929" y="359961"/>
                    <a:pt x="270507" y="369264"/>
                    <a:pt x="273370" y="379283"/>
                  </a:cubicBezTo>
                  <a:lnTo>
                    <a:pt x="304858" y="395027"/>
                  </a:lnTo>
                  <a:lnTo>
                    <a:pt x="304858" y="430808"/>
                  </a:lnTo>
                  <a:lnTo>
                    <a:pt x="273370" y="446552"/>
                  </a:lnTo>
                  <a:cubicBezTo>
                    <a:pt x="270507" y="456571"/>
                    <a:pt x="266929" y="465874"/>
                    <a:pt x="261920" y="474462"/>
                  </a:cubicBezTo>
                  <a:lnTo>
                    <a:pt x="272654" y="507381"/>
                  </a:lnTo>
                  <a:lnTo>
                    <a:pt x="247607" y="533143"/>
                  </a:lnTo>
                  <a:lnTo>
                    <a:pt x="213973" y="521693"/>
                  </a:lnTo>
                  <a:cubicBezTo>
                    <a:pt x="205385" y="526703"/>
                    <a:pt x="196082" y="530281"/>
                    <a:pt x="186063" y="533143"/>
                  </a:cubicBezTo>
                  <a:lnTo>
                    <a:pt x="170320" y="564631"/>
                  </a:lnTo>
                  <a:lnTo>
                    <a:pt x="134538" y="564631"/>
                  </a:lnTo>
                  <a:lnTo>
                    <a:pt x="118794" y="533143"/>
                  </a:lnTo>
                  <a:cubicBezTo>
                    <a:pt x="108775" y="530281"/>
                    <a:pt x="99472" y="526703"/>
                    <a:pt x="90885" y="521693"/>
                  </a:cubicBezTo>
                  <a:lnTo>
                    <a:pt x="57250" y="532428"/>
                  </a:lnTo>
                  <a:lnTo>
                    <a:pt x="32203" y="507381"/>
                  </a:lnTo>
                  <a:lnTo>
                    <a:pt x="42938" y="473746"/>
                  </a:lnTo>
                  <a:cubicBezTo>
                    <a:pt x="37928" y="465159"/>
                    <a:pt x="34350" y="455855"/>
                    <a:pt x="31488" y="445837"/>
                  </a:cubicBezTo>
                  <a:lnTo>
                    <a:pt x="0" y="430093"/>
                  </a:lnTo>
                  <a:lnTo>
                    <a:pt x="0" y="394311"/>
                  </a:lnTo>
                  <a:lnTo>
                    <a:pt x="31488" y="378568"/>
                  </a:lnTo>
                  <a:cubicBezTo>
                    <a:pt x="34350" y="369264"/>
                    <a:pt x="37928" y="359246"/>
                    <a:pt x="42938" y="350658"/>
                  </a:cubicBezTo>
                  <a:lnTo>
                    <a:pt x="32203" y="317024"/>
                  </a:lnTo>
                  <a:lnTo>
                    <a:pt x="57250" y="291977"/>
                  </a:lnTo>
                  <a:lnTo>
                    <a:pt x="90885" y="303427"/>
                  </a:lnTo>
                  <a:cubicBezTo>
                    <a:pt x="99472" y="298417"/>
                    <a:pt x="108775" y="294839"/>
                    <a:pt x="118794" y="291977"/>
                  </a:cubicBezTo>
                  <a:close/>
                  <a:moveTo>
                    <a:pt x="314161" y="98757"/>
                  </a:moveTo>
                  <a:cubicBezTo>
                    <a:pt x="284820" y="98757"/>
                    <a:pt x="260489" y="123088"/>
                    <a:pt x="260489" y="152429"/>
                  </a:cubicBezTo>
                  <a:cubicBezTo>
                    <a:pt x="260489" y="181770"/>
                    <a:pt x="284104" y="206101"/>
                    <a:pt x="314161" y="206101"/>
                  </a:cubicBezTo>
                  <a:cubicBezTo>
                    <a:pt x="343502" y="206101"/>
                    <a:pt x="367833" y="181770"/>
                    <a:pt x="367833" y="152429"/>
                  </a:cubicBezTo>
                  <a:cubicBezTo>
                    <a:pt x="367833" y="123088"/>
                    <a:pt x="344217" y="98757"/>
                    <a:pt x="314161" y="98757"/>
                  </a:cubicBezTo>
                  <a:close/>
                  <a:moveTo>
                    <a:pt x="296270" y="0"/>
                  </a:moveTo>
                  <a:lnTo>
                    <a:pt x="332051" y="0"/>
                  </a:lnTo>
                  <a:lnTo>
                    <a:pt x="347795" y="31488"/>
                  </a:lnTo>
                  <a:cubicBezTo>
                    <a:pt x="357814" y="34350"/>
                    <a:pt x="367117" y="37928"/>
                    <a:pt x="375705" y="42938"/>
                  </a:cubicBezTo>
                  <a:lnTo>
                    <a:pt x="409339" y="31488"/>
                  </a:lnTo>
                  <a:lnTo>
                    <a:pt x="435102" y="57250"/>
                  </a:lnTo>
                  <a:lnTo>
                    <a:pt x="423652" y="90885"/>
                  </a:lnTo>
                  <a:cubicBezTo>
                    <a:pt x="428661" y="99472"/>
                    <a:pt x="432239" y="108775"/>
                    <a:pt x="435102" y="118794"/>
                  </a:cubicBezTo>
                  <a:lnTo>
                    <a:pt x="466590" y="134538"/>
                  </a:lnTo>
                  <a:lnTo>
                    <a:pt x="466590" y="170319"/>
                  </a:lnTo>
                  <a:lnTo>
                    <a:pt x="435102" y="186063"/>
                  </a:lnTo>
                  <a:cubicBezTo>
                    <a:pt x="432239" y="195366"/>
                    <a:pt x="427946" y="205385"/>
                    <a:pt x="422936" y="213973"/>
                  </a:cubicBezTo>
                  <a:lnTo>
                    <a:pt x="434386" y="247607"/>
                  </a:lnTo>
                  <a:lnTo>
                    <a:pt x="408624" y="272654"/>
                  </a:lnTo>
                  <a:lnTo>
                    <a:pt x="374989" y="261204"/>
                  </a:lnTo>
                  <a:cubicBezTo>
                    <a:pt x="366402" y="266214"/>
                    <a:pt x="357099" y="269792"/>
                    <a:pt x="347080" y="272654"/>
                  </a:cubicBezTo>
                  <a:lnTo>
                    <a:pt x="331336" y="304142"/>
                  </a:lnTo>
                  <a:lnTo>
                    <a:pt x="295554" y="304142"/>
                  </a:lnTo>
                  <a:lnTo>
                    <a:pt x="279811" y="272654"/>
                  </a:lnTo>
                  <a:cubicBezTo>
                    <a:pt x="269792" y="269792"/>
                    <a:pt x="260489" y="266214"/>
                    <a:pt x="251901" y="261204"/>
                  </a:cubicBezTo>
                  <a:lnTo>
                    <a:pt x="218267" y="272654"/>
                  </a:lnTo>
                  <a:lnTo>
                    <a:pt x="193220" y="247607"/>
                  </a:lnTo>
                  <a:lnTo>
                    <a:pt x="204670" y="213973"/>
                  </a:lnTo>
                  <a:cubicBezTo>
                    <a:pt x="199660" y="205385"/>
                    <a:pt x="196082" y="196082"/>
                    <a:pt x="193220" y="186063"/>
                  </a:cubicBezTo>
                  <a:lnTo>
                    <a:pt x="161732" y="170319"/>
                  </a:lnTo>
                  <a:lnTo>
                    <a:pt x="161732" y="134538"/>
                  </a:lnTo>
                  <a:lnTo>
                    <a:pt x="193220" y="118794"/>
                  </a:lnTo>
                  <a:cubicBezTo>
                    <a:pt x="196082" y="108775"/>
                    <a:pt x="199660" y="99472"/>
                    <a:pt x="204670" y="90885"/>
                  </a:cubicBezTo>
                  <a:lnTo>
                    <a:pt x="193220" y="57250"/>
                  </a:lnTo>
                  <a:lnTo>
                    <a:pt x="218982" y="31488"/>
                  </a:lnTo>
                  <a:lnTo>
                    <a:pt x="252617" y="42938"/>
                  </a:lnTo>
                  <a:cubicBezTo>
                    <a:pt x="261204" y="37928"/>
                    <a:pt x="270507" y="34350"/>
                    <a:pt x="280526" y="31488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6" name="Freeform: Shape 4235">
              <a:extLst>
                <a:ext uri="{FF2B5EF4-FFF2-40B4-BE49-F238E27FC236}">
                  <a16:creationId xmlns:a16="http://schemas.microsoft.com/office/drawing/2014/main" id="{26D5D092-04CA-B3FE-63A2-AF7BACD81DE8}"/>
                </a:ext>
              </a:extLst>
            </p:cNvPr>
            <p:cNvSpPr/>
            <p:nvPr/>
          </p:nvSpPr>
          <p:spPr>
            <a:xfrm>
              <a:off x="5591435" y="5160368"/>
              <a:ext cx="301091" cy="408624"/>
            </a:xfrm>
            <a:custGeom>
              <a:avLst/>
              <a:gdLst>
                <a:gd name="connsiteX0" fmla="*/ 343502 w 400752"/>
                <a:gd name="connsiteY0" fmla="*/ 458002 h 543878"/>
                <a:gd name="connsiteX1" fmla="*/ 329189 w 400752"/>
                <a:gd name="connsiteY1" fmla="*/ 472315 h 543878"/>
                <a:gd name="connsiteX2" fmla="*/ 343502 w 400752"/>
                <a:gd name="connsiteY2" fmla="*/ 486628 h 543878"/>
                <a:gd name="connsiteX3" fmla="*/ 357814 w 400752"/>
                <a:gd name="connsiteY3" fmla="*/ 472315 h 543878"/>
                <a:gd name="connsiteX4" fmla="*/ 343502 w 400752"/>
                <a:gd name="connsiteY4" fmla="*/ 458002 h 543878"/>
                <a:gd name="connsiteX5" fmla="*/ 0 w 400752"/>
                <a:gd name="connsiteY5" fmla="*/ 372127 h 543878"/>
                <a:gd name="connsiteX6" fmla="*/ 200376 w 400752"/>
                <a:gd name="connsiteY6" fmla="*/ 429377 h 543878"/>
                <a:gd name="connsiteX7" fmla="*/ 400752 w 400752"/>
                <a:gd name="connsiteY7" fmla="*/ 372127 h 543878"/>
                <a:gd name="connsiteX8" fmla="*/ 400752 w 400752"/>
                <a:gd name="connsiteY8" fmla="*/ 486628 h 543878"/>
                <a:gd name="connsiteX9" fmla="*/ 200376 w 400752"/>
                <a:gd name="connsiteY9" fmla="*/ 543878 h 543878"/>
                <a:gd name="connsiteX10" fmla="*/ 0 w 400752"/>
                <a:gd name="connsiteY10" fmla="*/ 486628 h 543878"/>
                <a:gd name="connsiteX11" fmla="*/ 343502 w 400752"/>
                <a:gd name="connsiteY11" fmla="*/ 314876 h 543878"/>
                <a:gd name="connsiteX12" fmla="*/ 329189 w 400752"/>
                <a:gd name="connsiteY12" fmla="*/ 329189 h 543878"/>
                <a:gd name="connsiteX13" fmla="*/ 343502 w 400752"/>
                <a:gd name="connsiteY13" fmla="*/ 343502 h 543878"/>
                <a:gd name="connsiteX14" fmla="*/ 357814 w 400752"/>
                <a:gd name="connsiteY14" fmla="*/ 329189 h 543878"/>
                <a:gd name="connsiteX15" fmla="*/ 343502 w 400752"/>
                <a:gd name="connsiteY15" fmla="*/ 314876 h 543878"/>
                <a:gd name="connsiteX16" fmla="*/ 0 w 400752"/>
                <a:gd name="connsiteY16" fmla="*/ 229001 h 543878"/>
                <a:gd name="connsiteX17" fmla="*/ 200376 w 400752"/>
                <a:gd name="connsiteY17" fmla="*/ 286251 h 543878"/>
                <a:gd name="connsiteX18" fmla="*/ 400752 w 400752"/>
                <a:gd name="connsiteY18" fmla="*/ 229001 h 543878"/>
                <a:gd name="connsiteX19" fmla="*/ 400752 w 400752"/>
                <a:gd name="connsiteY19" fmla="*/ 343502 h 543878"/>
                <a:gd name="connsiteX20" fmla="*/ 200376 w 400752"/>
                <a:gd name="connsiteY20" fmla="*/ 400752 h 543878"/>
                <a:gd name="connsiteX21" fmla="*/ 0 w 400752"/>
                <a:gd name="connsiteY21" fmla="*/ 343502 h 543878"/>
                <a:gd name="connsiteX22" fmla="*/ 343502 w 400752"/>
                <a:gd name="connsiteY22" fmla="*/ 171751 h 543878"/>
                <a:gd name="connsiteX23" fmla="*/ 329189 w 400752"/>
                <a:gd name="connsiteY23" fmla="*/ 186064 h 543878"/>
                <a:gd name="connsiteX24" fmla="*/ 343502 w 400752"/>
                <a:gd name="connsiteY24" fmla="*/ 200377 h 543878"/>
                <a:gd name="connsiteX25" fmla="*/ 357814 w 400752"/>
                <a:gd name="connsiteY25" fmla="*/ 186064 h 543878"/>
                <a:gd name="connsiteX26" fmla="*/ 343502 w 400752"/>
                <a:gd name="connsiteY26" fmla="*/ 171751 h 543878"/>
                <a:gd name="connsiteX27" fmla="*/ 0 w 400752"/>
                <a:gd name="connsiteY27" fmla="*/ 85876 h 543878"/>
                <a:gd name="connsiteX28" fmla="*/ 200376 w 400752"/>
                <a:gd name="connsiteY28" fmla="*/ 143126 h 543878"/>
                <a:gd name="connsiteX29" fmla="*/ 400752 w 400752"/>
                <a:gd name="connsiteY29" fmla="*/ 85876 h 543878"/>
                <a:gd name="connsiteX30" fmla="*/ 400752 w 400752"/>
                <a:gd name="connsiteY30" fmla="*/ 200377 h 543878"/>
                <a:gd name="connsiteX31" fmla="*/ 200376 w 400752"/>
                <a:gd name="connsiteY31" fmla="*/ 257627 h 543878"/>
                <a:gd name="connsiteX32" fmla="*/ 0 w 400752"/>
                <a:gd name="connsiteY32" fmla="*/ 200377 h 543878"/>
                <a:gd name="connsiteX33" fmla="*/ 200376 w 400752"/>
                <a:gd name="connsiteY33" fmla="*/ 0 h 543878"/>
                <a:gd name="connsiteX34" fmla="*/ 400752 w 400752"/>
                <a:gd name="connsiteY34" fmla="*/ 57250 h 543878"/>
                <a:gd name="connsiteX35" fmla="*/ 200376 w 400752"/>
                <a:gd name="connsiteY35" fmla="*/ 114501 h 543878"/>
                <a:gd name="connsiteX36" fmla="*/ 0 w 400752"/>
                <a:gd name="connsiteY36" fmla="*/ 57250 h 543878"/>
                <a:gd name="connsiteX37" fmla="*/ 200376 w 400752"/>
                <a:gd name="connsiteY37" fmla="*/ 0 h 54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752" h="543878">
                  <a:moveTo>
                    <a:pt x="343502" y="458002"/>
                  </a:moveTo>
                  <a:cubicBezTo>
                    <a:pt x="334914" y="458002"/>
                    <a:pt x="329189" y="463727"/>
                    <a:pt x="329189" y="472315"/>
                  </a:cubicBezTo>
                  <a:cubicBezTo>
                    <a:pt x="329189" y="480902"/>
                    <a:pt x="334914" y="486628"/>
                    <a:pt x="343502" y="486628"/>
                  </a:cubicBezTo>
                  <a:cubicBezTo>
                    <a:pt x="352089" y="486628"/>
                    <a:pt x="357814" y="480902"/>
                    <a:pt x="357814" y="472315"/>
                  </a:cubicBezTo>
                  <a:cubicBezTo>
                    <a:pt x="357814" y="463727"/>
                    <a:pt x="352089" y="458002"/>
                    <a:pt x="343502" y="458002"/>
                  </a:cubicBezTo>
                  <a:close/>
                  <a:moveTo>
                    <a:pt x="0" y="372127"/>
                  </a:moveTo>
                  <a:cubicBezTo>
                    <a:pt x="0" y="403615"/>
                    <a:pt x="90169" y="429377"/>
                    <a:pt x="200376" y="429377"/>
                  </a:cubicBezTo>
                  <a:cubicBezTo>
                    <a:pt x="310583" y="429377"/>
                    <a:pt x="400752" y="403615"/>
                    <a:pt x="400752" y="372127"/>
                  </a:cubicBezTo>
                  <a:lnTo>
                    <a:pt x="400752" y="486628"/>
                  </a:lnTo>
                  <a:cubicBezTo>
                    <a:pt x="400752" y="518115"/>
                    <a:pt x="310583" y="543878"/>
                    <a:pt x="200376" y="543878"/>
                  </a:cubicBezTo>
                  <a:cubicBezTo>
                    <a:pt x="90169" y="543878"/>
                    <a:pt x="0" y="518115"/>
                    <a:pt x="0" y="486628"/>
                  </a:cubicBezTo>
                  <a:close/>
                  <a:moveTo>
                    <a:pt x="343502" y="314876"/>
                  </a:moveTo>
                  <a:cubicBezTo>
                    <a:pt x="334914" y="314876"/>
                    <a:pt x="329189" y="320601"/>
                    <a:pt x="329189" y="329189"/>
                  </a:cubicBezTo>
                  <a:cubicBezTo>
                    <a:pt x="329189" y="337776"/>
                    <a:pt x="334914" y="343502"/>
                    <a:pt x="343502" y="343502"/>
                  </a:cubicBezTo>
                  <a:cubicBezTo>
                    <a:pt x="352089" y="343502"/>
                    <a:pt x="357814" y="337776"/>
                    <a:pt x="357814" y="329189"/>
                  </a:cubicBezTo>
                  <a:cubicBezTo>
                    <a:pt x="357814" y="320601"/>
                    <a:pt x="352089" y="314876"/>
                    <a:pt x="343502" y="314876"/>
                  </a:cubicBezTo>
                  <a:close/>
                  <a:moveTo>
                    <a:pt x="0" y="229001"/>
                  </a:moveTo>
                  <a:cubicBezTo>
                    <a:pt x="0" y="260489"/>
                    <a:pt x="90169" y="286251"/>
                    <a:pt x="200376" y="286251"/>
                  </a:cubicBezTo>
                  <a:cubicBezTo>
                    <a:pt x="310583" y="286251"/>
                    <a:pt x="400752" y="260489"/>
                    <a:pt x="400752" y="229001"/>
                  </a:cubicBezTo>
                  <a:lnTo>
                    <a:pt x="400752" y="343502"/>
                  </a:lnTo>
                  <a:cubicBezTo>
                    <a:pt x="400752" y="374989"/>
                    <a:pt x="310583" y="400752"/>
                    <a:pt x="200376" y="400752"/>
                  </a:cubicBezTo>
                  <a:cubicBezTo>
                    <a:pt x="90169" y="400752"/>
                    <a:pt x="0" y="374989"/>
                    <a:pt x="0" y="343502"/>
                  </a:cubicBezTo>
                  <a:close/>
                  <a:moveTo>
                    <a:pt x="343502" y="171751"/>
                  </a:moveTo>
                  <a:cubicBezTo>
                    <a:pt x="334914" y="171751"/>
                    <a:pt x="329189" y="177476"/>
                    <a:pt x="329189" y="186064"/>
                  </a:cubicBezTo>
                  <a:cubicBezTo>
                    <a:pt x="329189" y="194651"/>
                    <a:pt x="334914" y="200377"/>
                    <a:pt x="343502" y="200377"/>
                  </a:cubicBezTo>
                  <a:cubicBezTo>
                    <a:pt x="352089" y="200377"/>
                    <a:pt x="357814" y="194651"/>
                    <a:pt x="357814" y="186064"/>
                  </a:cubicBezTo>
                  <a:cubicBezTo>
                    <a:pt x="357814" y="177476"/>
                    <a:pt x="352089" y="171751"/>
                    <a:pt x="343502" y="171751"/>
                  </a:cubicBezTo>
                  <a:close/>
                  <a:moveTo>
                    <a:pt x="0" y="85876"/>
                  </a:moveTo>
                  <a:cubicBezTo>
                    <a:pt x="0" y="117364"/>
                    <a:pt x="90169" y="143126"/>
                    <a:pt x="200376" y="143126"/>
                  </a:cubicBezTo>
                  <a:cubicBezTo>
                    <a:pt x="310583" y="143126"/>
                    <a:pt x="400752" y="117364"/>
                    <a:pt x="400752" y="85876"/>
                  </a:cubicBezTo>
                  <a:lnTo>
                    <a:pt x="400752" y="200377"/>
                  </a:lnTo>
                  <a:cubicBezTo>
                    <a:pt x="400752" y="231864"/>
                    <a:pt x="310583" y="257627"/>
                    <a:pt x="200376" y="257627"/>
                  </a:cubicBezTo>
                  <a:cubicBezTo>
                    <a:pt x="90169" y="257627"/>
                    <a:pt x="0" y="231864"/>
                    <a:pt x="0" y="200377"/>
                  </a:cubicBezTo>
                  <a:close/>
                  <a:moveTo>
                    <a:pt x="200376" y="0"/>
                  </a:moveTo>
                  <a:cubicBezTo>
                    <a:pt x="311040" y="0"/>
                    <a:pt x="400752" y="25632"/>
                    <a:pt x="400752" y="57250"/>
                  </a:cubicBezTo>
                  <a:cubicBezTo>
                    <a:pt x="400752" y="88869"/>
                    <a:pt x="311040" y="114501"/>
                    <a:pt x="200376" y="114501"/>
                  </a:cubicBezTo>
                  <a:cubicBezTo>
                    <a:pt x="89711" y="114501"/>
                    <a:pt x="0" y="88869"/>
                    <a:pt x="0" y="57250"/>
                  </a:cubicBezTo>
                  <a:cubicBezTo>
                    <a:pt x="0" y="25632"/>
                    <a:pt x="89711" y="0"/>
                    <a:pt x="200376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7" name="Graphic 4231" descr="Bank">
              <a:extLst>
                <a:ext uri="{FF2B5EF4-FFF2-40B4-BE49-F238E27FC236}">
                  <a16:creationId xmlns:a16="http://schemas.microsoft.com/office/drawing/2014/main" id="{A1EA28AD-7DAB-DDF7-277B-B8EA5746ECAE}"/>
                </a:ext>
              </a:extLst>
            </p:cNvPr>
            <p:cNvSpPr/>
            <p:nvPr/>
          </p:nvSpPr>
          <p:spPr>
            <a:xfrm>
              <a:off x="6494442" y="4189172"/>
              <a:ext cx="408623" cy="387116"/>
            </a:xfrm>
            <a:custGeom>
              <a:avLst/>
              <a:gdLst>
                <a:gd name="connsiteX0" fmla="*/ 493783 w 543877"/>
                <a:gd name="connsiteY0" fmla="*/ 450846 h 515252"/>
                <a:gd name="connsiteX1" fmla="*/ 493783 w 543877"/>
                <a:gd name="connsiteY1" fmla="*/ 436533 h 515252"/>
                <a:gd name="connsiteX2" fmla="*/ 465158 w 543877"/>
                <a:gd name="connsiteY2" fmla="*/ 436533 h 515252"/>
                <a:gd name="connsiteX3" fmla="*/ 465158 w 543877"/>
                <a:gd name="connsiteY3" fmla="*/ 193220 h 515252"/>
                <a:gd name="connsiteX4" fmla="*/ 493783 w 543877"/>
                <a:gd name="connsiteY4" fmla="*/ 193220 h 515252"/>
                <a:gd name="connsiteX5" fmla="*/ 493783 w 543877"/>
                <a:gd name="connsiteY5" fmla="*/ 178907 h 515252"/>
                <a:gd name="connsiteX6" fmla="*/ 515252 w 543877"/>
                <a:gd name="connsiteY6" fmla="*/ 178907 h 515252"/>
                <a:gd name="connsiteX7" fmla="*/ 515252 w 543877"/>
                <a:gd name="connsiteY7" fmla="*/ 135969 h 515252"/>
                <a:gd name="connsiteX8" fmla="*/ 493783 w 543877"/>
                <a:gd name="connsiteY8" fmla="*/ 135969 h 515252"/>
                <a:gd name="connsiteX9" fmla="*/ 271939 w 543877"/>
                <a:gd name="connsiteY9" fmla="*/ 0 h 515252"/>
                <a:gd name="connsiteX10" fmla="*/ 50094 w 543877"/>
                <a:gd name="connsiteY10" fmla="*/ 135969 h 515252"/>
                <a:gd name="connsiteX11" fmla="*/ 28625 w 543877"/>
                <a:gd name="connsiteY11" fmla="*/ 135969 h 515252"/>
                <a:gd name="connsiteX12" fmla="*/ 28625 w 543877"/>
                <a:gd name="connsiteY12" fmla="*/ 178907 h 515252"/>
                <a:gd name="connsiteX13" fmla="*/ 50094 w 543877"/>
                <a:gd name="connsiteY13" fmla="*/ 178907 h 515252"/>
                <a:gd name="connsiteX14" fmla="*/ 50094 w 543877"/>
                <a:gd name="connsiteY14" fmla="*/ 193220 h 515252"/>
                <a:gd name="connsiteX15" fmla="*/ 78719 w 543877"/>
                <a:gd name="connsiteY15" fmla="*/ 193220 h 515252"/>
                <a:gd name="connsiteX16" fmla="*/ 78719 w 543877"/>
                <a:gd name="connsiteY16" fmla="*/ 436533 h 515252"/>
                <a:gd name="connsiteX17" fmla="*/ 50094 w 543877"/>
                <a:gd name="connsiteY17" fmla="*/ 436533 h 515252"/>
                <a:gd name="connsiteX18" fmla="*/ 50094 w 543877"/>
                <a:gd name="connsiteY18" fmla="*/ 450846 h 515252"/>
                <a:gd name="connsiteX19" fmla="*/ 0 w 543877"/>
                <a:gd name="connsiteY19" fmla="*/ 486627 h 515252"/>
                <a:gd name="connsiteX20" fmla="*/ 0 w 543877"/>
                <a:gd name="connsiteY20" fmla="*/ 515252 h 515252"/>
                <a:gd name="connsiteX21" fmla="*/ 271939 w 543877"/>
                <a:gd name="connsiteY21" fmla="*/ 515252 h 515252"/>
                <a:gd name="connsiteX22" fmla="*/ 543877 w 543877"/>
                <a:gd name="connsiteY22" fmla="*/ 515252 h 515252"/>
                <a:gd name="connsiteX23" fmla="*/ 543877 w 543877"/>
                <a:gd name="connsiteY23" fmla="*/ 486627 h 515252"/>
                <a:gd name="connsiteX24" fmla="*/ 493783 w 543877"/>
                <a:gd name="connsiteY24" fmla="*/ 450846 h 515252"/>
                <a:gd name="connsiteX25" fmla="*/ 164594 w 543877"/>
                <a:gd name="connsiteY25" fmla="*/ 436533 h 515252"/>
                <a:gd name="connsiteX26" fmla="*/ 121657 w 543877"/>
                <a:gd name="connsiteY26" fmla="*/ 436533 h 515252"/>
                <a:gd name="connsiteX27" fmla="*/ 121657 w 543877"/>
                <a:gd name="connsiteY27" fmla="*/ 193220 h 515252"/>
                <a:gd name="connsiteX28" fmla="*/ 164594 w 543877"/>
                <a:gd name="connsiteY28" fmla="*/ 193220 h 515252"/>
                <a:gd name="connsiteX29" fmla="*/ 164594 w 543877"/>
                <a:gd name="connsiteY29" fmla="*/ 436533 h 515252"/>
                <a:gd name="connsiteX30" fmla="*/ 250470 w 543877"/>
                <a:gd name="connsiteY30" fmla="*/ 436533 h 515252"/>
                <a:gd name="connsiteX31" fmla="*/ 207532 w 543877"/>
                <a:gd name="connsiteY31" fmla="*/ 436533 h 515252"/>
                <a:gd name="connsiteX32" fmla="*/ 207532 w 543877"/>
                <a:gd name="connsiteY32" fmla="*/ 193220 h 515252"/>
                <a:gd name="connsiteX33" fmla="*/ 250470 w 543877"/>
                <a:gd name="connsiteY33" fmla="*/ 193220 h 515252"/>
                <a:gd name="connsiteX34" fmla="*/ 250470 w 543877"/>
                <a:gd name="connsiteY34" fmla="*/ 436533 h 515252"/>
                <a:gd name="connsiteX35" fmla="*/ 264782 w 543877"/>
                <a:gd name="connsiteY35" fmla="*/ 121657 h 515252"/>
                <a:gd name="connsiteX36" fmla="*/ 236157 w 543877"/>
                <a:gd name="connsiteY36" fmla="*/ 93032 h 515252"/>
                <a:gd name="connsiteX37" fmla="*/ 264782 w 543877"/>
                <a:gd name="connsiteY37" fmla="*/ 64407 h 515252"/>
                <a:gd name="connsiteX38" fmla="*/ 293408 w 543877"/>
                <a:gd name="connsiteY38" fmla="*/ 93032 h 515252"/>
                <a:gd name="connsiteX39" fmla="*/ 264782 w 543877"/>
                <a:gd name="connsiteY39" fmla="*/ 121657 h 515252"/>
                <a:gd name="connsiteX40" fmla="*/ 336345 w 543877"/>
                <a:gd name="connsiteY40" fmla="*/ 436533 h 515252"/>
                <a:gd name="connsiteX41" fmla="*/ 293408 w 543877"/>
                <a:gd name="connsiteY41" fmla="*/ 436533 h 515252"/>
                <a:gd name="connsiteX42" fmla="*/ 293408 w 543877"/>
                <a:gd name="connsiteY42" fmla="*/ 193220 h 515252"/>
                <a:gd name="connsiteX43" fmla="*/ 336345 w 543877"/>
                <a:gd name="connsiteY43" fmla="*/ 193220 h 515252"/>
                <a:gd name="connsiteX44" fmla="*/ 336345 w 543877"/>
                <a:gd name="connsiteY44" fmla="*/ 436533 h 515252"/>
                <a:gd name="connsiteX45" fmla="*/ 422221 w 543877"/>
                <a:gd name="connsiteY45" fmla="*/ 436533 h 515252"/>
                <a:gd name="connsiteX46" fmla="*/ 379283 w 543877"/>
                <a:gd name="connsiteY46" fmla="*/ 436533 h 515252"/>
                <a:gd name="connsiteX47" fmla="*/ 379283 w 543877"/>
                <a:gd name="connsiteY47" fmla="*/ 193220 h 515252"/>
                <a:gd name="connsiteX48" fmla="*/ 422221 w 543877"/>
                <a:gd name="connsiteY48" fmla="*/ 193220 h 515252"/>
                <a:gd name="connsiteX49" fmla="*/ 422221 w 543877"/>
                <a:gd name="connsiteY49" fmla="*/ 436533 h 51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3877" h="515252">
                  <a:moveTo>
                    <a:pt x="493783" y="450846"/>
                  </a:moveTo>
                  <a:lnTo>
                    <a:pt x="493783" y="436533"/>
                  </a:lnTo>
                  <a:lnTo>
                    <a:pt x="465158" y="436533"/>
                  </a:lnTo>
                  <a:lnTo>
                    <a:pt x="465158" y="193220"/>
                  </a:lnTo>
                  <a:lnTo>
                    <a:pt x="493783" y="193220"/>
                  </a:lnTo>
                  <a:lnTo>
                    <a:pt x="493783" y="178907"/>
                  </a:lnTo>
                  <a:lnTo>
                    <a:pt x="515252" y="178907"/>
                  </a:lnTo>
                  <a:lnTo>
                    <a:pt x="515252" y="135969"/>
                  </a:lnTo>
                  <a:lnTo>
                    <a:pt x="493783" y="135969"/>
                  </a:lnTo>
                  <a:lnTo>
                    <a:pt x="271939" y="0"/>
                  </a:lnTo>
                  <a:lnTo>
                    <a:pt x="50094" y="135969"/>
                  </a:lnTo>
                  <a:lnTo>
                    <a:pt x="28625" y="135969"/>
                  </a:lnTo>
                  <a:lnTo>
                    <a:pt x="28625" y="178907"/>
                  </a:lnTo>
                  <a:lnTo>
                    <a:pt x="50094" y="178907"/>
                  </a:lnTo>
                  <a:lnTo>
                    <a:pt x="50094" y="193220"/>
                  </a:lnTo>
                  <a:lnTo>
                    <a:pt x="78719" y="193220"/>
                  </a:lnTo>
                  <a:lnTo>
                    <a:pt x="78719" y="436533"/>
                  </a:lnTo>
                  <a:lnTo>
                    <a:pt x="50094" y="436533"/>
                  </a:lnTo>
                  <a:lnTo>
                    <a:pt x="50094" y="450846"/>
                  </a:lnTo>
                  <a:lnTo>
                    <a:pt x="0" y="486627"/>
                  </a:lnTo>
                  <a:lnTo>
                    <a:pt x="0" y="515252"/>
                  </a:lnTo>
                  <a:lnTo>
                    <a:pt x="271939" y="515252"/>
                  </a:lnTo>
                  <a:lnTo>
                    <a:pt x="543877" y="515252"/>
                  </a:lnTo>
                  <a:lnTo>
                    <a:pt x="543877" y="486627"/>
                  </a:lnTo>
                  <a:lnTo>
                    <a:pt x="493783" y="450846"/>
                  </a:lnTo>
                  <a:close/>
                  <a:moveTo>
                    <a:pt x="164594" y="436533"/>
                  </a:moveTo>
                  <a:lnTo>
                    <a:pt x="121657" y="436533"/>
                  </a:lnTo>
                  <a:lnTo>
                    <a:pt x="121657" y="193220"/>
                  </a:lnTo>
                  <a:lnTo>
                    <a:pt x="164594" y="193220"/>
                  </a:lnTo>
                  <a:lnTo>
                    <a:pt x="164594" y="436533"/>
                  </a:lnTo>
                  <a:close/>
                  <a:moveTo>
                    <a:pt x="250470" y="436533"/>
                  </a:moveTo>
                  <a:lnTo>
                    <a:pt x="207532" y="436533"/>
                  </a:lnTo>
                  <a:lnTo>
                    <a:pt x="207532" y="193220"/>
                  </a:lnTo>
                  <a:lnTo>
                    <a:pt x="250470" y="193220"/>
                  </a:lnTo>
                  <a:lnTo>
                    <a:pt x="250470" y="436533"/>
                  </a:lnTo>
                  <a:close/>
                  <a:moveTo>
                    <a:pt x="264782" y="121657"/>
                  </a:moveTo>
                  <a:cubicBezTo>
                    <a:pt x="249039" y="121657"/>
                    <a:pt x="236157" y="108775"/>
                    <a:pt x="236157" y="93032"/>
                  </a:cubicBezTo>
                  <a:cubicBezTo>
                    <a:pt x="236157" y="77288"/>
                    <a:pt x="249039" y="64407"/>
                    <a:pt x="264782" y="64407"/>
                  </a:cubicBezTo>
                  <a:cubicBezTo>
                    <a:pt x="280526" y="64407"/>
                    <a:pt x="293408" y="77288"/>
                    <a:pt x="293408" y="93032"/>
                  </a:cubicBezTo>
                  <a:cubicBezTo>
                    <a:pt x="293408" y="108775"/>
                    <a:pt x="280526" y="121657"/>
                    <a:pt x="264782" y="121657"/>
                  </a:cubicBezTo>
                  <a:close/>
                  <a:moveTo>
                    <a:pt x="336345" y="436533"/>
                  </a:moveTo>
                  <a:lnTo>
                    <a:pt x="293408" y="436533"/>
                  </a:lnTo>
                  <a:lnTo>
                    <a:pt x="293408" y="193220"/>
                  </a:lnTo>
                  <a:lnTo>
                    <a:pt x="336345" y="193220"/>
                  </a:lnTo>
                  <a:lnTo>
                    <a:pt x="336345" y="436533"/>
                  </a:lnTo>
                  <a:close/>
                  <a:moveTo>
                    <a:pt x="422221" y="436533"/>
                  </a:moveTo>
                  <a:lnTo>
                    <a:pt x="379283" y="436533"/>
                  </a:lnTo>
                  <a:lnTo>
                    <a:pt x="379283" y="193220"/>
                  </a:lnTo>
                  <a:lnTo>
                    <a:pt x="422221" y="193220"/>
                  </a:lnTo>
                  <a:lnTo>
                    <a:pt x="422221" y="436533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6A88D3-63A6-31B6-14EE-219134AA7D89}"/>
              </a:ext>
            </a:extLst>
          </p:cNvPr>
          <p:cNvGrpSpPr/>
          <p:nvPr/>
        </p:nvGrpSpPr>
        <p:grpSpPr>
          <a:xfrm>
            <a:off x="206883" y="874728"/>
            <a:ext cx="8730234" cy="5570052"/>
            <a:chOff x="206884" y="1007178"/>
            <a:chExt cx="8730234" cy="55700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F01951-CC29-5E91-AA56-D5738B32B87A}"/>
                </a:ext>
              </a:extLst>
            </p:cNvPr>
            <p:cNvGrpSpPr/>
            <p:nvPr/>
          </p:nvGrpSpPr>
          <p:grpSpPr>
            <a:xfrm>
              <a:off x="1550035" y="4434151"/>
              <a:ext cx="6123836" cy="2143079"/>
              <a:chOff x="1509487" y="4347065"/>
              <a:chExt cx="6123836" cy="2143079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C31BACA-793A-307E-AF6B-0C2805BDBD9F}"/>
                  </a:ext>
                </a:extLst>
              </p:cNvPr>
              <p:cNvSpPr/>
              <p:nvPr/>
            </p:nvSpPr>
            <p:spPr>
              <a:xfrm>
                <a:off x="1509487" y="4358703"/>
                <a:ext cx="6123836" cy="2131441"/>
              </a:xfrm>
              <a:custGeom>
                <a:avLst/>
                <a:gdLst>
                  <a:gd name="connsiteX0" fmla="*/ 6123837 w 6123836"/>
                  <a:gd name="connsiteY0" fmla="*/ 872285 h 2131441"/>
                  <a:gd name="connsiteX1" fmla="*/ 6123667 w 6123836"/>
                  <a:gd name="connsiteY1" fmla="*/ 878147 h 2131441"/>
                  <a:gd name="connsiteX2" fmla="*/ 6123837 w 6123836"/>
                  <a:gd name="connsiteY2" fmla="*/ 884009 h 2131441"/>
                  <a:gd name="connsiteX3" fmla="*/ 6123667 w 6123836"/>
                  <a:gd name="connsiteY3" fmla="*/ 889870 h 2131441"/>
                  <a:gd name="connsiteX4" fmla="*/ 6123837 w 6123836"/>
                  <a:gd name="connsiteY4" fmla="*/ 895732 h 2131441"/>
                  <a:gd name="connsiteX5" fmla="*/ 6123667 w 6123836"/>
                  <a:gd name="connsiteY5" fmla="*/ 901594 h 2131441"/>
                  <a:gd name="connsiteX6" fmla="*/ 6123837 w 6123836"/>
                  <a:gd name="connsiteY6" fmla="*/ 907455 h 2131441"/>
                  <a:gd name="connsiteX7" fmla="*/ 6123667 w 6123836"/>
                  <a:gd name="connsiteY7" fmla="*/ 913317 h 2131441"/>
                  <a:gd name="connsiteX8" fmla="*/ 6123837 w 6123836"/>
                  <a:gd name="connsiteY8" fmla="*/ 919179 h 2131441"/>
                  <a:gd name="connsiteX9" fmla="*/ 6123667 w 6123836"/>
                  <a:gd name="connsiteY9" fmla="*/ 925040 h 2131441"/>
                  <a:gd name="connsiteX10" fmla="*/ 6123837 w 6123836"/>
                  <a:gd name="connsiteY10" fmla="*/ 930902 h 2131441"/>
                  <a:gd name="connsiteX11" fmla="*/ 6123667 w 6123836"/>
                  <a:gd name="connsiteY11" fmla="*/ 936764 h 2131441"/>
                  <a:gd name="connsiteX12" fmla="*/ 6123837 w 6123836"/>
                  <a:gd name="connsiteY12" fmla="*/ 942626 h 2131441"/>
                  <a:gd name="connsiteX13" fmla="*/ 6123667 w 6123836"/>
                  <a:gd name="connsiteY13" fmla="*/ 948487 h 2131441"/>
                  <a:gd name="connsiteX14" fmla="*/ 6123837 w 6123836"/>
                  <a:gd name="connsiteY14" fmla="*/ 954349 h 2131441"/>
                  <a:gd name="connsiteX15" fmla="*/ 6123667 w 6123836"/>
                  <a:gd name="connsiteY15" fmla="*/ 960211 h 2131441"/>
                  <a:gd name="connsiteX16" fmla="*/ 6123837 w 6123836"/>
                  <a:gd name="connsiteY16" fmla="*/ 966072 h 2131441"/>
                  <a:gd name="connsiteX17" fmla="*/ 6123667 w 6123836"/>
                  <a:gd name="connsiteY17" fmla="*/ 971934 h 2131441"/>
                  <a:gd name="connsiteX18" fmla="*/ 6123837 w 6123836"/>
                  <a:gd name="connsiteY18" fmla="*/ 977796 h 2131441"/>
                  <a:gd name="connsiteX19" fmla="*/ 6123667 w 6123836"/>
                  <a:gd name="connsiteY19" fmla="*/ 983657 h 2131441"/>
                  <a:gd name="connsiteX20" fmla="*/ 6123837 w 6123836"/>
                  <a:gd name="connsiteY20" fmla="*/ 989519 h 2131441"/>
                  <a:gd name="connsiteX21" fmla="*/ 6123667 w 6123836"/>
                  <a:gd name="connsiteY21" fmla="*/ 995381 h 2131441"/>
                  <a:gd name="connsiteX22" fmla="*/ 6123837 w 6123836"/>
                  <a:gd name="connsiteY22" fmla="*/ 1001242 h 2131441"/>
                  <a:gd name="connsiteX23" fmla="*/ 6123667 w 6123836"/>
                  <a:gd name="connsiteY23" fmla="*/ 1007104 h 2131441"/>
                  <a:gd name="connsiteX24" fmla="*/ 6123837 w 6123836"/>
                  <a:gd name="connsiteY24" fmla="*/ 1012966 h 2131441"/>
                  <a:gd name="connsiteX25" fmla="*/ 6123667 w 6123836"/>
                  <a:gd name="connsiteY25" fmla="*/ 1018827 h 2131441"/>
                  <a:gd name="connsiteX26" fmla="*/ 6123837 w 6123836"/>
                  <a:gd name="connsiteY26" fmla="*/ 1024689 h 2131441"/>
                  <a:gd name="connsiteX27" fmla="*/ 6123667 w 6123836"/>
                  <a:gd name="connsiteY27" fmla="*/ 1030551 h 2131441"/>
                  <a:gd name="connsiteX28" fmla="*/ 6123837 w 6123836"/>
                  <a:gd name="connsiteY28" fmla="*/ 1036412 h 2131441"/>
                  <a:gd name="connsiteX29" fmla="*/ 6123667 w 6123836"/>
                  <a:gd name="connsiteY29" fmla="*/ 1042274 h 2131441"/>
                  <a:gd name="connsiteX30" fmla="*/ 6123837 w 6123836"/>
                  <a:gd name="connsiteY30" fmla="*/ 1048136 h 2131441"/>
                  <a:gd name="connsiteX31" fmla="*/ 6123667 w 6123836"/>
                  <a:gd name="connsiteY31" fmla="*/ 1053997 h 2131441"/>
                  <a:gd name="connsiteX32" fmla="*/ 6123837 w 6123836"/>
                  <a:gd name="connsiteY32" fmla="*/ 1059859 h 2131441"/>
                  <a:gd name="connsiteX33" fmla="*/ 6123667 w 6123836"/>
                  <a:gd name="connsiteY33" fmla="*/ 1065721 h 2131441"/>
                  <a:gd name="connsiteX34" fmla="*/ 6123837 w 6123836"/>
                  <a:gd name="connsiteY34" fmla="*/ 1071582 h 2131441"/>
                  <a:gd name="connsiteX35" fmla="*/ 6123667 w 6123836"/>
                  <a:gd name="connsiteY35" fmla="*/ 1077444 h 2131441"/>
                  <a:gd name="connsiteX36" fmla="*/ 6123837 w 6123836"/>
                  <a:gd name="connsiteY36" fmla="*/ 1083306 h 2131441"/>
                  <a:gd name="connsiteX37" fmla="*/ 6123667 w 6123836"/>
                  <a:gd name="connsiteY37" fmla="*/ 1089167 h 2131441"/>
                  <a:gd name="connsiteX38" fmla="*/ 6123837 w 6123836"/>
                  <a:gd name="connsiteY38" fmla="*/ 1095029 h 2131441"/>
                  <a:gd name="connsiteX39" fmla="*/ 6123667 w 6123836"/>
                  <a:gd name="connsiteY39" fmla="*/ 1100891 h 2131441"/>
                  <a:gd name="connsiteX40" fmla="*/ 6123837 w 6123836"/>
                  <a:gd name="connsiteY40" fmla="*/ 1106752 h 2131441"/>
                  <a:gd name="connsiteX41" fmla="*/ 6123667 w 6123836"/>
                  <a:gd name="connsiteY41" fmla="*/ 1112614 h 2131441"/>
                  <a:gd name="connsiteX42" fmla="*/ 6123837 w 6123836"/>
                  <a:gd name="connsiteY42" fmla="*/ 1118476 h 2131441"/>
                  <a:gd name="connsiteX43" fmla="*/ 6123667 w 6123836"/>
                  <a:gd name="connsiteY43" fmla="*/ 1124337 h 2131441"/>
                  <a:gd name="connsiteX44" fmla="*/ 6123837 w 6123836"/>
                  <a:gd name="connsiteY44" fmla="*/ 1130199 h 2131441"/>
                  <a:gd name="connsiteX45" fmla="*/ 6123667 w 6123836"/>
                  <a:gd name="connsiteY45" fmla="*/ 1136061 h 2131441"/>
                  <a:gd name="connsiteX46" fmla="*/ 6123837 w 6123836"/>
                  <a:gd name="connsiteY46" fmla="*/ 1141922 h 2131441"/>
                  <a:gd name="connsiteX47" fmla="*/ 6123667 w 6123836"/>
                  <a:gd name="connsiteY47" fmla="*/ 1147784 h 2131441"/>
                  <a:gd name="connsiteX48" fmla="*/ 6123837 w 6123836"/>
                  <a:gd name="connsiteY48" fmla="*/ 1153646 h 2131441"/>
                  <a:gd name="connsiteX49" fmla="*/ 6123667 w 6123836"/>
                  <a:gd name="connsiteY49" fmla="*/ 1159508 h 2131441"/>
                  <a:gd name="connsiteX50" fmla="*/ 6123837 w 6123836"/>
                  <a:gd name="connsiteY50" fmla="*/ 1165369 h 2131441"/>
                  <a:gd name="connsiteX51" fmla="*/ 6123667 w 6123836"/>
                  <a:gd name="connsiteY51" fmla="*/ 1171231 h 2131441"/>
                  <a:gd name="connsiteX52" fmla="*/ 6123837 w 6123836"/>
                  <a:gd name="connsiteY52" fmla="*/ 1177092 h 2131441"/>
                  <a:gd name="connsiteX53" fmla="*/ 6123667 w 6123836"/>
                  <a:gd name="connsiteY53" fmla="*/ 1182954 h 2131441"/>
                  <a:gd name="connsiteX54" fmla="*/ 6123837 w 6123836"/>
                  <a:gd name="connsiteY54" fmla="*/ 1188816 h 2131441"/>
                  <a:gd name="connsiteX55" fmla="*/ 6123667 w 6123836"/>
                  <a:gd name="connsiteY55" fmla="*/ 1194678 h 2131441"/>
                  <a:gd name="connsiteX56" fmla="*/ 6123837 w 6123836"/>
                  <a:gd name="connsiteY56" fmla="*/ 1200539 h 2131441"/>
                  <a:gd name="connsiteX57" fmla="*/ 6123667 w 6123836"/>
                  <a:gd name="connsiteY57" fmla="*/ 1206401 h 2131441"/>
                  <a:gd name="connsiteX58" fmla="*/ 6123837 w 6123836"/>
                  <a:gd name="connsiteY58" fmla="*/ 1212263 h 2131441"/>
                  <a:gd name="connsiteX59" fmla="*/ 6123667 w 6123836"/>
                  <a:gd name="connsiteY59" fmla="*/ 1218124 h 2131441"/>
                  <a:gd name="connsiteX60" fmla="*/ 6123837 w 6123836"/>
                  <a:gd name="connsiteY60" fmla="*/ 1223986 h 2131441"/>
                  <a:gd name="connsiteX61" fmla="*/ 6123667 w 6123836"/>
                  <a:gd name="connsiteY61" fmla="*/ 1229848 h 2131441"/>
                  <a:gd name="connsiteX62" fmla="*/ 6123837 w 6123836"/>
                  <a:gd name="connsiteY62" fmla="*/ 1235709 h 2131441"/>
                  <a:gd name="connsiteX63" fmla="*/ 6123667 w 6123836"/>
                  <a:gd name="connsiteY63" fmla="*/ 1241571 h 2131441"/>
                  <a:gd name="connsiteX64" fmla="*/ 6123837 w 6123836"/>
                  <a:gd name="connsiteY64" fmla="*/ 1247433 h 2131441"/>
                  <a:gd name="connsiteX65" fmla="*/ 6123667 w 6123836"/>
                  <a:gd name="connsiteY65" fmla="*/ 1253294 h 2131441"/>
                  <a:gd name="connsiteX66" fmla="*/ 6123837 w 6123836"/>
                  <a:gd name="connsiteY66" fmla="*/ 1259156 h 2131441"/>
                  <a:gd name="connsiteX67" fmla="*/ 6123667 w 6123836"/>
                  <a:gd name="connsiteY67" fmla="*/ 1265018 h 2131441"/>
                  <a:gd name="connsiteX68" fmla="*/ 6123837 w 6123836"/>
                  <a:gd name="connsiteY68" fmla="*/ 1270879 h 2131441"/>
                  <a:gd name="connsiteX69" fmla="*/ 3061918 w 6123836"/>
                  <a:gd name="connsiteY69" fmla="*/ 2131441 h 2131441"/>
                  <a:gd name="connsiteX70" fmla="*/ 0 w 6123836"/>
                  <a:gd name="connsiteY70" fmla="*/ 1269690 h 2131441"/>
                  <a:gd name="connsiteX71" fmla="*/ 170 w 6123836"/>
                  <a:gd name="connsiteY71" fmla="*/ 1263828 h 2131441"/>
                  <a:gd name="connsiteX72" fmla="*/ 0 w 6123836"/>
                  <a:gd name="connsiteY72" fmla="*/ 1257967 h 2131441"/>
                  <a:gd name="connsiteX73" fmla="*/ 170 w 6123836"/>
                  <a:gd name="connsiteY73" fmla="*/ 1252105 h 2131441"/>
                  <a:gd name="connsiteX74" fmla="*/ 0 w 6123836"/>
                  <a:gd name="connsiteY74" fmla="*/ 1246243 h 2131441"/>
                  <a:gd name="connsiteX75" fmla="*/ 170 w 6123836"/>
                  <a:gd name="connsiteY75" fmla="*/ 1240382 h 2131441"/>
                  <a:gd name="connsiteX76" fmla="*/ 0 w 6123836"/>
                  <a:gd name="connsiteY76" fmla="*/ 1234520 h 2131441"/>
                  <a:gd name="connsiteX77" fmla="*/ 170 w 6123836"/>
                  <a:gd name="connsiteY77" fmla="*/ 1228658 h 2131441"/>
                  <a:gd name="connsiteX78" fmla="*/ 0 w 6123836"/>
                  <a:gd name="connsiteY78" fmla="*/ 1222797 h 2131441"/>
                  <a:gd name="connsiteX79" fmla="*/ 170 w 6123836"/>
                  <a:gd name="connsiteY79" fmla="*/ 1216935 h 2131441"/>
                  <a:gd name="connsiteX80" fmla="*/ 0 w 6123836"/>
                  <a:gd name="connsiteY80" fmla="*/ 1211073 h 2131441"/>
                  <a:gd name="connsiteX81" fmla="*/ 170 w 6123836"/>
                  <a:gd name="connsiteY81" fmla="*/ 1205212 h 2131441"/>
                  <a:gd name="connsiteX82" fmla="*/ 0 w 6123836"/>
                  <a:gd name="connsiteY82" fmla="*/ 1199350 h 2131441"/>
                  <a:gd name="connsiteX83" fmla="*/ 170 w 6123836"/>
                  <a:gd name="connsiteY83" fmla="*/ 1193488 h 2131441"/>
                  <a:gd name="connsiteX84" fmla="*/ 0 w 6123836"/>
                  <a:gd name="connsiteY84" fmla="*/ 1187627 h 2131441"/>
                  <a:gd name="connsiteX85" fmla="*/ 170 w 6123836"/>
                  <a:gd name="connsiteY85" fmla="*/ 1181765 h 2131441"/>
                  <a:gd name="connsiteX86" fmla="*/ 0 w 6123836"/>
                  <a:gd name="connsiteY86" fmla="*/ 1175903 h 2131441"/>
                  <a:gd name="connsiteX87" fmla="*/ 170 w 6123836"/>
                  <a:gd name="connsiteY87" fmla="*/ 1170042 h 2131441"/>
                  <a:gd name="connsiteX88" fmla="*/ 0 w 6123836"/>
                  <a:gd name="connsiteY88" fmla="*/ 1164180 h 2131441"/>
                  <a:gd name="connsiteX89" fmla="*/ 170 w 6123836"/>
                  <a:gd name="connsiteY89" fmla="*/ 1158318 h 2131441"/>
                  <a:gd name="connsiteX90" fmla="*/ 0 w 6123836"/>
                  <a:gd name="connsiteY90" fmla="*/ 1152457 h 2131441"/>
                  <a:gd name="connsiteX91" fmla="*/ 170 w 6123836"/>
                  <a:gd name="connsiteY91" fmla="*/ 1146595 h 2131441"/>
                  <a:gd name="connsiteX92" fmla="*/ 0 w 6123836"/>
                  <a:gd name="connsiteY92" fmla="*/ 1140733 h 2131441"/>
                  <a:gd name="connsiteX93" fmla="*/ 170 w 6123836"/>
                  <a:gd name="connsiteY93" fmla="*/ 1134872 h 2131441"/>
                  <a:gd name="connsiteX94" fmla="*/ 0 w 6123836"/>
                  <a:gd name="connsiteY94" fmla="*/ 1129010 h 2131441"/>
                  <a:gd name="connsiteX95" fmla="*/ 170 w 6123836"/>
                  <a:gd name="connsiteY95" fmla="*/ 1123148 h 2131441"/>
                  <a:gd name="connsiteX96" fmla="*/ 0 w 6123836"/>
                  <a:gd name="connsiteY96" fmla="*/ 1117286 h 2131441"/>
                  <a:gd name="connsiteX97" fmla="*/ 170 w 6123836"/>
                  <a:gd name="connsiteY97" fmla="*/ 1111425 h 2131441"/>
                  <a:gd name="connsiteX98" fmla="*/ 0 w 6123836"/>
                  <a:gd name="connsiteY98" fmla="*/ 1105563 h 2131441"/>
                  <a:gd name="connsiteX99" fmla="*/ 170 w 6123836"/>
                  <a:gd name="connsiteY99" fmla="*/ 1099702 h 2131441"/>
                  <a:gd name="connsiteX100" fmla="*/ 0 w 6123836"/>
                  <a:gd name="connsiteY100" fmla="*/ 1093840 h 2131441"/>
                  <a:gd name="connsiteX101" fmla="*/ 170 w 6123836"/>
                  <a:gd name="connsiteY101" fmla="*/ 1087978 h 2131441"/>
                  <a:gd name="connsiteX102" fmla="*/ 0 w 6123836"/>
                  <a:gd name="connsiteY102" fmla="*/ 1082116 h 2131441"/>
                  <a:gd name="connsiteX103" fmla="*/ 170 w 6123836"/>
                  <a:gd name="connsiteY103" fmla="*/ 1076255 h 2131441"/>
                  <a:gd name="connsiteX104" fmla="*/ 0 w 6123836"/>
                  <a:gd name="connsiteY104" fmla="*/ 1070393 h 2131441"/>
                  <a:gd name="connsiteX105" fmla="*/ 170 w 6123836"/>
                  <a:gd name="connsiteY105" fmla="*/ 1064531 h 2131441"/>
                  <a:gd name="connsiteX106" fmla="*/ 0 w 6123836"/>
                  <a:gd name="connsiteY106" fmla="*/ 1058670 h 2131441"/>
                  <a:gd name="connsiteX107" fmla="*/ 170 w 6123836"/>
                  <a:gd name="connsiteY107" fmla="*/ 1052808 h 2131441"/>
                  <a:gd name="connsiteX108" fmla="*/ 0 w 6123836"/>
                  <a:gd name="connsiteY108" fmla="*/ 1046946 h 2131441"/>
                  <a:gd name="connsiteX109" fmla="*/ 170 w 6123836"/>
                  <a:gd name="connsiteY109" fmla="*/ 1041085 h 2131441"/>
                  <a:gd name="connsiteX110" fmla="*/ 0 w 6123836"/>
                  <a:gd name="connsiteY110" fmla="*/ 1035223 h 2131441"/>
                  <a:gd name="connsiteX111" fmla="*/ 170 w 6123836"/>
                  <a:gd name="connsiteY111" fmla="*/ 1029361 h 2131441"/>
                  <a:gd name="connsiteX112" fmla="*/ 0 w 6123836"/>
                  <a:gd name="connsiteY112" fmla="*/ 1023500 h 2131441"/>
                  <a:gd name="connsiteX113" fmla="*/ 170 w 6123836"/>
                  <a:gd name="connsiteY113" fmla="*/ 1017638 h 2131441"/>
                  <a:gd name="connsiteX114" fmla="*/ 0 w 6123836"/>
                  <a:gd name="connsiteY114" fmla="*/ 1011776 h 2131441"/>
                  <a:gd name="connsiteX115" fmla="*/ 170 w 6123836"/>
                  <a:gd name="connsiteY115" fmla="*/ 1005915 h 2131441"/>
                  <a:gd name="connsiteX116" fmla="*/ 0 w 6123836"/>
                  <a:gd name="connsiteY116" fmla="*/ 1000053 h 2131441"/>
                  <a:gd name="connsiteX117" fmla="*/ 170 w 6123836"/>
                  <a:gd name="connsiteY117" fmla="*/ 994191 h 2131441"/>
                  <a:gd name="connsiteX118" fmla="*/ 0 w 6123836"/>
                  <a:gd name="connsiteY118" fmla="*/ 988330 h 2131441"/>
                  <a:gd name="connsiteX119" fmla="*/ 170 w 6123836"/>
                  <a:gd name="connsiteY119" fmla="*/ 982468 h 2131441"/>
                  <a:gd name="connsiteX120" fmla="*/ 0 w 6123836"/>
                  <a:gd name="connsiteY120" fmla="*/ 976606 h 2131441"/>
                  <a:gd name="connsiteX121" fmla="*/ 170 w 6123836"/>
                  <a:gd name="connsiteY121" fmla="*/ 970745 h 2131441"/>
                  <a:gd name="connsiteX122" fmla="*/ 0 w 6123836"/>
                  <a:gd name="connsiteY122" fmla="*/ 964883 h 2131441"/>
                  <a:gd name="connsiteX123" fmla="*/ 170 w 6123836"/>
                  <a:gd name="connsiteY123" fmla="*/ 959021 h 2131441"/>
                  <a:gd name="connsiteX124" fmla="*/ 0 w 6123836"/>
                  <a:gd name="connsiteY124" fmla="*/ 953160 h 2131441"/>
                  <a:gd name="connsiteX125" fmla="*/ 170 w 6123836"/>
                  <a:gd name="connsiteY125" fmla="*/ 947298 h 2131441"/>
                  <a:gd name="connsiteX126" fmla="*/ 0 w 6123836"/>
                  <a:gd name="connsiteY126" fmla="*/ 941436 h 2131441"/>
                  <a:gd name="connsiteX127" fmla="*/ 170 w 6123836"/>
                  <a:gd name="connsiteY127" fmla="*/ 935574 h 2131441"/>
                  <a:gd name="connsiteX128" fmla="*/ 0 w 6123836"/>
                  <a:gd name="connsiteY128" fmla="*/ 929713 h 2131441"/>
                  <a:gd name="connsiteX129" fmla="*/ 170 w 6123836"/>
                  <a:gd name="connsiteY129" fmla="*/ 923851 h 2131441"/>
                  <a:gd name="connsiteX130" fmla="*/ 0 w 6123836"/>
                  <a:gd name="connsiteY130" fmla="*/ 917989 h 2131441"/>
                  <a:gd name="connsiteX131" fmla="*/ 170 w 6123836"/>
                  <a:gd name="connsiteY131" fmla="*/ 912128 h 2131441"/>
                  <a:gd name="connsiteX132" fmla="*/ 0 w 6123836"/>
                  <a:gd name="connsiteY132" fmla="*/ 906266 h 2131441"/>
                  <a:gd name="connsiteX133" fmla="*/ 170 w 6123836"/>
                  <a:gd name="connsiteY133" fmla="*/ 900404 h 2131441"/>
                  <a:gd name="connsiteX134" fmla="*/ 0 w 6123836"/>
                  <a:gd name="connsiteY134" fmla="*/ 894543 h 2131441"/>
                  <a:gd name="connsiteX135" fmla="*/ 170 w 6123836"/>
                  <a:gd name="connsiteY135" fmla="*/ 888681 h 2131441"/>
                  <a:gd name="connsiteX136" fmla="*/ 0 w 6123836"/>
                  <a:gd name="connsiteY136" fmla="*/ 882819 h 2131441"/>
                  <a:gd name="connsiteX137" fmla="*/ 170 w 6123836"/>
                  <a:gd name="connsiteY137" fmla="*/ 876958 h 2131441"/>
                  <a:gd name="connsiteX138" fmla="*/ 0 w 6123836"/>
                  <a:gd name="connsiteY138" fmla="*/ 871096 h 2131441"/>
                  <a:gd name="connsiteX139" fmla="*/ 170 w 6123836"/>
                  <a:gd name="connsiteY139" fmla="*/ 865234 h 2131441"/>
                  <a:gd name="connsiteX140" fmla="*/ 0 w 6123836"/>
                  <a:gd name="connsiteY140" fmla="*/ 859373 h 2131441"/>
                  <a:gd name="connsiteX141" fmla="*/ 3061918 w 6123836"/>
                  <a:gd name="connsiteY141" fmla="*/ 0 h 2131441"/>
                  <a:gd name="connsiteX142" fmla="*/ 6123837 w 6123836"/>
                  <a:gd name="connsiteY142" fmla="*/ 860647 h 2131441"/>
                  <a:gd name="connsiteX143" fmla="*/ 6123667 w 6123836"/>
                  <a:gd name="connsiteY143" fmla="*/ 866509 h 2131441"/>
                  <a:gd name="connsiteX144" fmla="*/ 6123837 w 6123836"/>
                  <a:gd name="connsiteY144" fmla="*/ 872370 h 213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6123836" h="2131441">
                    <a:moveTo>
                      <a:pt x="6123837" y="872285"/>
                    </a:moveTo>
                    <a:cubicBezTo>
                      <a:pt x="6123837" y="874239"/>
                      <a:pt x="6123837" y="876193"/>
                      <a:pt x="6123667" y="878147"/>
                    </a:cubicBezTo>
                    <a:cubicBezTo>
                      <a:pt x="6123837" y="880101"/>
                      <a:pt x="6123837" y="881970"/>
                      <a:pt x="6123837" y="884009"/>
                    </a:cubicBezTo>
                    <a:cubicBezTo>
                      <a:pt x="6123837" y="886048"/>
                      <a:pt x="6123837" y="887917"/>
                      <a:pt x="6123667" y="889870"/>
                    </a:cubicBezTo>
                    <a:cubicBezTo>
                      <a:pt x="6123837" y="891824"/>
                      <a:pt x="6123837" y="893693"/>
                      <a:pt x="6123837" y="895732"/>
                    </a:cubicBezTo>
                    <a:cubicBezTo>
                      <a:pt x="6123837" y="897771"/>
                      <a:pt x="6123837" y="899555"/>
                      <a:pt x="6123667" y="901594"/>
                    </a:cubicBezTo>
                    <a:cubicBezTo>
                      <a:pt x="6123837" y="903548"/>
                      <a:pt x="6123837" y="905417"/>
                      <a:pt x="6123837" y="907455"/>
                    </a:cubicBezTo>
                    <a:cubicBezTo>
                      <a:pt x="6123837" y="909494"/>
                      <a:pt x="6123837" y="911363"/>
                      <a:pt x="6123667" y="913317"/>
                    </a:cubicBezTo>
                    <a:cubicBezTo>
                      <a:pt x="6123837" y="915271"/>
                      <a:pt x="6123837" y="917140"/>
                      <a:pt x="6123837" y="919179"/>
                    </a:cubicBezTo>
                    <a:cubicBezTo>
                      <a:pt x="6123837" y="921218"/>
                      <a:pt x="6123837" y="923002"/>
                      <a:pt x="6123667" y="925040"/>
                    </a:cubicBezTo>
                    <a:cubicBezTo>
                      <a:pt x="6123837" y="926994"/>
                      <a:pt x="6123837" y="928863"/>
                      <a:pt x="6123837" y="930902"/>
                    </a:cubicBezTo>
                    <a:cubicBezTo>
                      <a:pt x="6123837" y="932941"/>
                      <a:pt x="6123837" y="934810"/>
                      <a:pt x="6123667" y="936764"/>
                    </a:cubicBezTo>
                    <a:cubicBezTo>
                      <a:pt x="6123837" y="938718"/>
                      <a:pt x="6123837" y="940587"/>
                      <a:pt x="6123837" y="942626"/>
                    </a:cubicBezTo>
                    <a:cubicBezTo>
                      <a:pt x="6123837" y="944664"/>
                      <a:pt x="6123837" y="946448"/>
                      <a:pt x="6123667" y="948487"/>
                    </a:cubicBezTo>
                    <a:cubicBezTo>
                      <a:pt x="6123837" y="950441"/>
                      <a:pt x="6123837" y="952310"/>
                      <a:pt x="6123837" y="954349"/>
                    </a:cubicBezTo>
                    <a:cubicBezTo>
                      <a:pt x="6123837" y="956388"/>
                      <a:pt x="6123837" y="958257"/>
                      <a:pt x="6123667" y="960211"/>
                    </a:cubicBezTo>
                    <a:cubicBezTo>
                      <a:pt x="6123837" y="962164"/>
                      <a:pt x="6123837" y="964033"/>
                      <a:pt x="6123837" y="966072"/>
                    </a:cubicBezTo>
                    <a:cubicBezTo>
                      <a:pt x="6123837" y="968111"/>
                      <a:pt x="6123837" y="969895"/>
                      <a:pt x="6123667" y="971934"/>
                    </a:cubicBezTo>
                    <a:cubicBezTo>
                      <a:pt x="6123837" y="973888"/>
                      <a:pt x="6123837" y="975757"/>
                      <a:pt x="6123837" y="977796"/>
                    </a:cubicBezTo>
                    <a:cubicBezTo>
                      <a:pt x="6123837" y="979834"/>
                      <a:pt x="6123837" y="981703"/>
                      <a:pt x="6123667" y="983657"/>
                    </a:cubicBezTo>
                    <a:cubicBezTo>
                      <a:pt x="6123837" y="985611"/>
                      <a:pt x="6123837" y="987480"/>
                      <a:pt x="6123837" y="989519"/>
                    </a:cubicBezTo>
                    <a:cubicBezTo>
                      <a:pt x="6123837" y="991558"/>
                      <a:pt x="6123837" y="993342"/>
                      <a:pt x="6123667" y="995381"/>
                    </a:cubicBezTo>
                    <a:cubicBezTo>
                      <a:pt x="6123837" y="997334"/>
                      <a:pt x="6123837" y="999203"/>
                      <a:pt x="6123837" y="1001242"/>
                    </a:cubicBezTo>
                    <a:cubicBezTo>
                      <a:pt x="6123837" y="1003281"/>
                      <a:pt x="6123837" y="1005150"/>
                      <a:pt x="6123667" y="1007104"/>
                    </a:cubicBezTo>
                    <a:cubicBezTo>
                      <a:pt x="6123837" y="1009058"/>
                      <a:pt x="6123837" y="1010927"/>
                      <a:pt x="6123837" y="1012966"/>
                    </a:cubicBezTo>
                    <a:cubicBezTo>
                      <a:pt x="6123837" y="1015004"/>
                      <a:pt x="6123837" y="1016788"/>
                      <a:pt x="6123667" y="1018827"/>
                    </a:cubicBezTo>
                    <a:cubicBezTo>
                      <a:pt x="6123837" y="1020781"/>
                      <a:pt x="6123837" y="1022650"/>
                      <a:pt x="6123837" y="1024689"/>
                    </a:cubicBezTo>
                    <a:cubicBezTo>
                      <a:pt x="6123837" y="1026728"/>
                      <a:pt x="6123837" y="1028597"/>
                      <a:pt x="6123667" y="1030551"/>
                    </a:cubicBezTo>
                    <a:cubicBezTo>
                      <a:pt x="6123837" y="1032505"/>
                      <a:pt x="6123837" y="1034373"/>
                      <a:pt x="6123837" y="1036412"/>
                    </a:cubicBezTo>
                    <a:cubicBezTo>
                      <a:pt x="6123837" y="1038451"/>
                      <a:pt x="6123837" y="1040235"/>
                      <a:pt x="6123667" y="1042274"/>
                    </a:cubicBezTo>
                    <a:cubicBezTo>
                      <a:pt x="6123837" y="1044228"/>
                      <a:pt x="6123837" y="1046097"/>
                      <a:pt x="6123837" y="1048136"/>
                    </a:cubicBezTo>
                    <a:cubicBezTo>
                      <a:pt x="6123837" y="1050175"/>
                      <a:pt x="6123837" y="1052043"/>
                      <a:pt x="6123667" y="1053997"/>
                    </a:cubicBezTo>
                    <a:cubicBezTo>
                      <a:pt x="6123837" y="1055951"/>
                      <a:pt x="6123837" y="1057820"/>
                      <a:pt x="6123837" y="1059859"/>
                    </a:cubicBezTo>
                    <a:cubicBezTo>
                      <a:pt x="6123837" y="1061898"/>
                      <a:pt x="6123837" y="1063767"/>
                      <a:pt x="6123667" y="1065721"/>
                    </a:cubicBezTo>
                    <a:cubicBezTo>
                      <a:pt x="6123837" y="1067675"/>
                      <a:pt x="6123837" y="1069544"/>
                      <a:pt x="6123837" y="1071582"/>
                    </a:cubicBezTo>
                    <a:cubicBezTo>
                      <a:pt x="6123837" y="1073621"/>
                      <a:pt x="6123837" y="1075405"/>
                      <a:pt x="6123667" y="1077444"/>
                    </a:cubicBezTo>
                    <a:cubicBezTo>
                      <a:pt x="6123837" y="1079398"/>
                      <a:pt x="6123837" y="1081267"/>
                      <a:pt x="6123837" y="1083306"/>
                    </a:cubicBezTo>
                    <a:cubicBezTo>
                      <a:pt x="6123837" y="1085345"/>
                      <a:pt x="6123837" y="1087214"/>
                      <a:pt x="6123667" y="1089167"/>
                    </a:cubicBezTo>
                    <a:cubicBezTo>
                      <a:pt x="6123837" y="1091121"/>
                      <a:pt x="6123837" y="1092990"/>
                      <a:pt x="6123837" y="1095029"/>
                    </a:cubicBezTo>
                    <a:cubicBezTo>
                      <a:pt x="6123837" y="1097068"/>
                      <a:pt x="6123837" y="1098852"/>
                      <a:pt x="6123667" y="1100891"/>
                    </a:cubicBezTo>
                    <a:cubicBezTo>
                      <a:pt x="6123837" y="1102845"/>
                      <a:pt x="6123837" y="1104714"/>
                      <a:pt x="6123837" y="1106752"/>
                    </a:cubicBezTo>
                    <a:cubicBezTo>
                      <a:pt x="6123837" y="1108791"/>
                      <a:pt x="6123837" y="1110660"/>
                      <a:pt x="6123667" y="1112614"/>
                    </a:cubicBezTo>
                    <a:cubicBezTo>
                      <a:pt x="6123837" y="1114568"/>
                      <a:pt x="6123837" y="1116437"/>
                      <a:pt x="6123837" y="1118476"/>
                    </a:cubicBezTo>
                    <a:cubicBezTo>
                      <a:pt x="6123837" y="1120515"/>
                      <a:pt x="6123837" y="1122299"/>
                      <a:pt x="6123667" y="1124337"/>
                    </a:cubicBezTo>
                    <a:cubicBezTo>
                      <a:pt x="6123837" y="1126291"/>
                      <a:pt x="6123837" y="1128160"/>
                      <a:pt x="6123837" y="1130199"/>
                    </a:cubicBezTo>
                    <a:cubicBezTo>
                      <a:pt x="6123837" y="1132238"/>
                      <a:pt x="6123837" y="1134107"/>
                      <a:pt x="6123667" y="1136061"/>
                    </a:cubicBezTo>
                    <a:cubicBezTo>
                      <a:pt x="6123837" y="1138015"/>
                      <a:pt x="6123837" y="1139884"/>
                      <a:pt x="6123837" y="1141922"/>
                    </a:cubicBezTo>
                    <a:cubicBezTo>
                      <a:pt x="6123837" y="1143961"/>
                      <a:pt x="6123837" y="1145745"/>
                      <a:pt x="6123667" y="1147784"/>
                    </a:cubicBezTo>
                    <a:cubicBezTo>
                      <a:pt x="6123837" y="1149738"/>
                      <a:pt x="6123837" y="1151607"/>
                      <a:pt x="6123837" y="1153646"/>
                    </a:cubicBezTo>
                    <a:cubicBezTo>
                      <a:pt x="6123837" y="1155685"/>
                      <a:pt x="6123837" y="1157554"/>
                      <a:pt x="6123667" y="1159508"/>
                    </a:cubicBezTo>
                    <a:cubicBezTo>
                      <a:pt x="6123837" y="1161461"/>
                      <a:pt x="6123837" y="1163330"/>
                      <a:pt x="6123837" y="1165369"/>
                    </a:cubicBezTo>
                    <a:cubicBezTo>
                      <a:pt x="6123837" y="1167408"/>
                      <a:pt x="6123837" y="1169192"/>
                      <a:pt x="6123667" y="1171231"/>
                    </a:cubicBezTo>
                    <a:cubicBezTo>
                      <a:pt x="6123837" y="1173185"/>
                      <a:pt x="6123837" y="1175054"/>
                      <a:pt x="6123837" y="1177092"/>
                    </a:cubicBezTo>
                    <a:cubicBezTo>
                      <a:pt x="6123837" y="1179131"/>
                      <a:pt x="6123837" y="1181000"/>
                      <a:pt x="6123667" y="1182954"/>
                    </a:cubicBezTo>
                    <a:cubicBezTo>
                      <a:pt x="6123837" y="1184908"/>
                      <a:pt x="6123837" y="1186777"/>
                      <a:pt x="6123837" y="1188816"/>
                    </a:cubicBezTo>
                    <a:cubicBezTo>
                      <a:pt x="6123837" y="1190855"/>
                      <a:pt x="6123837" y="1192639"/>
                      <a:pt x="6123667" y="1194678"/>
                    </a:cubicBezTo>
                    <a:cubicBezTo>
                      <a:pt x="6123837" y="1196631"/>
                      <a:pt x="6123837" y="1198500"/>
                      <a:pt x="6123837" y="1200539"/>
                    </a:cubicBezTo>
                    <a:cubicBezTo>
                      <a:pt x="6123837" y="1202578"/>
                      <a:pt x="6123837" y="1204447"/>
                      <a:pt x="6123667" y="1206401"/>
                    </a:cubicBezTo>
                    <a:cubicBezTo>
                      <a:pt x="6123837" y="1208355"/>
                      <a:pt x="6123837" y="1210224"/>
                      <a:pt x="6123837" y="1212263"/>
                    </a:cubicBezTo>
                    <a:cubicBezTo>
                      <a:pt x="6123837" y="1214301"/>
                      <a:pt x="6123837" y="1216085"/>
                      <a:pt x="6123667" y="1218124"/>
                    </a:cubicBezTo>
                    <a:cubicBezTo>
                      <a:pt x="6123837" y="1220078"/>
                      <a:pt x="6123837" y="1221947"/>
                      <a:pt x="6123837" y="1223986"/>
                    </a:cubicBezTo>
                    <a:cubicBezTo>
                      <a:pt x="6123837" y="1226025"/>
                      <a:pt x="6123837" y="1227894"/>
                      <a:pt x="6123667" y="1229848"/>
                    </a:cubicBezTo>
                    <a:cubicBezTo>
                      <a:pt x="6123837" y="1231801"/>
                      <a:pt x="6123837" y="1233670"/>
                      <a:pt x="6123837" y="1235709"/>
                    </a:cubicBezTo>
                    <a:cubicBezTo>
                      <a:pt x="6123837" y="1237748"/>
                      <a:pt x="6123837" y="1239532"/>
                      <a:pt x="6123667" y="1241571"/>
                    </a:cubicBezTo>
                    <a:cubicBezTo>
                      <a:pt x="6123837" y="1243525"/>
                      <a:pt x="6123837" y="1245394"/>
                      <a:pt x="6123837" y="1247433"/>
                    </a:cubicBezTo>
                    <a:cubicBezTo>
                      <a:pt x="6123837" y="1249471"/>
                      <a:pt x="6123837" y="1251340"/>
                      <a:pt x="6123667" y="1253294"/>
                    </a:cubicBezTo>
                    <a:cubicBezTo>
                      <a:pt x="6123837" y="1255248"/>
                      <a:pt x="6123837" y="1257117"/>
                      <a:pt x="6123837" y="1259156"/>
                    </a:cubicBezTo>
                    <a:cubicBezTo>
                      <a:pt x="6123837" y="1261195"/>
                      <a:pt x="6123837" y="1263064"/>
                      <a:pt x="6123667" y="1265018"/>
                    </a:cubicBezTo>
                    <a:cubicBezTo>
                      <a:pt x="6123837" y="1266972"/>
                      <a:pt x="6123837" y="1268840"/>
                      <a:pt x="6123837" y="1270879"/>
                    </a:cubicBezTo>
                    <a:cubicBezTo>
                      <a:pt x="6123837" y="1746185"/>
                      <a:pt x="4752969" y="2131441"/>
                      <a:pt x="3061918" y="2131441"/>
                    </a:cubicBezTo>
                    <a:cubicBezTo>
                      <a:pt x="1370867" y="2131441"/>
                      <a:pt x="0" y="1744995"/>
                      <a:pt x="0" y="1269690"/>
                    </a:cubicBezTo>
                    <a:cubicBezTo>
                      <a:pt x="0" y="1267736"/>
                      <a:pt x="0" y="1265867"/>
                      <a:pt x="170" y="1263828"/>
                    </a:cubicBezTo>
                    <a:cubicBezTo>
                      <a:pt x="0" y="1261875"/>
                      <a:pt x="0" y="1259921"/>
                      <a:pt x="0" y="1257967"/>
                    </a:cubicBezTo>
                    <a:cubicBezTo>
                      <a:pt x="0" y="1256013"/>
                      <a:pt x="0" y="1254144"/>
                      <a:pt x="170" y="1252105"/>
                    </a:cubicBezTo>
                    <a:cubicBezTo>
                      <a:pt x="0" y="1250151"/>
                      <a:pt x="0" y="1248197"/>
                      <a:pt x="0" y="1246243"/>
                    </a:cubicBezTo>
                    <a:cubicBezTo>
                      <a:pt x="0" y="1244289"/>
                      <a:pt x="0" y="1242420"/>
                      <a:pt x="170" y="1240382"/>
                    </a:cubicBezTo>
                    <a:cubicBezTo>
                      <a:pt x="0" y="1238428"/>
                      <a:pt x="0" y="1236559"/>
                      <a:pt x="0" y="1234520"/>
                    </a:cubicBezTo>
                    <a:cubicBezTo>
                      <a:pt x="0" y="1232481"/>
                      <a:pt x="0" y="1230697"/>
                      <a:pt x="170" y="1228658"/>
                    </a:cubicBezTo>
                    <a:cubicBezTo>
                      <a:pt x="0" y="1226704"/>
                      <a:pt x="0" y="1224750"/>
                      <a:pt x="0" y="1222797"/>
                    </a:cubicBezTo>
                    <a:cubicBezTo>
                      <a:pt x="0" y="1220843"/>
                      <a:pt x="0" y="1218974"/>
                      <a:pt x="170" y="1216935"/>
                    </a:cubicBezTo>
                    <a:cubicBezTo>
                      <a:pt x="0" y="1214981"/>
                      <a:pt x="0" y="1213112"/>
                      <a:pt x="0" y="1211073"/>
                    </a:cubicBezTo>
                    <a:cubicBezTo>
                      <a:pt x="0" y="1209034"/>
                      <a:pt x="0" y="1207250"/>
                      <a:pt x="170" y="1205212"/>
                    </a:cubicBezTo>
                    <a:cubicBezTo>
                      <a:pt x="0" y="1203258"/>
                      <a:pt x="0" y="1201304"/>
                      <a:pt x="0" y="1199350"/>
                    </a:cubicBezTo>
                    <a:cubicBezTo>
                      <a:pt x="0" y="1197396"/>
                      <a:pt x="0" y="1195527"/>
                      <a:pt x="170" y="1193488"/>
                    </a:cubicBezTo>
                    <a:cubicBezTo>
                      <a:pt x="0" y="1191534"/>
                      <a:pt x="0" y="1189665"/>
                      <a:pt x="0" y="1187627"/>
                    </a:cubicBezTo>
                    <a:cubicBezTo>
                      <a:pt x="0" y="1185588"/>
                      <a:pt x="0" y="1183804"/>
                      <a:pt x="170" y="1181765"/>
                    </a:cubicBezTo>
                    <a:cubicBezTo>
                      <a:pt x="0" y="1179811"/>
                      <a:pt x="0" y="1177857"/>
                      <a:pt x="0" y="1175903"/>
                    </a:cubicBezTo>
                    <a:cubicBezTo>
                      <a:pt x="0" y="1173949"/>
                      <a:pt x="0" y="1172080"/>
                      <a:pt x="170" y="1170042"/>
                    </a:cubicBezTo>
                    <a:cubicBezTo>
                      <a:pt x="0" y="1168088"/>
                      <a:pt x="0" y="1166219"/>
                      <a:pt x="0" y="1164180"/>
                    </a:cubicBezTo>
                    <a:cubicBezTo>
                      <a:pt x="0" y="1162141"/>
                      <a:pt x="0" y="1160357"/>
                      <a:pt x="170" y="1158318"/>
                    </a:cubicBezTo>
                    <a:cubicBezTo>
                      <a:pt x="0" y="1156364"/>
                      <a:pt x="0" y="1154410"/>
                      <a:pt x="0" y="1152457"/>
                    </a:cubicBezTo>
                    <a:cubicBezTo>
                      <a:pt x="0" y="1150503"/>
                      <a:pt x="0" y="1148634"/>
                      <a:pt x="170" y="1146595"/>
                    </a:cubicBezTo>
                    <a:cubicBezTo>
                      <a:pt x="0" y="1144641"/>
                      <a:pt x="0" y="1142772"/>
                      <a:pt x="0" y="1140733"/>
                    </a:cubicBezTo>
                    <a:cubicBezTo>
                      <a:pt x="0" y="1138694"/>
                      <a:pt x="0" y="1136910"/>
                      <a:pt x="170" y="1134872"/>
                    </a:cubicBezTo>
                    <a:cubicBezTo>
                      <a:pt x="0" y="1132918"/>
                      <a:pt x="0" y="1130964"/>
                      <a:pt x="0" y="1129010"/>
                    </a:cubicBezTo>
                    <a:cubicBezTo>
                      <a:pt x="0" y="1127056"/>
                      <a:pt x="0" y="1125187"/>
                      <a:pt x="170" y="1123148"/>
                    </a:cubicBezTo>
                    <a:cubicBezTo>
                      <a:pt x="0" y="1121194"/>
                      <a:pt x="0" y="1119325"/>
                      <a:pt x="0" y="1117286"/>
                    </a:cubicBezTo>
                    <a:cubicBezTo>
                      <a:pt x="0" y="1115248"/>
                      <a:pt x="0" y="1113464"/>
                      <a:pt x="170" y="1111425"/>
                    </a:cubicBezTo>
                    <a:cubicBezTo>
                      <a:pt x="0" y="1109471"/>
                      <a:pt x="0" y="1107517"/>
                      <a:pt x="0" y="1105563"/>
                    </a:cubicBezTo>
                    <a:cubicBezTo>
                      <a:pt x="0" y="1103609"/>
                      <a:pt x="0" y="1101740"/>
                      <a:pt x="170" y="1099702"/>
                    </a:cubicBezTo>
                    <a:cubicBezTo>
                      <a:pt x="0" y="1097748"/>
                      <a:pt x="0" y="1095879"/>
                      <a:pt x="0" y="1093840"/>
                    </a:cubicBezTo>
                    <a:cubicBezTo>
                      <a:pt x="0" y="1091801"/>
                      <a:pt x="0" y="1090017"/>
                      <a:pt x="170" y="1087978"/>
                    </a:cubicBezTo>
                    <a:cubicBezTo>
                      <a:pt x="0" y="1086024"/>
                      <a:pt x="0" y="1084070"/>
                      <a:pt x="0" y="1082116"/>
                    </a:cubicBezTo>
                    <a:cubicBezTo>
                      <a:pt x="0" y="1080163"/>
                      <a:pt x="0" y="1078294"/>
                      <a:pt x="170" y="1076255"/>
                    </a:cubicBezTo>
                    <a:cubicBezTo>
                      <a:pt x="0" y="1074301"/>
                      <a:pt x="0" y="1072432"/>
                      <a:pt x="0" y="1070393"/>
                    </a:cubicBezTo>
                    <a:cubicBezTo>
                      <a:pt x="0" y="1068354"/>
                      <a:pt x="0" y="1066570"/>
                      <a:pt x="170" y="1064531"/>
                    </a:cubicBezTo>
                    <a:cubicBezTo>
                      <a:pt x="0" y="1062577"/>
                      <a:pt x="0" y="1060624"/>
                      <a:pt x="0" y="1058670"/>
                    </a:cubicBezTo>
                    <a:cubicBezTo>
                      <a:pt x="0" y="1056716"/>
                      <a:pt x="0" y="1054847"/>
                      <a:pt x="170" y="1052808"/>
                    </a:cubicBezTo>
                    <a:cubicBezTo>
                      <a:pt x="0" y="1050854"/>
                      <a:pt x="0" y="1048900"/>
                      <a:pt x="0" y="1046946"/>
                    </a:cubicBezTo>
                    <a:cubicBezTo>
                      <a:pt x="0" y="1044992"/>
                      <a:pt x="0" y="1043124"/>
                      <a:pt x="170" y="1041085"/>
                    </a:cubicBezTo>
                    <a:cubicBezTo>
                      <a:pt x="0" y="1039131"/>
                      <a:pt x="0" y="1037262"/>
                      <a:pt x="0" y="1035223"/>
                    </a:cubicBezTo>
                    <a:cubicBezTo>
                      <a:pt x="0" y="1033184"/>
                      <a:pt x="0" y="1031400"/>
                      <a:pt x="170" y="1029361"/>
                    </a:cubicBezTo>
                    <a:cubicBezTo>
                      <a:pt x="0" y="1027407"/>
                      <a:pt x="0" y="1025454"/>
                      <a:pt x="0" y="1023500"/>
                    </a:cubicBezTo>
                    <a:cubicBezTo>
                      <a:pt x="0" y="1021546"/>
                      <a:pt x="0" y="1019677"/>
                      <a:pt x="170" y="1017638"/>
                    </a:cubicBezTo>
                    <a:cubicBezTo>
                      <a:pt x="0" y="1015684"/>
                      <a:pt x="0" y="1013815"/>
                      <a:pt x="0" y="1011776"/>
                    </a:cubicBezTo>
                    <a:cubicBezTo>
                      <a:pt x="0" y="1009737"/>
                      <a:pt x="0" y="1007953"/>
                      <a:pt x="170" y="1005915"/>
                    </a:cubicBezTo>
                    <a:cubicBezTo>
                      <a:pt x="0" y="1003961"/>
                      <a:pt x="0" y="1002007"/>
                      <a:pt x="0" y="1000053"/>
                    </a:cubicBezTo>
                    <a:cubicBezTo>
                      <a:pt x="0" y="998099"/>
                      <a:pt x="0" y="996230"/>
                      <a:pt x="170" y="994191"/>
                    </a:cubicBezTo>
                    <a:cubicBezTo>
                      <a:pt x="0" y="992237"/>
                      <a:pt x="0" y="990368"/>
                      <a:pt x="0" y="988330"/>
                    </a:cubicBezTo>
                    <a:cubicBezTo>
                      <a:pt x="0" y="986291"/>
                      <a:pt x="0" y="984507"/>
                      <a:pt x="170" y="982468"/>
                    </a:cubicBezTo>
                    <a:cubicBezTo>
                      <a:pt x="0" y="980514"/>
                      <a:pt x="0" y="978560"/>
                      <a:pt x="0" y="976606"/>
                    </a:cubicBezTo>
                    <a:cubicBezTo>
                      <a:pt x="0" y="974652"/>
                      <a:pt x="0" y="972783"/>
                      <a:pt x="170" y="970745"/>
                    </a:cubicBezTo>
                    <a:cubicBezTo>
                      <a:pt x="0" y="968791"/>
                      <a:pt x="0" y="966922"/>
                      <a:pt x="0" y="964883"/>
                    </a:cubicBezTo>
                    <a:cubicBezTo>
                      <a:pt x="0" y="962844"/>
                      <a:pt x="0" y="961060"/>
                      <a:pt x="170" y="959021"/>
                    </a:cubicBezTo>
                    <a:cubicBezTo>
                      <a:pt x="0" y="957067"/>
                      <a:pt x="0" y="955113"/>
                      <a:pt x="0" y="953160"/>
                    </a:cubicBezTo>
                    <a:cubicBezTo>
                      <a:pt x="0" y="951206"/>
                      <a:pt x="0" y="949337"/>
                      <a:pt x="170" y="947298"/>
                    </a:cubicBezTo>
                    <a:cubicBezTo>
                      <a:pt x="0" y="945344"/>
                      <a:pt x="0" y="943475"/>
                      <a:pt x="0" y="941436"/>
                    </a:cubicBezTo>
                    <a:cubicBezTo>
                      <a:pt x="0" y="939397"/>
                      <a:pt x="0" y="937613"/>
                      <a:pt x="170" y="935574"/>
                    </a:cubicBezTo>
                    <a:cubicBezTo>
                      <a:pt x="0" y="933621"/>
                      <a:pt x="0" y="931667"/>
                      <a:pt x="0" y="929713"/>
                    </a:cubicBezTo>
                    <a:cubicBezTo>
                      <a:pt x="0" y="927759"/>
                      <a:pt x="0" y="925890"/>
                      <a:pt x="170" y="923851"/>
                    </a:cubicBezTo>
                    <a:cubicBezTo>
                      <a:pt x="0" y="921897"/>
                      <a:pt x="0" y="920028"/>
                      <a:pt x="0" y="917989"/>
                    </a:cubicBezTo>
                    <a:cubicBezTo>
                      <a:pt x="0" y="915951"/>
                      <a:pt x="0" y="914167"/>
                      <a:pt x="170" y="912128"/>
                    </a:cubicBezTo>
                    <a:cubicBezTo>
                      <a:pt x="0" y="910174"/>
                      <a:pt x="0" y="908220"/>
                      <a:pt x="0" y="906266"/>
                    </a:cubicBezTo>
                    <a:cubicBezTo>
                      <a:pt x="0" y="904312"/>
                      <a:pt x="0" y="902443"/>
                      <a:pt x="170" y="900404"/>
                    </a:cubicBezTo>
                    <a:cubicBezTo>
                      <a:pt x="0" y="898451"/>
                      <a:pt x="0" y="896582"/>
                      <a:pt x="0" y="894543"/>
                    </a:cubicBezTo>
                    <a:cubicBezTo>
                      <a:pt x="0" y="892504"/>
                      <a:pt x="0" y="890720"/>
                      <a:pt x="170" y="888681"/>
                    </a:cubicBezTo>
                    <a:cubicBezTo>
                      <a:pt x="0" y="886727"/>
                      <a:pt x="0" y="884773"/>
                      <a:pt x="0" y="882819"/>
                    </a:cubicBezTo>
                    <a:cubicBezTo>
                      <a:pt x="0" y="880865"/>
                      <a:pt x="0" y="878997"/>
                      <a:pt x="170" y="876958"/>
                    </a:cubicBezTo>
                    <a:cubicBezTo>
                      <a:pt x="0" y="875004"/>
                      <a:pt x="0" y="873050"/>
                      <a:pt x="0" y="871096"/>
                    </a:cubicBezTo>
                    <a:cubicBezTo>
                      <a:pt x="0" y="869142"/>
                      <a:pt x="0" y="867273"/>
                      <a:pt x="170" y="865234"/>
                    </a:cubicBezTo>
                    <a:cubicBezTo>
                      <a:pt x="0" y="863280"/>
                      <a:pt x="0" y="861412"/>
                      <a:pt x="0" y="859373"/>
                    </a:cubicBezTo>
                    <a:cubicBezTo>
                      <a:pt x="0" y="385341"/>
                      <a:pt x="1370867" y="0"/>
                      <a:pt x="3061918" y="0"/>
                    </a:cubicBezTo>
                    <a:cubicBezTo>
                      <a:pt x="4752969" y="0"/>
                      <a:pt x="6123837" y="385341"/>
                      <a:pt x="6123837" y="860647"/>
                    </a:cubicBezTo>
                    <a:cubicBezTo>
                      <a:pt x="6123837" y="862601"/>
                      <a:pt x="6123837" y="864470"/>
                      <a:pt x="6123667" y="866509"/>
                    </a:cubicBezTo>
                    <a:cubicBezTo>
                      <a:pt x="6123837" y="868463"/>
                      <a:pt x="6123837" y="870331"/>
                      <a:pt x="6123837" y="872370"/>
                    </a:cubicBezTo>
                    <a:close/>
                  </a:path>
                </a:pathLst>
              </a:custGeom>
              <a:solidFill>
                <a:srgbClr val="8E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7C43133-2D5B-9CA3-B8A2-8DF73E55CC9A}"/>
                  </a:ext>
                </a:extLst>
              </p:cNvPr>
              <p:cNvSpPr/>
              <p:nvPr/>
            </p:nvSpPr>
            <p:spPr>
              <a:xfrm>
                <a:off x="1509487" y="4347065"/>
                <a:ext cx="6123836" cy="1721123"/>
              </a:xfrm>
              <a:custGeom>
                <a:avLst/>
                <a:gdLst>
                  <a:gd name="connsiteX0" fmla="*/ 6123837 w 6123836"/>
                  <a:gd name="connsiteY0" fmla="*/ 860562 h 1721123"/>
                  <a:gd name="connsiteX1" fmla="*/ 3061918 w 6123836"/>
                  <a:gd name="connsiteY1" fmla="*/ 1721124 h 1721123"/>
                  <a:gd name="connsiteX2" fmla="*/ 0 w 6123836"/>
                  <a:gd name="connsiteY2" fmla="*/ 860562 h 1721123"/>
                  <a:gd name="connsiteX3" fmla="*/ 3061918 w 6123836"/>
                  <a:gd name="connsiteY3" fmla="*/ 0 h 1721123"/>
                  <a:gd name="connsiteX4" fmla="*/ 6123837 w 6123836"/>
                  <a:gd name="connsiteY4" fmla="*/ 860562 h 17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836" h="1721123">
                    <a:moveTo>
                      <a:pt x="6123837" y="860562"/>
                    </a:moveTo>
                    <a:cubicBezTo>
                      <a:pt x="6123837" y="1335837"/>
                      <a:pt x="4752969" y="1721124"/>
                      <a:pt x="3061918" y="1721124"/>
                    </a:cubicBezTo>
                    <a:cubicBezTo>
                      <a:pt x="1370867" y="1721124"/>
                      <a:pt x="0" y="1335837"/>
                      <a:pt x="0" y="860562"/>
                    </a:cubicBezTo>
                    <a:cubicBezTo>
                      <a:pt x="0" y="385287"/>
                      <a:pt x="1370867" y="0"/>
                      <a:pt x="3061918" y="0"/>
                    </a:cubicBezTo>
                    <a:cubicBezTo>
                      <a:pt x="4752969" y="0"/>
                      <a:pt x="6123837" y="385287"/>
                      <a:pt x="6123837" y="860562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E2AC2A-F0EB-017E-FDBD-B265BC62673F}"/>
                  </a:ext>
                </a:extLst>
              </p:cNvPr>
              <p:cNvSpPr/>
              <p:nvPr/>
            </p:nvSpPr>
            <p:spPr>
              <a:xfrm>
                <a:off x="2089622" y="4389201"/>
                <a:ext cx="4945385" cy="1300782"/>
              </a:xfrm>
              <a:custGeom>
                <a:avLst/>
                <a:gdLst>
                  <a:gd name="connsiteX0" fmla="*/ 4945385 w 4945385"/>
                  <a:gd name="connsiteY0" fmla="*/ 650391 h 1300782"/>
                  <a:gd name="connsiteX1" fmla="*/ 2472693 w 4945385"/>
                  <a:gd name="connsiteY1" fmla="*/ 1300782 h 1300782"/>
                  <a:gd name="connsiteX2" fmla="*/ 0 w 4945385"/>
                  <a:gd name="connsiteY2" fmla="*/ 650391 h 1300782"/>
                  <a:gd name="connsiteX3" fmla="*/ 2472693 w 4945385"/>
                  <a:gd name="connsiteY3" fmla="*/ 0 h 1300782"/>
                  <a:gd name="connsiteX4" fmla="*/ 4945385 w 4945385"/>
                  <a:gd name="connsiteY4" fmla="*/ 650391 h 130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5385" h="1300782">
                    <a:moveTo>
                      <a:pt x="4945385" y="650391"/>
                    </a:moveTo>
                    <a:cubicBezTo>
                      <a:pt x="4945385" y="1009592"/>
                      <a:pt x="3838323" y="1300782"/>
                      <a:pt x="2472693" y="1300782"/>
                    </a:cubicBezTo>
                    <a:cubicBezTo>
                      <a:pt x="1107062" y="1300782"/>
                      <a:pt x="0" y="1009592"/>
                      <a:pt x="0" y="650391"/>
                    </a:cubicBezTo>
                    <a:cubicBezTo>
                      <a:pt x="0" y="291190"/>
                      <a:pt x="1107062" y="0"/>
                      <a:pt x="2472693" y="0"/>
                    </a:cubicBezTo>
                    <a:cubicBezTo>
                      <a:pt x="3838323" y="0"/>
                      <a:pt x="4945385" y="291190"/>
                      <a:pt x="4945385" y="650391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DD51F1-4B91-429D-A29A-086D71985AC6}"/>
                  </a:ext>
                </a:extLst>
              </p:cNvPr>
              <p:cNvSpPr/>
              <p:nvPr/>
            </p:nvSpPr>
            <p:spPr>
              <a:xfrm>
                <a:off x="2602986" y="4428109"/>
                <a:ext cx="3922395" cy="990198"/>
              </a:xfrm>
              <a:custGeom>
                <a:avLst/>
                <a:gdLst>
                  <a:gd name="connsiteX0" fmla="*/ 3922395 w 3922395"/>
                  <a:gd name="connsiteY0" fmla="*/ 495099 h 990198"/>
                  <a:gd name="connsiteX1" fmla="*/ 1961198 w 3922395"/>
                  <a:gd name="connsiteY1" fmla="*/ 990198 h 990198"/>
                  <a:gd name="connsiteX2" fmla="*/ 0 w 3922395"/>
                  <a:gd name="connsiteY2" fmla="*/ 495099 h 990198"/>
                  <a:gd name="connsiteX3" fmla="*/ 1961198 w 3922395"/>
                  <a:gd name="connsiteY3" fmla="*/ 0 h 990198"/>
                  <a:gd name="connsiteX4" fmla="*/ 3922395 w 3922395"/>
                  <a:gd name="connsiteY4" fmla="*/ 495099 h 99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2395" h="990198">
                    <a:moveTo>
                      <a:pt x="3922395" y="495099"/>
                    </a:moveTo>
                    <a:cubicBezTo>
                      <a:pt x="3922395" y="768535"/>
                      <a:pt x="3044337" y="990198"/>
                      <a:pt x="1961198" y="990198"/>
                    </a:cubicBezTo>
                    <a:cubicBezTo>
                      <a:pt x="878058" y="990198"/>
                      <a:pt x="0" y="768535"/>
                      <a:pt x="0" y="495099"/>
                    </a:cubicBezTo>
                    <a:cubicBezTo>
                      <a:pt x="0" y="221663"/>
                      <a:pt x="878058" y="0"/>
                      <a:pt x="1961198" y="0"/>
                    </a:cubicBezTo>
                    <a:cubicBezTo>
                      <a:pt x="3044337" y="0"/>
                      <a:pt x="3922395" y="221663"/>
                      <a:pt x="3922395" y="495099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AE79C8-5EE9-A8C5-D79C-B9916367EDC2}"/>
                  </a:ext>
                </a:extLst>
              </p:cNvPr>
              <p:cNvSpPr/>
              <p:nvPr/>
            </p:nvSpPr>
            <p:spPr>
              <a:xfrm>
                <a:off x="3045585" y="4471264"/>
                <a:ext cx="3047731" cy="736362"/>
              </a:xfrm>
              <a:custGeom>
                <a:avLst/>
                <a:gdLst>
                  <a:gd name="connsiteX0" fmla="*/ 3047732 w 3047731"/>
                  <a:gd name="connsiteY0" fmla="*/ 368181 h 736362"/>
                  <a:gd name="connsiteX1" fmla="*/ 1523866 w 3047731"/>
                  <a:gd name="connsiteY1" fmla="*/ 736362 h 736362"/>
                  <a:gd name="connsiteX2" fmla="*/ 0 w 3047731"/>
                  <a:gd name="connsiteY2" fmla="*/ 368181 h 736362"/>
                  <a:gd name="connsiteX3" fmla="*/ 1523866 w 3047731"/>
                  <a:gd name="connsiteY3" fmla="*/ 0 h 736362"/>
                  <a:gd name="connsiteX4" fmla="*/ 3047732 w 3047731"/>
                  <a:gd name="connsiteY4" fmla="*/ 368181 h 73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731" h="736362">
                    <a:moveTo>
                      <a:pt x="3047732" y="368181"/>
                    </a:moveTo>
                    <a:cubicBezTo>
                      <a:pt x="3047732" y="571522"/>
                      <a:pt x="2365474" y="736362"/>
                      <a:pt x="1523866" y="736362"/>
                    </a:cubicBezTo>
                    <a:cubicBezTo>
                      <a:pt x="682258" y="736362"/>
                      <a:pt x="0" y="571522"/>
                      <a:pt x="0" y="368181"/>
                    </a:cubicBezTo>
                    <a:cubicBezTo>
                      <a:pt x="0" y="164840"/>
                      <a:pt x="682258" y="0"/>
                      <a:pt x="1523866" y="0"/>
                    </a:cubicBezTo>
                    <a:cubicBezTo>
                      <a:pt x="2365474" y="0"/>
                      <a:pt x="3047732" y="164840"/>
                      <a:pt x="3047732" y="368181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FFCBF0-8C3C-0CC2-4B98-F6BC12FCD663}"/>
                  </a:ext>
                </a:extLst>
              </p:cNvPr>
              <p:cNvSpPr/>
              <p:nvPr/>
            </p:nvSpPr>
            <p:spPr>
              <a:xfrm>
                <a:off x="3462189" y="4518837"/>
                <a:ext cx="2213674" cy="531628"/>
              </a:xfrm>
              <a:custGeom>
                <a:avLst/>
                <a:gdLst>
                  <a:gd name="connsiteX0" fmla="*/ 2213675 w 2213674"/>
                  <a:gd name="connsiteY0" fmla="*/ 265814 h 531628"/>
                  <a:gd name="connsiteX1" fmla="*/ 1106837 w 2213674"/>
                  <a:gd name="connsiteY1" fmla="*/ 531629 h 531628"/>
                  <a:gd name="connsiteX2" fmla="*/ 0 w 2213674"/>
                  <a:gd name="connsiteY2" fmla="*/ 265814 h 531628"/>
                  <a:gd name="connsiteX3" fmla="*/ 1106837 w 2213674"/>
                  <a:gd name="connsiteY3" fmla="*/ 0 h 531628"/>
                  <a:gd name="connsiteX4" fmla="*/ 2213675 w 2213674"/>
                  <a:gd name="connsiteY4" fmla="*/ 265814 h 53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3674" h="531628">
                    <a:moveTo>
                      <a:pt x="2213675" y="265814"/>
                    </a:moveTo>
                    <a:cubicBezTo>
                      <a:pt x="2213675" y="412619"/>
                      <a:pt x="1718127" y="531629"/>
                      <a:pt x="1106837" y="531629"/>
                    </a:cubicBezTo>
                    <a:cubicBezTo>
                      <a:pt x="495548" y="531629"/>
                      <a:pt x="0" y="412619"/>
                      <a:pt x="0" y="265814"/>
                    </a:cubicBezTo>
                    <a:cubicBezTo>
                      <a:pt x="0" y="119009"/>
                      <a:pt x="495548" y="0"/>
                      <a:pt x="1106837" y="0"/>
                    </a:cubicBezTo>
                    <a:cubicBezTo>
                      <a:pt x="1718127" y="0"/>
                      <a:pt x="2213675" y="119009"/>
                      <a:pt x="2213675" y="2658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74EA0D-8D52-734E-2810-A42422BC4892}"/>
                  </a:ext>
                </a:extLst>
              </p:cNvPr>
              <p:cNvSpPr/>
              <p:nvPr/>
            </p:nvSpPr>
            <p:spPr>
              <a:xfrm>
                <a:off x="3833513" y="4582041"/>
                <a:ext cx="1461341" cy="341166"/>
              </a:xfrm>
              <a:custGeom>
                <a:avLst/>
                <a:gdLst>
                  <a:gd name="connsiteX0" fmla="*/ 1461341 w 1461341"/>
                  <a:gd name="connsiteY0" fmla="*/ 170583 h 341166"/>
                  <a:gd name="connsiteX1" fmla="*/ 730670 w 1461341"/>
                  <a:gd name="connsiteY1" fmla="*/ 341167 h 341166"/>
                  <a:gd name="connsiteX2" fmla="*/ 0 w 1461341"/>
                  <a:gd name="connsiteY2" fmla="*/ 170583 h 341166"/>
                  <a:gd name="connsiteX3" fmla="*/ 730670 w 1461341"/>
                  <a:gd name="connsiteY3" fmla="*/ 0 h 341166"/>
                  <a:gd name="connsiteX4" fmla="*/ 1461341 w 1461341"/>
                  <a:gd name="connsiteY4" fmla="*/ 170583 h 34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341" h="341166">
                    <a:moveTo>
                      <a:pt x="1461341" y="170583"/>
                    </a:moveTo>
                    <a:cubicBezTo>
                      <a:pt x="1461341" y="264794"/>
                      <a:pt x="1134209" y="341167"/>
                      <a:pt x="730670" y="341167"/>
                    </a:cubicBezTo>
                    <a:cubicBezTo>
                      <a:pt x="327132" y="341167"/>
                      <a:pt x="0" y="264794"/>
                      <a:pt x="0" y="170583"/>
                    </a:cubicBezTo>
                    <a:cubicBezTo>
                      <a:pt x="0" y="76373"/>
                      <a:pt x="327132" y="0"/>
                      <a:pt x="730670" y="0"/>
                    </a:cubicBezTo>
                    <a:cubicBezTo>
                      <a:pt x="1134209" y="0"/>
                      <a:pt x="1461341" y="76373"/>
                      <a:pt x="1461341" y="170583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57234D6-BD0A-7BC7-9689-8BF0D0C855E3}"/>
                  </a:ext>
                </a:extLst>
              </p:cNvPr>
              <p:cNvSpPr/>
              <p:nvPr/>
            </p:nvSpPr>
            <p:spPr>
              <a:xfrm>
                <a:off x="4214352" y="4652891"/>
                <a:ext cx="709007" cy="159539"/>
              </a:xfrm>
              <a:custGeom>
                <a:avLst/>
                <a:gdLst>
                  <a:gd name="connsiteX0" fmla="*/ 709008 w 709007"/>
                  <a:gd name="connsiteY0" fmla="*/ 79770 h 159539"/>
                  <a:gd name="connsiteX1" fmla="*/ 354504 w 709007"/>
                  <a:gd name="connsiteY1" fmla="*/ 159540 h 159539"/>
                  <a:gd name="connsiteX2" fmla="*/ 0 w 709007"/>
                  <a:gd name="connsiteY2" fmla="*/ 79770 h 159539"/>
                  <a:gd name="connsiteX3" fmla="*/ 354504 w 709007"/>
                  <a:gd name="connsiteY3" fmla="*/ 0 h 159539"/>
                  <a:gd name="connsiteX4" fmla="*/ 709008 w 709007"/>
                  <a:gd name="connsiteY4" fmla="*/ 79770 h 15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9007" h="159539">
                    <a:moveTo>
                      <a:pt x="709008" y="79770"/>
                    </a:moveTo>
                    <a:cubicBezTo>
                      <a:pt x="709008" y="123825"/>
                      <a:pt x="550291" y="159540"/>
                      <a:pt x="354504" y="159540"/>
                    </a:cubicBezTo>
                    <a:cubicBezTo>
                      <a:pt x="158717" y="159540"/>
                      <a:pt x="0" y="123825"/>
                      <a:pt x="0" y="79770"/>
                    </a:cubicBezTo>
                    <a:cubicBezTo>
                      <a:pt x="0" y="35714"/>
                      <a:pt x="158717" y="0"/>
                      <a:pt x="354504" y="0"/>
                    </a:cubicBezTo>
                    <a:cubicBezTo>
                      <a:pt x="550291" y="0"/>
                      <a:pt x="709008" y="35714"/>
                      <a:pt x="709008" y="79770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CD4C5E-E92F-6C37-0CCC-DEC367BB282A}"/>
                </a:ext>
              </a:extLst>
            </p:cNvPr>
            <p:cNvSpPr/>
            <p:nvPr/>
          </p:nvSpPr>
          <p:spPr bwMode="auto">
            <a:xfrm rot="1154973">
              <a:off x="2250726" y="5019697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AD9ACF-809F-403F-C73E-AFA3EB1A15BC}"/>
                </a:ext>
              </a:extLst>
            </p:cNvPr>
            <p:cNvGrpSpPr/>
            <p:nvPr/>
          </p:nvGrpSpPr>
          <p:grpSpPr>
            <a:xfrm>
              <a:off x="1917546" y="2939540"/>
              <a:ext cx="354785" cy="2039681"/>
              <a:chOff x="1815301" y="2476570"/>
              <a:chExt cx="472217" cy="271481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B17C426-4AE9-19C7-C851-BDE94D02ABB6}"/>
                  </a:ext>
                </a:extLst>
              </p:cNvPr>
              <p:cNvSpPr/>
              <p:nvPr/>
            </p:nvSpPr>
            <p:spPr>
              <a:xfrm>
                <a:off x="1815301" y="2500803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A1218C-99A6-3002-B239-DB9BEA70B148}"/>
                  </a:ext>
                </a:extLst>
              </p:cNvPr>
              <p:cNvSpPr/>
              <p:nvPr/>
            </p:nvSpPr>
            <p:spPr>
              <a:xfrm>
                <a:off x="2022497" y="2521109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00573A-510C-B18B-903E-B2DD27FB8065}"/>
                  </a:ext>
                </a:extLst>
              </p:cNvPr>
              <p:cNvSpPr/>
              <p:nvPr/>
            </p:nvSpPr>
            <p:spPr>
              <a:xfrm>
                <a:off x="1986018" y="2476570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A2742-9F80-2944-0DDE-AEFE19FF99E6}"/>
                </a:ext>
              </a:extLst>
            </p:cNvPr>
            <p:cNvSpPr/>
            <p:nvPr/>
          </p:nvSpPr>
          <p:spPr bwMode="auto">
            <a:xfrm rot="20799590">
              <a:off x="4187394" y="5555712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9FB9DF-39D0-C068-B6E7-3B95E4EDDD33}"/>
                </a:ext>
              </a:extLst>
            </p:cNvPr>
            <p:cNvGrpSpPr/>
            <p:nvPr/>
          </p:nvGrpSpPr>
          <p:grpSpPr>
            <a:xfrm rot="21293898">
              <a:off x="3782587" y="3652202"/>
              <a:ext cx="354780" cy="2039681"/>
              <a:chOff x="3705087" y="3072454"/>
              <a:chExt cx="472212" cy="271481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4AE265-CDE0-8AC5-60AE-D123881EC843}"/>
                  </a:ext>
                </a:extLst>
              </p:cNvPr>
              <p:cNvSpPr/>
              <p:nvPr/>
            </p:nvSpPr>
            <p:spPr>
              <a:xfrm>
                <a:off x="3705087" y="309668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2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AC297A-C562-590E-F0FD-7EFE94D8DD71}"/>
                  </a:ext>
                </a:extLst>
              </p:cNvPr>
              <p:cNvSpPr/>
              <p:nvPr/>
            </p:nvSpPr>
            <p:spPr>
              <a:xfrm>
                <a:off x="3912278" y="3116993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189A3F6-A191-88A6-26C0-9B6D95A79A56}"/>
                  </a:ext>
                </a:extLst>
              </p:cNvPr>
              <p:cNvSpPr/>
              <p:nvPr/>
            </p:nvSpPr>
            <p:spPr>
              <a:xfrm>
                <a:off x="3875806" y="3072454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327755-4D97-2F67-E677-EEEDB92E04E4}"/>
                </a:ext>
              </a:extLst>
            </p:cNvPr>
            <p:cNvSpPr/>
            <p:nvPr/>
          </p:nvSpPr>
          <p:spPr bwMode="auto">
            <a:xfrm rot="800410" flipH="1">
              <a:off x="5067803" y="4853746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E075F8-5BA1-17E2-72C8-6C6524CDA5A5}"/>
                </a:ext>
              </a:extLst>
            </p:cNvPr>
            <p:cNvGrpSpPr/>
            <p:nvPr/>
          </p:nvGrpSpPr>
          <p:grpSpPr>
            <a:xfrm rot="883127" flipH="1">
              <a:off x="5335401" y="2873701"/>
              <a:ext cx="354780" cy="2039681"/>
              <a:chOff x="5037620" y="2422813"/>
              <a:chExt cx="472212" cy="271481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F043E8C-9C32-77E0-C066-39DB74DCAAE8}"/>
                  </a:ext>
                </a:extLst>
              </p:cNvPr>
              <p:cNvSpPr/>
              <p:nvPr/>
            </p:nvSpPr>
            <p:spPr>
              <a:xfrm>
                <a:off x="5037620" y="244704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3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0880D5-BC82-C2DD-9349-136837944513}"/>
                  </a:ext>
                </a:extLst>
              </p:cNvPr>
              <p:cNvSpPr/>
              <p:nvPr/>
            </p:nvSpPr>
            <p:spPr>
              <a:xfrm>
                <a:off x="5244811" y="2467352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A6E53F4-376D-A587-4BCF-23B682C4723E}"/>
                  </a:ext>
                </a:extLst>
              </p:cNvPr>
              <p:cNvSpPr/>
              <p:nvPr/>
            </p:nvSpPr>
            <p:spPr>
              <a:xfrm>
                <a:off x="5208344" y="2422813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509F8F-8296-859D-F1C6-B3FA3A358004}"/>
                </a:ext>
              </a:extLst>
            </p:cNvPr>
            <p:cNvSpPr/>
            <p:nvPr/>
          </p:nvSpPr>
          <p:spPr bwMode="auto">
            <a:xfrm rot="20799590" flipH="1" flipV="1">
              <a:off x="6640439" y="5475255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9A6625-7EA1-E2F0-50E9-845BFD188D53}"/>
                </a:ext>
              </a:extLst>
            </p:cNvPr>
            <p:cNvGrpSpPr/>
            <p:nvPr/>
          </p:nvGrpSpPr>
          <p:grpSpPr>
            <a:xfrm flipH="1">
              <a:off x="7206335" y="3406408"/>
              <a:ext cx="354784" cy="2039681"/>
              <a:chOff x="5037617" y="2422813"/>
              <a:chExt cx="472216" cy="271481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797C9AD-BE33-3865-C4CA-9DFA882F059C}"/>
                  </a:ext>
                </a:extLst>
              </p:cNvPr>
              <p:cNvSpPr/>
              <p:nvPr/>
            </p:nvSpPr>
            <p:spPr>
              <a:xfrm>
                <a:off x="5037617" y="244704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64114F-55DA-BDEC-BCE9-BCCD879FEDAD}"/>
                  </a:ext>
                </a:extLst>
              </p:cNvPr>
              <p:cNvSpPr/>
              <p:nvPr/>
            </p:nvSpPr>
            <p:spPr>
              <a:xfrm>
                <a:off x="5244812" y="2467352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F9A1EE-A018-D2DC-F1E2-C9535CFFEEBA}"/>
                  </a:ext>
                </a:extLst>
              </p:cNvPr>
              <p:cNvSpPr/>
              <p:nvPr/>
            </p:nvSpPr>
            <p:spPr>
              <a:xfrm>
                <a:off x="5208344" y="2422813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FA6E255A-2E39-72F5-73CB-2A355BABBA0E}"/>
                </a:ext>
              </a:extLst>
            </p:cNvPr>
            <p:cNvSpPr/>
            <p:nvPr/>
          </p:nvSpPr>
          <p:spPr bwMode="auto">
            <a:xfrm>
              <a:off x="206884" y="1200141"/>
              <a:ext cx="1919760" cy="1532223"/>
            </a:xfrm>
            <a:prstGeom prst="wedgeRectCallout">
              <a:avLst>
                <a:gd name="adj1" fmla="val 38345"/>
                <a:gd name="adj2" fmla="val 62500"/>
              </a:avLst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479D4021-7903-588F-4262-17471A2EF44F}"/>
                </a:ext>
              </a:extLst>
            </p:cNvPr>
            <p:cNvSpPr/>
            <p:nvPr/>
          </p:nvSpPr>
          <p:spPr bwMode="auto">
            <a:xfrm>
              <a:off x="2643139" y="1706459"/>
              <a:ext cx="1919760" cy="1532223"/>
            </a:xfrm>
            <a:prstGeom prst="wedgeRectCallout">
              <a:avLst>
                <a:gd name="adj1" fmla="val 13672"/>
                <a:gd name="adj2" fmla="val 72572"/>
              </a:avLst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B3DDA0CE-4436-8273-6F09-DD5CFF3BA388}"/>
                </a:ext>
              </a:extLst>
            </p:cNvPr>
            <p:cNvSpPr/>
            <p:nvPr/>
          </p:nvSpPr>
          <p:spPr bwMode="auto">
            <a:xfrm>
              <a:off x="4865459" y="1007178"/>
              <a:ext cx="1919760" cy="1532223"/>
            </a:xfrm>
            <a:prstGeom prst="wedgeRectCallout">
              <a:avLst>
                <a:gd name="adj1" fmla="val -4324"/>
                <a:gd name="adj2" fmla="val 69206"/>
              </a:avLst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119115EF-8DC5-D1AE-27F8-5A92BCB79DEA}"/>
                </a:ext>
              </a:extLst>
            </p:cNvPr>
            <p:cNvSpPr/>
            <p:nvPr/>
          </p:nvSpPr>
          <p:spPr bwMode="auto">
            <a:xfrm>
              <a:off x="7017358" y="1519181"/>
              <a:ext cx="1919760" cy="1532223"/>
            </a:xfrm>
            <a:prstGeom prst="wedgeRectCallout">
              <a:avLst>
                <a:gd name="adj1" fmla="val -30215"/>
                <a:gd name="adj2" fmla="val 65225"/>
              </a:avLst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1B9C3A-F1F1-C832-A922-2F3D71B95493}"/>
                </a:ext>
              </a:extLst>
            </p:cNvPr>
            <p:cNvSpPr txBox="1"/>
            <p:nvPr/>
          </p:nvSpPr>
          <p:spPr>
            <a:xfrm>
              <a:off x="260312" y="1310818"/>
              <a:ext cx="181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1. Sample Headline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789146-7DD4-9AAD-F619-16EC21538DF5}"/>
                </a:ext>
              </a:extLst>
            </p:cNvPr>
            <p:cNvSpPr txBox="1"/>
            <p:nvPr/>
          </p:nvSpPr>
          <p:spPr>
            <a:xfrm>
              <a:off x="305568" y="1667579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C1186A-CD36-7B7D-1334-435152F58D2B}"/>
                </a:ext>
              </a:extLst>
            </p:cNvPr>
            <p:cNvSpPr txBox="1"/>
            <p:nvPr/>
          </p:nvSpPr>
          <p:spPr>
            <a:xfrm>
              <a:off x="2643139" y="1823107"/>
              <a:ext cx="191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2. Sample Headline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9CBB7F-6078-715B-0BC1-27B02FEA554E}"/>
                </a:ext>
              </a:extLst>
            </p:cNvPr>
            <p:cNvSpPr txBox="1"/>
            <p:nvPr/>
          </p:nvSpPr>
          <p:spPr>
            <a:xfrm>
              <a:off x="2741823" y="2167927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5B20F8-5EA9-6929-C858-E3F327067D52}"/>
                </a:ext>
              </a:extLst>
            </p:cNvPr>
            <p:cNvSpPr txBox="1"/>
            <p:nvPr/>
          </p:nvSpPr>
          <p:spPr>
            <a:xfrm>
              <a:off x="4871215" y="1123418"/>
              <a:ext cx="190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3. Sample Headline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45698-7167-A505-6A0A-0C0895CC6DFB}"/>
                </a:ext>
              </a:extLst>
            </p:cNvPr>
            <p:cNvSpPr txBox="1"/>
            <p:nvPr/>
          </p:nvSpPr>
          <p:spPr>
            <a:xfrm>
              <a:off x="4964143" y="1469054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5877FC-795C-DEF9-258E-2D9A7943FA7A}"/>
                </a:ext>
              </a:extLst>
            </p:cNvPr>
            <p:cNvSpPr txBox="1"/>
            <p:nvPr/>
          </p:nvSpPr>
          <p:spPr>
            <a:xfrm>
              <a:off x="7070786" y="1627543"/>
              <a:ext cx="181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4. Sample Headline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2872F-8A4F-B925-07F0-7F984566655D}"/>
                </a:ext>
              </a:extLst>
            </p:cNvPr>
            <p:cNvSpPr txBox="1"/>
            <p:nvPr/>
          </p:nvSpPr>
          <p:spPr>
            <a:xfrm>
              <a:off x="7116042" y="1988935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4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C59934AA-1CE2-7E4D-8C70-EE57155A4250}"/>
              </a:ext>
            </a:extLst>
          </p:cNvPr>
          <p:cNvGrpSpPr/>
          <p:nvPr/>
        </p:nvGrpSpPr>
        <p:grpSpPr>
          <a:xfrm>
            <a:off x="1061008" y="1022328"/>
            <a:ext cx="7021984" cy="5046850"/>
            <a:chOff x="1061008" y="1183997"/>
            <a:chExt cx="7021984" cy="50468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BA399D-E1E8-58AE-5C51-BBC76B9D700A}"/>
                </a:ext>
              </a:extLst>
            </p:cNvPr>
            <p:cNvSpPr/>
            <p:nvPr/>
          </p:nvSpPr>
          <p:spPr>
            <a:xfrm flipH="1" flipV="1">
              <a:off x="4565999" y="3527405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605455-B3D2-7215-2D4C-8D4841939EFA}"/>
                </a:ext>
              </a:extLst>
            </p:cNvPr>
            <p:cNvSpPr/>
            <p:nvPr/>
          </p:nvSpPr>
          <p:spPr>
            <a:xfrm flipH="1" flipV="1">
              <a:off x="4635797" y="4258887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18E800-174E-C427-64AA-00801E2BF957}"/>
                </a:ext>
              </a:extLst>
            </p:cNvPr>
            <p:cNvSpPr/>
            <p:nvPr/>
          </p:nvSpPr>
          <p:spPr>
            <a:xfrm flipH="1" flipV="1">
              <a:off x="6014685" y="3816047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5865E0-8471-B0B4-FEEE-F2D4B3622C25}"/>
                </a:ext>
              </a:extLst>
            </p:cNvPr>
            <p:cNvSpPr/>
            <p:nvPr/>
          </p:nvSpPr>
          <p:spPr>
            <a:xfrm flipH="1">
              <a:off x="6382292" y="4228744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DD4841-6A07-51DC-D124-B7A77D69CA7D}"/>
                </a:ext>
              </a:extLst>
            </p:cNvPr>
            <p:cNvSpPr/>
            <p:nvPr/>
          </p:nvSpPr>
          <p:spPr>
            <a:xfrm>
              <a:off x="4955138" y="1407865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B4672-2A0C-7CC0-D397-4ABE076E11B9}"/>
                </a:ext>
              </a:extLst>
            </p:cNvPr>
            <p:cNvSpPr/>
            <p:nvPr/>
          </p:nvSpPr>
          <p:spPr>
            <a:xfrm>
              <a:off x="5317010" y="1183997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B5E6B4-56F9-2E69-2108-35C4F68C78FB}"/>
                </a:ext>
              </a:extLst>
            </p:cNvPr>
            <p:cNvSpPr/>
            <p:nvPr/>
          </p:nvSpPr>
          <p:spPr>
            <a:xfrm>
              <a:off x="4854322" y="2774887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17C533-2DE1-051F-EFB3-4A70571AB7F8}"/>
                </a:ext>
              </a:extLst>
            </p:cNvPr>
            <p:cNvSpPr/>
            <p:nvPr/>
          </p:nvSpPr>
          <p:spPr>
            <a:xfrm>
              <a:off x="4764885" y="1643349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1E093C-F699-F148-A1D1-8CEC95050742}"/>
                </a:ext>
              </a:extLst>
            </p:cNvPr>
            <p:cNvSpPr/>
            <p:nvPr/>
          </p:nvSpPr>
          <p:spPr>
            <a:xfrm>
              <a:off x="1450147" y="1428036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F5C95-8414-2EDA-EB31-75DC40571938}"/>
                </a:ext>
              </a:extLst>
            </p:cNvPr>
            <p:cNvSpPr/>
            <p:nvPr/>
          </p:nvSpPr>
          <p:spPr>
            <a:xfrm>
              <a:off x="1812019" y="1204168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A1919F-6920-25A2-4F50-6CBA169FE6F4}"/>
                </a:ext>
              </a:extLst>
            </p:cNvPr>
            <p:cNvSpPr/>
            <p:nvPr/>
          </p:nvSpPr>
          <p:spPr>
            <a:xfrm>
              <a:off x="1349331" y="2795058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78FDED-DD28-EE3F-3DB3-69FBA0AD7BDE}"/>
                </a:ext>
              </a:extLst>
            </p:cNvPr>
            <p:cNvSpPr/>
            <p:nvPr/>
          </p:nvSpPr>
          <p:spPr>
            <a:xfrm>
              <a:off x="1259894" y="1663520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C71DDD-ABD6-FB64-BF1A-FA1FC09C13A8}"/>
                </a:ext>
              </a:extLst>
            </p:cNvPr>
            <p:cNvSpPr/>
            <p:nvPr/>
          </p:nvSpPr>
          <p:spPr>
            <a:xfrm flipH="1" flipV="1">
              <a:off x="1061008" y="3568344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51F8F1-8DC3-E10A-CEF6-ED0F76DFDA9A}"/>
                </a:ext>
              </a:extLst>
            </p:cNvPr>
            <p:cNvSpPr/>
            <p:nvPr/>
          </p:nvSpPr>
          <p:spPr>
            <a:xfrm flipH="1" flipV="1">
              <a:off x="1130806" y="4299826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D1A372-505B-1414-381C-6120032EDF50}"/>
                </a:ext>
              </a:extLst>
            </p:cNvPr>
            <p:cNvSpPr/>
            <p:nvPr/>
          </p:nvSpPr>
          <p:spPr>
            <a:xfrm flipH="1" flipV="1">
              <a:off x="2509694" y="3856986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14A561-C4CB-26EC-0BAA-4986940998E3}"/>
                </a:ext>
              </a:extLst>
            </p:cNvPr>
            <p:cNvSpPr/>
            <p:nvPr/>
          </p:nvSpPr>
          <p:spPr>
            <a:xfrm flipH="1">
              <a:off x="2877301" y="4269683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E2CFF-8824-1A98-79C1-5CD3320A8561}"/>
                </a:ext>
              </a:extLst>
            </p:cNvPr>
            <p:cNvSpPr txBox="1"/>
            <p:nvPr/>
          </p:nvSpPr>
          <p:spPr>
            <a:xfrm>
              <a:off x="2750365" y="211337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101255-14AD-46D6-BF41-8359BAF6D42E}"/>
                </a:ext>
              </a:extLst>
            </p:cNvPr>
            <p:cNvSpPr txBox="1"/>
            <p:nvPr/>
          </p:nvSpPr>
          <p:spPr>
            <a:xfrm>
              <a:off x="6287628" y="211337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4955D4-15DC-C265-8BDF-1A638AC1E390}"/>
                </a:ext>
              </a:extLst>
            </p:cNvPr>
            <p:cNvSpPr txBox="1"/>
            <p:nvPr/>
          </p:nvSpPr>
          <p:spPr>
            <a:xfrm>
              <a:off x="1349331" y="413211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A635B-6345-BB10-4B0D-C8CD1A1AA866}"/>
                </a:ext>
              </a:extLst>
            </p:cNvPr>
            <p:cNvSpPr txBox="1"/>
            <p:nvPr/>
          </p:nvSpPr>
          <p:spPr>
            <a:xfrm>
              <a:off x="4886594" y="413211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6827BB-0FE1-F9D6-70EF-80D2D54D9394}"/>
                </a:ext>
              </a:extLst>
            </p:cNvPr>
            <p:cNvSpPr txBox="1"/>
            <p:nvPr/>
          </p:nvSpPr>
          <p:spPr>
            <a:xfrm>
              <a:off x="1538736" y="2527339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</a:rPr>
                <a:t>Problem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1E92C6F-BC10-8317-466E-AEECF0135FB9}"/>
                </a:ext>
              </a:extLst>
            </p:cNvPr>
            <p:cNvSpPr/>
            <p:nvPr/>
          </p:nvSpPr>
          <p:spPr>
            <a:xfrm>
              <a:off x="1712334" y="1962960"/>
              <a:ext cx="596934" cy="526876"/>
            </a:xfrm>
            <a:custGeom>
              <a:avLst/>
              <a:gdLst>
                <a:gd name="connsiteX0" fmla="*/ 281355 w 596934"/>
                <a:gd name="connsiteY0" fmla="*/ 351169 h 526876"/>
                <a:gd name="connsiteX1" fmla="*/ 281355 w 596934"/>
                <a:gd name="connsiteY1" fmla="*/ 385433 h 526876"/>
                <a:gd name="connsiteX2" fmla="*/ 315821 w 596934"/>
                <a:gd name="connsiteY2" fmla="*/ 385433 h 526876"/>
                <a:gd name="connsiteX3" fmla="*/ 315821 w 596934"/>
                <a:gd name="connsiteY3" fmla="*/ 351169 h 526876"/>
                <a:gd name="connsiteX4" fmla="*/ 281153 w 596934"/>
                <a:gd name="connsiteY4" fmla="*/ 192641 h 526876"/>
                <a:gd name="connsiteX5" fmla="*/ 281153 w 596934"/>
                <a:gd name="connsiteY5" fmla="*/ 315474 h 526876"/>
                <a:gd name="connsiteX6" fmla="*/ 315634 w 596934"/>
                <a:gd name="connsiteY6" fmla="*/ 315474 h 526876"/>
                <a:gd name="connsiteX7" fmla="*/ 315634 w 596934"/>
                <a:gd name="connsiteY7" fmla="*/ 192641 h 526876"/>
                <a:gd name="connsiteX8" fmla="*/ 286401 w 596934"/>
                <a:gd name="connsiteY8" fmla="*/ 71209 h 526876"/>
                <a:gd name="connsiteX9" fmla="*/ 343247 w 596934"/>
                <a:gd name="connsiteY9" fmla="*/ 94788 h 526876"/>
                <a:gd name="connsiteX10" fmla="*/ 370424 w 596934"/>
                <a:gd name="connsiteY10" fmla="*/ 138209 h 526876"/>
                <a:gd name="connsiteX11" fmla="*/ 517132 w 596934"/>
                <a:gd name="connsiteY11" fmla="*/ 373269 h 526876"/>
                <a:gd name="connsiteX12" fmla="*/ 527037 w 596934"/>
                <a:gd name="connsiteY12" fmla="*/ 406131 h 526876"/>
                <a:gd name="connsiteX13" fmla="*/ 486015 w 596934"/>
                <a:gd name="connsiteY13" fmla="*/ 455625 h 526876"/>
                <a:gd name="connsiteX14" fmla="*/ 472154 w 596934"/>
                <a:gd name="connsiteY14" fmla="*/ 456840 h 526876"/>
                <a:gd name="connsiteX15" fmla="*/ 298487 w 596934"/>
                <a:gd name="connsiteY15" fmla="*/ 456887 h 526876"/>
                <a:gd name="connsiteX16" fmla="*/ 298455 w 596934"/>
                <a:gd name="connsiteY16" fmla="*/ 456887 h 526876"/>
                <a:gd name="connsiteX17" fmla="*/ 122452 w 596934"/>
                <a:gd name="connsiteY17" fmla="*/ 456809 h 526876"/>
                <a:gd name="connsiteX18" fmla="*/ 74842 w 596934"/>
                <a:gd name="connsiteY18" fmla="*/ 426237 h 526876"/>
                <a:gd name="connsiteX19" fmla="*/ 78159 w 596934"/>
                <a:gd name="connsiteY19" fmla="*/ 376228 h 526876"/>
                <a:gd name="connsiteX20" fmla="*/ 115708 w 596934"/>
                <a:gd name="connsiteY20" fmla="*/ 315972 h 526876"/>
                <a:gd name="connsiteX21" fmla="*/ 252808 w 596934"/>
                <a:gd name="connsiteY21" fmla="*/ 96237 h 526876"/>
                <a:gd name="connsiteX22" fmla="*/ 286401 w 596934"/>
                <a:gd name="connsiteY22" fmla="*/ 71209 h 526876"/>
                <a:gd name="connsiteX23" fmla="*/ 293101 w 596934"/>
                <a:gd name="connsiteY23" fmla="*/ 35138 h 526876"/>
                <a:gd name="connsiteX24" fmla="*/ 263087 w 596934"/>
                <a:gd name="connsiteY24" fmla="*/ 42506 h 526876"/>
                <a:gd name="connsiteX25" fmla="*/ 222298 w 596934"/>
                <a:gd name="connsiteY25" fmla="*/ 79354 h 526876"/>
                <a:gd name="connsiteX26" fmla="*/ 104931 w 596934"/>
                <a:gd name="connsiteY26" fmla="*/ 267505 h 526876"/>
                <a:gd name="connsiteX27" fmla="*/ 49176 w 596934"/>
                <a:gd name="connsiteY27" fmla="*/ 356885 h 526876"/>
                <a:gd name="connsiteX28" fmla="*/ 35875 w 596934"/>
                <a:gd name="connsiteY28" fmla="*/ 415194 h 526876"/>
                <a:gd name="connsiteX29" fmla="*/ 58629 w 596934"/>
                <a:gd name="connsiteY29" fmla="*/ 463863 h 526876"/>
                <a:gd name="connsiteX30" fmla="*/ 124072 w 596934"/>
                <a:gd name="connsiteY30" fmla="*/ 491866 h 526876"/>
                <a:gd name="connsiteX31" fmla="*/ 298300 w 596934"/>
                <a:gd name="connsiteY31" fmla="*/ 491897 h 526876"/>
                <a:gd name="connsiteX32" fmla="*/ 298331 w 596934"/>
                <a:gd name="connsiteY32" fmla="*/ 491912 h 526876"/>
                <a:gd name="connsiteX33" fmla="*/ 472559 w 596934"/>
                <a:gd name="connsiteY33" fmla="*/ 491897 h 526876"/>
                <a:gd name="connsiteX34" fmla="*/ 534824 w 596934"/>
                <a:gd name="connsiteY34" fmla="*/ 467414 h 526876"/>
                <a:gd name="connsiteX35" fmla="*/ 561783 w 596934"/>
                <a:gd name="connsiteY35" fmla="*/ 401583 h 526876"/>
                <a:gd name="connsiteX36" fmla="*/ 547673 w 596934"/>
                <a:gd name="connsiteY36" fmla="*/ 356636 h 526876"/>
                <a:gd name="connsiteX37" fmla="*/ 416399 w 596934"/>
                <a:gd name="connsiteY37" fmla="*/ 146338 h 526876"/>
                <a:gd name="connsiteX38" fmla="*/ 370938 w 596934"/>
                <a:gd name="connsiteY38" fmla="*/ 73872 h 526876"/>
                <a:gd name="connsiteX39" fmla="*/ 293101 w 596934"/>
                <a:gd name="connsiteY39" fmla="*/ 35138 h 526876"/>
                <a:gd name="connsiteX40" fmla="*/ 314588 w 596934"/>
                <a:gd name="connsiteY40" fmla="*/ 751 h 526876"/>
                <a:gd name="connsiteX41" fmla="*/ 399656 w 596934"/>
                <a:gd name="connsiteY41" fmla="*/ 53797 h 526876"/>
                <a:gd name="connsiteX42" fmla="*/ 448980 w 596934"/>
                <a:gd name="connsiteY42" fmla="*/ 132119 h 526876"/>
                <a:gd name="connsiteX43" fmla="*/ 576314 w 596934"/>
                <a:gd name="connsiteY43" fmla="*/ 336078 h 526876"/>
                <a:gd name="connsiteX44" fmla="*/ 595159 w 596934"/>
                <a:gd name="connsiteY44" fmla="*/ 383267 h 526876"/>
                <a:gd name="connsiteX45" fmla="*/ 596934 w 596934"/>
                <a:gd name="connsiteY45" fmla="*/ 391631 h 526876"/>
                <a:gd name="connsiteX46" fmla="*/ 596934 w 596934"/>
                <a:gd name="connsiteY46" fmla="*/ 417281 h 526876"/>
                <a:gd name="connsiteX47" fmla="*/ 593508 w 596934"/>
                <a:gd name="connsiteY47" fmla="*/ 433058 h 526876"/>
                <a:gd name="connsiteX48" fmla="*/ 497602 w 596934"/>
                <a:gd name="connsiteY48" fmla="*/ 524556 h 526876"/>
                <a:gd name="connsiteX49" fmla="*/ 476250 w 596934"/>
                <a:gd name="connsiteY49" fmla="*/ 526736 h 526876"/>
                <a:gd name="connsiteX50" fmla="*/ 120708 w 596934"/>
                <a:gd name="connsiteY50" fmla="*/ 526783 h 526876"/>
                <a:gd name="connsiteX51" fmla="*/ 2313 w 596934"/>
                <a:gd name="connsiteY51" fmla="*/ 427950 h 526876"/>
                <a:gd name="connsiteX52" fmla="*/ 19694 w 596934"/>
                <a:gd name="connsiteY52" fmla="*/ 337698 h 526876"/>
                <a:gd name="connsiteX53" fmla="*/ 172539 w 596934"/>
                <a:gd name="connsiteY53" fmla="*/ 92764 h 526876"/>
                <a:gd name="connsiteX54" fmla="*/ 196741 w 596934"/>
                <a:gd name="connsiteY54" fmla="*/ 54358 h 526876"/>
                <a:gd name="connsiteX55" fmla="*/ 278412 w 596934"/>
                <a:gd name="connsiteY55" fmla="*/ 1655 h 526876"/>
                <a:gd name="connsiteX56" fmla="*/ 314588 w 596934"/>
                <a:gd name="connsiteY56" fmla="*/ 751 h 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6934" h="526876">
                  <a:moveTo>
                    <a:pt x="281355" y="351169"/>
                  </a:moveTo>
                  <a:lnTo>
                    <a:pt x="281355" y="385433"/>
                  </a:lnTo>
                  <a:lnTo>
                    <a:pt x="315821" y="385433"/>
                  </a:lnTo>
                  <a:lnTo>
                    <a:pt x="315821" y="351169"/>
                  </a:lnTo>
                  <a:close/>
                  <a:moveTo>
                    <a:pt x="281153" y="192641"/>
                  </a:moveTo>
                  <a:lnTo>
                    <a:pt x="281153" y="315474"/>
                  </a:lnTo>
                  <a:lnTo>
                    <a:pt x="315634" y="315474"/>
                  </a:lnTo>
                  <a:lnTo>
                    <a:pt x="315634" y="192641"/>
                  </a:lnTo>
                  <a:close/>
                  <a:moveTo>
                    <a:pt x="286401" y="71209"/>
                  </a:moveTo>
                  <a:cubicBezTo>
                    <a:pt x="308859" y="65961"/>
                    <a:pt x="330710" y="75087"/>
                    <a:pt x="343247" y="94788"/>
                  </a:cubicBezTo>
                  <a:cubicBezTo>
                    <a:pt x="352420" y="109194"/>
                    <a:pt x="361375" y="123725"/>
                    <a:pt x="370424" y="138209"/>
                  </a:cubicBezTo>
                  <a:cubicBezTo>
                    <a:pt x="419311" y="216578"/>
                    <a:pt x="468167" y="294962"/>
                    <a:pt x="517132" y="373269"/>
                  </a:cubicBezTo>
                  <a:cubicBezTo>
                    <a:pt x="523455" y="383392"/>
                    <a:pt x="527302" y="393998"/>
                    <a:pt x="527037" y="406131"/>
                  </a:cubicBezTo>
                  <a:cubicBezTo>
                    <a:pt x="526523" y="429476"/>
                    <a:pt x="508940" y="451046"/>
                    <a:pt x="486015" y="455625"/>
                  </a:cubicBezTo>
                  <a:cubicBezTo>
                    <a:pt x="481483" y="456528"/>
                    <a:pt x="476780" y="456840"/>
                    <a:pt x="472154" y="456840"/>
                  </a:cubicBezTo>
                  <a:cubicBezTo>
                    <a:pt x="414265" y="456918"/>
                    <a:pt x="356376" y="456887"/>
                    <a:pt x="298487" y="456887"/>
                  </a:cubicBezTo>
                  <a:lnTo>
                    <a:pt x="298455" y="456887"/>
                  </a:lnTo>
                  <a:cubicBezTo>
                    <a:pt x="239788" y="456887"/>
                    <a:pt x="181120" y="457058"/>
                    <a:pt x="122452" y="456809"/>
                  </a:cubicBezTo>
                  <a:cubicBezTo>
                    <a:pt x="100399" y="456715"/>
                    <a:pt x="84217" y="446063"/>
                    <a:pt x="74842" y="426237"/>
                  </a:cubicBezTo>
                  <a:cubicBezTo>
                    <a:pt x="66806" y="409230"/>
                    <a:pt x="68285" y="392254"/>
                    <a:pt x="78159" y="376228"/>
                  </a:cubicBezTo>
                  <a:cubicBezTo>
                    <a:pt x="90572" y="356075"/>
                    <a:pt x="103187" y="336047"/>
                    <a:pt x="115708" y="315972"/>
                  </a:cubicBezTo>
                  <a:cubicBezTo>
                    <a:pt x="161419" y="242727"/>
                    <a:pt x="207160" y="169513"/>
                    <a:pt x="252808" y="96237"/>
                  </a:cubicBezTo>
                  <a:cubicBezTo>
                    <a:pt x="260782" y="83419"/>
                    <a:pt x="271668" y="74651"/>
                    <a:pt x="286401" y="71209"/>
                  </a:cubicBezTo>
                  <a:close/>
                  <a:moveTo>
                    <a:pt x="293101" y="35138"/>
                  </a:moveTo>
                  <a:cubicBezTo>
                    <a:pt x="282969" y="35778"/>
                    <a:pt x="272809" y="38192"/>
                    <a:pt x="263087" y="42506"/>
                  </a:cubicBezTo>
                  <a:cubicBezTo>
                    <a:pt x="245441" y="50324"/>
                    <a:pt x="232406" y="63079"/>
                    <a:pt x="222298" y="79354"/>
                  </a:cubicBezTo>
                  <a:cubicBezTo>
                    <a:pt x="183285" y="142133"/>
                    <a:pt x="144069" y="204804"/>
                    <a:pt x="104931" y="267505"/>
                  </a:cubicBezTo>
                  <a:cubicBezTo>
                    <a:pt x="86336" y="297298"/>
                    <a:pt x="67724" y="327076"/>
                    <a:pt x="49176" y="356885"/>
                  </a:cubicBezTo>
                  <a:cubicBezTo>
                    <a:pt x="38040" y="374780"/>
                    <a:pt x="33181" y="394060"/>
                    <a:pt x="35875" y="415194"/>
                  </a:cubicBezTo>
                  <a:cubicBezTo>
                    <a:pt x="38274" y="433914"/>
                    <a:pt x="45765" y="450158"/>
                    <a:pt x="58629" y="463863"/>
                  </a:cubicBezTo>
                  <a:cubicBezTo>
                    <a:pt x="76321" y="482724"/>
                    <a:pt x="98359" y="491819"/>
                    <a:pt x="124072" y="491866"/>
                  </a:cubicBezTo>
                  <a:cubicBezTo>
                    <a:pt x="182148" y="491975"/>
                    <a:pt x="240224" y="491897"/>
                    <a:pt x="298300" y="491897"/>
                  </a:cubicBezTo>
                  <a:lnTo>
                    <a:pt x="298331" y="491912"/>
                  </a:lnTo>
                  <a:cubicBezTo>
                    <a:pt x="356407" y="491912"/>
                    <a:pt x="414483" y="491944"/>
                    <a:pt x="472559" y="491897"/>
                  </a:cubicBezTo>
                  <a:cubicBezTo>
                    <a:pt x="496481" y="491881"/>
                    <a:pt x="517490" y="484125"/>
                    <a:pt x="534824" y="467414"/>
                  </a:cubicBezTo>
                  <a:cubicBezTo>
                    <a:pt x="553436" y="449473"/>
                    <a:pt x="562360" y="427327"/>
                    <a:pt x="561783" y="401583"/>
                  </a:cubicBezTo>
                  <a:cubicBezTo>
                    <a:pt x="561425" y="385354"/>
                    <a:pt x="556286" y="370434"/>
                    <a:pt x="547673" y="356636"/>
                  </a:cubicBezTo>
                  <a:cubicBezTo>
                    <a:pt x="503879" y="286568"/>
                    <a:pt x="460162" y="216438"/>
                    <a:pt x="416399" y="146338"/>
                  </a:cubicBezTo>
                  <a:cubicBezTo>
                    <a:pt x="401292" y="122152"/>
                    <a:pt x="386481" y="97778"/>
                    <a:pt x="370938" y="73872"/>
                  </a:cubicBezTo>
                  <a:cubicBezTo>
                    <a:pt x="353639" y="47264"/>
                    <a:pt x="323497" y="33218"/>
                    <a:pt x="293101" y="35138"/>
                  </a:cubicBezTo>
                  <a:close/>
                  <a:moveTo>
                    <a:pt x="314588" y="751"/>
                  </a:moveTo>
                  <a:cubicBezTo>
                    <a:pt x="348945" y="4482"/>
                    <a:pt x="377709" y="22131"/>
                    <a:pt x="399656" y="53797"/>
                  </a:cubicBezTo>
                  <a:cubicBezTo>
                    <a:pt x="417208" y="79121"/>
                    <a:pt x="432642" y="105939"/>
                    <a:pt x="448980" y="132119"/>
                  </a:cubicBezTo>
                  <a:cubicBezTo>
                    <a:pt x="491419" y="200100"/>
                    <a:pt x="533797" y="268128"/>
                    <a:pt x="576314" y="336078"/>
                  </a:cubicBezTo>
                  <a:cubicBezTo>
                    <a:pt x="585472" y="350718"/>
                    <a:pt x="592184" y="366214"/>
                    <a:pt x="595159" y="383267"/>
                  </a:cubicBezTo>
                  <a:cubicBezTo>
                    <a:pt x="595642" y="386071"/>
                    <a:pt x="596342" y="388843"/>
                    <a:pt x="596934" y="391631"/>
                  </a:cubicBezTo>
                  <a:cubicBezTo>
                    <a:pt x="596934" y="400181"/>
                    <a:pt x="596934" y="408731"/>
                    <a:pt x="596934" y="417281"/>
                  </a:cubicBezTo>
                  <a:cubicBezTo>
                    <a:pt x="595797" y="422545"/>
                    <a:pt x="594769" y="427825"/>
                    <a:pt x="593508" y="433058"/>
                  </a:cubicBezTo>
                  <a:cubicBezTo>
                    <a:pt x="582326" y="479858"/>
                    <a:pt x="544870" y="515694"/>
                    <a:pt x="497602" y="524556"/>
                  </a:cubicBezTo>
                  <a:cubicBezTo>
                    <a:pt x="490594" y="525864"/>
                    <a:pt x="483367" y="526736"/>
                    <a:pt x="476250" y="526736"/>
                  </a:cubicBezTo>
                  <a:cubicBezTo>
                    <a:pt x="357731" y="526861"/>
                    <a:pt x="239211" y="526954"/>
                    <a:pt x="120708" y="526783"/>
                  </a:cubicBezTo>
                  <a:cubicBezTo>
                    <a:pt x="63192" y="526705"/>
                    <a:pt x="12935" y="484203"/>
                    <a:pt x="2313" y="427950"/>
                  </a:cubicBezTo>
                  <a:cubicBezTo>
                    <a:pt x="-3808" y="395555"/>
                    <a:pt x="2297" y="365560"/>
                    <a:pt x="19694" y="337698"/>
                  </a:cubicBezTo>
                  <a:cubicBezTo>
                    <a:pt x="70668" y="256058"/>
                    <a:pt x="121580" y="174403"/>
                    <a:pt x="172539" y="92764"/>
                  </a:cubicBezTo>
                  <a:cubicBezTo>
                    <a:pt x="180559" y="79930"/>
                    <a:pt x="188331" y="66926"/>
                    <a:pt x="196741" y="54358"/>
                  </a:cubicBezTo>
                  <a:cubicBezTo>
                    <a:pt x="216333" y="25094"/>
                    <a:pt x="243697" y="6717"/>
                    <a:pt x="278412" y="1655"/>
                  </a:cubicBezTo>
                  <a:cubicBezTo>
                    <a:pt x="291062" y="-191"/>
                    <a:pt x="303136" y="-493"/>
                    <a:pt x="314588" y="751"/>
                  </a:cubicBezTo>
                  <a:close/>
                </a:path>
              </a:pathLst>
            </a:custGeom>
            <a:solidFill>
              <a:schemeClr val="bg1"/>
            </a:solidFill>
            <a:ln w="1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9E9356-6DC0-B9D0-1AFB-0DBF80FADDFE}"/>
                </a:ext>
              </a:extLst>
            </p:cNvPr>
            <p:cNvSpPr txBox="1"/>
            <p:nvPr/>
          </p:nvSpPr>
          <p:spPr>
            <a:xfrm>
              <a:off x="5043727" y="2512207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</a:rPr>
                <a:t>Solution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9401DF-9DCA-E2BC-6D40-B54FD5103FBF}"/>
                </a:ext>
              </a:extLst>
            </p:cNvPr>
            <p:cNvSpPr/>
            <p:nvPr/>
          </p:nvSpPr>
          <p:spPr>
            <a:xfrm>
              <a:off x="5290087" y="1937749"/>
              <a:ext cx="451411" cy="574658"/>
            </a:xfrm>
            <a:custGeom>
              <a:avLst/>
              <a:gdLst>
                <a:gd name="connsiteX0" fmla="*/ 141672 w 451411"/>
                <a:gd name="connsiteY0" fmla="*/ 382547 h 574658"/>
                <a:gd name="connsiteX1" fmla="*/ 199336 w 451411"/>
                <a:gd name="connsiteY1" fmla="*/ 403642 h 574658"/>
                <a:gd name="connsiteX2" fmla="*/ 259191 w 451411"/>
                <a:gd name="connsiteY2" fmla="*/ 419011 h 574658"/>
                <a:gd name="connsiteX3" fmla="*/ 279462 w 451411"/>
                <a:gd name="connsiteY3" fmla="*/ 419923 h 574658"/>
                <a:gd name="connsiteX4" fmla="*/ 297544 w 451411"/>
                <a:gd name="connsiteY4" fmla="*/ 434699 h 574658"/>
                <a:gd name="connsiteX5" fmla="*/ 289313 w 451411"/>
                <a:gd name="connsiteY5" fmla="*/ 456269 h 574658"/>
                <a:gd name="connsiteX6" fmla="*/ 235181 w 451411"/>
                <a:gd name="connsiteY6" fmla="*/ 468582 h 574658"/>
                <a:gd name="connsiteX7" fmla="*/ 221705 w 451411"/>
                <a:gd name="connsiteY7" fmla="*/ 468104 h 574658"/>
                <a:gd name="connsiteX8" fmla="*/ 211603 w 451411"/>
                <a:gd name="connsiteY8" fmla="*/ 477886 h 574658"/>
                <a:gd name="connsiteX9" fmla="*/ 219037 w 451411"/>
                <a:gd name="connsiteY9" fmla="*/ 488147 h 574658"/>
                <a:gd name="connsiteX10" fmla="*/ 275244 w 451411"/>
                <a:gd name="connsiteY10" fmla="*/ 484042 h 574658"/>
                <a:gd name="connsiteX11" fmla="*/ 314737 w 451411"/>
                <a:gd name="connsiteY11" fmla="*/ 448494 h 574658"/>
                <a:gd name="connsiteX12" fmla="*/ 323425 w 451411"/>
                <a:gd name="connsiteY12" fmla="*/ 439008 h 574658"/>
                <a:gd name="connsiteX13" fmla="*/ 389619 w 451411"/>
                <a:gd name="connsiteY13" fmla="*/ 406401 h 574658"/>
                <a:gd name="connsiteX14" fmla="*/ 438530 w 451411"/>
                <a:gd name="connsiteY14" fmla="*/ 429249 h 574658"/>
                <a:gd name="connsiteX15" fmla="*/ 422933 w 451411"/>
                <a:gd name="connsiteY15" fmla="*/ 462152 h 574658"/>
                <a:gd name="connsiteX16" fmla="*/ 271573 w 451411"/>
                <a:gd name="connsiteY16" fmla="*/ 551628 h 574658"/>
                <a:gd name="connsiteX17" fmla="*/ 211649 w 451411"/>
                <a:gd name="connsiteY17" fmla="*/ 574658 h 574658"/>
                <a:gd name="connsiteX18" fmla="*/ 191127 w 451411"/>
                <a:gd name="connsiteY18" fmla="*/ 574658 h 574658"/>
                <a:gd name="connsiteX19" fmla="*/ 191150 w 451411"/>
                <a:gd name="connsiteY19" fmla="*/ 574635 h 574658"/>
                <a:gd name="connsiteX20" fmla="*/ 85006 w 451411"/>
                <a:gd name="connsiteY20" fmla="*/ 527138 h 574658"/>
                <a:gd name="connsiteX21" fmla="*/ 79670 w 451411"/>
                <a:gd name="connsiteY21" fmla="*/ 519773 h 574658"/>
                <a:gd name="connsiteX22" fmla="*/ 79442 w 451411"/>
                <a:gd name="connsiteY22" fmla="*/ 382710 h 574658"/>
                <a:gd name="connsiteX23" fmla="*/ 141672 w 451411"/>
                <a:gd name="connsiteY23" fmla="*/ 382547 h 574658"/>
                <a:gd name="connsiteX24" fmla="*/ 0 w 451411"/>
                <a:gd name="connsiteY24" fmla="*/ 368801 h 574658"/>
                <a:gd name="connsiteX25" fmla="*/ 58670 w 451411"/>
                <a:gd name="connsiteY25" fmla="*/ 368801 h 574658"/>
                <a:gd name="connsiteX26" fmla="*/ 58670 w 451411"/>
                <a:gd name="connsiteY26" fmla="*/ 538107 h 574658"/>
                <a:gd name="connsiteX27" fmla="*/ 0 w 451411"/>
                <a:gd name="connsiteY27" fmla="*/ 538107 h 574658"/>
                <a:gd name="connsiteX28" fmla="*/ 309493 w 451411"/>
                <a:gd name="connsiteY28" fmla="*/ 363853 h 574658"/>
                <a:gd name="connsiteX29" fmla="*/ 231692 w 451411"/>
                <a:gd name="connsiteY29" fmla="*/ 372199 h 574658"/>
                <a:gd name="connsiteX30" fmla="*/ 309493 w 451411"/>
                <a:gd name="connsiteY30" fmla="*/ 363853 h 574658"/>
                <a:gd name="connsiteX31" fmla="*/ 318796 w 451411"/>
                <a:gd name="connsiteY31" fmla="*/ 319685 h 574658"/>
                <a:gd name="connsiteX32" fmla="*/ 318796 w 451411"/>
                <a:gd name="connsiteY32" fmla="*/ 343718 h 574658"/>
                <a:gd name="connsiteX33" fmla="*/ 248657 w 451411"/>
                <a:gd name="connsiteY33" fmla="*/ 351152 h 574658"/>
                <a:gd name="connsiteX34" fmla="*/ 240722 w 451411"/>
                <a:gd name="connsiteY34" fmla="*/ 351608 h 574658"/>
                <a:gd name="connsiteX35" fmla="*/ 216278 w 451411"/>
                <a:gd name="connsiteY35" fmla="*/ 330174 h 574658"/>
                <a:gd name="connsiteX36" fmla="*/ 216255 w 451411"/>
                <a:gd name="connsiteY36" fmla="*/ 330174 h 574658"/>
                <a:gd name="connsiteX37" fmla="*/ 318796 w 451411"/>
                <a:gd name="connsiteY37" fmla="*/ 319685 h 574658"/>
                <a:gd name="connsiteX38" fmla="*/ 437892 w 451411"/>
                <a:gd name="connsiteY38" fmla="*/ 160276 h 574658"/>
                <a:gd name="connsiteX39" fmla="*/ 451345 w 451411"/>
                <a:gd name="connsiteY39" fmla="*/ 171084 h 574658"/>
                <a:gd name="connsiteX40" fmla="*/ 439077 w 451411"/>
                <a:gd name="connsiteY40" fmla="*/ 184377 h 574658"/>
                <a:gd name="connsiteX41" fmla="*/ 425487 w 451411"/>
                <a:gd name="connsiteY41" fmla="*/ 184491 h 574658"/>
                <a:gd name="connsiteX42" fmla="*/ 425487 w 451411"/>
                <a:gd name="connsiteY42" fmla="*/ 185153 h 574658"/>
                <a:gd name="connsiteX43" fmla="*/ 425487 w 451411"/>
                <a:gd name="connsiteY43" fmla="*/ 185175 h 574658"/>
                <a:gd name="connsiteX44" fmla="*/ 413220 w 451411"/>
                <a:gd name="connsiteY44" fmla="*/ 184833 h 574658"/>
                <a:gd name="connsiteX45" fmla="*/ 403096 w 451411"/>
                <a:gd name="connsiteY45" fmla="*/ 174185 h 574658"/>
                <a:gd name="connsiteX46" fmla="*/ 412057 w 451411"/>
                <a:gd name="connsiteY46" fmla="*/ 162579 h 574658"/>
                <a:gd name="connsiteX47" fmla="*/ 437892 w 451411"/>
                <a:gd name="connsiteY47" fmla="*/ 160276 h 574658"/>
                <a:gd name="connsiteX48" fmla="*/ 102860 w 451411"/>
                <a:gd name="connsiteY48" fmla="*/ 160139 h 574658"/>
                <a:gd name="connsiteX49" fmla="*/ 133187 w 451411"/>
                <a:gd name="connsiteY49" fmla="*/ 160139 h 574658"/>
                <a:gd name="connsiteX50" fmla="*/ 142376 w 451411"/>
                <a:gd name="connsiteY50" fmla="*/ 171654 h 574658"/>
                <a:gd name="connsiteX51" fmla="*/ 131910 w 451411"/>
                <a:gd name="connsiteY51" fmla="*/ 182166 h 574658"/>
                <a:gd name="connsiteX52" fmla="*/ 118525 w 451411"/>
                <a:gd name="connsiteY52" fmla="*/ 182530 h 574658"/>
                <a:gd name="connsiteX53" fmla="*/ 118525 w 451411"/>
                <a:gd name="connsiteY53" fmla="*/ 182439 h 574658"/>
                <a:gd name="connsiteX54" fmla="*/ 118503 w 451411"/>
                <a:gd name="connsiteY54" fmla="*/ 182462 h 574658"/>
                <a:gd name="connsiteX55" fmla="*/ 103978 w 451411"/>
                <a:gd name="connsiteY55" fmla="*/ 182074 h 574658"/>
                <a:gd name="connsiteX56" fmla="*/ 93853 w 451411"/>
                <a:gd name="connsiteY56" fmla="*/ 171494 h 574658"/>
                <a:gd name="connsiteX57" fmla="*/ 102860 w 451411"/>
                <a:gd name="connsiteY57" fmla="*/ 160139 h 574658"/>
                <a:gd name="connsiteX58" fmla="*/ 310758 w 451411"/>
                <a:gd name="connsiteY58" fmla="*/ 139389 h 574658"/>
                <a:gd name="connsiteX59" fmla="*/ 293280 w 451411"/>
                <a:gd name="connsiteY59" fmla="*/ 151907 h 574658"/>
                <a:gd name="connsiteX60" fmla="*/ 277683 w 451411"/>
                <a:gd name="connsiteY60" fmla="*/ 168439 h 574658"/>
                <a:gd name="connsiteX61" fmla="*/ 251643 w 451411"/>
                <a:gd name="connsiteY61" fmla="*/ 200681 h 574658"/>
                <a:gd name="connsiteX62" fmla="*/ 233217 w 451411"/>
                <a:gd name="connsiteY62" fmla="*/ 185859 h 574658"/>
                <a:gd name="connsiteX63" fmla="*/ 212187 w 451411"/>
                <a:gd name="connsiteY63" fmla="*/ 189436 h 574658"/>
                <a:gd name="connsiteX64" fmla="*/ 212173 w 451411"/>
                <a:gd name="connsiteY64" fmla="*/ 189417 h 574658"/>
                <a:gd name="connsiteX65" fmla="*/ 212173 w 451411"/>
                <a:gd name="connsiteY65" fmla="*/ 189439 h 574658"/>
                <a:gd name="connsiteX66" fmla="*/ 212187 w 451411"/>
                <a:gd name="connsiteY66" fmla="*/ 189436 h 574658"/>
                <a:gd name="connsiteX67" fmla="*/ 251689 w 451411"/>
                <a:gd name="connsiteY67" fmla="*/ 244415 h 574658"/>
                <a:gd name="connsiteX68" fmla="*/ 330972 w 451411"/>
                <a:gd name="connsiteY68" fmla="*/ 139731 h 574658"/>
                <a:gd name="connsiteX69" fmla="*/ 310758 w 451411"/>
                <a:gd name="connsiteY69" fmla="*/ 139389 h 574658"/>
                <a:gd name="connsiteX70" fmla="*/ 257937 w 451411"/>
                <a:gd name="connsiteY70" fmla="*/ 68520 h 574658"/>
                <a:gd name="connsiteX71" fmla="*/ 383211 w 451411"/>
                <a:gd name="connsiteY71" fmla="*/ 162442 h 574658"/>
                <a:gd name="connsiteX72" fmla="*/ 351129 w 451411"/>
                <a:gd name="connsiteY72" fmla="*/ 262908 h 574658"/>
                <a:gd name="connsiteX73" fmla="*/ 337972 w 451411"/>
                <a:gd name="connsiteY73" fmla="*/ 280009 h 574658"/>
                <a:gd name="connsiteX74" fmla="*/ 297453 w 451411"/>
                <a:gd name="connsiteY74" fmla="*/ 303359 h 574658"/>
                <a:gd name="connsiteX75" fmla="*/ 231874 w 451411"/>
                <a:gd name="connsiteY75" fmla="*/ 309880 h 574658"/>
                <a:gd name="connsiteX76" fmla="*/ 208205 w 451411"/>
                <a:gd name="connsiteY76" fmla="*/ 294853 h 574658"/>
                <a:gd name="connsiteX77" fmla="*/ 187113 w 451411"/>
                <a:gd name="connsiteY77" fmla="*/ 257618 h 574658"/>
                <a:gd name="connsiteX78" fmla="*/ 159272 w 451411"/>
                <a:gd name="connsiteY78" fmla="*/ 186794 h 574658"/>
                <a:gd name="connsiteX79" fmla="*/ 159249 w 451411"/>
                <a:gd name="connsiteY79" fmla="*/ 186794 h 574658"/>
                <a:gd name="connsiteX80" fmla="*/ 257937 w 451411"/>
                <a:gd name="connsiteY80" fmla="*/ 68520 h 574658"/>
                <a:gd name="connsiteX81" fmla="*/ 405877 w 451411"/>
                <a:gd name="connsiteY81" fmla="*/ 48841 h 574658"/>
                <a:gd name="connsiteX82" fmla="*/ 416024 w 451411"/>
                <a:gd name="connsiteY82" fmla="*/ 60106 h 574658"/>
                <a:gd name="connsiteX83" fmla="*/ 416024 w 451411"/>
                <a:gd name="connsiteY83" fmla="*/ 60128 h 574658"/>
                <a:gd name="connsiteX84" fmla="*/ 389482 w 451411"/>
                <a:gd name="connsiteY84" fmla="*/ 91299 h 574658"/>
                <a:gd name="connsiteX85" fmla="*/ 377694 w 451411"/>
                <a:gd name="connsiteY85" fmla="*/ 88814 h 574658"/>
                <a:gd name="connsiteX86" fmla="*/ 375801 w 451411"/>
                <a:gd name="connsiteY86" fmla="*/ 75885 h 574658"/>
                <a:gd name="connsiteX87" fmla="*/ 393678 w 451411"/>
                <a:gd name="connsiteY87" fmla="*/ 51258 h 574658"/>
                <a:gd name="connsiteX88" fmla="*/ 405877 w 451411"/>
                <a:gd name="connsiteY88" fmla="*/ 48841 h 574658"/>
                <a:gd name="connsiteX89" fmla="*/ 154073 w 451411"/>
                <a:gd name="connsiteY89" fmla="*/ 31854 h 574658"/>
                <a:gd name="connsiteX90" fmla="*/ 179657 w 451411"/>
                <a:gd name="connsiteY90" fmla="*/ 56959 h 574658"/>
                <a:gd name="connsiteX91" fmla="*/ 180934 w 451411"/>
                <a:gd name="connsiteY91" fmla="*/ 63298 h 574658"/>
                <a:gd name="connsiteX92" fmla="*/ 180934 w 451411"/>
                <a:gd name="connsiteY92" fmla="*/ 63321 h 574658"/>
                <a:gd name="connsiteX93" fmla="*/ 174435 w 451411"/>
                <a:gd name="connsiteY93" fmla="*/ 71233 h 574658"/>
                <a:gd name="connsiteX94" fmla="*/ 163103 w 451411"/>
                <a:gd name="connsiteY94" fmla="*/ 70777 h 574658"/>
                <a:gd name="connsiteX95" fmla="*/ 140939 w 451411"/>
                <a:gd name="connsiteY95" fmla="*/ 48271 h 574658"/>
                <a:gd name="connsiteX96" fmla="*/ 141737 w 451411"/>
                <a:gd name="connsiteY96" fmla="*/ 35297 h 574658"/>
                <a:gd name="connsiteX97" fmla="*/ 154073 w 451411"/>
                <a:gd name="connsiteY97" fmla="*/ 31854 h 574658"/>
                <a:gd name="connsiteX98" fmla="*/ 284638 w 451411"/>
                <a:gd name="connsiteY98" fmla="*/ 0 h 574658"/>
                <a:gd name="connsiteX99" fmla="*/ 293759 w 451411"/>
                <a:gd name="connsiteY99" fmla="*/ 0 h 574658"/>
                <a:gd name="connsiteX100" fmla="*/ 293759 w 451411"/>
                <a:gd name="connsiteY100" fmla="*/ 23 h 574658"/>
                <a:gd name="connsiteX101" fmla="*/ 296472 w 451411"/>
                <a:gd name="connsiteY101" fmla="*/ 45673 h 574658"/>
                <a:gd name="connsiteX102" fmla="*/ 285641 w 451411"/>
                <a:gd name="connsiteY102" fmla="*/ 49731 h 574658"/>
                <a:gd name="connsiteX103" fmla="*/ 276680 w 451411"/>
                <a:gd name="connsiteY103" fmla="*/ 42686 h 574658"/>
                <a:gd name="connsiteX104" fmla="*/ 284638 w 451411"/>
                <a:gd name="connsiteY104" fmla="*/ 0 h 5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51411" h="574658">
                  <a:moveTo>
                    <a:pt x="141672" y="382547"/>
                  </a:moveTo>
                  <a:cubicBezTo>
                    <a:pt x="161827" y="385035"/>
                    <a:pt x="181220" y="391067"/>
                    <a:pt x="199336" y="403642"/>
                  </a:cubicBezTo>
                  <a:cubicBezTo>
                    <a:pt x="217805" y="416457"/>
                    <a:pt x="237278" y="421154"/>
                    <a:pt x="259191" y="419011"/>
                  </a:cubicBezTo>
                  <a:cubicBezTo>
                    <a:pt x="265941" y="418349"/>
                    <a:pt x="273602" y="417437"/>
                    <a:pt x="279462" y="419923"/>
                  </a:cubicBezTo>
                  <a:cubicBezTo>
                    <a:pt x="286463" y="422910"/>
                    <a:pt x="294147" y="428246"/>
                    <a:pt x="297544" y="434699"/>
                  </a:cubicBezTo>
                  <a:cubicBezTo>
                    <a:pt x="301786" y="442702"/>
                    <a:pt x="296473" y="450660"/>
                    <a:pt x="289313" y="456269"/>
                  </a:cubicBezTo>
                  <a:cubicBezTo>
                    <a:pt x="273192" y="468856"/>
                    <a:pt x="254357" y="469472"/>
                    <a:pt x="235181" y="468582"/>
                  </a:cubicBezTo>
                  <a:cubicBezTo>
                    <a:pt x="230643" y="468377"/>
                    <a:pt x="225535" y="466576"/>
                    <a:pt x="221705" y="468104"/>
                  </a:cubicBezTo>
                  <a:cubicBezTo>
                    <a:pt x="217509" y="469768"/>
                    <a:pt x="212515" y="473941"/>
                    <a:pt x="211603" y="477886"/>
                  </a:cubicBezTo>
                  <a:cubicBezTo>
                    <a:pt x="210942" y="480736"/>
                    <a:pt x="216414" y="488192"/>
                    <a:pt x="219037" y="488147"/>
                  </a:cubicBezTo>
                  <a:cubicBezTo>
                    <a:pt x="237826" y="487713"/>
                    <a:pt x="256865" y="487485"/>
                    <a:pt x="275244" y="484042"/>
                  </a:cubicBezTo>
                  <a:cubicBezTo>
                    <a:pt x="294580" y="480417"/>
                    <a:pt x="308011" y="467784"/>
                    <a:pt x="314737" y="448494"/>
                  </a:cubicBezTo>
                  <a:cubicBezTo>
                    <a:pt x="316037" y="444731"/>
                    <a:pt x="319799" y="440855"/>
                    <a:pt x="323425" y="439008"/>
                  </a:cubicBezTo>
                  <a:cubicBezTo>
                    <a:pt x="345315" y="427790"/>
                    <a:pt x="367342" y="416845"/>
                    <a:pt x="389619" y="406401"/>
                  </a:cubicBezTo>
                  <a:cubicBezTo>
                    <a:pt x="410985" y="396391"/>
                    <a:pt x="434403" y="407382"/>
                    <a:pt x="438530" y="429249"/>
                  </a:cubicBezTo>
                  <a:cubicBezTo>
                    <a:pt x="441243" y="443614"/>
                    <a:pt x="434083" y="454103"/>
                    <a:pt x="422933" y="462152"/>
                  </a:cubicBezTo>
                  <a:cubicBezTo>
                    <a:pt x="375231" y="496629"/>
                    <a:pt x="324998" y="526933"/>
                    <a:pt x="271573" y="551628"/>
                  </a:cubicBezTo>
                  <a:cubicBezTo>
                    <a:pt x="252191" y="560589"/>
                    <a:pt x="231646" y="567042"/>
                    <a:pt x="211649" y="574658"/>
                  </a:cubicBezTo>
                  <a:lnTo>
                    <a:pt x="191127" y="574658"/>
                  </a:lnTo>
                  <a:lnTo>
                    <a:pt x="191150" y="574635"/>
                  </a:lnTo>
                  <a:cubicBezTo>
                    <a:pt x="151816" y="567680"/>
                    <a:pt x="120007" y="543829"/>
                    <a:pt x="85006" y="527138"/>
                  </a:cubicBezTo>
                  <a:cubicBezTo>
                    <a:pt x="82543" y="525953"/>
                    <a:pt x="79693" y="522304"/>
                    <a:pt x="79670" y="519773"/>
                  </a:cubicBezTo>
                  <a:cubicBezTo>
                    <a:pt x="79351" y="474260"/>
                    <a:pt x="79442" y="428724"/>
                    <a:pt x="79442" y="382710"/>
                  </a:cubicBezTo>
                  <a:cubicBezTo>
                    <a:pt x="100603" y="381114"/>
                    <a:pt x="121518" y="380059"/>
                    <a:pt x="141672" y="382547"/>
                  </a:cubicBezTo>
                  <a:close/>
                  <a:moveTo>
                    <a:pt x="0" y="368801"/>
                  </a:moveTo>
                  <a:lnTo>
                    <a:pt x="58670" y="368801"/>
                  </a:lnTo>
                  <a:lnTo>
                    <a:pt x="58670" y="538107"/>
                  </a:lnTo>
                  <a:lnTo>
                    <a:pt x="0" y="538107"/>
                  </a:lnTo>
                  <a:close/>
                  <a:moveTo>
                    <a:pt x="309493" y="363853"/>
                  </a:moveTo>
                  <a:cubicBezTo>
                    <a:pt x="289176" y="392333"/>
                    <a:pt x="254768" y="395730"/>
                    <a:pt x="231692" y="372199"/>
                  </a:cubicBezTo>
                  <a:cubicBezTo>
                    <a:pt x="257778" y="369394"/>
                    <a:pt x="282518" y="366749"/>
                    <a:pt x="309493" y="363853"/>
                  </a:cubicBezTo>
                  <a:close/>
                  <a:moveTo>
                    <a:pt x="318796" y="319685"/>
                  </a:moveTo>
                  <a:lnTo>
                    <a:pt x="318796" y="343718"/>
                  </a:lnTo>
                  <a:cubicBezTo>
                    <a:pt x="294968" y="346249"/>
                    <a:pt x="271824" y="348712"/>
                    <a:pt x="248657" y="351152"/>
                  </a:cubicBezTo>
                  <a:cubicBezTo>
                    <a:pt x="246035" y="351426"/>
                    <a:pt x="243344" y="351334"/>
                    <a:pt x="240722" y="351608"/>
                  </a:cubicBezTo>
                  <a:cubicBezTo>
                    <a:pt x="226782" y="353143"/>
                    <a:pt x="218634" y="345999"/>
                    <a:pt x="216278" y="330174"/>
                  </a:cubicBezTo>
                  <a:lnTo>
                    <a:pt x="216255" y="330174"/>
                  </a:lnTo>
                  <a:cubicBezTo>
                    <a:pt x="250755" y="326640"/>
                    <a:pt x="284388" y="323197"/>
                    <a:pt x="318796" y="319685"/>
                  </a:cubicBezTo>
                  <a:close/>
                  <a:moveTo>
                    <a:pt x="437892" y="160276"/>
                  </a:moveTo>
                  <a:cubicBezTo>
                    <a:pt x="444801" y="160230"/>
                    <a:pt x="450638" y="162966"/>
                    <a:pt x="451345" y="171084"/>
                  </a:cubicBezTo>
                  <a:cubicBezTo>
                    <a:pt x="452097" y="179817"/>
                    <a:pt x="446420" y="183283"/>
                    <a:pt x="439077" y="184377"/>
                  </a:cubicBezTo>
                  <a:cubicBezTo>
                    <a:pt x="434654" y="185039"/>
                    <a:pt x="430025" y="184491"/>
                    <a:pt x="425487" y="184491"/>
                  </a:cubicBezTo>
                  <a:cubicBezTo>
                    <a:pt x="425487" y="184719"/>
                    <a:pt x="425487" y="184925"/>
                    <a:pt x="425487" y="185153"/>
                  </a:cubicBezTo>
                  <a:lnTo>
                    <a:pt x="425487" y="185175"/>
                  </a:lnTo>
                  <a:cubicBezTo>
                    <a:pt x="421337" y="185175"/>
                    <a:pt x="416458" y="186544"/>
                    <a:pt x="413220" y="184833"/>
                  </a:cubicBezTo>
                  <a:cubicBezTo>
                    <a:pt x="408933" y="182553"/>
                    <a:pt x="403233" y="177970"/>
                    <a:pt x="403096" y="174185"/>
                  </a:cubicBezTo>
                  <a:cubicBezTo>
                    <a:pt x="402959" y="170240"/>
                    <a:pt x="408044" y="163719"/>
                    <a:pt x="412057" y="162579"/>
                  </a:cubicBezTo>
                  <a:cubicBezTo>
                    <a:pt x="420243" y="160253"/>
                    <a:pt x="429227" y="160321"/>
                    <a:pt x="437892" y="160276"/>
                  </a:cubicBezTo>
                  <a:close/>
                  <a:moveTo>
                    <a:pt x="102860" y="160139"/>
                  </a:moveTo>
                  <a:cubicBezTo>
                    <a:pt x="112756" y="158520"/>
                    <a:pt x="123291" y="158497"/>
                    <a:pt x="133187" y="160139"/>
                  </a:cubicBezTo>
                  <a:cubicBezTo>
                    <a:pt x="137041" y="160777"/>
                    <a:pt x="142536" y="167755"/>
                    <a:pt x="142376" y="171654"/>
                  </a:cubicBezTo>
                  <a:cubicBezTo>
                    <a:pt x="142240" y="175393"/>
                    <a:pt x="136311" y="180068"/>
                    <a:pt x="131910" y="182166"/>
                  </a:cubicBezTo>
                  <a:cubicBezTo>
                    <a:pt x="128216" y="183921"/>
                    <a:pt x="123040" y="182530"/>
                    <a:pt x="118525" y="182530"/>
                  </a:cubicBezTo>
                  <a:cubicBezTo>
                    <a:pt x="118525" y="182508"/>
                    <a:pt x="118525" y="182485"/>
                    <a:pt x="118525" y="182439"/>
                  </a:cubicBezTo>
                  <a:lnTo>
                    <a:pt x="118503" y="182462"/>
                  </a:lnTo>
                  <a:cubicBezTo>
                    <a:pt x="113600" y="182462"/>
                    <a:pt x="108082" y="183876"/>
                    <a:pt x="103978" y="182074"/>
                  </a:cubicBezTo>
                  <a:cubicBezTo>
                    <a:pt x="99645" y="180159"/>
                    <a:pt x="93990" y="175279"/>
                    <a:pt x="93853" y="171494"/>
                  </a:cubicBezTo>
                  <a:cubicBezTo>
                    <a:pt x="93694" y="167641"/>
                    <a:pt x="99098" y="160754"/>
                    <a:pt x="102860" y="160139"/>
                  </a:cubicBezTo>
                  <a:close/>
                  <a:moveTo>
                    <a:pt x="310758" y="139389"/>
                  </a:moveTo>
                  <a:cubicBezTo>
                    <a:pt x="304396" y="141264"/>
                    <a:pt x="298490" y="145283"/>
                    <a:pt x="293280" y="151907"/>
                  </a:cubicBezTo>
                  <a:cubicBezTo>
                    <a:pt x="288605" y="157836"/>
                    <a:pt x="282563" y="162647"/>
                    <a:pt x="277683" y="168439"/>
                  </a:cubicBezTo>
                  <a:cubicBezTo>
                    <a:pt x="268973" y="178745"/>
                    <a:pt x="260696" y="189417"/>
                    <a:pt x="251643" y="200681"/>
                  </a:cubicBezTo>
                  <a:cubicBezTo>
                    <a:pt x="246239" y="191811"/>
                    <a:pt x="239946" y="187302"/>
                    <a:pt x="233217" y="185859"/>
                  </a:cubicBezTo>
                  <a:lnTo>
                    <a:pt x="212187" y="189436"/>
                  </a:lnTo>
                  <a:lnTo>
                    <a:pt x="212173" y="189417"/>
                  </a:lnTo>
                  <a:lnTo>
                    <a:pt x="212173" y="189439"/>
                  </a:lnTo>
                  <a:lnTo>
                    <a:pt x="212187" y="189436"/>
                  </a:lnTo>
                  <a:lnTo>
                    <a:pt x="251689" y="244415"/>
                  </a:lnTo>
                  <a:cubicBezTo>
                    <a:pt x="277296" y="210623"/>
                    <a:pt x="304293" y="174937"/>
                    <a:pt x="330972" y="139731"/>
                  </a:cubicBezTo>
                  <a:cubicBezTo>
                    <a:pt x="323938" y="137781"/>
                    <a:pt x="317120" y="137513"/>
                    <a:pt x="310758" y="139389"/>
                  </a:cubicBezTo>
                  <a:close/>
                  <a:moveTo>
                    <a:pt x="257937" y="68520"/>
                  </a:moveTo>
                  <a:cubicBezTo>
                    <a:pt x="321190" y="63982"/>
                    <a:pt x="373566" y="103521"/>
                    <a:pt x="383211" y="162442"/>
                  </a:cubicBezTo>
                  <a:cubicBezTo>
                    <a:pt x="389619" y="201593"/>
                    <a:pt x="374410" y="233447"/>
                    <a:pt x="351129" y="262908"/>
                  </a:cubicBezTo>
                  <a:cubicBezTo>
                    <a:pt x="346660" y="268563"/>
                    <a:pt x="341347" y="273762"/>
                    <a:pt x="337972" y="280009"/>
                  </a:cubicBezTo>
                  <a:cubicBezTo>
                    <a:pt x="329125" y="296381"/>
                    <a:pt x="315580" y="302492"/>
                    <a:pt x="297453" y="303359"/>
                  </a:cubicBezTo>
                  <a:cubicBezTo>
                    <a:pt x="275540" y="304408"/>
                    <a:pt x="253741" y="307645"/>
                    <a:pt x="231874" y="309880"/>
                  </a:cubicBezTo>
                  <a:cubicBezTo>
                    <a:pt x="217189" y="311385"/>
                    <a:pt x="214385" y="308558"/>
                    <a:pt x="208205" y="294853"/>
                  </a:cubicBezTo>
                  <a:cubicBezTo>
                    <a:pt x="202345" y="281902"/>
                    <a:pt x="195436" y="269133"/>
                    <a:pt x="187113" y="257618"/>
                  </a:cubicBezTo>
                  <a:cubicBezTo>
                    <a:pt x="170194" y="234245"/>
                    <a:pt x="159956" y="208912"/>
                    <a:pt x="159272" y="186794"/>
                  </a:cubicBezTo>
                  <a:lnTo>
                    <a:pt x="159249" y="186794"/>
                  </a:lnTo>
                  <a:cubicBezTo>
                    <a:pt x="159203" y="121603"/>
                    <a:pt x="202710" y="72465"/>
                    <a:pt x="257937" y="68520"/>
                  </a:cubicBezTo>
                  <a:close/>
                  <a:moveTo>
                    <a:pt x="405877" y="48841"/>
                  </a:moveTo>
                  <a:cubicBezTo>
                    <a:pt x="409252" y="49913"/>
                    <a:pt x="411441" y="54747"/>
                    <a:pt x="416024" y="60106"/>
                  </a:cubicBezTo>
                  <a:lnTo>
                    <a:pt x="416024" y="60128"/>
                  </a:lnTo>
                  <a:cubicBezTo>
                    <a:pt x="406675" y="71393"/>
                    <a:pt x="398649" y="81905"/>
                    <a:pt x="389482" y="91299"/>
                  </a:cubicBezTo>
                  <a:cubicBezTo>
                    <a:pt x="387841" y="92964"/>
                    <a:pt x="379814" y="91367"/>
                    <a:pt x="377694" y="88814"/>
                  </a:cubicBezTo>
                  <a:cubicBezTo>
                    <a:pt x="375231" y="85849"/>
                    <a:pt x="374045" y="79077"/>
                    <a:pt x="375801" y="75885"/>
                  </a:cubicBezTo>
                  <a:cubicBezTo>
                    <a:pt x="380681" y="67060"/>
                    <a:pt x="386860" y="58738"/>
                    <a:pt x="393678" y="51258"/>
                  </a:cubicBezTo>
                  <a:cubicBezTo>
                    <a:pt x="396027" y="48682"/>
                    <a:pt x="402297" y="47701"/>
                    <a:pt x="405877" y="48841"/>
                  </a:cubicBezTo>
                  <a:close/>
                  <a:moveTo>
                    <a:pt x="154073" y="31854"/>
                  </a:moveTo>
                  <a:cubicBezTo>
                    <a:pt x="163308" y="39379"/>
                    <a:pt x="171357" y="48340"/>
                    <a:pt x="179657" y="56959"/>
                  </a:cubicBezTo>
                  <a:cubicBezTo>
                    <a:pt x="180523" y="57871"/>
                    <a:pt x="180295" y="59832"/>
                    <a:pt x="180934" y="63298"/>
                  </a:cubicBezTo>
                  <a:lnTo>
                    <a:pt x="180934" y="63321"/>
                  </a:lnTo>
                  <a:cubicBezTo>
                    <a:pt x="179338" y="65419"/>
                    <a:pt x="177559" y="69797"/>
                    <a:pt x="174435" y="71233"/>
                  </a:cubicBezTo>
                  <a:cubicBezTo>
                    <a:pt x="171289" y="72693"/>
                    <a:pt x="165474" y="72784"/>
                    <a:pt x="163103" y="70777"/>
                  </a:cubicBezTo>
                  <a:cubicBezTo>
                    <a:pt x="155054" y="64005"/>
                    <a:pt x="147346" y="56571"/>
                    <a:pt x="140939" y="48271"/>
                  </a:cubicBezTo>
                  <a:cubicBezTo>
                    <a:pt x="138841" y="45558"/>
                    <a:pt x="139434" y="38170"/>
                    <a:pt x="141737" y="35297"/>
                  </a:cubicBezTo>
                  <a:cubicBezTo>
                    <a:pt x="144017" y="32447"/>
                    <a:pt x="151998" y="30189"/>
                    <a:pt x="154073" y="31854"/>
                  </a:cubicBezTo>
                  <a:close/>
                  <a:moveTo>
                    <a:pt x="284638" y="0"/>
                  </a:moveTo>
                  <a:lnTo>
                    <a:pt x="293759" y="0"/>
                  </a:lnTo>
                  <a:lnTo>
                    <a:pt x="293759" y="23"/>
                  </a:lnTo>
                  <a:cubicBezTo>
                    <a:pt x="301192" y="8163"/>
                    <a:pt x="303450" y="37692"/>
                    <a:pt x="296472" y="45673"/>
                  </a:cubicBezTo>
                  <a:cubicBezTo>
                    <a:pt x="294146" y="48318"/>
                    <a:pt x="289039" y="50256"/>
                    <a:pt x="285641" y="49731"/>
                  </a:cubicBezTo>
                  <a:cubicBezTo>
                    <a:pt x="282221" y="49207"/>
                    <a:pt x="276748" y="45239"/>
                    <a:pt x="276680" y="42686"/>
                  </a:cubicBezTo>
                  <a:cubicBezTo>
                    <a:pt x="276338" y="28024"/>
                    <a:pt x="272735" y="12450"/>
                    <a:pt x="284638" y="0"/>
                  </a:cubicBezTo>
                  <a:close/>
                </a:path>
              </a:pathLst>
            </a:custGeom>
            <a:solidFill>
              <a:schemeClr val="bg1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51A0D2-4827-C64F-877F-D86E867A5C03}"/>
                </a:ext>
              </a:extLst>
            </p:cNvPr>
            <p:cNvSpPr txBox="1"/>
            <p:nvPr/>
          </p:nvSpPr>
          <p:spPr>
            <a:xfrm>
              <a:off x="6661134" y="5079020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</a:rPr>
                <a:t>Mission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9B11382-047E-7700-B2CF-DB9A871898C2}"/>
                </a:ext>
              </a:extLst>
            </p:cNvPr>
            <p:cNvSpPr/>
            <p:nvPr/>
          </p:nvSpPr>
          <p:spPr>
            <a:xfrm>
              <a:off x="6873499" y="4541727"/>
              <a:ext cx="519401" cy="492266"/>
            </a:xfrm>
            <a:custGeom>
              <a:avLst/>
              <a:gdLst>
                <a:gd name="connsiteX0" fmla="*/ 419735 w 519401"/>
                <a:gd name="connsiteY0" fmla="*/ 292429 h 492266"/>
                <a:gd name="connsiteX1" fmla="*/ 519401 w 519401"/>
                <a:gd name="connsiteY1" fmla="*/ 491760 h 492266"/>
                <a:gd name="connsiteX2" fmla="*/ 313810 w 519401"/>
                <a:gd name="connsiteY2" fmla="*/ 491760 h 492266"/>
                <a:gd name="connsiteX3" fmla="*/ 419735 w 519401"/>
                <a:gd name="connsiteY3" fmla="*/ 292429 h 492266"/>
                <a:gd name="connsiteX4" fmla="*/ 129055 w 519401"/>
                <a:gd name="connsiteY4" fmla="*/ 248851 h 492266"/>
                <a:gd name="connsiteX5" fmla="*/ 235261 w 519401"/>
                <a:gd name="connsiteY5" fmla="*/ 491699 h 492266"/>
                <a:gd name="connsiteX6" fmla="*/ 235252 w 519401"/>
                <a:gd name="connsiteY6" fmla="*/ 491699 h 492266"/>
                <a:gd name="connsiteX7" fmla="*/ 0 w 519401"/>
                <a:gd name="connsiteY7" fmla="*/ 491699 h 492266"/>
                <a:gd name="connsiteX8" fmla="*/ 129055 w 519401"/>
                <a:gd name="connsiteY8" fmla="*/ 248851 h 492266"/>
                <a:gd name="connsiteX9" fmla="*/ 233833 w 519401"/>
                <a:gd name="connsiteY9" fmla="*/ 172495 h 492266"/>
                <a:gd name="connsiteX10" fmla="*/ 246777 w 519401"/>
                <a:gd name="connsiteY10" fmla="*/ 187867 h 492266"/>
                <a:gd name="connsiteX11" fmla="*/ 263506 w 519401"/>
                <a:gd name="connsiteY11" fmla="*/ 187595 h 492266"/>
                <a:gd name="connsiteX12" fmla="*/ 272148 w 519401"/>
                <a:gd name="connsiteY12" fmla="*/ 195243 h 492266"/>
                <a:gd name="connsiteX13" fmla="*/ 267392 w 519401"/>
                <a:gd name="connsiteY13" fmla="*/ 220430 h 492266"/>
                <a:gd name="connsiteX14" fmla="*/ 262469 w 519401"/>
                <a:gd name="connsiteY14" fmla="*/ 249951 h 492266"/>
                <a:gd name="connsiteX15" fmla="*/ 232500 w 519401"/>
                <a:gd name="connsiteY15" fmla="*/ 246258 h 492266"/>
                <a:gd name="connsiteX16" fmla="*/ 212429 w 519401"/>
                <a:gd name="connsiteY16" fmla="*/ 265942 h 492266"/>
                <a:gd name="connsiteX17" fmla="*/ 189871 w 519401"/>
                <a:gd name="connsiteY17" fmla="*/ 247894 h 492266"/>
                <a:gd name="connsiteX18" fmla="*/ 162636 w 519401"/>
                <a:gd name="connsiteY18" fmla="*/ 250505 h 492266"/>
                <a:gd name="connsiteX19" fmla="*/ 153493 w 519401"/>
                <a:gd name="connsiteY19" fmla="*/ 229239 h 492266"/>
                <a:gd name="connsiteX20" fmla="*/ 175190 w 519401"/>
                <a:gd name="connsiteY20" fmla="*/ 211190 h 492266"/>
                <a:gd name="connsiteX21" fmla="*/ 175190 w 519401"/>
                <a:gd name="connsiteY21" fmla="*/ 211199 h 492266"/>
                <a:gd name="connsiteX22" fmla="*/ 188078 w 519401"/>
                <a:gd name="connsiteY22" fmla="*/ 194514 h 492266"/>
                <a:gd name="connsiteX23" fmla="*/ 214328 w 519401"/>
                <a:gd name="connsiteY23" fmla="*/ 181221 h 492266"/>
                <a:gd name="connsiteX24" fmla="*/ 233833 w 519401"/>
                <a:gd name="connsiteY24" fmla="*/ 172495 h 492266"/>
                <a:gd name="connsiteX25" fmla="*/ 445704 w 519401"/>
                <a:gd name="connsiteY25" fmla="*/ 96685 h 492266"/>
                <a:gd name="connsiteX26" fmla="*/ 458363 w 519401"/>
                <a:gd name="connsiteY26" fmla="*/ 110900 h 492266"/>
                <a:gd name="connsiteX27" fmla="*/ 470970 w 519401"/>
                <a:gd name="connsiteY27" fmla="*/ 109995 h 492266"/>
                <a:gd name="connsiteX28" fmla="*/ 486073 w 519401"/>
                <a:gd name="connsiteY28" fmla="*/ 122970 h 492266"/>
                <a:gd name="connsiteX29" fmla="*/ 481361 w 519401"/>
                <a:gd name="connsiteY29" fmla="*/ 141959 h 492266"/>
                <a:gd name="connsiteX30" fmla="*/ 480315 w 519401"/>
                <a:gd name="connsiteY30" fmla="*/ 147076 h 492266"/>
                <a:gd name="connsiteX31" fmla="*/ 473669 w 519401"/>
                <a:gd name="connsiteY31" fmla="*/ 174285 h 492266"/>
                <a:gd name="connsiteX32" fmla="*/ 446346 w 519401"/>
                <a:gd name="connsiteY32" fmla="*/ 170882 h 492266"/>
                <a:gd name="connsiteX33" fmla="*/ 444430 w 519401"/>
                <a:gd name="connsiteY33" fmla="*/ 169133 h 492266"/>
                <a:gd name="connsiteX34" fmla="*/ 444438 w 519401"/>
                <a:gd name="connsiteY34" fmla="*/ 169115 h 492266"/>
                <a:gd name="connsiteX35" fmla="*/ 444420 w 519401"/>
                <a:gd name="connsiteY35" fmla="*/ 169124 h 492266"/>
                <a:gd name="connsiteX36" fmla="*/ 444430 w 519401"/>
                <a:gd name="connsiteY36" fmla="*/ 169133 h 492266"/>
                <a:gd name="connsiteX37" fmla="*/ 437638 w 519401"/>
                <a:gd name="connsiteY37" fmla="*/ 184046 h 492266"/>
                <a:gd name="connsiteX38" fmla="*/ 425985 w 519401"/>
                <a:gd name="connsiteY38" fmla="*/ 189739 h 492266"/>
                <a:gd name="connsiteX39" fmla="*/ 401748 w 519401"/>
                <a:gd name="connsiteY39" fmla="*/ 171797 h 492266"/>
                <a:gd name="connsiteX40" fmla="*/ 373739 w 519401"/>
                <a:gd name="connsiteY40" fmla="*/ 173704 h 492266"/>
                <a:gd name="connsiteX41" fmla="*/ 365467 w 519401"/>
                <a:gd name="connsiteY41" fmla="*/ 153722 h 492266"/>
                <a:gd name="connsiteX42" fmla="*/ 386812 w 519401"/>
                <a:gd name="connsiteY42" fmla="*/ 135419 h 492266"/>
                <a:gd name="connsiteX43" fmla="*/ 387269 w 519401"/>
                <a:gd name="connsiteY43" fmla="*/ 127770 h 492266"/>
                <a:gd name="connsiteX44" fmla="*/ 397862 w 519401"/>
                <a:gd name="connsiteY44" fmla="*/ 118478 h 492266"/>
                <a:gd name="connsiteX45" fmla="*/ 400702 w 519401"/>
                <a:gd name="connsiteY45" fmla="*/ 116579 h 492266"/>
                <a:gd name="connsiteX46" fmla="*/ 426838 w 519401"/>
                <a:gd name="connsiteY46" fmla="*/ 105072 h 492266"/>
                <a:gd name="connsiteX47" fmla="*/ 445704 w 519401"/>
                <a:gd name="connsiteY47" fmla="*/ 96685 h 492266"/>
                <a:gd name="connsiteX48" fmla="*/ 111384 w 519401"/>
                <a:gd name="connsiteY48" fmla="*/ 70839 h 492266"/>
                <a:gd name="connsiteX49" fmla="*/ 124685 w 519401"/>
                <a:gd name="connsiteY49" fmla="*/ 85749 h 492266"/>
                <a:gd name="connsiteX50" fmla="*/ 150935 w 519401"/>
                <a:gd name="connsiteY50" fmla="*/ 94382 h 492266"/>
                <a:gd name="connsiteX51" fmla="*/ 145195 w 519401"/>
                <a:gd name="connsiteY51" fmla="*/ 118689 h 492266"/>
                <a:gd name="connsiteX52" fmla="*/ 147691 w 519401"/>
                <a:gd name="connsiteY52" fmla="*/ 137265 h 492266"/>
                <a:gd name="connsiteX53" fmla="*/ 139560 w 519401"/>
                <a:gd name="connsiteY53" fmla="*/ 148201 h 492266"/>
                <a:gd name="connsiteX54" fmla="*/ 110505 w 519401"/>
                <a:gd name="connsiteY54" fmla="*/ 144166 h 492266"/>
                <a:gd name="connsiteX55" fmla="*/ 91577 w 519401"/>
                <a:gd name="connsiteY55" fmla="*/ 163990 h 492266"/>
                <a:gd name="connsiteX56" fmla="*/ 76465 w 519401"/>
                <a:gd name="connsiteY56" fmla="*/ 159665 h 492266"/>
                <a:gd name="connsiteX57" fmla="*/ 66927 w 519401"/>
                <a:gd name="connsiteY57" fmla="*/ 146812 h 492266"/>
                <a:gd name="connsiteX58" fmla="*/ 40237 w 519401"/>
                <a:gd name="connsiteY58" fmla="*/ 148219 h 492266"/>
                <a:gd name="connsiteX59" fmla="*/ 31999 w 519401"/>
                <a:gd name="connsiteY59" fmla="*/ 125889 h 492266"/>
                <a:gd name="connsiteX60" fmla="*/ 39546 w 519401"/>
                <a:gd name="connsiteY60" fmla="*/ 114107 h 492266"/>
                <a:gd name="connsiteX61" fmla="*/ 53284 w 519401"/>
                <a:gd name="connsiteY61" fmla="*/ 109488 h 492266"/>
                <a:gd name="connsiteX62" fmla="*/ 53274 w 519401"/>
                <a:gd name="connsiteY62" fmla="*/ 109511 h 492266"/>
                <a:gd name="connsiteX63" fmla="*/ 53292 w 519401"/>
                <a:gd name="connsiteY63" fmla="*/ 109485 h 492266"/>
                <a:gd name="connsiteX64" fmla="*/ 53284 w 519401"/>
                <a:gd name="connsiteY64" fmla="*/ 109488 h 492266"/>
                <a:gd name="connsiteX65" fmla="*/ 60219 w 519401"/>
                <a:gd name="connsiteY65" fmla="*/ 94056 h 492266"/>
                <a:gd name="connsiteX66" fmla="*/ 64377 w 519401"/>
                <a:gd name="connsiteY66" fmla="*/ 92852 h 492266"/>
                <a:gd name="connsiteX67" fmla="*/ 66874 w 519401"/>
                <a:gd name="connsiteY67" fmla="*/ 91041 h 492266"/>
                <a:gd name="connsiteX68" fmla="*/ 92878 w 519401"/>
                <a:gd name="connsiteY68" fmla="*/ 79314 h 492266"/>
                <a:gd name="connsiteX69" fmla="*/ 111384 w 519401"/>
                <a:gd name="connsiteY69" fmla="*/ 70839 h 492266"/>
                <a:gd name="connsiteX70" fmla="*/ 276843 w 519401"/>
                <a:gd name="connsiteY70" fmla="*/ 0 h 492266"/>
                <a:gd name="connsiteX71" fmla="*/ 285063 w 519401"/>
                <a:gd name="connsiteY71" fmla="*/ 0 h 492266"/>
                <a:gd name="connsiteX72" fmla="*/ 290707 w 519401"/>
                <a:gd name="connsiteY72" fmla="*/ 4985 h 492266"/>
                <a:gd name="connsiteX73" fmla="*/ 340043 w 519401"/>
                <a:gd name="connsiteY73" fmla="*/ 31428 h 492266"/>
                <a:gd name="connsiteX74" fmla="*/ 327647 w 519401"/>
                <a:gd name="connsiteY74" fmla="*/ 37442 h 492266"/>
                <a:gd name="connsiteX75" fmla="*/ 289573 w 519401"/>
                <a:gd name="connsiteY75" fmla="*/ 55358 h 492266"/>
                <a:gd name="connsiteX76" fmla="*/ 286733 w 519401"/>
                <a:gd name="connsiteY76" fmla="*/ 60061 h 492266"/>
                <a:gd name="connsiteX77" fmla="*/ 286847 w 519401"/>
                <a:gd name="connsiteY77" fmla="*/ 124202 h 492266"/>
                <a:gd name="connsiteX78" fmla="*/ 288263 w 519401"/>
                <a:gd name="connsiteY78" fmla="*/ 129582 h 492266"/>
                <a:gd name="connsiteX79" fmla="*/ 369599 w 519401"/>
                <a:gd name="connsiteY79" fmla="*/ 292474 h 492266"/>
                <a:gd name="connsiteX80" fmla="*/ 371981 w 519401"/>
                <a:gd name="connsiteY80" fmla="*/ 297159 h 492266"/>
                <a:gd name="connsiteX81" fmla="*/ 371647 w 519401"/>
                <a:gd name="connsiteY81" fmla="*/ 320896 h 492266"/>
                <a:gd name="connsiteX82" fmla="*/ 319225 w 519401"/>
                <a:gd name="connsiteY82" fmla="*/ 419172 h 492266"/>
                <a:gd name="connsiteX83" fmla="*/ 282636 w 519401"/>
                <a:gd name="connsiteY83" fmla="*/ 488095 h 492266"/>
                <a:gd name="connsiteX84" fmla="*/ 275911 w 519401"/>
                <a:gd name="connsiteY84" fmla="*/ 492113 h 492266"/>
                <a:gd name="connsiteX85" fmla="*/ 264184 w 519401"/>
                <a:gd name="connsiteY85" fmla="*/ 484385 h 492266"/>
                <a:gd name="connsiteX86" fmla="*/ 221626 w 519401"/>
                <a:gd name="connsiteY86" fmla="*/ 386328 h 492266"/>
                <a:gd name="connsiteX87" fmla="*/ 186136 w 519401"/>
                <a:gd name="connsiteY87" fmla="*/ 305687 h 492266"/>
                <a:gd name="connsiteX88" fmla="*/ 186338 w 519401"/>
                <a:gd name="connsiteY88" fmla="*/ 297546 h 492266"/>
                <a:gd name="connsiteX89" fmla="*/ 191692 w 519401"/>
                <a:gd name="connsiteY89" fmla="*/ 287542 h 492266"/>
                <a:gd name="connsiteX90" fmla="*/ 195815 w 519401"/>
                <a:gd name="connsiteY90" fmla="*/ 285959 h 492266"/>
                <a:gd name="connsiteX91" fmla="*/ 239823 w 519401"/>
                <a:gd name="connsiteY91" fmla="*/ 278118 h 492266"/>
                <a:gd name="connsiteX92" fmla="*/ 245388 w 519401"/>
                <a:gd name="connsiteY92" fmla="*/ 276746 h 492266"/>
                <a:gd name="connsiteX93" fmla="*/ 290461 w 519401"/>
                <a:gd name="connsiteY93" fmla="*/ 248254 h 492266"/>
                <a:gd name="connsiteX94" fmla="*/ 293239 w 519401"/>
                <a:gd name="connsiteY94" fmla="*/ 229837 h 492266"/>
                <a:gd name="connsiteX95" fmla="*/ 294768 w 519401"/>
                <a:gd name="connsiteY95" fmla="*/ 220131 h 492266"/>
                <a:gd name="connsiteX96" fmla="*/ 262821 w 519401"/>
                <a:gd name="connsiteY96" fmla="*/ 163850 h 492266"/>
                <a:gd name="connsiteX97" fmla="*/ 258215 w 519401"/>
                <a:gd name="connsiteY97" fmla="*/ 162628 h 492266"/>
                <a:gd name="connsiteX98" fmla="*/ 258188 w 519401"/>
                <a:gd name="connsiteY98" fmla="*/ 162619 h 492266"/>
                <a:gd name="connsiteX99" fmla="*/ 269960 w 519401"/>
                <a:gd name="connsiteY99" fmla="*/ 140378 h 492266"/>
                <a:gd name="connsiteX100" fmla="*/ 271243 w 519401"/>
                <a:gd name="connsiteY100" fmla="*/ 138083 h 492266"/>
                <a:gd name="connsiteX101" fmla="*/ 276975 w 519401"/>
                <a:gd name="connsiteY101" fmla="*/ 114839 h 492266"/>
                <a:gd name="connsiteX102" fmla="*/ 276843 w 519401"/>
                <a:gd name="connsiteY102" fmla="*/ 5547 h 492266"/>
                <a:gd name="connsiteX103" fmla="*/ 276843 w 519401"/>
                <a:gd name="connsiteY103" fmla="*/ 0 h 49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19401" h="492266">
                  <a:moveTo>
                    <a:pt x="419735" y="292429"/>
                  </a:moveTo>
                  <a:cubicBezTo>
                    <a:pt x="453177" y="359303"/>
                    <a:pt x="486170" y="425281"/>
                    <a:pt x="519401" y="491760"/>
                  </a:cubicBezTo>
                  <a:lnTo>
                    <a:pt x="313810" y="491760"/>
                  </a:lnTo>
                  <a:cubicBezTo>
                    <a:pt x="349080" y="425387"/>
                    <a:pt x="384166" y="359365"/>
                    <a:pt x="419735" y="292429"/>
                  </a:cubicBezTo>
                  <a:close/>
                  <a:moveTo>
                    <a:pt x="129055" y="248851"/>
                  </a:moveTo>
                  <a:cubicBezTo>
                    <a:pt x="164597" y="330134"/>
                    <a:pt x="199815" y="410644"/>
                    <a:pt x="235261" y="491699"/>
                  </a:cubicBezTo>
                  <a:lnTo>
                    <a:pt x="235252" y="491699"/>
                  </a:lnTo>
                  <a:lnTo>
                    <a:pt x="0" y="491699"/>
                  </a:lnTo>
                  <a:cubicBezTo>
                    <a:pt x="43077" y="410635"/>
                    <a:pt x="85890" y="330073"/>
                    <a:pt x="129055" y="248851"/>
                  </a:cubicBezTo>
                  <a:close/>
                  <a:moveTo>
                    <a:pt x="233833" y="172495"/>
                  </a:moveTo>
                  <a:cubicBezTo>
                    <a:pt x="239384" y="173617"/>
                    <a:pt x="243841" y="178755"/>
                    <a:pt x="246777" y="187867"/>
                  </a:cubicBezTo>
                  <a:cubicBezTo>
                    <a:pt x="252297" y="185731"/>
                    <a:pt x="258126" y="184509"/>
                    <a:pt x="263506" y="187595"/>
                  </a:cubicBezTo>
                  <a:cubicBezTo>
                    <a:pt x="266794" y="189485"/>
                    <a:pt x="270064" y="192131"/>
                    <a:pt x="272148" y="195243"/>
                  </a:cubicBezTo>
                  <a:cubicBezTo>
                    <a:pt x="277335" y="202997"/>
                    <a:pt x="275568" y="210856"/>
                    <a:pt x="267392" y="220430"/>
                  </a:cubicBezTo>
                  <a:cubicBezTo>
                    <a:pt x="272737" y="234197"/>
                    <a:pt x="271198" y="243410"/>
                    <a:pt x="262469" y="249951"/>
                  </a:cubicBezTo>
                  <a:cubicBezTo>
                    <a:pt x="253669" y="256544"/>
                    <a:pt x="244069" y="255410"/>
                    <a:pt x="232500" y="246258"/>
                  </a:cubicBezTo>
                  <a:cubicBezTo>
                    <a:pt x="230267" y="257423"/>
                    <a:pt x="224403" y="265230"/>
                    <a:pt x="212429" y="265942"/>
                  </a:cubicBezTo>
                  <a:cubicBezTo>
                    <a:pt x="199999" y="266680"/>
                    <a:pt x="193133" y="259472"/>
                    <a:pt x="189871" y="247894"/>
                  </a:cubicBezTo>
                  <a:cubicBezTo>
                    <a:pt x="181194" y="255041"/>
                    <a:pt x="172043" y="256685"/>
                    <a:pt x="162636" y="250505"/>
                  </a:cubicBezTo>
                  <a:cubicBezTo>
                    <a:pt x="155128" y="245573"/>
                    <a:pt x="152016" y="238118"/>
                    <a:pt x="153493" y="229239"/>
                  </a:cubicBezTo>
                  <a:cubicBezTo>
                    <a:pt x="155146" y="219322"/>
                    <a:pt x="162241" y="213608"/>
                    <a:pt x="175190" y="211190"/>
                  </a:cubicBezTo>
                  <a:lnTo>
                    <a:pt x="175190" y="211199"/>
                  </a:lnTo>
                  <a:cubicBezTo>
                    <a:pt x="174117" y="200764"/>
                    <a:pt x="177678" y="196254"/>
                    <a:pt x="188078" y="194514"/>
                  </a:cubicBezTo>
                  <a:cubicBezTo>
                    <a:pt x="193572" y="180351"/>
                    <a:pt x="201616" y="176281"/>
                    <a:pt x="214328" y="181221"/>
                  </a:cubicBezTo>
                  <a:cubicBezTo>
                    <a:pt x="221638" y="174268"/>
                    <a:pt x="228282" y="171373"/>
                    <a:pt x="233833" y="172495"/>
                  </a:cubicBezTo>
                  <a:close/>
                  <a:moveTo>
                    <a:pt x="445704" y="96685"/>
                  </a:moveTo>
                  <a:cubicBezTo>
                    <a:pt x="453185" y="98382"/>
                    <a:pt x="457159" y="103797"/>
                    <a:pt x="458363" y="110900"/>
                  </a:cubicBezTo>
                  <a:cubicBezTo>
                    <a:pt x="462732" y="110531"/>
                    <a:pt x="466952" y="109494"/>
                    <a:pt x="470970" y="109995"/>
                  </a:cubicBezTo>
                  <a:cubicBezTo>
                    <a:pt x="478592" y="110944"/>
                    <a:pt x="483655" y="115709"/>
                    <a:pt x="486073" y="122970"/>
                  </a:cubicBezTo>
                  <a:cubicBezTo>
                    <a:pt x="488482" y="130206"/>
                    <a:pt x="486407" y="136597"/>
                    <a:pt x="481361" y="141959"/>
                  </a:cubicBezTo>
                  <a:cubicBezTo>
                    <a:pt x="479717" y="143709"/>
                    <a:pt x="479119" y="144702"/>
                    <a:pt x="480315" y="147076"/>
                  </a:cubicBezTo>
                  <a:cubicBezTo>
                    <a:pt x="485361" y="157063"/>
                    <a:pt x="482512" y="168210"/>
                    <a:pt x="473669" y="174285"/>
                  </a:cubicBezTo>
                  <a:cubicBezTo>
                    <a:pt x="464693" y="180447"/>
                    <a:pt x="454231" y="179146"/>
                    <a:pt x="446346" y="170882"/>
                  </a:cubicBezTo>
                  <a:lnTo>
                    <a:pt x="444430" y="169133"/>
                  </a:lnTo>
                  <a:lnTo>
                    <a:pt x="444438" y="169115"/>
                  </a:lnTo>
                  <a:lnTo>
                    <a:pt x="444420" y="169124"/>
                  </a:lnTo>
                  <a:lnTo>
                    <a:pt x="444430" y="169133"/>
                  </a:lnTo>
                  <a:lnTo>
                    <a:pt x="437638" y="184046"/>
                  </a:lnTo>
                  <a:cubicBezTo>
                    <a:pt x="434544" y="187489"/>
                    <a:pt x="430640" y="189392"/>
                    <a:pt x="425985" y="189739"/>
                  </a:cubicBezTo>
                  <a:cubicBezTo>
                    <a:pt x="416570" y="190452"/>
                    <a:pt x="407278" y="188104"/>
                    <a:pt x="401748" y="171797"/>
                  </a:cubicBezTo>
                  <a:cubicBezTo>
                    <a:pt x="392851" y="179190"/>
                    <a:pt x="383313" y="180597"/>
                    <a:pt x="373739" y="173704"/>
                  </a:cubicBezTo>
                  <a:cubicBezTo>
                    <a:pt x="367093" y="168922"/>
                    <a:pt x="363990" y="161915"/>
                    <a:pt x="365467" y="153722"/>
                  </a:cubicBezTo>
                  <a:cubicBezTo>
                    <a:pt x="367577" y="142091"/>
                    <a:pt x="375216" y="136272"/>
                    <a:pt x="386812" y="135419"/>
                  </a:cubicBezTo>
                  <a:cubicBezTo>
                    <a:pt x="386944" y="132658"/>
                    <a:pt x="386671" y="130100"/>
                    <a:pt x="387269" y="127770"/>
                  </a:cubicBezTo>
                  <a:cubicBezTo>
                    <a:pt x="388658" y="122399"/>
                    <a:pt x="392658" y="119735"/>
                    <a:pt x="397862" y="118478"/>
                  </a:cubicBezTo>
                  <a:cubicBezTo>
                    <a:pt x="398917" y="118223"/>
                    <a:pt x="400280" y="117476"/>
                    <a:pt x="400702" y="116579"/>
                  </a:cubicBezTo>
                  <a:cubicBezTo>
                    <a:pt x="406785" y="103674"/>
                    <a:pt x="412842" y="100913"/>
                    <a:pt x="426838" y="105072"/>
                  </a:cubicBezTo>
                  <a:cubicBezTo>
                    <a:pt x="431163" y="98153"/>
                    <a:pt x="437537" y="94830"/>
                    <a:pt x="445704" y="96685"/>
                  </a:cubicBezTo>
                  <a:close/>
                  <a:moveTo>
                    <a:pt x="111384" y="70839"/>
                  </a:moveTo>
                  <a:cubicBezTo>
                    <a:pt x="119243" y="72518"/>
                    <a:pt x="122997" y="78030"/>
                    <a:pt x="124685" y="85749"/>
                  </a:cubicBezTo>
                  <a:cubicBezTo>
                    <a:pt x="135542" y="82162"/>
                    <a:pt x="144975" y="83419"/>
                    <a:pt x="150935" y="94382"/>
                  </a:cubicBezTo>
                  <a:cubicBezTo>
                    <a:pt x="155155" y="102144"/>
                    <a:pt x="153291" y="109775"/>
                    <a:pt x="145195" y="118689"/>
                  </a:cubicBezTo>
                  <a:cubicBezTo>
                    <a:pt x="148571" y="124439"/>
                    <a:pt x="150566" y="130856"/>
                    <a:pt x="147691" y="137265"/>
                  </a:cubicBezTo>
                  <a:cubicBezTo>
                    <a:pt x="145863" y="141344"/>
                    <a:pt x="143032" y="145494"/>
                    <a:pt x="139560" y="148201"/>
                  </a:cubicBezTo>
                  <a:cubicBezTo>
                    <a:pt x="130847" y="154997"/>
                    <a:pt x="121256" y="153415"/>
                    <a:pt x="110505" y="144166"/>
                  </a:cubicBezTo>
                  <a:cubicBezTo>
                    <a:pt x="108588" y="155076"/>
                    <a:pt x="102848" y="162346"/>
                    <a:pt x="91577" y="163990"/>
                  </a:cubicBezTo>
                  <a:cubicBezTo>
                    <a:pt x="85968" y="164808"/>
                    <a:pt x="80439" y="163621"/>
                    <a:pt x="76465" y="159665"/>
                  </a:cubicBezTo>
                  <a:cubicBezTo>
                    <a:pt x="72773" y="155990"/>
                    <a:pt x="70144" y="151252"/>
                    <a:pt x="66927" y="146812"/>
                  </a:cubicBezTo>
                  <a:cubicBezTo>
                    <a:pt x="58936" y="153221"/>
                    <a:pt x="49599" y="154672"/>
                    <a:pt x="40237" y="148219"/>
                  </a:cubicBezTo>
                  <a:cubicBezTo>
                    <a:pt x="32509" y="142891"/>
                    <a:pt x="29705" y="135023"/>
                    <a:pt x="31999" y="125889"/>
                  </a:cubicBezTo>
                  <a:cubicBezTo>
                    <a:pt x="33331" y="120588"/>
                    <a:pt x="35922" y="116751"/>
                    <a:pt x="39546" y="114107"/>
                  </a:cubicBezTo>
                  <a:lnTo>
                    <a:pt x="53284" y="109488"/>
                  </a:lnTo>
                  <a:lnTo>
                    <a:pt x="53274" y="109511"/>
                  </a:lnTo>
                  <a:lnTo>
                    <a:pt x="53292" y="109485"/>
                  </a:lnTo>
                  <a:lnTo>
                    <a:pt x="53284" y="109488"/>
                  </a:lnTo>
                  <a:lnTo>
                    <a:pt x="60219" y="94056"/>
                  </a:lnTo>
                  <a:cubicBezTo>
                    <a:pt x="61503" y="93441"/>
                    <a:pt x="63050" y="93397"/>
                    <a:pt x="64377" y="92852"/>
                  </a:cubicBezTo>
                  <a:cubicBezTo>
                    <a:pt x="65318" y="92465"/>
                    <a:pt x="66522" y="91859"/>
                    <a:pt x="66874" y="91041"/>
                  </a:cubicBezTo>
                  <a:cubicBezTo>
                    <a:pt x="72483" y="77872"/>
                    <a:pt x="79173" y="74786"/>
                    <a:pt x="92878" y="79314"/>
                  </a:cubicBezTo>
                  <a:cubicBezTo>
                    <a:pt x="97292" y="72773"/>
                    <a:pt x="103138" y="69081"/>
                    <a:pt x="111384" y="70839"/>
                  </a:cubicBezTo>
                  <a:close/>
                  <a:moveTo>
                    <a:pt x="276843" y="0"/>
                  </a:moveTo>
                  <a:lnTo>
                    <a:pt x="285063" y="0"/>
                  </a:lnTo>
                  <a:cubicBezTo>
                    <a:pt x="287375" y="2075"/>
                    <a:pt x="288808" y="3956"/>
                    <a:pt x="290707" y="4985"/>
                  </a:cubicBezTo>
                  <a:cubicBezTo>
                    <a:pt x="306856" y="13758"/>
                    <a:pt x="323085" y="22374"/>
                    <a:pt x="340043" y="31428"/>
                  </a:cubicBezTo>
                  <a:cubicBezTo>
                    <a:pt x="335586" y="33591"/>
                    <a:pt x="331630" y="35552"/>
                    <a:pt x="327647" y="37442"/>
                  </a:cubicBezTo>
                  <a:cubicBezTo>
                    <a:pt x="314970" y="43446"/>
                    <a:pt x="302311" y="49477"/>
                    <a:pt x="289573" y="55358"/>
                  </a:cubicBezTo>
                  <a:cubicBezTo>
                    <a:pt x="287331" y="56395"/>
                    <a:pt x="286724" y="57697"/>
                    <a:pt x="286733" y="60061"/>
                  </a:cubicBezTo>
                  <a:cubicBezTo>
                    <a:pt x="286821" y="81441"/>
                    <a:pt x="286751" y="102822"/>
                    <a:pt x="286847" y="124202"/>
                  </a:cubicBezTo>
                  <a:cubicBezTo>
                    <a:pt x="286847" y="126004"/>
                    <a:pt x="287445" y="127947"/>
                    <a:pt x="288263" y="129582"/>
                  </a:cubicBezTo>
                  <a:cubicBezTo>
                    <a:pt x="315340" y="183903"/>
                    <a:pt x="342478" y="238188"/>
                    <a:pt x="369599" y="292474"/>
                  </a:cubicBezTo>
                  <a:cubicBezTo>
                    <a:pt x="370381" y="294039"/>
                    <a:pt x="370918" y="295806"/>
                    <a:pt x="371981" y="297159"/>
                  </a:cubicBezTo>
                  <a:cubicBezTo>
                    <a:pt x="378293" y="305230"/>
                    <a:pt x="376342" y="312386"/>
                    <a:pt x="371647" y="320896"/>
                  </a:cubicBezTo>
                  <a:cubicBezTo>
                    <a:pt x="353722" y="353405"/>
                    <a:pt x="336641" y="386390"/>
                    <a:pt x="319225" y="419172"/>
                  </a:cubicBezTo>
                  <a:cubicBezTo>
                    <a:pt x="307023" y="442144"/>
                    <a:pt x="294698" y="465053"/>
                    <a:pt x="282636" y="488095"/>
                  </a:cubicBezTo>
                  <a:cubicBezTo>
                    <a:pt x="281019" y="491190"/>
                    <a:pt x="279102" y="491699"/>
                    <a:pt x="275911" y="492113"/>
                  </a:cubicBezTo>
                  <a:cubicBezTo>
                    <a:pt x="269371" y="492974"/>
                    <a:pt x="266645" y="490187"/>
                    <a:pt x="264184" y="484385"/>
                  </a:cubicBezTo>
                  <a:cubicBezTo>
                    <a:pt x="250259" y="451585"/>
                    <a:pt x="235902" y="418970"/>
                    <a:pt x="221626" y="386328"/>
                  </a:cubicBezTo>
                  <a:cubicBezTo>
                    <a:pt x="209863" y="359419"/>
                    <a:pt x="198048" y="332526"/>
                    <a:pt x="186136" y="305687"/>
                  </a:cubicBezTo>
                  <a:cubicBezTo>
                    <a:pt x="184835" y="302751"/>
                    <a:pt x="184597" y="300342"/>
                    <a:pt x="186338" y="297546"/>
                  </a:cubicBezTo>
                  <a:cubicBezTo>
                    <a:pt x="188333" y="294337"/>
                    <a:pt x="190039" y="290944"/>
                    <a:pt x="191692" y="287542"/>
                  </a:cubicBezTo>
                  <a:cubicBezTo>
                    <a:pt x="192650" y="285555"/>
                    <a:pt x="193661" y="285203"/>
                    <a:pt x="195815" y="285959"/>
                  </a:cubicBezTo>
                  <a:cubicBezTo>
                    <a:pt x="211920" y="291639"/>
                    <a:pt x="226540" y="288817"/>
                    <a:pt x="239823" y="278118"/>
                  </a:cubicBezTo>
                  <a:cubicBezTo>
                    <a:pt x="241186" y="277019"/>
                    <a:pt x="243524" y="276667"/>
                    <a:pt x="245388" y="276746"/>
                  </a:cubicBezTo>
                  <a:cubicBezTo>
                    <a:pt x="266935" y="277590"/>
                    <a:pt x="283419" y="267603"/>
                    <a:pt x="290461" y="248254"/>
                  </a:cubicBezTo>
                  <a:cubicBezTo>
                    <a:pt x="292544" y="242531"/>
                    <a:pt x="292368" y="235999"/>
                    <a:pt x="293239" y="229837"/>
                  </a:cubicBezTo>
                  <a:cubicBezTo>
                    <a:pt x="293696" y="226584"/>
                    <a:pt x="293634" y="223129"/>
                    <a:pt x="294768" y="220131"/>
                  </a:cubicBezTo>
                  <a:cubicBezTo>
                    <a:pt x="304192" y="195050"/>
                    <a:pt x="289168" y="168465"/>
                    <a:pt x="262821" y="163850"/>
                  </a:cubicBezTo>
                  <a:cubicBezTo>
                    <a:pt x="261555" y="163630"/>
                    <a:pt x="260316" y="163191"/>
                    <a:pt x="258215" y="162628"/>
                  </a:cubicBezTo>
                  <a:lnTo>
                    <a:pt x="258188" y="162619"/>
                  </a:lnTo>
                  <a:cubicBezTo>
                    <a:pt x="262338" y="154777"/>
                    <a:pt x="266144" y="147578"/>
                    <a:pt x="269960" y="140378"/>
                  </a:cubicBezTo>
                  <a:cubicBezTo>
                    <a:pt x="270373" y="139604"/>
                    <a:pt x="270751" y="138795"/>
                    <a:pt x="271243" y="138083"/>
                  </a:cubicBezTo>
                  <a:cubicBezTo>
                    <a:pt x="276149" y="131068"/>
                    <a:pt x="277054" y="123279"/>
                    <a:pt x="276975" y="114839"/>
                  </a:cubicBezTo>
                  <a:cubicBezTo>
                    <a:pt x="276667" y="78409"/>
                    <a:pt x="276843" y="41978"/>
                    <a:pt x="276843" y="5547"/>
                  </a:cubicBezTo>
                  <a:cubicBezTo>
                    <a:pt x="276843" y="3807"/>
                    <a:pt x="276843" y="2075"/>
                    <a:pt x="276843" y="0"/>
                  </a:cubicBezTo>
                  <a:close/>
                </a:path>
              </a:pathLst>
            </a:custGeom>
            <a:solidFill>
              <a:schemeClr val="bg1"/>
            </a:solidFill>
            <a:ln w="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9A99A3-C029-3867-613E-482D71AEBC9E}"/>
                </a:ext>
              </a:extLst>
            </p:cNvPr>
            <p:cNvSpPr txBox="1"/>
            <p:nvPr/>
          </p:nvSpPr>
          <p:spPr>
            <a:xfrm>
              <a:off x="3156143" y="5038419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</a:rPr>
                <a:t>Market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1A433F1-26F3-540C-B57E-763E4C189F39}"/>
                </a:ext>
              </a:extLst>
            </p:cNvPr>
            <p:cNvSpPr/>
            <p:nvPr/>
          </p:nvSpPr>
          <p:spPr>
            <a:xfrm>
              <a:off x="3331170" y="4664205"/>
              <a:ext cx="594076" cy="361370"/>
            </a:xfrm>
            <a:custGeom>
              <a:avLst/>
              <a:gdLst>
                <a:gd name="connsiteX0" fmla="*/ 0 w 594076"/>
                <a:gd name="connsiteY0" fmla="*/ 346753 h 361370"/>
                <a:gd name="connsiteX1" fmla="*/ 594076 w 594076"/>
                <a:gd name="connsiteY1" fmla="*/ 346753 h 361370"/>
                <a:gd name="connsiteX2" fmla="*/ 594076 w 594076"/>
                <a:gd name="connsiteY2" fmla="*/ 361370 h 361370"/>
                <a:gd name="connsiteX3" fmla="*/ 0 w 594076"/>
                <a:gd name="connsiteY3" fmla="*/ 361370 h 361370"/>
                <a:gd name="connsiteX4" fmla="*/ 320662 w 594076"/>
                <a:gd name="connsiteY4" fmla="*/ 239241 h 361370"/>
                <a:gd name="connsiteX5" fmla="*/ 318107 w 594076"/>
                <a:gd name="connsiteY5" fmla="*/ 242117 h 361370"/>
                <a:gd name="connsiteX6" fmla="*/ 301661 w 594076"/>
                <a:gd name="connsiteY6" fmla="*/ 309256 h 361370"/>
                <a:gd name="connsiteX7" fmla="*/ 298563 w 594076"/>
                <a:gd name="connsiteY7" fmla="*/ 322440 h 361370"/>
                <a:gd name="connsiteX8" fmla="*/ 304144 w 594076"/>
                <a:gd name="connsiteY8" fmla="*/ 322440 h 361370"/>
                <a:gd name="connsiteX9" fmla="*/ 324580 w 594076"/>
                <a:gd name="connsiteY9" fmla="*/ 239356 h 361370"/>
                <a:gd name="connsiteX10" fmla="*/ 320662 w 594076"/>
                <a:gd name="connsiteY10" fmla="*/ 239241 h 361370"/>
                <a:gd name="connsiteX11" fmla="*/ 292869 w 594076"/>
                <a:gd name="connsiteY11" fmla="*/ 239224 h 361370"/>
                <a:gd name="connsiteX12" fmla="*/ 288986 w 594076"/>
                <a:gd name="connsiteY12" fmla="*/ 242394 h 361370"/>
                <a:gd name="connsiteX13" fmla="*/ 270122 w 594076"/>
                <a:gd name="connsiteY13" fmla="*/ 319164 h 361370"/>
                <a:gd name="connsiteX14" fmla="*/ 269594 w 594076"/>
                <a:gd name="connsiteY14" fmla="*/ 322579 h 361370"/>
                <a:gd name="connsiteX15" fmla="*/ 277414 w 594076"/>
                <a:gd name="connsiteY15" fmla="*/ 322618 h 361370"/>
                <a:gd name="connsiteX16" fmla="*/ 281410 w 594076"/>
                <a:gd name="connsiteY16" fmla="*/ 319580 h 361370"/>
                <a:gd name="connsiteX17" fmla="*/ 295042 w 594076"/>
                <a:gd name="connsiteY17" fmla="*/ 263920 h 361370"/>
                <a:gd name="connsiteX18" fmla="*/ 301106 w 594076"/>
                <a:gd name="connsiteY18" fmla="*/ 239277 h 361370"/>
                <a:gd name="connsiteX19" fmla="*/ 292869 w 594076"/>
                <a:gd name="connsiteY19" fmla="*/ 239224 h 361370"/>
                <a:gd name="connsiteX20" fmla="*/ 404658 w 594076"/>
                <a:gd name="connsiteY20" fmla="*/ 238967 h 361370"/>
                <a:gd name="connsiteX21" fmla="*/ 541096 w 594076"/>
                <a:gd name="connsiteY21" fmla="*/ 238967 h 361370"/>
                <a:gd name="connsiteX22" fmla="*/ 541096 w 594076"/>
                <a:gd name="connsiteY22" fmla="*/ 283247 h 361370"/>
                <a:gd name="connsiteX23" fmla="*/ 404658 w 594076"/>
                <a:gd name="connsiteY23" fmla="*/ 283247 h 361370"/>
                <a:gd name="connsiteX24" fmla="*/ 52866 w 594076"/>
                <a:gd name="connsiteY24" fmla="*/ 238967 h 361370"/>
                <a:gd name="connsiteX25" fmla="*/ 189641 w 594076"/>
                <a:gd name="connsiteY25" fmla="*/ 238967 h 361370"/>
                <a:gd name="connsiteX26" fmla="*/ 189641 w 594076"/>
                <a:gd name="connsiteY26" fmla="*/ 283247 h 361370"/>
                <a:gd name="connsiteX27" fmla="*/ 52866 w 594076"/>
                <a:gd name="connsiteY27" fmla="*/ 283247 h 361370"/>
                <a:gd name="connsiteX28" fmla="*/ 259019 w 594076"/>
                <a:gd name="connsiteY28" fmla="*/ 232989 h 361370"/>
                <a:gd name="connsiteX29" fmla="*/ 334943 w 594076"/>
                <a:gd name="connsiteY29" fmla="*/ 233029 h 361370"/>
                <a:gd name="connsiteX30" fmla="*/ 338457 w 594076"/>
                <a:gd name="connsiteY30" fmla="*/ 235803 h 361370"/>
                <a:gd name="connsiteX31" fmla="*/ 338384 w 594076"/>
                <a:gd name="connsiteY31" fmla="*/ 326581 h 361370"/>
                <a:gd name="connsiteX32" fmla="*/ 338219 w 594076"/>
                <a:gd name="connsiteY32" fmla="*/ 328510 h 361370"/>
                <a:gd name="connsiteX33" fmla="*/ 255551 w 594076"/>
                <a:gd name="connsiteY33" fmla="*/ 328510 h 361370"/>
                <a:gd name="connsiteX34" fmla="*/ 255551 w 594076"/>
                <a:gd name="connsiteY34" fmla="*/ 325254 h 361370"/>
                <a:gd name="connsiteX35" fmla="*/ 255492 w 594076"/>
                <a:gd name="connsiteY35" fmla="*/ 236457 h 361370"/>
                <a:gd name="connsiteX36" fmla="*/ 259019 w 594076"/>
                <a:gd name="connsiteY36" fmla="*/ 232989 h 361370"/>
                <a:gd name="connsiteX37" fmla="*/ 46742 w 594076"/>
                <a:gd name="connsiteY37" fmla="*/ 232929 h 361370"/>
                <a:gd name="connsiteX38" fmla="*/ 46742 w 594076"/>
                <a:gd name="connsiteY38" fmla="*/ 289508 h 361370"/>
                <a:gd name="connsiteX39" fmla="*/ 195631 w 594076"/>
                <a:gd name="connsiteY39" fmla="*/ 289508 h 361370"/>
                <a:gd name="connsiteX40" fmla="*/ 195631 w 594076"/>
                <a:gd name="connsiteY40" fmla="*/ 232929 h 361370"/>
                <a:gd name="connsiteX41" fmla="*/ 398344 w 594076"/>
                <a:gd name="connsiteY41" fmla="*/ 232890 h 361370"/>
                <a:gd name="connsiteX42" fmla="*/ 398344 w 594076"/>
                <a:gd name="connsiteY42" fmla="*/ 289494 h 361370"/>
                <a:gd name="connsiteX43" fmla="*/ 547312 w 594076"/>
                <a:gd name="connsiteY43" fmla="*/ 289494 h 361370"/>
                <a:gd name="connsiteX44" fmla="*/ 547312 w 594076"/>
                <a:gd name="connsiteY44" fmla="*/ 232890 h 361370"/>
                <a:gd name="connsiteX45" fmla="*/ 243847 w 594076"/>
                <a:gd name="connsiteY45" fmla="*/ 220446 h 361370"/>
                <a:gd name="connsiteX46" fmla="*/ 243847 w 594076"/>
                <a:gd name="connsiteY46" fmla="*/ 334316 h 361370"/>
                <a:gd name="connsiteX47" fmla="*/ 350174 w 594076"/>
                <a:gd name="connsiteY47" fmla="*/ 334316 h 361370"/>
                <a:gd name="connsiteX48" fmla="*/ 350174 w 594076"/>
                <a:gd name="connsiteY48" fmla="*/ 220446 h 361370"/>
                <a:gd name="connsiteX49" fmla="*/ 52819 w 594076"/>
                <a:gd name="connsiteY49" fmla="*/ 149919 h 361370"/>
                <a:gd name="connsiteX50" fmla="*/ 189508 w 594076"/>
                <a:gd name="connsiteY50" fmla="*/ 149919 h 361370"/>
                <a:gd name="connsiteX51" fmla="*/ 189508 w 594076"/>
                <a:gd name="connsiteY51" fmla="*/ 194384 h 361370"/>
                <a:gd name="connsiteX52" fmla="*/ 52819 w 594076"/>
                <a:gd name="connsiteY52" fmla="*/ 194384 h 361370"/>
                <a:gd name="connsiteX53" fmla="*/ 404685 w 594076"/>
                <a:gd name="connsiteY53" fmla="*/ 149846 h 361370"/>
                <a:gd name="connsiteX54" fmla="*/ 541143 w 594076"/>
                <a:gd name="connsiteY54" fmla="*/ 149846 h 361370"/>
                <a:gd name="connsiteX55" fmla="*/ 541143 w 594076"/>
                <a:gd name="connsiteY55" fmla="*/ 194278 h 361370"/>
                <a:gd name="connsiteX56" fmla="*/ 404685 w 594076"/>
                <a:gd name="connsiteY56" fmla="*/ 194278 h 361370"/>
                <a:gd name="connsiteX57" fmla="*/ 228683 w 594076"/>
                <a:gd name="connsiteY57" fmla="*/ 149793 h 361370"/>
                <a:gd name="connsiteX58" fmla="*/ 365392 w 594076"/>
                <a:gd name="connsiteY58" fmla="*/ 149793 h 361370"/>
                <a:gd name="connsiteX59" fmla="*/ 365392 w 594076"/>
                <a:gd name="connsiteY59" fmla="*/ 194324 h 361370"/>
                <a:gd name="connsiteX60" fmla="*/ 228683 w 594076"/>
                <a:gd name="connsiteY60" fmla="*/ 194324 h 361370"/>
                <a:gd name="connsiteX61" fmla="*/ 46848 w 594076"/>
                <a:gd name="connsiteY61" fmla="*/ 143901 h 361370"/>
                <a:gd name="connsiteX62" fmla="*/ 46848 w 594076"/>
                <a:gd name="connsiteY62" fmla="*/ 200493 h 361370"/>
                <a:gd name="connsiteX63" fmla="*/ 195625 w 594076"/>
                <a:gd name="connsiteY63" fmla="*/ 200493 h 361370"/>
                <a:gd name="connsiteX64" fmla="*/ 195625 w 594076"/>
                <a:gd name="connsiteY64" fmla="*/ 143901 h 361370"/>
                <a:gd name="connsiteX65" fmla="*/ 398337 w 594076"/>
                <a:gd name="connsiteY65" fmla="*/ 143848 h 361370"/>
                <a:gd name="connsiteX66" fmla="*/ 398337 w 594076"/>
                <a:gd name="connsiteY66" fmla="*/ 200486 h 361370"/>
                <a:gd name="connsiteX67" fmla="*/ 547325 w 594076"/>
                <a:gd name="connsiteY67" fmla="*/ 200486 h 361370"/>
                <a:gd name="connsiteX68" fmla="*/ 547325 w 594076"/>
                <a:gd name="connsiteY68" fmla="*/ 143848 h 361370"/>
                <a:gd name="connsiteX69" fmla="*/ 222645 w 594076"/>
                <a:gd name="connsiteY69" fmla="*/ 143848 h 361370"/>
                <a:gd name="connsiteX70" fmla="*/ 222645 w 594076"/>
                <a:gd name="connsiteY70" fmla="*/ 200427 h 361370"/>
                <a:gd name="connsiteX71" fmla="*/ 371534 w 594076"/>
                <a:gd name="connsiteY71" fmla="*/ 200427 h 361370"/>
                <a:gd name="connsiteX72" fmla="*/ 371534 w 594076"/>
                <a:gd name="connsiteY72" fmla="*/ 143848 h 361370"/>
                <a:gd name="connsiteX73" fmla="*/ 463502 w 594076"/>
                <a:gd name="connsiteY73" fmla="*/ 74437 h 361370"/>
                <a:gd name="connsiteX74" fmla="*/ 578943 w 594076"/>
                <a:gd name="connsiteY74" fmla="*/ 74437 h 361370"/>
                <a:gd name="connsiteX75" fmla="*/ 578943 w 594076"/>
                <a:gd name="connsiteY75" fmla="*/ 340234 h 361370"/>
                <a:gd name="connsiteX76" fmla="*/ 15032 w 594076"/>
                <a:gd name="connsiteY76" fmla="*/ 340234 h 361370"/>
                <a:gd name="connsiteX77" fmla="*/ 15032 w 594076"/>
                <a:gd name="connsiteY77" fmla="*/ 74523 h 361370"/>
                <a:gd name="connsiteX78" fmla="*/ 130374 w 594076"/>
                <a:gd name="connsiteY78" fmla="*/ 74523 h 361370"/>
                <a:gd name="connsiteX79" fmla="*/ 130374 w 594076"/>
                <a:gd name="connsiteY79" fmla="*/ 113756 h 361370"/>
                <a:gd name="connsiteX80" fmla="*/ 463502 w 594076"/>
                <a:gd name="connsiteY80" fmla="*/ 113756 h 361370"/>
                <a:gd name="connsiteX81" fmla="*/ 463594 w 594076"/>
                <a:gd name="connsiteY81" fmla="*/ 42859 h 361370"/>
                <a:gd name="connsiteX82" fmla="*/ 590594 w 594076"/>
                <a:gd name="connsiteY82" fmla="*/ 42859 h 361370"/>
                <a:gd name="connsiteX83" fmla="*/ 590594 w 594076"/>
                <a:gd name="connsiteY83" fmla="*/ 67931 h 361370"/>
                <a:gd name="connsiteX84" fmla="*/ 463594 w 594076"/>
                <a:gd name="connsiteY84" fmla="*/ 67931 h 361370"/>
                <a:gd name="connsiteX85" fmla="*/ 3249 w 594076"/>
                <a:gd name="connsiteY85" fmla="*/ 42833 h 361370"/>
                <a:gd name="connsiteX86" fmla="*/ 130249 w 594076"/>
                <a:gd name="connsiteY86" fmla="*/ 42833 h 361370"/>
                <a:gd name="connsiteX87" fmla="*/ 130249 w 594076"/>
                <a:gd name="connsiteY87" fmla="*/ 67958 h 361370"/>
                <a:gd name="connsiteX88" fmla="*/ 3249 w 594076"/>
                <a:gd name="connsiteY88" fmla="*/ 67958 h 361370"/>
                <a:gd name="connsiteX89" fmla="*/ 286608 w 594076"/>
                <a:gd name="connsiteY89" fmla="*/ 40964 h 361370"/>
                <a:gd name="connsiteX90" fmla="*/ 295168 w 594076"/>
                <a:gd name="connsiteY90" fmla="*/ 42866 h 361370"/>
                <a:gd name="connsiteX91" fmla="*/ 295511 w 594076"/>
                <a:gd name="connsiteY91" fmla="*/ 49861 h 361370"/>
                <a:gd name="connsiteX92" fmla="*/ 286608 w 594076"/>
                <a:gd name="connsiteY92" fmla="*/ 52384 h 361370"/>
                <a:gd name="connsiteX93" fmla="*/ 246582 w 594076"/>
                <a:gd name="connsiteY93" fmla="*/ 39391 h 361370"/>
                <a:gd name="connsiteX94" fmla="*/ 252771 w 594076"/>
                <a:gd name="connsiteY94" fmla="*/ 59470 h 361370"/>
                <a:gd name="connsiteX95" fmla="*/ 240585 w 594076"/>
                <a:gd name="connsiteY95" fmla="*/ 59470 h 361370"/>
                <a:gd name="connsiteX96" fmla="*/ 246582 w 594076"/>
                <a:gd name="connsiteY96" fmla="*/ 39391 h 361370"/>
                <a:gd name="connsiteX97" fmla="*/ 395068 w 594076"/>
                <a:gd name="connsiteY97" fmla="*/ 31162 h 361370"/>
                <a:gd name="connsiteX98" fmla="*/ 395068 w 594076"/>
                <a:gd name="connsiteY98" fmla="*/ 41908 h 361370"/>
                <a:gd name="connsiteX99" fmla="*/ 405319 w 594076"/>
                <a:gd name="connsiteY99" fmla="*/ 41908 h 361370"/>
                <a:gd name="connsiteX100" fmla="*/ 405319 w 594076"/>
                <a:gd name="connsiteY100" fmla="*/ 76783 h 361370"/>
                <a:gd name="connsiteX101" fmla="*/ 417954 w 594076"/>
                <a:gd name="connsiteY101" fmla="*/ 76783 h 361370"/>
                <a:gd name="connsiteX102" fmla="*/ 417954 w 594076"/>
                <a:gd name="connsiteY102" fmla="*/ 41882 h 361370"/>
                <a:gd name="connsiteX103" fmla="*/ 428034 w 594076"/>
                <a:gd name="connsiteY103" fmla="*/ 41882 h 361370"/>
                <a:gd name="connsiteX104" fmla="*/ 428034 w 594076"/>
                <a:gd name="connsiteY104" fmla="*/ 31162 h 361370"/>
                <a:gd name="connsiteX105" fmla="*/ 362572 w 594076"/>
                <a:gd name="connsiteY105" fmla="*/ 31123 h 361370"/>
                <a:gd name="connsiteX106" fmla="*/ 362572 w 594076"/>
                <a:gd name="connsiteY106" fmla="*/ 76816 h 361370"/>
                <a:gd name="connsiteX107" fmla="*/ 390101 w 594076"/>
                <a:gd name="connsiteY107" fmla="*/ 76816 h 361370"/>
                <a:gd name="connsiteX108" fmla="*/ 390101 w 594076"/>
                <a:gd name="connsiteY108" fmla="*/ 66426 h 361370"/>
                <a:gd name="connsiteX109" fmla="*/ 374712 w 594076"/>
                <a:gd name="connsiteY109" fmla="*/ 66426 h 361370"/>
                <a:gd name="connsiteX110" fmla="*/ 374712 w 594076"/>
                <a:gd name="connsiteY110" fmla="*/ 58916 h 361370"/>
                <a:gd name="connsiteX111" fmla="*/ 389454 w 594076"/>
                <a:gd name="connsiteY111" fmla="*/ 58916 h 361370"/>
                <a:gd name="connsiteX112" fmla="*/ 389454 w 594076"/>
                <a:gd name="connsiteY112" fmla="*/ 48870 h 361370"/>
                <a:gd name="connsiteX113" fmla="*/ 374712 w 594076"/>
                <a:gd name="connsiteY113" fmla="*/ 48870 h 361370"/>
                <a:gd name="connsiteX114" fmla="*/ 374712 w 594076"/>
                <a:gd name="connsiteY114" fmla="*/ 40786 h 361370"/>
                <a:gd name="connsiteX115" fmla="*/ 390214 w 594076"/>
                <a:gd name="connsiteY115" fmla="*/ 40786 h 361370"/>
                <a:gd name="connsiteX116" fmla="*/ 390214 w 594076"/>
                <a:gd name="connsiteY116" fmla="*/ 31123 h 361370"/>
                <a:gd name="connsiteX117" fmla="*/ 357361 w 594076"/>
                <a:gd name="connsiteY117" fmla="*/ 30852 h 361370"/>
                <a:gd name="connsiteX118" fmla="*/ 345141 w 594076"/>
                <a:gd name="connsiteY118" fmla="*/ 30951 h 361370"/>
                <a:gd name="connsiteX119" fmla="*/ 341225 w 594076"/>
                <a:gd name="connsiteY119" fmla="*/ 33025 h 361370"/>
                <a:gd name="connsiteX120" fmla="*/ 330135 w 594076"/>
                <a:gd name="connsiteY120" fmla="*/ 49015 h 361370"/>
                <a:gd name="connsiteX121" fmla="*/ 328068 w 594076"/>
                <a:gd name="connsiteY121" fmla="*/ 51433 h 361370"/>
                <a:gd name="connsiteX122" fmla="*/ 328068 w 594076"/>
                <a:gd name="connsiteY122" fmla="*/ 31149 h 361370"/>
                <a:gd name="connsiteX123" fmla="*/ 315835 w 594076"/>
                <a:gd name="connsiteY123" fmla="*/ 31149 h 361370"/>
                <a:gd name="connsiteX124" fmla="*/ 315835 w 594076"/>
                <a:gd name="connsiteY124" fmla="*/ 76842 h 361370"/>
                <a:gd name="connsiteX125" fmla="*/ 328272 w 594076"/>
                <a:gd name="connsiteY125" fmla="*/ 76842 h 361370"/>
                <a:gd name="connsiteX126" fmla="*/ 328272 w 594076"/>
                <a:gd name="connsiteY126" fmla="*/ 57476 h 361370"/>
                <a:gd name="connsiteX127" fmla="*/ 328272 w 594076"/>
                <a:gd name="connsiteY127" fmla="*/ 57470 h 361370"/>
                <a:gd name="connsiteX128" fmla="*/ 328933 w 594076"/>
                <a:gd name="connsiteY128" fmla="*/ 57311 h 361370"/>
                <a:gd name="connsiteX129" fmla="*/ 341324 w 594076"/>
                <a:gd name="connsiteY129" fmla="*/ 74676 h 361370"/>
                <a:gd name="connsiteX130" fmla="*/ 343550 w 594076"/>
                <a:gd name="connsiteY130" fmla="*/ 76855 h 361370"/>
                <a:gd name="connsiteX131" fmla="*/ 358781 w 594076"/>
                <a:gd name="connsiteY131" fmla="*/ 76954 h 361370"/>
                <a:gd name="connsiteX132" fmla="*/ 340320 w 594076"/>
                <a:gd name="connsiteY132" fmla="*/ 53388 h 361370"/>
                <a:gd name="connsiteX133" fmla="*/ 357361 w 594076"/>
                <a:gd name="connsiteY133" fmla="*/ 30852 h 361370"/>
                <a:gd name="connsiteX134" fmla="*/ 241761 w 594076"/>
                <a:gd name="connsiteY134" fmla="*/ 30819 h 361370"/>
                <a:gd name="connsiteX135" fmla="*/ 237540 w 594076"/>
                <a:gd name="connsiteY135" fmla="*/ 33758 h 361370"/>
                <a:gd name="connsiteX136" fmla="*/ 228108 w 594076"/>
                <a:gd name="connsiteY136" fmla="*/ 61486 h 361370"/>
                <a:gd name="connsiteX137" fmla="*/ 222765 w 594076"/>
                <a:gd name="connsiteY137" fmla="*/ 77001 h 361370"/>
                <a:gd name="connsiteX138" fmla="*/ 222765 w 594076"/>
                <a:gd name="connsiteY138" fmla="*/ 77007 h 361370"/>
                <a:gd name="connsiteX139" fmla="*/ 229779 w 594076"/>
                <a:gd name="connsiteY139" fmla="*/ 77007 h 361370"/>
                <a:gd name="connsiteX140" fmla="*/ 236867 w 594076"/>
                <a:gd name="connsiteY140" fmla="*/ 71657 h 361370"/>
                <a:gd name="connsiteX141" fmla="*/ 240849 w 594076"/>
                <a:gd name="connsiteY141" fmla="*/ 68526 h 361370"/>
                <a:gd name="connsiteX142" fmla="*/ 248762 w 594076"/>
                <a:gd name="connsiteY142" fmla="*/ 68586 h 361370"/>
                <a:gd name="connsiteX143" fmla="*/ 257256 w 594076"/>
                <a:gd name="connsiteY143" fmla="*/ 74755 h 361370"/>
                <a:gd name="connsiteX144" fmla="*/ 259072 w 594076"/>
                <a:gd name="connsiteY144" fmla="*/ 76888 h 361370"/>
                <a:gd name="connsiteX145" fmla="*/ 270103 w 594076"/>
                <a:gd name="connsiteY145" fmla="*/ 76987 h 361370"/>
                <a:gd name="connsiteX146" fmla="*/ 269000 w 594076"/>
                <a:gd name="connsiteY146" fmla="*/ 73374 h 361370"/>
                <a:gd name="connsiteX147" fmla="*/ 257738 w 594076"/>
                <a:gd name="connsiteY147" fmla="*/ 40713 h 361370"/>
                <a:gd name="connsiteX148" fmla="*/ 253967 w 594076"/>
                <a:gd name="connsiteY148" fmla="*/ 31525 h 361370"/>
                <a:gd name="connsiteX149" fmla="*/ 243736 w 594076"/>
                <a:gd name="connsiteY149" fmla="*/ 30832 h 361370"/>
                <a:gd name="connsiteX150" fmla="*/ 241761 w 594076"/>
                <a:gd name="connsiteY150" fmla="*/ 30819 h 361370"/>
                <a:gd name="connsiteX151" fmla="*/ 205255 w 594076"/>
                <a:gd name="connsiteY151" fmla="*/ 30806 h 361370"/>
                <a:gd name="connsiteX152" fmla="*/ 201147 w 594076"/>
                <a:gd name="connsiteY152" fmla="*/ 33798 h 361370"/>
                <a:gd name="connsiteX153" fmla="*/ 193650 w 594076"/>
                <a:gd name="connsiteY153" fmla="*/ 59141 h 361370"/>
                <a:gd name="connsiteX154" fmla="*/ 192944 w 594076"/>
                <a:gd name="connsiteY154" fmla="*/ 56988 h 361370"/>
                <a:gd name="connsiteX155" fmla="*/ 185923 w 594076"/>
                <a:gd name="connsiteY155" fmla="*/ 33315 h 361370"/>
                <a:gd name="connsiteX156" fmla="*/ 183545 w 594076"/>
                <a:gd name="connsiteY156" fmla="*/ 30957 h 361370"/>
                <a:gd name="connsiteX157" fmla="*/ 172799 w 594076"/>
                <a:gd name="connsiteY157" fmla="*/ 30845 h 361370"/>
                <a:gd name="connsiteX158" fmla="*/ 165771 w 594076"/>
                <a:gd name="connsiteY158" fmla="*/ 76783 h 361370"/>
                <a:gd name="connsiteX159" fmla="*/ 177514 w 594076"/>
                <a:gd name="connsiteY159" fmla="*/ 76783 h 361370"/>
                <a:gd name="connsiteX160" fmla="*/ 181055 w 594076"/>
                <a:gd name="connsiteY160" fmla="*/ 49412 h 361370"/>
                <a:gd name="connsiteX161" fmla="*/ 181484 w 594076"/>
                <a:gd name="connsiteY161" fmla="*/ 49379 h 361370"/>
                <a:gd name="connsiteX162" fmla="*/ 189476 w 594076"/>
                <a:gd name="connsiteY162" fmla="*/ 77001 h 361370"/>
                <a:gd name="connsiteX163" fmla="*/ 189476 w 594076"/>
                <a:gd name="connsiteY163" fmla="*/ 76987 h 361370"/>
                <a:gd name="connsiteX164" fmla="*/ 194833 w 594076"/>
                <a:gd name="connsiteY164" fmla="*/ 77027 h 361370"/>
                <a:gd name="connsiteX165" fmla="*/ 198848 w 594076"/>
                <a:gd name="connsiteY165" fmla="*/ 73995 h 361370"/>
                <a:gd name="connsiteX166" fmla="*/ 204786 w 594076"/>
                <a:gd name="connsiteY166" fmla="*/ 53091 h 361370"/>
                <a:gd name="connsiteX167" fmla="*/ 206061 w 594076"/>
                <a:gd name="connsiteY167" fmla="*/ 48883 h 361370"/>
                <a:gd name="connsiteX168" fmla="*/ 209714 w 594076"/>
                <a:gd name="connsiteY168" fmla="*/ 76783 h 361370"/>
                <a:gd name="connsiteX169" fmla="*/ 221616 w 594076"/>
                <a:gd name="connsiteY169" fmla="*/ 76783 h 361370"/>
                <a:gd name="connsiteX170" fmla="*/ 214377 w 594076"/>
                <a:gd name="connsiteY170" fmla="*/ 30852 h 361370"/>
                <a:gd name="connsiteX171" fmla="*/ 205255 w 594076"/>
                <a:gd name="connsiteY171" fmla="*/ 30806 h 361370"/>
                <a:gd name="connsiteX172" fmla="*/ 274733 w 594076"/>
                <a:gd name="connsiteY172" fmla="*/ 30515 h 361370"/>
                <a:gd name="connsiteX173" fmla="*/ 274726 w 594076"/>
                <a:gd name="connsiteY173" fmla="*/ 30521 h 361370"/>
                <a:gd name="connsiteX174" fmla="*/ 274733 w 594076"/>
                <a:gd name="connsiteY174" fmla="*/ 30521 h 361370"/>
                <a:gd name="connsiteX175" fmla="*/ 274733 w 594076"/>
                <a:gd name="connsiteY175" fmla="*/ 76736 h 361370"/>
                <a:gd name="connsiteX176" fmla="*/ 286628 w 594076"/>
                <a:gd name="connsiteY176" fmla="*/ 76736 h 361370"/>
                <a:gd name="connsiteX177" fmla="*/ 286628 w 594076"/>
                <a:gd name="connsiteY177" fmla="*/ 59398 h 361370"/>
                <a:gd name="connsiteX178" fmla="*/ 295809 w 594076"/>
                <a:gd name="connsiteY178" fmla="*/ 74960 h 361370"/>
                <a:gd name="connsiteX179" fmla="*/ 297764 w 594076"/>
                <a:gd name="connsiteY179" fmla="*/ 76888 h 361370"/>
                <a:gd name="connsiteX180" fmla="*/ 311007 w 594076"/>
                <a:gd name="connsiteY180" fmla="*/ 76981 h 361370"/>
                <a:gd name="connsiteX181" fmla="*/ 298709 w 594076"/>
                <a:gd name="connsiteY181" fmla="*/ 58639 h 361370"/>
                <a:gd name="connsiteX182" fmla="*/ 300347 w 594076"/>
                <a:gd name="connsiteY182" fmla="*/ 57906 h 361370"/>
                <a:gd name="connsiteX183" fmla="*/ 308788 w 594076"/>
                <a:gd name="connsiteY183" fmla="*/ 44134 h 361370"/>
                <a:gd name="connsiteX184" fmla="*/ 298160 w 594076"/>
                <a:gd name="connsiteY184" fmla="*/ 31704 h 361370"/>
                <a:gd name="connsiteX185" fmla="*/ 274733 w 594076"/>
                <a:gd name="connsiteY185" fmla="*/ 30521 h 361370"/>
                <a:gd name="connsiteX186" fmla="*/ 463535 w 594076"/>
                <a:gd name="connsiteY186" fmla="*/ 11902 h 361370"/>
                <a:gd name="connsiteX187" fmla="*/ 548831 w 594076"/>
                <a:gd name="connsiteY187" fmla="*/ 11902 h 361370"/>
                <a:gd name="connsiteX188" fmla="*/ 548831 w 594076"/>
                <a:gd name="connsiteY188" fmla="*/ 36565 h 361370"/>
                <a:gd name="connsiteX189" fmla="*/ 463535 w 594076"/>
                <a:gd name="connsiteY189" fmla="*/ 36565 h 361370"/>
                <a:gd name="connsiteX190" fmla="*/ 44847 w 594076"/>
                <a:gd name="connsiteY190" fmla="*/ 11816 h 361370"/>
                <a:gd name="connsiteX191" fmla="*/ 130236 w 594076"/>
                <a:gd name="connsiteY191" fmla="*/ 11816 h 361370"/>
                <a:gd name="connsiteX192" fmla="*/ 130236 w 594076"/>
                <a:gd name="connsiteY192" fmla="*/ 36538 h 361370"/>
                <a:gd name="connsiteX193" fmla="*/ 44847 w 594076"/>
                <a:gd name="connsiteY193" fmla="*/ 36538 h 361370"/>
                <a:gd name="connsiteX194" fmla="*/ 136610 w 594076"/>
                <a:gd name="connsiteY194" fmla="*/ 0 h 361370"/>
                <a:gd name="connsiteX195" fmla="*/ 457234 w 594076"/>
                <a:gd name="connsiteY195" fmla="*/ 0 h 361370"/>
                <a:gd name="connsiteX196" fmla="*/ 457234 w 594076"/>
                <a:gd name="connsiteY196" fmla="*/ 107727 h 361370"/>
                <a:gd name="connsiteX197" fmla="*/ 136610 w 594076"/>
                <a:gd name="connsiteY197" fmla="*/ 107727 h 36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594076" h="361370">
                  <a:moveTo>
                    <a:pt x="0" y="346753"/>
                  </a:moveTo>
                  <a:lnTo>
                    <a:pt x="594076" y="346753"/>
                  </a:lnTo>
                  <a:lnTo>
                    <a:pt x="594076" y="361370"/>
                  </a:lnTo>
                  <a:lnTo>
                    <a:pt x="0" y="361370"/>
                  </a:lnTo>
                  <a:close/>
                  <a:moveTo>
                    <a:pt x="320662" y="239241"/>
                  </a:moveTo>
                  <a:cubicBezTo>
                    <a:pt x="319520" y="239383"/>
                    <a:pt x="318606" y="240024"/>
                    <a:pt x="318107" y="242117"/>
                  </a:cubicBezTo>
                  <a:cubicBezTo>
                    <a:pt x="312750" y="264528"/>
                    <a:pt x="307156" y="286879"/>
                    <a:pt x="301661" y="309256"/>
                  </a:cubicBezTo>
                  <a:cubicBezTo>
                    <a:pt x="300604" y="313563"/>
                    <a:pt x="299626" y="317889"/>
                    <a:pt x="298563" y="322440"/>
                  </a:cubicBezTo>
                  <a:lnTo>
                    <a:pt x="304144" y="322440"/>
                  </a:lnTo>
                  <a:cubicBezTo>
                    <a:pt x="310947" y="294772"/>
                    <a:pt x="317724" y="267229"/>
                    <a:pt x="324580" y="239356"/>
                  </a:cubicBezTo>
                  <a:cubicBezTo>
                    <a:pt x="323173" y="239455"/>
                    <a:pt x="321804" y="239099"/>
                    <a:pt x="320662" y="239241"/>
                  </a:cubicBezTo>
                  <a:close/>
                  <a:moveTo>
                    <a:pt x="292869" y="239224"/>
                  </a:moveTo>
                  <a:cubicBezTo>
                    <a:pt x="290327" y="238986"/>
                    <a:pt x="289547" y="240096"/>
                    <a:pt x="288986" y="242394"/>
                  </a:cubicBezTo>
                  <a:cubicBezTo>
                    <a:pt x="282757" y="267995"/>
                    <a:pt x="276417" y="293576"/>
                    <a:pt x="270122" y="319164"/>
                  </a:cubicBezTo>
                  <a:cubicBezTo>
                    <a:pt x="269864" y="320221"/>
                    <a:pt x="269779" y="321324"/>
                    <a:pt x="269594" y="322579"/>
                  </a:cubicBezTo>
                  <a:cubicBezTo>
                    <a:pt x="272586" y="322579"/>
                    <a:pt x="275010" y="322440"/>
                    <a:pt x="277414" y="322618"/>
                  </a:cubicBezTo>
                  <a:cubicBezTo>
                    <a:pt x="279778" y="322790"/>
                    <a:pt x="280815" y="322083"/>
                    <a:pt x="281410" y="319580"/>
                  </a:cubicBezTo>
                  <a:cubicBezTo>
                    <a:pt x="285842" y="301000"/>
                    <a:pt x="290478" y="282467"/>
                    <a:pt x="295042" y="263920"/>
                  </a:cubicBezTo>
                  <a:cubicBezTo>
                    <a:pt x="297031" y="255849"/>
                    <a:pt x="299012" y="247771"/>
                    <a:pt x="301106" y="239277"/>
                  </a:cubicBezTo>
                  <a:cubicBezTo>
                    <a:pt x="298094" y="239277"/>
                    <a:pt x="295465" y="239462"/>
                    <a:pt x="292869" y="239224"/>
                  </a:cubicBezTo>
                  <a:close/>
                  <a:moveTo>
                    <a:pt x="404658" y="238967"/>
                  </a:moveTo>
                  <a:lnTo>
                    <a:pt x="541096" y="238967"/>
                  </a:lnTo>
                  <a:lnTo>
                    <a:pt x="541096" y="283247"/>
                  </a:lnTo>
                  <a:lnTo>
                    <a:pt x="404658" y="283247"/>
                  </a:lnTo>
                  <a:close/>
                  <a:moveTo>
                    <a:pt x="52866" y="238967"/>
                  </a:moveTo>
                  <a:lnTo>
                    <a:pt x="189641" y="238967"/>
                  </a:lnTo>
                  <a:lnTo>
                    <a:pt x="189641" y="283247"/>
                  </a:lnTo>
                  <a:lnTo>
                    <a:pt x="52866" y="283247"/>
                  </a:lnTo>
                  <a:close/>
                  <a:moveTo>
                    <a:pt x="259019" y="232989"/>
                  </a:moveTo>
                  <a:cubicBezTo>
                    <a:pt x="284329" y="233088"/>
                    <a:pt x="309633" y="233055"/>
                    <a:pt x="334943" y="233029"/>
                  </a:cubicBezTo>
                  <a:cubicBezTo>
                    <a:pt x="336924" y="233029"/>
                    <a:pt x="338463" y="232864"/>
                    <a:pt x="338457" y="235803"/>
                  </a:cubicBezTo>
                  <a:cubicBezTo>
                    <a:pt x="338358" y="266060"/>
                    <a:pt x="338391" y="296324"/>
                    <a:pt x="338384" y="326581"/>
                  </a:cubicBezTo>
                  <a:cubicBezTo>
                    <a:pt x="338384" y="327116"/>
                    <a:pt x="338298" y="327645"/>
                    <a:pt x="338219" y="328510"/>
                  </a:cubicBezTo>
                  <a:lnTo>
                    <a:pt x="255551" y="328510"/>
                  </a:lnTo>
                  <a:lnTo>
                    <a:pt x="255551" y="325254"/>
                  </a:lnTo>
                  <a:cubicBezTo>
                    <a:pt x="255551" y="295657"/>
                    <a:pt x="255591" y="266053"/>
                    <a:pt x="255492" y="236457"/>
                  </a:cubicBezTo>
                  <a:cubicBezTo>
                    <a:pt x="255485" y="233669"/>
                    <a:pt x="256318" y="232982"/>
                    <a:pt x="259019" y="232989"/>
                  </a:cubicBezTo>
                  <a:close/>
                  <a:moveTo>
                    <a:pt x="46742" y="232929"/>
                  </a:moveTo>
                  <a:lnTo>
                    <a:pt x="46742" y="289508"/>
                  </a:lnTo>
                  <a:lnTo>
                    <a:pt x="195631" y="289508"/>
                  </a:lnTo>
                  <a:lnTo>
                    <a:pt x="195631" y="232929"/>
                  </a:lnTo>
                  <a:close/>
                  <a:moveTo>
                    <a:pt x="398344" y="232890"/>
                  </a:moveTo>
                  <a:lnTo>
                    <a:pt x="398344" y="289494"/>
                  </a:lnTo>
                  <a:lnTo>
                    <a:pt x="547312" y="289494"/>
                  </a:lnTo>
                  <a:lnTo>
                    <a:pt x="547312" y="232890"/>
                  </a:lnTo>
                  <a:close/>
                  <a:moveTo>
                    <a:pt x="243847" y="220446"/>
                  </a:moveTo>
                  <a:lnTo>
                    <a:pt x="243847" y="334316"/>
                  </a:lnTo>
                  <a:lnTo>
                    <a:pt x="350174" y="334316"/>
                  </a:lnTo>
                  <a:lnTo>
                    <a:pt x="350174" y="220446"/>
                  </a:lnTo>
                  <a:close/>
                  <a:moveTo>
                    <a:pt x="52819" y="149919"/>
                  </a:moveTo>
                  <a:lnTo>
                    <a:pt x="189508" y="149919"/>
                  </a:lnTo>
                  <a:lnTo>
                    <a:pt x="189508" y="194384"/>
                  </a:lnTo>
                  <a:lnTo>
                    <a:pt x="52819" y="194384"/>
                  </a:lnTo>
                  <a:close/>
                  <a:moveTo>
                    <a:pt x="404685" y="149846"/>
                  </a:moveTo>
                  <a:lnTo>
                    <a:pt x="541143" y="149846"/>
                  </a:lnTo>
                  <a:lnTo>
                    <a:pt x="541143" y="194278"/>
                  </a:lnTo>
                  <a:lnTo>
                    <a:pt x="404685" y="194278"/>
                  </a:lnTo>
                  <a:close/>
                  <a:moveTo>
                    <a:pt x="228683" y="149793"/>
                  </a:moveTo>
                  <a:lnTo>
                    <a:pt x="365392" y="149793"/>
                  </a:lnTo>
                  <a:lnTo>
                    <a:pt x="365392" y="194324"/>
                  </a:lnTo>
                  <a:lnTo>
                    <a:pt x="228683" y="194324"/>
                  </a:lnTo>
                  <a:close/>
                  <a:moveTo>
                    <a:pt x="46848" y="143901"/>
                  </a:moveTo>
                  <a:lnTo>
                    <a:pt x="46848" y="200493"/>
                  </a:lnTo>
                  <a:lnTo>
                    <a:pt x="195625" y="200493"/>
                  </a:lnTo>
                  <a:lnTo>
                    <a:pt x="195625" y="143901"/>
                  </a:lnTo>
                  <a:close/>
                  <a:moveTo>
                    <a:pt x="398337" y="143848"/>
                  </a:moveTo>
                  <a:lnTo>
                    <a:pt x="398337" y="200486"/>
                  </a:lnTo>
                  <a:lnTo>
                    <a:pt x="547325" y="200486"/>
                  </a:lnTo>
                  <a:lnTo>
                    <a:pt x="547325" y="143848"/>
                  </a:lnTo>
                  <a:close/>
                  <a:moveTo>
                    <a:pt x="222645" y="143848"/>
                  </a:moveTo>
                  <a:lnTo>
                    <a:pt x="222645" y="200427"/>
                  </a:lnTo>
                  <a:lnTo>
                    <a:pt x="371534" y="200427"/>
                  </a:lnTo>
                  <a:lnTo>
                    <a:pt x="371534" y="143848"/>
                  </a:lnTo>
                  <a:close/>
                  <a:moveTo>
                    <a:pt x="463502" y="74437"/>
                  </a:moveTo>
                  <a:lnTo>
                    <a:pt x="578943" y="74437"/>
                  </a:lnTo>
                  <a:lnTo>
                    <a:pt x="578943" y="340234"/>
                  </a:lnTo>
                  <a:lnTo>
                    <a:pt x="15032" y="340234"/>
                  </a:lnTo>
                  <a:lnTo>
                    <a:pt x="15032" y="74523"/>
                  </a:lnTo>
                  <a:lnTo>
                    <a:pt x="130374" y="74523"/>
                  </a:lnTo>
                  <a:lnTo>
                    <a:pt x="130374" y="113756"/>
                  </a:lnTo>
                  <a:lnTo>
                    <a:pt x="463502" y="113756"/>
                  </a:lnTo>
                  <a:close/>
                  <a:moveTo>
                    <a:pt x="463594" y="42859"/>
                  </a:moveTo>
                  <a:lnTo>
                    <a:pt x="590594" y="42859"/>
                  </a:lnTo>
                  <a:lnTo>
                    <a:pt x="590594" y="67931"/>
                  </a:lnTo>
                  <a:lnTo>
                    <a:pt x="463594" y="67931"/>
                  </a:lnTo>
                  <a:close/>
                  <a:moveTo>
                    <a:pt x="3249" y="42833"/>
                  </a:moveTo>
                  <a:lnTo>
                    <a:pt x="130249" y="42833"/>
                  </a:lnTo>
                  <a:lnTo>
                    <a:pt x="130249" y="67958"/>
                  </a:lnTo>
                  <a:lnTo>
                    <a:pt x="3249" y="67958"/>
                  </a:lnTo>
                  <a:close/>
                  <a:moveTo>
                    <a:pt x="286608" y="40964"/>
                  </a:moveTo>
                  <a:cubicBezTo>
                    <a:pt x="289759" y="40462"/>
                    <a:pt x="293299" y="39861"/>
                    <a:pt x="295168" y="42866"/>
                  </a:cubicBezTo>
                  <a:cubicBezTo>
                    <a:pt x="296278" y="44649"/>
                    <a:pt x="296456" y="48005"/>
                    <a:pt x="295511" y="49861"/>
                  </a:cubicBezTo>
                  <a:cubicBezTo>
                    <a:pt x="293788" y="53242"/>
                    <a:pt x="290029" y="52556"/>
                    <a:pt x="286608" y="52384"/>
                  </a:cubicBezTo>
                  <a:close/>
                  <a:moveTo>
                    <a:pt x="246582" y="39391"/>
                  </a:moveTo>
                  <a:cubicBezTo>
                    <a:pt x="248722" y="46346"/>
                    <a:pt x="250710" y="52799"/>
                    <a:pt x="252771" y="59470"/>
                  </a:cubicBezTo>
                  <a:lnTo>
                    <a:pt x="240585" y="59470"/>
                  </a:lnTo>
                  <a:cubicBezTo>
                    <a:pt x="242593" y="52746"/>
                    <a:pt x="244528" y="46280"/>
                    <a:pt x="246582" y="39391"/>
                  </a:cubicBezTo>
                  <a:close/>
                  <a:moveTo>
                    <a:pt x="395068" y="31162"/>
                  </a:moveTo>
                  <a:lnTo>
                    <a:pt x="395068" y="41908"/>
                  </a:lnTo>
                  <a:lnTo>
                    <a:pt x="405319" y="41908"/>
                  </a:lnTo>
                  <a:lnTo>
                    <a:pt x="405319" y="76783"/>
                  </a:lnTo>
                  <a:lnTo>
                    <a:pt x="417954" y="76783"/>
                  </a:lnTo>
                  <a:lnTo>
                    <a:pt x="417954" y="41882"/>
                  </a:lnTo>
                  <a:lnTo>
                    <a:pt x="428034" y="41882"/>
                  </a:lnTo>
                  <a:lnTo>
                    <a:pt x="428034" y="31162"/>
                  </a:lnTo>
                  <a:close/>
                  <a:moveTo>
                    <a:pt x="362572" y="31123"/>
                  </a:moveTo>
                  <a:lnTo>
                    <a:pt x="362572" y="76816"/>
                  </a:lnTo>
                  <a:lnTo>
                    <a:pt x="390101" y="76816"/>
                  </a:lnTo>
                  <a:lnTo>
                    <a:pt x="390101" y="66426"/>
                  </a:lnTo>
                  <a:lnTo>
                    <a:pt x="374712" y="66426"/>
                  </a:lnTo>
                  <a:lnTo>
                    <a:pt x="374712" y="58916"/>
                  </a:lnTo>
                  <a:lnTo>
                    <a:pt x="389454" y="58916"/>
                  </a:lnTo>
                  <a:lnTo>
                    <a:pt x="389454" y="48870"/>
                  </a:lnTo>
                  <a:lnTo>
                    <a:pt x="374712" y="48870"/>
                  </a:lnTo>
                  <a:lnTo>
                    <a:pt x="374712" y="40786"/>
                  </a:lnTo>
                  <a:lnTo>
                    <a:pt x="390214" y="40786"/>
                  </a:lnTo>
                  <a:lnTo>
                    <a:pt x="390214" y="31123"/>
                  </a:lnTo>
                  <a:close/>
                  <a:moveTo>
                    <a:pt x="357361" y="30852"/>
                  </a:moveTo>
                  <a:cubicBezTo>
                    <a:pt x="352783" y="30852"/>
                    <a:pt x="348946" y="30667"/>
                    <a:pt x="345141" y="30951"/>
                  </a:cubicBezTo>
                  <a:cubicBezTo>
                    <a:pt x="343768" y="31050"/>
                    <a:pt x="342024" y="31935"/>
                    <a:pt x="341225" y="33025"/>
                  </a:cubicBezTo>
                  <a:cubicBezTo>
                    <a:pt x="337387" y="38249"/>
                    <a:pt x="333814" y="43672"/>
                    <a:pt x="330135" y="49015"/>
                  </a:cubicBezTo>
                  <a:cubicBezTo>
                    <a:pt x="329706" y="49636"/>
                    <a:pt x="329151" y="50178"/>
                    <a:pt x="328068" y="51433"/>
                  </a:cubicBezTo>
                  <a:lnTo>
                    <a:pt x="328068" y="31149"/>
                  </a:lnTo>
                  <a:lnTo>
                    <a:pt x="315835" y="31149"/>
                  </a:lnTo>
                  <a:lnTo>
                    <a:pt x="315835" y="76842"/>
                  </a:lnTo>
                  <a:lnTo>
                    <a:pt x="328272" y="76842"/>
                  </a:lnTo>
                  <a:lnTo>
                    <a:pt x="328272" y="57476"/>
                  </a:lnTo>
                  <a:lnTo>
                    <a:pt x="328272" y="57470"/>
                  </a:lnTo>
                  <a:cubicBezTo>
                    <a:pt x="328490" y="57417"/>
                    <a:pt x="328708" y="57364"/>
                    <a:pt x="328933" y="57311"/>
                  </a:cubicBezTo>
                  <a:cubicBezTo>
                    <a:pt x="333061" y="63104"/>
                    <a:pt x="337169" y="68909"/>
                    <a:pt x="341324" y="74676"/>
                  </a:cubicBezTo>
                  <a:cubicBezTo>
                    <a:pt x="341938" y="75528"/>
                    <a:pt x="342770" y="76829"/>
                    <a:pt x="343550" y="76855"/>
                  </a:cubicBezTo>
                  <a:cubicBezTo>
                    <a:pt x="348411" y="77053"/>
                    <a:pt x="353279" y="76954"/>
                    <a:pt x="358781" y="76954"/>
                  </a:cubicBezTo>
                  <a:cubicBezTo>
                    <a:pt x="352314" y="68705"/>
                    <a:pt x="346363" y="61102"/>
                    <a:pt x="340320" y="53388"/>
                  </a:cubicBezTo>
                  <a:cubicBezTo>
                    <a:pt x="345954" y="45937"/>
                    <a:pt x="351476" y="38639"/>
                    <a:pt x="357361" y="30852"/>
                  </a:cubicBezTo>
                  <a:close/>
                  <a:moveTo>
                    <a:pt x="241761" y="30819"/>
                  </a:moveTo>
                  <a:cubicBezTo>
                    <a:pt x="239396" y="30469"/>
                    <a:pt x="238287" y="31473"/>
                    <a:pt x="237540" y="33758"/>
                  </a:cubicBezTo>
                  <a:cubicBezTo>
                    <a:pt x="234509" y="43038"/>
                    <a:pt x="231279" y="52252"/>
                    <a:pt x="228108" y="61486"/>
                  </a:cubicBezTo>
                  <a:cubicBezTo>
                    <a:pt x="226378" y="66538"/>
                    <a:pt x="224628" y="71584"/>
                    <a:pt x="222765" y="77001"/>
                  </a:cubicBezTo>
                  <a:lnTo>
                    <a:pt x="222765" y="77007"/>
                  </a:lnTo>
                  <a:cubicBezTo>
                    <a:pt x="225414" y="77007"/>
                    <a:pt x="227593" y="77007"/>
                    <a:pt x="229779" y="77007"/>
                  </a:cubicBezTo>
                  <a:cubicBezTo>
                    <a:pt x="235347" y="77007"/>
                    <a:pt x="235413" y="77027"/>
                    <a:pt x="236867" y="71657"/>
                  </a:cubicBezTo>
                  <a:cubicBezTo>
                    <a:pt x="237454" y="69491"/>
                    <a:pt x="238280" y="68256"/>
                    <a:pt x="240849" y="68526"/>
                  </a:cubicBezTo>
                  <a:cubicBezTo>
                    <a:pt x="243458" y="68797"/>
                    <a:pt x="246120" y="68586"/>
                    <a:pt x="248762" y="68586"/>
                  </a:cubicBezTo>
                  <a:cubicBezTo>
                    <a:pt x="255341" y="68586"/>
                    <a:pt x="255301" y="68599"/>
                    <a:pt x="257256" y="74755"/>
                  </a:cubicBezTo>
                  <a:cubicBezTo>
                    <a:pt x="257527" y="75607"/>
                    <a:pt x="258412" y="76849"/>
                    <a:pt x="259072" y="76888"/>
                  </a:cubicBezTo>
                  <a:cubicBezTo>
                    <a:pt x="262626" y="77100"/>
                    <a:pt x="266199" y="76987"/>
                    <a:pt x="270103" y="76987"/>
                  </a:cubicBezTo>
                  <a:cubicBezTo>
                    <a:pt x="269634" y="75435"/>
                    <a:pt x="269350" y="74392"/>
                    <a:pt x="269000" y="73374"/>
                  </a:cubicBezTo>
                  <a:cubicBezTo>
                    <a:pt x="265255" y="62483"/>
                    <a:pt x="261516" y="51591"/>
                    <a:pt x="257738" y="40713"/>
                  </a:cubicBezTo>
                  <a:cubicBezTo>
                    <a:pt x="256629" y="37510"/>
                    <a:pt x="256252" y="33078"/>
                    <a:pt x="253967" y="31525"/>
                  </a:cubicBezTo>
                  <a:cubicBezTo>
                    <a:pt x="251523" y="29868"/>
                    <a:pt x="247223" y="30944"/>
                    <a:pt x="243736" y="30832"/>
                  </a:cubicBezTo>
                  <a:cubicBezTo>
                    <a:pt x="243075" y="30812"/>
                    <a:pt x="242401" y="30911"/>
                    <a:pt x="241761" y="30819"/>
                  </a:cubicBezTo>
                  <a:close/>
                  <a:moveTo>
                    <a:pt x="205255" y="30806"/>
                  </a:moveTo>
                  <a:cubicBezTo>
                    <a:pt x="202871" y="30640"/>
                    <a:pt x="201801" y="31453"/>
                    <a:pt x="201147" y="33798"/>
                  </a:cubicBezTo>
                  <a:cubicBezTo>
                    <a:pt x="198815" y="42140"/>
                    <a:pt x="196253" y="50416"/>
                    <a:pt x="193650" y="59141"/>
                  </a:cubicBezTo>
                  <a:cubicBezTo>
                    <a:pt x="193327" y="58157"/>
                    <a:pt x="193115" y="57575"/>
                    <a:pt x="192944" y="56988"/>
                  </a:cubicBezTo>
                  <a:cubicBezTo>
                    <a:pt x="190625" y="49088"/>
                    <a:pt x="188366" y="41175"/>
                    <a:pt x="185923" y="33315"/>
                  </a:cubicBezTo>
                  <a:cubicBezTo>
                    <a:pt x="185619" y="32338"/>
                    <a:pt x="184417" y="31023"/>
                    <a:pt x="183545" y="30957"/>
                  </a:cubicBezTo>
                  <a:cubicBezTo>
                    <a:pt x="180057" y="30687"/>
                    <a:pt x="176544" y="30845"/>
                    <a:pt x="172799" y="30845"/>
                  </a:cubicBezTo>
                  <a:cubicBezTo>
                    <a:pt x="170434" y="46301"/>
                    <a:pt x="168116" y="61472"/>
                    <a:pt x="165771" y="76783"/>
                  </a:cubicBezTo>
                  <a:lnTo>
                    <a:pt x="177514" y="76783"/>
                  </a:lnTo>
                  <a:cubicBezTo>
                    <a:pt x="178710" y="67516"/>
                    <a:pt x="179879" y="58467"/>
                    <a:pt x="181055" y="49412"/>
                  </a:cubicBezTo>
                  <a:cubicBezTo>
                    <a:pt x="181200" y="49398"/>
                    <a:pt x="181345" y="49392"/>
                    <a:pt x="181484" y="49379"/>
                  </a:cubicBezTo>
                  <a:cubicBezTo>
                    <a:pt x="184126" y="58507"/>
                    <a:pt x="186768" y="67635"/>
                    <a:pt x="189476" y="77001"/>
                  </a:cubicBezTo>
                  <a:lnTo>
                    <a:pt x="189476" y="76987"/>
                  </a:lnTo>
                  <a:cubicBezTo>
                    <a:pt x="191550" y="76987"/>
                    <a:pt x="193214" y="76822"/>
                    <a:pt x="194833" y="77027"/>
                  </a:cubicBezTo>
                  <a:cubicBezTo>
                    <a:pt x="197276" y="77331"/>
                    <a:pt x="198234" y="76366"/>
                    <a:pt x="198848" y="73995"/>
                  </a:cubicBezTo>
                  <a:cubicBezTo>
                    <a:pt x="200665" y="66981"/>
                    <a:pt x="202785" y="60052"/>
                    <a:pt x="204786" y="53091"/>
                  </a:cubicBezTo>
                  <a:cubicBezTo>
                    <a:pt x="205143" y="51862"/>
                    <a:pt x="205526" y="50640"/>
                    <a:pt x="206061" y="48883"/>
                  </a:cubicBezTo>
                  <a:cubicBezTo>
                    <a:pt x="207349" y="58698"/>
                    <a:pt x="208538" y="67787"/>
                    <a:pt x="209714" y="76783"/>
                  </a:cubicBezTo>
                  <a:lnTo>
                    <a:pt x="221616" y="76783"/>
                  </a:lnTo>
                  <a:cubicBezTo>
                    <a:pt x="219192" y="61406"/>
                    <a:pt x="216807" y="46241"/>
                    <a:pt x="214377" y="30852"/>
                  </a:cubicBezTo>
                  <a:cubicBezTo>
                    <a:pt x="211153" y="30852"/>
                    <a:pt x="208194" y="31010"/>
                    <a:pt x="205255" y="30806"/>
                  </a:cubicBezTo>
                  <a:close/>
                  <a:moveTo>
                    <a:pt x="274733" y="30515"/>
                  </a:moveTo>
                  <a:lnTo>
                    <a:pt x="274726" y="30521"/>
                  </a:lnTo>
                  <a:lnTo>
                    <a:pt x="274733" y="30521"/>
                  </a:lnTo>
                  <a:lnTo>
                    <a:pt x="274733" y="76736"/>
                  </a:lnTo>
                  <a:lnTo>
                    <a:pt x="286628" y="76736"/>
                  </a:lnTo>
                  <a:lnTo>
                    <a:pt x="286628" y="59398"/>
                  </a:lnTo>
                  <a:cubicBezTo>
                    <a:pt x="290010" y="65151"/>
                    <a:pt x="292870" y="70079"/>
                    <a:pt x="295809" y="74960"/>
                  </a:cubicBezTo>
                  <a:cubicBezTo>
                    <a:pt x="296278" y="75739"/>
                    <a:pt x="297077" y="76862"/>
                    <a:pt x="297764" y="76888"/>
                  </a:cubicBezTo>
                  <a:cubicBezTo>
                    <a:pt x="301958" y="77067"/>
                    <a:pt x="306172" y="76981"/>
                    <a:pt x="311007" y="76981"/>
                  </a:cubicBezTo>
                  <a:cubicBezTo>
                    <a:pt x="306641" y="70468"/>
                    <a:pt x="302718" y="64616"/>
                    <a:pt x="298709" y="58639"/>
                  </a:cubicBezTo>
                  <a:cubicBezTo>
                    <a:pt x="299567" y="58256"/>
                    <a:pt x="299950" y="58064"/>
                    <a:pt x="300347" y="57906"/>
                  </a:cubicBezTo>
                  <a:cubicBezTo>
                    <a:pt x="306324" y="55501"/>
                    <a:pt x="309263" y="50700"/>
                    <a:pt x="308788" y="44134"/>
                  </a:cubicBezTo>
                  <a:cubicBezTo>
                    <a:pt x="308299" y="37503"/>
                    <a:pt x="304574" y="32477"/>
                    <a:pt x="298160" y="31704"/>
                  </a:cubicBezTo>
                  <a:lnTo>
                    <a:pt x="274733" y="30521"/>
                  </a:lnTo>
                  <a:close/>
                  <a:moveTo>
                    <a:pt x="463535" y="11902"/>
                  </a:moveTo>
                  <a:lnTo>
                    <a:pt x="548831" y="11902"/>
                  </a:lnTo>
                  <a:lnTo>
                    <a:pt x="548831" y="36565"/>
                  </a:lnTo>
                  <a:lnTo>
                    <a:pt x="463535" y="36565"/>
                  </a:lnTo>
                  <a:close/>
                  <a:moveTo>
                    <a:pt x="44847" y="11816"/>
                  </a:moveTo>
                  <a:lnTo>
                    <a:pt x="130236" y="11816"/>
                  </a:lnTo>
                  <a:lnTo>
                    <a:pt x="130236" y="36538"/>
                  </a:lnTo>
                  <a:lnTo>
                    <a:pt x="44847" y="36538"/>
                  </a:lnTo>
                  <a:close/>
                  <a:moveTo>
                    <a:pt x="136610" y="0"/>
                  </a:moveTo>
                  <a:lnTo>
                    <a:pt x="457234" y="0"/>
                  </a:lnTo>
                  <a:lnTo>
                    <a:pt x="457234" y="107727"/>
                  </a:lnTo>
                  <a:lnTo>
                    <a:pt x="136610" y="107727"/>
                  </a:lnTo>
                  <a:close/>
                </a:path>
              </a:pathLst>
            </a:custGeom>
            <a:solidFill>
              <a:schemeClr val="bg1"/>
            </a:solidFill>
            <a:ln w="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9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A6E9BB-7957-AFD8-CC01-5A0080C7F8EC}"/>
              </a:ext>
            </a:extLst>
          </p:cNvPr>
          <p:cNvGrpSpPr/>
          <p:nvPr/>
        </p:nvGrpSpPr>
        <p:grpSpPr>
          <a:xfrm>
            <a:off x="346364" y="1022328"/>
            <a:ext cx="8451272" cy="5527491"/>
            <a:chOff x="346364" y="1007242"/>
            <a:chExt cx="8451272" cy="552749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B679FCA-E828-3182-8D97-C245F8D94C2A}"/>
                </a:ext>
              </a:extLst>
            </p:cNvPr>
            <p:cNvSpPr/>
            <p:nvPr/>
          </p:nvSpPr>
          <p:spPr>
            <a:xfrm>
              <a:off x="3498885" y="2913052"/>
              <a:ext cx="2120681" cy="1448851"/>
            </a:xfrm>
            <a:custGeom>
              <a:avLst/>
              <a:gdLst>
                <a:gd name="connsiteX0" fmla="*/ 69165 w 2120681"/>
                <a:gd name="connsiteY0" fmla="*/ 1443268 h 1448851"/>
                <a:gd name="connsiteX1" fmla="*/ 17214 w 2120681"/>
                <a:gd name="connsiteY1" fmla="*/ 1260658 h 1448851"/>
                <a:gd name="connsiteX2" fmla="*/ 56 w 2120681"/>
                <a:gd name="connsiteY2" fmla="*/ 1071647 h 1448851"/>
                <a:gd name="connsiteX3" fmla="*/ 219502 w 2120681"/>
                <a:gd name="connsiteY3" fmla="*/ 415216 h 1448851"/>
                <a:gd name="connsiteX4" fmla="*/ 797633 w 2120681"/>
                <a:gd name="connsiteY4" fmla="*/ 33313 h 1448851"/>
                <a:gd name="connsiteX5" fmla="*/ 978064 w 2120681"/>
                <a:gd name="connsiteY5" fmla="*/ 4785 h 1448851"/>
                <a:gd name="connsiteX6" fmla="*/ 1096809 w 2120681"/>
                <a:gd name="connsiteY6" fmla="*/ 359 h 1448851"/>
                <a:gd name="connsiteX7" fmla="*/ 1686718 w 2120681"/>
                <a:gd name="connsiteY7" fmla="*/ 205166 h 1448851"/>
                <a:gd name="connsiteX8" fmla="*/ 2079923 w 2120681"/>
                <a:gd name="connsiteY8" fmla="*/ 772403 h 1448851"/>
                <a:gd name="connsiteX9" fmla="*/ 2113695 w 2120681"/>
                <a:gd name="connsiteY9" fmla="*/ 944936 h 1448851"/>
                <a:gd name="connsiteX10" fmla="*/ 2117167 w 2120681"/>
                <a:gd name="connsiteY10" fmla="*/ 1151990 h 1448851"/>
                <a:gd name="connsiteX11" fmla="*/ 2048331 w 2120681"/>
                <a:gd name="connsiteY11" fmla="*/ 1448851 h 144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0681" h="1448851">
                  <a:moveTo>
                    <a:pt x="69165" y="1443268"/>
                  </a:moveTo>
                  <a:cubicBezTo>
                    <a:pt x="46492" y="1384304"/>
                    <a:pt x="29334" y="1323366"/>
                    <a:pt x="17214" y="1260658"/>
                  </a:cubicBezTo>
                  <a:cubicBezTo>
                    <a:pt x="5163" y="1198426"/>
                    <a:pt x="669" y="1135309"/>
                    <a:pt x="56" y="1071647"/>
                  </a:cubicBezTo>
                  <a:cubicBezTo>
                    <a:pt x="-2327" y="827349"/>
                    <a:pt x="71139" y="608176"/>
                    <a:pt x="219502" y="415216"/>
                  </a:cubicBezTo>
                  <a:cubicBezTo>
                    <a:pt x="367933" y="221984"/>
                    <a:pt x="561301" y="94456"/>
                    <a:pt x="797633" y="33313"/>
                  </a:cubicBezTo>
                  <a:cubicBezTo>
                    <a:pt x="856801" y="17994"/>
                    <a:pt x="916717" y="6759"/>
                    <a:pt x="978064" y="4785"/>
                  </a:cubicBezTo>
                  <a:cubicBezTo>
                    <a:pt x="1017691" y="3491"/>
                    <a:pt x="1057386" y="-1343"/>
                    <a:pt x="1096809" y="359"/>
                  </a:cubicBezTo>
                  <a:cubicBezTo>
                    <a:pt x="1313667" y="9755"/>
                    <a:pt x="1512006" y="75119"/>
                    <a:pt x="1686718" y="205166"/>
                  </a:cubicBezTo>
                  <a:cubicBezTo>
                    <a:pt x="1881108" y="349784"/>
                    <a:pt x="2012993" y="538931"/>
                    <a:pt x="2079923" y="772403"/>
                  </a:cubicBezTo>
                  <a:cubicBezTo>
                    <a:pt x="2096128" y="828983"/>
                    <a:pt x="2106478" y="886449"/>
                    <a:pt x="2113695" y="944936"/>
                  </a:cubicBezTo>
                  <a:cubicBezTo>
                    <a:pt x="2122206" y="1014045"/>
                    <a:pt x="2122410" y="1083290"/>
                    <a:pt x="2117167" y="1151990"/>
                  </a:cubicBezTo>
                  <a:cubicBezTo>
                    <a:pt x="2109269" y="1254257"/>
                    <a:pt x="2085915" y="1353461"/>
                    <a:pt x="2048331" y="1448851"/>
                  </a:cubicBezTo>
                </a:path>
              </a:pathLst>
            </a:custGeom>
            <a:noFill/>
            <a:ln w="22225" cap="flat">
              <a:solidFill>
                <a:schemeClr val="tx2">
                  <a:lumMod val="75000"/>
                </a:schemeClr>
              </a:solidFill>
              <a:prstDash val="solid"/>
              <a:miter/>
              <a:headEnd type="oval"/>
              <a:tail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030D5A-52E4-461E-A418-237AA1F48B78}"/>
                </a:ext>
              </a:extLst>
            </p:cNvPr>
            <p:cNvSpPr/>
            <p:nvPr/>
          </p:nvSpPr>
          <p:spPr>
            <a:xfrm>
              <a:off x="3767682" y="4681778"/>
              <a:ext cx="1579083" cy="702499"/>
            </a:xfrm>
            <a:custGeom>
              <a:avLst/>
              <a:gdLst>
                <a:gd name="connsiteX0" fmla="*/ 0 w 1579083"/>
                <a:gd name="connsiteY0" fmla="*/ 0 h 702499"/>
                <a:gd name="connsiteX1" fmla="*/ 63321 w 1579083"/>
                <a:gd name="connsiteY1" fmla="*/ 65160 h 702499"/>
                <a:gd name="connsiteX2" fmla="*/ 187172 w 1579083"/>
                <a:gd name="connsiteY2" fmla="*/ 191189 h 702499"/>
                <a:gd name="connsiteX3" fmla="*/ 325798 w 1579083"/>
                <a:gd name="connsiteY3" fmla="*/ 489617 h 702499"/>
                <a:gd name="connsiteX4" fmla="*/ 589025 w 1579083"/>
                <a:gd name="connsiteY4" fmla="*/ 702458 h 702499"/>
                <a:gd name="connsiteX5" fmla="*/ 789883 w 1579083"/>
                <a:gd name="connsiteY5" fmla="*/ 702322 h 702499"/>
                <a:gd name="connsiteX6" fmla="*/ 990672 w 1579083"/>
                <a:gd name="connsiteY6" fmla="*/ 702050 h 702499"/>
                <a:gd name="connsiteX7" fmla="*/ 1054470 w 1579083"/>
                <a:gd name="connsiteY7" fmla="*/ 695105 h 702499"/>
                <a:gd name="connsiteX8" fmla="*/ 1256077 w 1579083"/>
                <a:gd name="connsiteY8" fmla="*/ 492749 h 702499"/>
                <a:gd name="connsiteX9" fmla="*/ 1465174 w 1579083"/>
                <a:gd name="connsiteY9" fmla="*/ 115681 h 702499"/>
                <a:gd name="connsiteX10" fmla="*/ 1542249 w 1579083"/>
                <a:gd name="connsiteY10" fmla="*/ 43712 h 702499"/>
                <a:gd name="connsiteX11" fmla="*/ 1579084 w 1579083"/>
                <a:gd name="connsiteY11" fmla="*/ 4494 h 70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9083" h="702499">
                  <a:moveTo>
                    <a:pt x="0" y="0"/>
                  </a:moveTo>
                  <a:cubicBezTo>
                    <a:pt x="20086" y="22469"/>
                    <a:pt x="41261" y="44189"/>
                    <a:pt x="63321" y="65160"/>
                  </a:cubicBezTo>
                  <a:cubicBezTo>
                    <a:pt x="106080" y="105672"/>
                    <a:pt x="149861" y="145843"/>
                    <a:pt x="187172" y="191189"/>
                  </a:cubicBezTo>
                  <a:cubicBezTo>
                    <a:pt x="258800" y="278137"/>
                    <a:pt x="302649" y="379043"/>
                    <a:pt x="325798" y="489617"/>
                  </a:cubicBezTo>
                  <a:cubicBezTo>
                    <a:pt x="352897" y="618847"/>
                    <a:pt x="466127" y="703547"/>
                    <a:pt x="589025" y="702458"/>
                  </a:cubicBezTo>
                  <a:cubicBezTo>
                    <a:pt x="655954" y="701845"/>
                    <a:pt x="722885" y="702322"/>
                    <a:pt x="789883" y="702322"/>
                  </a:cubicBezTo>
                  <a:cubicBezTo>
                    <a:pt x="856880" y="702322"/>
                    <a:pt x="923742" y="702867"/>
                    <a:pt x="990672" y="702050"/>
                  </a:cubicBezTo>
                  <a:cubicBezTo>
                    <a:pt x="1011984" y="701777"/>
                    <a:pt x="1033840" y="700211"/>
                    <a:pt x="1054470" y="695105"/>
                  </a:cubicBezTo>
                  <a:cubicBezTo>
                    <a:pt x="1162185" y="668483"/>
                    <a:pt x="1232111" y="600191"/>
                    <a:pt x="1256077" y="492749"/>
                  </a:cubicBezTo>
                  <a:cubicBezTo>
                    <a:pt x="1288895" y="345612"/>
                    <a:pt x="1357459" y="220263"/>
                    <a:pt x="1465174" y="115681"/>
                  </a:cubicBezTo>
                  <a:cubicBezTo>
                    <a:pt x="1490366" y="91169"/>
                    <a:pt x="1517601" y="68768"/>
                    <a:pt x="1542249" y="43712"/>
                  </a:cubicBezTo>
                  <a:cubicBezTo>
                    <a:pt x="1554913" y="30912"/>
                    <a:pt x="1567169" y="17839"/>
                    <a:pt x="1579084" y="4494"/>
                  </a:cubicBezTo>
                </a:path>
              </a:pathLst>
            </a:custGeom>
            <a:noFill/>
            <a:ln w="22225" cap="flat">
              <a:solidFill>
                <a:schemeClr val="tx2">
                  <a:lumMod val="75000"/>
                </a:schemeClr>
              </a:solidFill>
              <a:prstDash val="solid"/>
              <a:miter/>
              <a:headEnd type="oval"/>
              <a:tail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0955E5-FB0B-8954-820D-3B7184B50E73}"/>
                </a:ext>
              </a:extLst>
            </p:cNvPr>
            <p:cNvSpPr/>
            <p:nvPr/>
          </p:nvSpPr>
          <p:spPr>
            <a:xfrm>
              <a:off x="3703087" y="3117333"/>
              <a:ext cx="1712058" cy="2062709"/>
            </a:xfrm>
            <a:custGeom>
              <a:avLst/>
              <a:gdLst>
                <a:gd name="connsiteX0" fmla="*/ 969274 w 1712058"/>
                <a:gd name="connsiteY0" fmla="*/ 2062641 h 2062709"/>
                <a:gd name="connsiteX1" fmla="*/ 912353 w 1712058"/>
                <a:gd name="connsiteY1" fmla="*/ 2062573 h 2062709"/>
                <a:gd name="connsiteX2" fmla="*/ 854478 w 1712058"/>
                <a:gd name="connsiteY2" fmla="*/ 2062505 h 2062709"/>
                <a:gd name="connsiteX3" fmla="*/ 793812 w 1712058"/>
                <a:gd name="connsiteY3" fmla="*/ 2062437 h 2062709"/>
                <a:gd name="connsiteX4" fmla="*/ 732261 w 1712058"/>
                <a:gd name="connsiteY4" fmla="*/ 2062369 h 2062709"/>
                <a:gd name="connsiteX5" fmla="*/ 651714 w 1712058"/>
                <a:gd name="connsiteY5" fmla="*/ 2062709 h 2062709"/>
                <a:gd name="connsiteX6" fmla="*/ 590299 w 1712058"/>
                <a:gd name="connsiteY6" fmla="*/ 2012188 h 2062709"/>
                <a:gd name="connsiteX7" fmla="*/ 409391 w 1712058"/>
                <a:gd name="connsiteY7" fmla="*/ 1625792 h 2062709"/>
                <a:gd name="connsiteX8" fmla="*/ 281522 w 1712058"/>
                <a:gd name="connsiteY8" fmla="*/ 1493770 h 2062709"/>
                <a:gd name="connsiteX9" fmla="*/ 268381 w 1712058"/>
                <a:gd name="connsiteY9" fmla="*/ 1481379 h 2062709"/>
                <a:gd name="connsiteX10" fmla="*/ 114232 w 1712058"/>
                <a:gd name="connsiteY10" fmla="*/ 1288010 h 2062709"/>
                <a:gd name="connsiteX11" fmla="*/ 13530 w 1712058"/>
                <a:gd name="connsiteY11" fmla="*/ 1017703 h 2062709"/>
                <a:gd name="connsiteX12" fmla="*/ 49 w 1712058"/>
                <a:gd name="connsiteY12" fmla="*/ 865460 h 2062709"/>
                <a:gd name="connsiteX13" fmla="*/ 177144 w 1712058"/>
                <a:gd name="connsiteY13" fmla="*/ 335467 h 2062709"/>
                <a:gd name="connsiteX14" fmla="*/ 644497 w 1712058"/>
                <a:gd name="connsiteY14" fmla="*/ 26826 h 2062709"/>
                <a:gd name="connsiteX15" fmla="*/ 780331 w 1712058"/>
                <a:gd name="connsiteY15" fmla="*/ 4698 h 2062709"/>
                <a:gd name="connsiteX16" fmla="*/ 828605 w 1712058"/>
                <a:gd name="connsiteY16" fmla="*/ 2111 h 2062709"/>
                <a:gd name="connsiteX17" fmla="*/ 875109 w 1712058"/>
                <a:gd name="connsiteY17" fmla="*/ 0 h 2062709"/>
                <a:gd name="connsiteX18" fmla="*/ 883688 w 1712058"/>
                <a:gd name="connsiteY18" fmla="*/ 136 h 2062709"/>
                <a:gd name="connsiteX19" fmla="*/ 1360436 w 1712058"/>
                <a:gd name="connsiteY19" fmla="*/ 164704 h 2062709"/>
                <a:gd name="connsiteX20" fmla="*/ 1679222 w 1712058"/>
                <a:gd name="connsiteY20" fmla="*/ 624362 h 2062709"/>
                <a:gd name="connsiteX21" fmla="*/ 1706592 w 1712058"/>
                <a:gd name="connsiteY21" fmla="*/ 765643 h 2062709"/>
                <a:gd name="connsiteX22" fmla="*/ 1709112 w 1712058"/>
                <a:gd name="connsiteY22" fmla="*/ 932117 h 2062709"/>
                <a:gd name="connsiteX23" fmla="*/ 1643748 w 1712058"/>
                <a:gd name="connsiteY23" fmla="*/ 1194390 h 2062709"/>
                <a:gd name="connsiteX24" fmla="*/ 1461205 w 1712058"/>
                <a:gd name="connsiteY24" fmla="*/ 1464765 h 2062709"/>
                <a:gd name="connsiteX25" fmla="*/ 1426889 w 1712058"/>
                <a:gd name="connsiteY25" fmla="*/ 1496835 h 2062709"/>
                <a:gd name="connsiteX26" fmla="*/ 1387194 w 1712058"/>
                <a:gd name="connsiteY26" fmla="*/ 1533670 h 2062709"/>
                <a:gd name="connsiteX27" fmla="*/ 1121177 w 1712058"/>
                <a:gd name="connsiteY27" fmla="*/ 2012665 h 2062709"/>
                <a:gd name="connsiteX28" fmla="*/ 1069907 w 1712058"/>
                <a:gd name="connsiteY28" fmla="*/ 2061211 h 2062709"/>
                <a:gd name="connsiteX29" fmla="*/ 1069907 w 1712058"/>
                <a:gd name="connsiteY29" fmla="*/ 2061211 h 2062709"/>
                <a:gd name="connsiteX30" fmla="*/ 1052477 w 1712058"/>
                <a:gd name="connsiteY30" fmla="*/ 2062232 h 2062709"/>
                <a:gd name="connsiteX31" fmla="*/ 969070 w 1712058"/>
                <a:gd name="connsiteY31" fmla="*/ 2062641 h 20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2058" h="2062709">
                  <a:moveTo>
                    <a:pt x="969274" y="2062641"/>
                  </a:moveTo>
                  <a:cubicBezTo>
                    <a:pt x="950277" y="2062641"/>
                    <a:pt x="931349" y="2062641"/>
                    <a:pt x="912353" y="2062573"/>
                  </a:cubicBezTo>
                  <a:cubicBezTo>
                    <a:pt x="893084" y="2062573"/>
                    <a:pt x="873815" y="2062505"/>
                    <a:pt x="854478" y="2062505"/>
                  </a:cubicBezTo>
                  <a:cubicBezTo>
                    <a:pt x="834256" y="2062505"/>
                    <a:pt x="814034" y="2062505"/>
                    <a:pt x="793812" y="2062437"/>
                  </a:cubicBezTo>
                  <a:cubicBezTo>
                    <a:pt x="773318" y="2062437"/>
                    <a:pt x="752824" y="2062369"/>
                    <a:pt x="732261" y="2062369"/>
                  </a:cubicBezTo>
                  <a:cubicBezTo>
                    <a:pt x="705435" y="2062369"/>
                    <a:pt x="678608" y="2062437"/>
                    <a:pt x="651714" y="2062709"/>
                  </a:cubicBezTo>
                  <a:cubicBezTo>
                    <a:pt x="626998" y="2062709"/>
                    <a:pt x="597516" y="2046913"/>
                    <a:pt x="590299" y="2012188"/>
                  </a:cubicBezTo>
                  <a:cubicBezTo>
                    <a:pt x="559251" y="1863826"/>
                    <a:pt x="498381" y="1733779"/>
                    <a:pt x="409391" y="1625792"/>
                  </a:cubicBezTo>
                  <a:cubicBezTo>
                    <a:pt x="367857" y="1575339"/>
                    <a:pt x="321966" y="1531968"/>
                    <a:pt x="281522" y="1493770"/>
                  </a:cubicBezTo>
                  <a:lnTo>
                    <a:pt x="268381" y="1481379"/>
                  </a:lnTo>
                  <a:cubicBezTo>
                    <a:pt x="206558" y="1422823"/>
                    <a:pt x="156105" y="1359502"/>
                    <a:pt x="114232" y="1288010"/>
                  </a:cubicBezTo>
                  <a:cubicBezTo>
                    <a:pt x="66298" y="1206169"/>
                    <a:pt x="32390" y="1115204"/>
                    <a:pt x="13530" y="1017703"/>
                  </a:cubicBezTo>
                  <a:cubicBezTo>
                    <a:pt x="5019" y="973787"/>
                    <a:pt x="662" y="924083"/>
                    <a:pt x="49" y="865460"/>
                  </a:cubicBezTo>
                  <a:cubicBezTo>
                    <a:pt x="-1926" y="666372"/>
                    <a:pt x="56017" y="493021"/>
                    <a:pt x="177144" y="335467"/>
                  </a:cubicBezTo>
                  <a:cubicBezTo>
                    <a:pt x="298272" y="177776"/>
                    <a:pt x="451128" y="76871"/>
                    <a:pt x="644497" y="26826"/>
                  </a:cubicBezTo>
                  <a:cubicBezTo>
                    <a:pt x="697945" y="13005"/>
                    <a:pt x="741113" y="5992"/>
                    <a:pt x="780331" y="4698"/>
                  </a:cubicBezTo>
                  <a:cubicBezTo>
                    <a:pt x="797557" y="4153"/>
                    <a:pt x="813353" y="3132"/>
                    <a:pt x="828605" y="2111"/>
                  </a:cubicBezTo>
                  <a:cubicBezTo>
                    <a:pt x="845695" y="1021"/>
                    <a:pt x="861832" y="0"/>
                    <a:pt x="875109" y="0"/>
                  </a:cubicBezTo>
                  <a:cubicBezTo>
                    <a:pt x="877968" y="0"/>
                    <a:pt x="880828" y="0"/>
                    <a:pt x="883688" y="136"/>
                  </a:cubicBezTo>
                  <a:cubicBezTo>
                    <a:pt x="1066298" y="8034"/>
                    <a:pt x="1222287" y="61892"/>
                    <a:pt x="1360436" y="164704"/>
                  </a:cubicBezTo>
                  <a:cubicBezTo>
                    <a:pt x="1520442" y="283720"/>
                    <a:pt x="1624683" y="434057"/>
                    <a:pt x="1679222" y="624362"/>
                  </a:cubicBezTo>
                  <a:cubicBezTo>
                    <a:pt x="1691001" y="665487"/>
                    <a:pt x="1699988" y="711718"/>
                    <a:pt x="1706592" y="765643"/>
                  </a:cubicBezTo>
                  <a:cubicBezTo>
                    <a:pt x="1712925" y="816981"/>
                    <a:pt x="1713742" y="871519"/>
                    <a:pt x="1709112" y="932117"/>
                  </a:cubicBezTo>
                  <a:cubicBezTo>
                    <a:pt x="1702303" y="1020971"/>
                    <a:pt x="1680243" y="1109281"/>
                    <a:pt x="1643748" y="1194390"/>
                  </a:cubicBezTo>
                  <a:cubicBezTo>
                    <a:pt x="1600717" y="1294479"/>
                    <a:pt x="1539302" y="1385443"/>
                    <a:pt x="1461205" y="1464765"/>
                  </a:cubicBezTo>
                  <a:cubicBezTo>
                    <a:pt x="1451537" y="1474570"/>
                    <a:pt x="1439554" y="1485396"/>
                    <a:pt x="1426889" y="1496835"/>
                  </a:cubicBezTo>
                  <a:cubicBezTo>
                    <a:pt x="1414770" y="1507796"/>
                    <a:pt x="1401016" y="1520188"/>
                    <a:pt x="1387194" y="1533670"/>
                  </a:cubicBezTo>
                  <a:cubicBezTo>
                    <a:pt x="1252449" y="1664534"/>
                    <a:pt x="1162846" y="1825765"/>
                    <a:pt x="1121177" y="2012665"/>
                  </a:cubicBezTo>
                  <a:cubicBezTo>
                    <a:pt x="1115458" y="2038470"/>
                    <a:pt x="1108513" y="2051679"/>
                    <a:pt x="1069907" y="2061211"/>
                  </a:cubicBezTo>
                  <a:lnTo>
                    <a:pt x="1069907" y="2061211"/>
                  </a:lnTo>
                  <a:cubicBezTo>
                    <a:pt x="1069907" y="2061211"/>
                    <a:pt x="1065209" y="2062028"/>
                    <a:pt x="1052477" y="2062232"/>
                  </a:cubicBezTo>
                  <a:cubicBezTo>
                    <a:pt x="1028305" y="2062505"/>
                    <a:pt x="1001751" y="2062641"/>
                    <a:pt x="969070" y="2062641"/>
                  </a:cubicBezTo>
                  <a:close/>
                </a:path>
              </a:pathLst>
            </a:custGeom>
            <a:solidFill>
              <a:schemeClr val="accent5"/>
            </a:solidFill>
            <a:ln w="20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9D557D3-D552-69CA-B714-3BBF13E916F3}"/>
                </a:ext>
              </a:extLst>
            </p:cNvPr>
            <p:cNvSpPr/>
            <p:nvPr/>
          </p:nvSpPr>
          <p:spPr>
            <a:xfrm>
              <a:off x="861938" y="5496205"/>
              <a:ext cx="7420124" cy="1038528"/>
            </a:xfrm>
            <a:custGeom>
              <a:avLst/>
              <a:gdLst>
                <a:gd name="connsiteX0" fmla="*/ 6869206 w 6869205"/>
                <a:gd name="connsiteY0" fmla="*/ 625845 h 1256202"/>
                <a:gd name="connsiteX1" fmla="*/ 6685779 w 6869205"/>
                <a:gd name="connsiteY1" fmla="*/ 809341 h 1256202"/>
                <a:gd name="connsiteX2" fmla="*/ 183428 w 6869205"/>
                <a:gd name="connsiteY2" fmla="*/ 809341 h 1256202"/>
                <a:gd name="connsiteX3" fmla="*/ 87356 w 6869205"/>
                <a:gd name="connsiteY3" fmla="*/ 849036 h 1256202"/>
                <a:gd name="connsiteX4" fmla="*/ 47661 w 6869205"/>
                <a:gd name="connsiteY4" fmla="*/ 945108 h 1256202"/>
                <a:gd name="connsiteX5" fmla="*/ 183428 w 6869205"/>
                <a:gd name="connsiteY5" fmla="*/ 1080874 h 1256202"/>
                <a:gd name="connsiteX6" fmla="*/ 3832574 w 6869205"/>
                <a:gd name="connsiteY6" fmla="*/ 1080874 h 1256202"/>
                <a:gd name="connsiteX7" fmla="*/ 3832574 w 6869205"/>
                <a:gd name="connsiteY7" fmla="*/ 1073997 h 1256202"/>
                <a:gd name="connsiteX8" fmla="*/ 3859333 w 6869205"/>
                <a:gd name="connsiteY8" fmla="*/ 1047239 h 1256202"/>
                <a:gd name="connsiteX9" fmla="*/ 4002180 w 6869205"/>
                <a:gd name="connsiteY9" fmla="*/ 1047171 h 1256202"/>
                <a:gd name="connsiteX10" fmla="*/ 4007014 w 6869205"/>
                <a:gd name="connsiteY10" fmla="*/ 1047171 h 1256202"/>
                <a:gd name="connsiteX11" fmla="*/ 4017227 w 6869205"/>
                <a:gd name="connsiteY11" fmla="*/ 1037434 h 1256202"/>
                <a:gd name="connsiteX12" fmla="*/ 4017364 w 6869205"/>
                <a:gd name="connsiteY12" fmla="*/ 1024974 h 1256202"/>
                <a:gd name="connsiteX13" fmla="*/ 4017840 w 6869205"/>
                <a:gd name="connsiteY13" fmla="*/ 1020753 h 1256202"/>
                <a:gd name="connsiteX14" fmla="*/ 4038334 w 6869205"/>
                <a:gd name="connsiteY14" fmla="*/ 1020753 h 1256202"/>
                <a:gd name="connsiteX15" fmla="*/ 4040377 w 6869205"/>
                <a:gd name="connsiteY15" fmla="*/ 1022455 h 1256202"/>
                <a:gd name="connsiteX16" fmla="*/ 4068838 w 6869205"/>
                <a:gd name="connsiteY16" fmla="*/ 1038864 h 1256202"/>
                <a:gd name="connsiteX17" fmla="*/ 4099273 w 6869205"/>
                <a:gd name="connsiteY17" fmla="*/ 1036753 h 1256202"/>
                <a:gd name="connsiteX18" fmla="*/ 4112958 w 6869205"/>
                <a:gd name="connsiteY18" fmla="*/ 1026268 h 1256202"/>
                <a:gd name="connsiteX19" fmla="*/ 4144619 w 6869205"/>
                <a:gd name="connsiteY19" fmla="*/ 1000803 h 1256202"/>
                <a:gd name="connsiteX20" fmla="*/ 4173080 w 6869205"/>
                <a:gd name="connsiteY20" fmla="*/ 993450 h 1256202"/>
                <a:gd name="connsiteX21" fmla="*/ 4231363 w 6869205"/>
                <a:gd name="connsiteY21" fmla="*/ 993381 h 1256202"/>
                <a:gd name="connsiteX22" fmla="*/ 4242869 w 6869205"/>
                <a:gd name="connsiteY22" fmla="*/ 991747 h 1256202"/>
                <a:gd name="connsiteX23" fmla="*/ 4250836 w 6869205"/>
                <a:gd name="connsiteY23" fmla="*/ 980922 h 1256202"/>
                <a:gd name="connsiteX24" fmla="*/ 4250904 w 6869205"/>
                <a:gd name="connsiteY24" fmla="*/ 963559 h 1256202"/>
                <a:gd name="connsiteX25" fmla="*/ 4261049 w 6869205"/>
                <a:gd name="connsiteY25" fmla="*/ 953210 h 1256202"/>
                <a:gd name="connsiteX26" fmla="*/ 4276845 w 6869205"/>
                <a:gd name="connsiteY26" fmla="*/ 953210 h 1256202"/>
                <a:gd name="connsiteX27" fmla="*/ 4286785 w 6869205"/>
                <a:gd name="connsiteY27" fmla="*/ 963832 h 1256202"/>
                <a:gd name="connsiteX28" fmla="*/ 4286785 w 6869205"/>
                <a:gd name="connsiteY28" fmla="*/ 1019323 h 1256202"/>
                <a:gd name="connsiteX29" fmla="*/ 4286785 w 6869205"/>
                <a:gd name="connsiteY29" fmla="*/ 1027493 h 1256202"/>
                <a:gd name="connsiteX30" fmla="*/ 4408594 w 6869205"/>
                <a:gd name="connsiteY30" fmla="*/ 1027493 h 1256202"/>
                <a:gd name="connsiteX31" fmla="*/ 4438416 w 6869205"/>
                <a:gd name="connsiteY31" fmla="*/ 1027493 h 1256202"/>
                <a:gd name="connsiteX32" fmla="*/ 4469260 w 6869205"/>
                <a:gd name="connsiteY32" fmla="*/ 1027630 h 1256202"/>
                <a:gd name="connsiteX33" fmla="*/ 4469260 w 6869205"/>
                <a:gd name="connsiteY33" fmla="*/ 1040566 h 1256202"/>
                <a:gd name="connsiteX34" fmla="*/ 4461634 w 6869205"/>
                <a:gd name="connsiteY34" fmla="*/ 1042677 h 1256202"/>
                <a:gd name="connsiteX35" fmla="*/ 4287467 w 6869205"/>
                <a:gd name="connsiteY35" fmla="*/ 1042677 h 1256202"/>
                <a:gd name="connsiteX36" fmla="*/ 4287398 w 6869205"/>
                <a:gd name="connsiteY36" fmla="*/ 1166732 h 1256202"/>
                <a:gd name="connsiteX37" fmla="*/ 4460136 w 6869205"/>
                <a:gd name="connsiteY37" fmla="*/ 1166732 h 1256202"/>
                <a:gd name="connsiteX38" fmla="*/ 4469532 w 6869205"/>
                <a:gd name="connsiteY38" fmla="*/ 1169047 h 1256202"/>
                <a:gd name="connsiteX39" fmla="*/ 4469532 w 6869205"/>
                <a:gd name="connsiteY39" fmla="*/ 1181099 h 1256202"/>
                <a:gd name="connsiteX40" fmla="*/ 4461430 w 6869205"/>
                <a:gd name="connsiteY40" fmla="*/ 1181916 h 1256202"/>
                <a:gd name="connsiteX41" fmla="*/ 4380270 w 6869205"/>
                <a:gd name="connsiteY41" fmla="*/ 1181916 h 1256202"/>
                <a:gd name="connsiteX42" fmla="*/ 4287126 w 6869205"/>
                <a:gd name="connsiteY42" fmla="*/ 1181916 h 1256202"/>
                <a:gd name="connsiteX43" fmla="*/ 4286785 w 6869205"/>
                <a:gd name="connsiteY43" fmla="*/ 1189337 h 1256202"/>
                <a:gd name="connsiteX44" fmla="*/ 4286785 w 6869205"/>
                <a:gd name="connsiteY44" fmla="*/ 1244079 h 1256202"/>
                <a:gd name="connsiteX45" fmla="*/ 4274802 w 6869205"/>
                <a:gd name="connsiteY45" fmla="*/ 1256199 h 1256202"/>
                <a:gd name="connsiteX46" fmla="*/ 4260981 w 6869205"/>
                <a:gd name="connsiteY46" fmla="*/ 1256199 h 1256202"/>
                <a:gd name="connsiteX47" fmla="*/ 4250699 w 6869205"/>
                <a:gd name="connsiteY47" fmla="*/ 1245850 h 1256202"/>
                <a:gd name="connsiteX48" fmla="*/ 4250767 w 6869205"/>
                <a:gd name="connsiteY48" fmla="*/ 1229236 h 1256202"/>
                <a:gd name="connsiteX49" fmla="*/ 4241984 w 6869205"/>
                <a:gd name="connsiteY49" fmla="*/ 1217185 h 1256202"/>
                <a:gd name="connsiteX50" fmla="*/ 4231363 w 6869205"/>
                <a:gd name="connsiteY50" fmla="*/ 1215959 h 1256202"/>
                <a:gd name="connsiteX51" fmla="*/ 4175939 w 6869205"/>
                <a:gd name="connsiteY51" fmla="*/ 1215959 h 1256202"/>
                <a:gd name="connsiteX52" fmla="*/ 4135767 w 6869205"/>
                <a:gd name="connsiteY52" fmla="*/ 1203227 h 1256202"/>
                <a:gd name="connsiteX53" fmla="*/ 4112005 w 6869205"/>
                <a:gd name="connsiteY53" fmla="*/ 1182052 h 1256202"/>
                <a:gd name="connsiteX54" fmla="*/ 4084702 w 6869205"/>
                <a:gd name="connsiteY54" fmla="*/ 1169388 h 1256202"/>
                <a:gd name="connsiteX55" fmla="*/ 4060122 w 6869205"/>
                <a:gd name="connsiteY55" fmla="*/ 1172588 h 1256202"/>
                <a:gd name="connsiteX56" fmla="*/ 4039356 w 6869205"/>
                <a:gd name="connsiteY56" fmla="*/ 1188520 h 1256202"/>
                <a:gd name="connsiteX57" fmla="*/ 4017500 w 6869205"/>
                <a:gd name="connsiteY57" fmla="*/ 1188520 h 1256202"/>
                <a:gd name="connsiteX58" fmla="*/ 4017296 w 6869205"/>
                <a:gd name="connsiteY58" fmla="*/ 1178239 h 1256202"/>
                <a:gd name="connsiteX59" fmla="*/ 4017023 w 6869205"/>
                <a:gd name="connsiteY59" fmla="*/ 1170885 h 1256202"/>
                <a:gd name="connsiteX60" fmla="*/ 4007763 w 6869205"/>
                <a:gd name="connsiteY60" fmla="*/ 1162170 h 1256202"/>
                <a:gd name="connsiteX61" fmla="*/ 4002180 w 6869205"/>
                <a:gd name="connsiteY61" fmla="*/ 1162170 h 1256202"/>
                <a:gd name="connsiteX62" fmla="*/ 3859264 w 6869205"/>
                <a:gd name="connsiteY62" fmla="*/ 1162170 h 1256202"/>
                <a:gd name="connsiteX63" fmla="*/ 3832506 w 6869205"/>
                <a:gd name="connsiteY63" fmla="*/ 1135412 h 1256202"/>
                <a:gd name="connsiteX64" fmla="*/ 3832506 w 6869205"/>
                <a:gd name="connsiteY64" fmla="*/ 1128535 h 1256202"/>
                <a:gd name="connsiteX65" fmla="*/ 183428 w 6869205"/>
                <a:gd name="connsiteY65" fmla="*/ 1128535 h 1256202"/>
                <a:gd name="connsiteX66" fmla="*/ 0 w 6869205"/>
                <a:gd name="connsiteY66" fmla="*/ 945108 h 1256202"/>
                <a:gd name="connsiteX67" fmla="*/ 53721 w 6869205"/>
                <a:gd name="connsiteY67" fmla="*/ 815401 h 1256202"/>
                <a:gd name="connsiteX68" fmla="*/ 183428 w 6869205"/>
                <a:gd name="connsiteY68" fmla="*/ 761680 h 1256202"/>
                <a:gd name="connsiteX69" fmla="*/ 6685779 w 6869205"/>
                <a:gd name="connsiteY69" fmla="*/ 761680 h 1256202"/>
                <a:gd name="connsiteX70" fmla="*/ 6821545 w 6869205"/>
                <a:gd name="connsiteY70" fmla="*/ 625845 h 1256202"/>
                <a:gd name="connsiteX71" fmla="*/ 6781782 w 6869205"/>
                <a:gd name="connsiteY71" fmla="*/ 529842 h 1256202"/>
                <a:gd name="connsiteX72" fmla="*/ 6685779 w 6869205"/>
                <a:gd name="connsiteY72" fmla="*/ 490079 h 1256202"/>
                <a:gd name="connsiteX73" fmla="*/ 3822225 w 6869205"/>
                <a:gd name="connsiteY73" fmla="*/ 490079 h 1256202"/>
                <a:gd name="connsiteX74" fmla="*/ 3418330 w 6869205"/>
                <a:gd name="connsiteY74" fmla="*/ 157063 h 1256202"/>
                <a:gd name="connsiteX75" fmla="*/ 3314225 w 6869205"/>
                <a:gd name="connsiteY75" fmla="*/ 156791 h 1256202"/>
                <a:gd name="connsiteX76" fmla="*/ 3233881 w 6869205"/>
                <a:gd name="connsiteY76" fmla="*/ 78014 h 1256202"/>
                <a:gd name="connsiteX77" fmla="*/ 3311024 w 6869205"/>
                <a:gd name="connsiteY77" fmla="*/ 530 h 1256202"/>
                <a:gd name="connsiteX78" fmla="*/ 3446927 w 6869205"/>
                <a:gd name="connsiteY78" fmla="*/ 326 h 1256202"/>
                <a:gd name="connsiteX79" fmla="*/ 3555662 w 6869205"/>
                <a:gd name="connsiteY79" fmla="*/ 54 h 1256202"/>
                <a:gd name="connsiteX80" fmla="*/ 3635938 w 6869205"/>
                <a:gd name="connsiteY80" fmla="*/ 78150 h 1256202"/>
                <a:gd name="connsiteX81" fmla="*/ 3555526 w 6869205"/>
                <a:gd name="connsiteY81" fmla="*/ 156791 h 1256202"/>
                <a:gd name="connsiteX82" fmla="*/ 3467013 w 6869205"/>
                <a:gd name="connsiteY82" fmla="*/ 157132 h 1256202"/>
                <a:gd name="connsiteX83" fmla="*/ 3822225 w 6869205"/>
                <a:gd name="connsiteY83" fmla="*/ 442418 h 1256202"/>
                <a:gd name="connsiteX84" fmla="*/ 6685779 w 6869205"/>
                <a:gd name="connsiteY84" fmla="*/ 442418 h 1256202"/>
                <a:gd name="connsiteX85" fmla="*/ 6815485 w 6869205"/>
                <a:gd name="connsiteY85" fmla="*/ 496207 h 1256202"/>
                <a:gd name="connsiteX86" fmla="*/ 6869206 w 6869205"/>
                <a:gd name="connsiteY86" fmla="*/ 625845 h 12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869205" h="1256202">
                  <a:moveTo>
                    <a:pt x="6869206" y="625845"/>
                  </a:moveTo>
                  <a:cubicBezTo>
                    <a:pt x="6869206" y="727023"/>
                    <a:pt x="6786888" y="809341"/>
                    <a:pt x="6685779" y="809341"/>
                  </a:cubicBezTo>
                  <a:lnTo>
                    <a:pt x="183428" y="809341"/>
                  </a:lnTo>
                  <a:cubicBezTo>
                    <a:pt x="147137" y="809341"/>
                    <a:pt x="113025" y="823435"/>
                    <a:pt x="87356" y="849036"/>
                  </a:cubicBezTo>
                  <a:cubicBezTo>
                    <a:pt x="61755" y="874705"/>
                    <a:pt x="47661" y="908817"/>
                    <a:pt x="47661" y="945108"/>
                  </a:cubicBezTo>
                  <a:cubicBezTo>
                    <a:pt x="47661" y="1019936"/>
                    <a:pt x="108531" y="1080874"/>
                    <a:pt x="183428" y="1080874"/>
                  </a:cubicBezTo>
                  <a:lnTo>
                    <a:pt x="3832574" y="1080874"/>
                  </a:lnTo>
                  <a:lnTo>
                    <a:pt x="3832574" y="1073997"/>
                  </a:lnTo>
                  <a:cubicBezTo>
                    <a:pt x="3832574" y="1059222"/>
                    <a:pt x="3844558" y="1047239"/>
                    <a:pt x="3859333" y="1047239"/>
                  </a:cubicBezTo>
                  <a:cubicBezTo>
                    <a:pt x="3906994" y="1047171"/>
                    <a:pt x="3954587" y="1047171"/>
                    <a:pt x="4002180" y="1047171"/>
                  </a:cubicBezTo>
                  <a:cubicBezTo>
                    <a:pt x="4003814" y="1047171"/>
                    <a:pt x="4005448" y="1047239"/>
                    <a:pt x="4007014" y="1047171"/>
                  </a:cubicBezTo>
                  <a:cubicBezTo>
                    <a:pt x="4013415" y="1046966"/>
                    <a:pt x="4016751" y="1043903"/>
                    <a:pt x="4017227" y="1037434"/>
                  </a:cubicBezTo>
                  <a:cubicBezTo>
                    <a:pt x="4017568" y="1033281"/>
                    <a:pt x="4017296" y="1029127"/>
                    <a:pt x="4017364" y="1024974"/>
                  </a:cubicBezTo>
                  <a:cubicBezTo>
                    <a:pt x="4017364" y="1023612"/>
                    <a:pt x="4017704" y="1022319"/>
                    <a:pt x="4017840" y="1020753"/>
                  </a:cubicBezTo>
                  <a:lnTo>
                    <a:pt x="4038334" y="1020753"/>
                  </a:lnTo>
                  <a:cubicBezTo>
                    <a:pt x="4039356" y="1021570"/>
                    <a:pt x="4040037" y="1021910"/>
                    <a:pt x="4040377" y="1022455"/>
                  </a:cubicBezTo>
                  <a:cubicBezTo>
                    <a:pt x="4046982" y="1032940"/>
                    <a:pt x="4057263" y="1037094"/>
                    <a:pt x="4068838" y="1038864"/>
                  </a:cubicBezTo>
                  <a:cubicBezTo>
                    <a:pt x="4078915" y="1040362"/>
                    <a:pt x="4088856" y="1041315"/>
                    <a:pt x="4099273" y="1036753"/>
                  </a:cubicBezTo>
                  <a:cubicBezTo>
                    <a:pt x="4104584" y="1034438"/>
                    <a:pt x="4109145" y="1030625"/>
                    <a:pt x="4112958" y="1026268"/>
                  </a:cubicBezTo>
                  <a:cubicBezTo>
                    <a:pt x="4122082" y="1016055"/>
                    <a:pt x="4132568" y="1007476"/>
                    <a:pt x="4144619" y="1000803"/>
                  </a:cubicBezTo>
                  <a:cubicBezTo>
                    <a:pt x="4153539" y="995833"/>
                    <a:pt x="4163002" y="993450"/>
                    <a:pt x="4173080" y="993450"/>
                  </a:cubicBezTo>
                  <a:cubicBezTo>
                    <a:pt x="4192553" y="993450"/>
                    <a:pt x="4211957" y="993518"/>
                    <a:pt x="4231363" y="993381"/>
                  </a:cubicBezTo>
                  <a:cubicBezTo>
                    <a:pt x="4235244" y="993381"/>
                    <a:pt x="4239192" y="992837"/>
                    <a:pt x="4242869" y="991747"/>
                  </a:cubicBezTo>
                  <a:cubicBezTo>
                    <a:pt x="4248112" y="990318"/>
                    <a:pt x="4250836" y="986437"/>
                    <a:pt x="4250836" y="980922"/>
                  </a:cubicBezTo>
                  <a:cubicBezTo>
                    <a:pt x="4250904" y="975134"/>
                    <a:pt x="4250836" y="969347"/>
                    <a:pt x="4250904" y="963559"/>
                  </a:cubicBezTo>
                  <a:cubicBezTo>
                    <a:pt x="4250972" y="957908"/>
                    <a:pt x="4255397" y="953414"/>
                    <a:pt x="4261049" y="953210"/>
                  </a:cubicBezTo>
                  <a:cubicBezTo>
                    <a:pt x="4266292" y="953006"/>
                    <a:pt x="4271670" y="953006"/>
                    <a:pt x="4276845" y="953210"/>
                  </a:cubicBezTo>
                  <a:cubicBezTo>
                    <a:pt x="4283654" y="953482"/>
                    <a:pt x="4286785" y="956818"/>
                    <a:pt x="4286785" y="963832"/>
                  </a:cubicBezTo>
                  <a:cubicBezTo>
                    <a:pt x="4286785" y="982283"/>
                    <a:pt x="4286785" y="1000803"/>
                    <a:pt x="4286785" y="1019323"/>
                  </a:cubicBezTo>
                  <a:lnTo>
                    <a:pt x="4286785" y="1027493"/>
                  </a:lnTo>
                  <a:lnTo>
                    <a:pt x="4408594" y="1027493"/>
                  </a:lnTo>
                  <a:cubicBezTo>
                    <a:pt x="4418535" y="1027493"/>
                    <a:pt x="4428475" y="1027425"/>
                    <a:pt x="4438416" y="1027493"/>
                  </a:cubicBezTo>
                  <a:cubicBezTo>
                    <a:pt x="4448493" y="1027493"/>
                    <a:pt x="4458639" y="1027357"/>
                    <a:pt x="4469260" y="1027630"/>
                  </a:cubicBezTo>
                  <a:lnTo>
                    <a:pt x="4469260" y="1040566"/>
                  </a:lnTo>
                  <a:cubicBezTo>
                    <a:pt x="4467285" y="1043221"/>
                    <a:pt x="4464358" y="1042677"/>
                    <a:pt x="4461634" y="1042677"/>
                  </a:cubicBezTo>
                  <a:lnTo>
                    <a:pt x="4287467" y="1042677"/>
                  </a:lnTo>
                  <a:cubicBezTo>
                    <a:pt x="4287398" y="1084210"/>
                    <a:pt x="4287398" y="1125199"/>
                    <a:pt x="4287398" y="1166732"/>
                  </a:cubicBezTo>
                  <a:lnTo>
                    <a:pt x="4460136" y="1166732"/>
                  </a:lnTo>
                  <a:cubicBezTo>
                    <a:pt x="4463268" y="1166732"/>
                    <a:pt x="4466673" y="1165779"/>
                    <a:pt x="4469532" y="1169047"/>
                  </a:cubicBezTo>
                  <a:lnTo>
                    <a:pt x="4469532" y="1181099"/>
                  </a:lnTo>
                  <a:cubicBezTo>
                    <a:pt x="4466673" y="1181371"/>
                    <a:pt x="4464017" y="1181916"/>
                    <a:pt x="4461430" y="1181916"/>
                  </a:cubicBezTo>
                  <a:cubicBezTo>
                    <a:pt x="4434331" y="1181984"/>
                    <a:pt x="4407300" y="1181916"/>
                    <a:pt x="4380270" y="1181916"/>
                  </a:cubicBezTo>
                  <a:lnTo>
                    <a:pt x="4287126" y="1181916"/>
                  </a:lnTo>
                  <a:cubicBezTo>
                    <a:pt x="4286990" y="1184843"/>
                    <a:pt x="4286785" y="1187090"/>
                    <a:pt x="4286785" y="1189337"/>
                  </a:cubicBezTo>
                  <a:lnTo>
                    <a:pt x="4286785" y="1244079"/>
                  </a:lnTo>
                  <a:cubicBezTo>
                    <a:pt x="4286785" y="1253203"/>
                    <a:pt x="4283858" y="1256131"/>
                    <a:pt x="4274802" y="1256199"/>
                  </a:cubicBezTo>
                  <a:cubicBezTo>
                    <a:pt x="4270172" y="1256199"/>
                    <a:pt x="4265610" y="1256131"/>
                    <a:pt x="4260981" y="1256199"/>
                  </a:cubicBezTo>
                  <a:cubicBezTo>
                    <a:pt x="4255329" y="1256335"/>
                    <a:pt x="4250154" y="1252386"/>
                    <a:pt x="4250699" y="1245850"/>
                  </a:cubicBezTo>
                  <a:cubicBezTo>
                    <a:pt x="4251176" y="1240335"/>
                    <a:pt x="4250904" y="1234751"/>
                    <a:pt x="4250767" y="1229236"/>
                  </a:cubicBezTo>
                  <a:cubicBezTo>
                    <a:pt x="4250631" y="1223789"/>
                    <a:pt x="4247227" y="1218683"/>
                    <a:pt x="4241984" y="1217185"/>
                  </a:cubicBezTo>
                  <a:cubicBezTo>
                    <a:pt x="4238580" y="1216232"/>
                    <a:pt x="4234971" y="1215959"/>
                    <a:pt x="4231363" y="1215959"/>
                  </a:cubicBezTo>
                  <a:cubicBezTo>
                    <a:pt x="4212911" y="1215823"/>
                    <a:pt x="4194391" y="1215619"/>
                    <a:pt x="4175939" y="1215959"/>
                  </a:cubicBezTo>
                  <a:cubicBezTo>
                    <a:pt x="4160960" y="1216300"/>
                    <a:pt x="4147819" y="1211602"/>
                    <a:pt x="4135767" y="1203227"/>
                  </a:cubicBezTo>
                  <a:cubicBezTo>
                    <a:pt x="4126984" y="1197099"/>
                    <a:pt x="4118814" y="1190291"/>
                    <a:pt x="4112005" y="1182052"/>
                  </a:cubicBezTo>
                  <a:cubicBezTo>
                    <a:pt x="4104856" y="1173336"/>
                    <a:pt x="4095460" y="1169388"/>
                    <a:pt x="4084702" y="1169388"/>
                  </a:cubicBezTo>
                  <a:cubicBezTo>
                    <a:pt x="4076464" y="1169388"/>
                    <a:pt x="4068157" y="1170817"/>
                    <a:pt x="4060122" y="1172588"/>
                  </a:cubicBezTo>
                  <a:cubicBezTo>
                    <a:pt x="4051203" y="1174494"/>
                    <a:pt x="4044326" y="1179941"/>
                    <a:pt x="4039356" y="1188520"/>
                  </a:cubicBezTo>
                  <a:lnTo>
                    <a:pt x="4017500" y="1188520"/>
                  </a:lnTo>
                  <a:cubicBezTo>
                    <a:pt x="4017431" y="1184980"/>
                    <a:pt x="4017364" y="1181643"/>
                    <a:pt x="4017296" y="1178239"/>
                  </a:cubicBezTo>
                  <a:cubicBezTo>
                    <a:pt x="4017227" y="1175788"/>
                    <a:pt x="4017296" y="1173269"/>
                    <a:pt x="4017023" y="1170885"/>
                  </a:cubicBezTo>
                  <a:cubicBezTo>
                    <a:pt x="4016479" y="1166119"/>
                    <a:pt x="4012529" y="1162511"/>
                    <a:pt x="4007763" y="1162170"/>
                  </a:cubicBezTo>
                  <a:cubicBezTo>
                    <a:pt x="4005925" y="1162034"/>
                    <a:pt x="4004087" y="1162170"/>
                    <a:pt x="4002180" y="1162170"/>
                  </a:cubicBezTo>
                  <a:lnTo>
                    <a:pt x="3859264" y="1162170"/>
                  </a:lnTo>
                  <a:cubicBezTo>
                    <a:pt x="3844490" y="1162170"/>
                    <a:pt x="3832506" y="1150187"/>
                    <a:pt x="3832506" y="1135412"/>
                  </a:cubicBezTo>
                  <a:lnTo>
                    <a:pt x="3832506" y="1128535"/>
                  </a:lnTo>
                  <a:lnTo>
                    <a:pt x="183428" y="1128535"/>
                  </a:lnTo>
                  <a:cubicBezTo>
                    <a:pt x="82250" y="1128535"/>
                    <a:pt x="0" y="1046285"/>
                    <a:pt x="0" y="945108"/>
                  </a:cubicBezTo>
                  <a:cubicBezTo>
                    <a:pt x="0" y="896085"/>
                    <a:pt x="19064" y="849989"/>
                    <a:pt x="53721" y="815401"/>
                  </a:cubicBezTo>
                  <a:cubicBezTo>
                    <a:pt x="88309" y="780744"/>
                    <a:pt x="134405" y="761680"/>
                    <a:pt x="183428" y="761680"/>
                  </a:cubicBezTo>
                  <a:lnTo>
                    <a:pt x="6685779" y="761680"/>
                  </a:lnTo>
                  <a:cubicBezTo>
                    <a:pt x="6760607" y="761680"/>
                    <a:pt x="6821545" y="700742"/>
                    <a:pt x="6821545" y="625845"/>
                  </a:cubicBezTo>
                  <a:cubicBezTo>
                    <a:pt x="6821545" y="589555"/>
                    <a:pt x="6807451" y="555511"/>
                    <a:pt x="6781782" y="529842"/>
                  </a:cubicBezTo>
                  <a:cubicBezTo>
                    <a:pt x="6756113" y="504173"/>
                    <a:pt x="6722069" y="490079"/>
                    <a:pt x="6685779" y="490079"/>
                  </a:cubicBezTo>
                  <a:lnTo>
                    <a:pt x="3822225" y="490079"/>
                  </a:lnTo>
                  <a:cubicBezTo>
                    <a:pt x="3622184" y="490079"/>
                    <a:pt x="3455029" y="346551"/>
                    <a:pt x="3418330" y="157063"/>
                  </a:cubicBezTo>
                  <a:cubicBezTo>
                    <a:pt x="3383606" y="157132"/>
                    <a:pt x="3348881" y="157540"/>
                    <a:pt x="3314225" y="156791"/>
                  </a:cubicBezTo>
                  <a:cubicBezTo>
                    <a:pt x="3267789" y="155702"/>
                    <a:pt x="3233813" y="121658"/>
                    <a:pt x="3233881" y="78014"/>
                  </a:cubicBezTo>
                  <a:cubicBezTo>
                    <a:pt x="3233949" y="34370"/>
                    <a:pt x="3266087" y="1347"/>
                    <a:pt x="3311024" y="530"/>
                  </a:cubicBezTo>
                  <a:cubicBezTo>
                    <a:pt x="3356303" y="-287"/>
                    <a:pt x="3401649" y="326"/>
                    <a:pt x="3446927" y="326"/>
                  </a:cubicBezTo>
                  <a:cubicBezTo>
                    <a:pt x="3483149" y="326"/>
                    <a:pt x="3519440" y="1484"/>
                    <a:pt x="3555662" y="54"/>
                  </a:cubicBezTo>
                  <a:cubicBezTo>
                    <a:pt x="3601758" y="-1648"/>
                    <a:pt x="3636687" y="37366"/>
                    <a:pt x="3635938" y="78150"/>
                  </a:cubicBezTo>
                  <a:cubicBezTo>
                    <a:pt x="3635053" y="122884"/>
                    <a:pt x="3603051" y="155702"/>
                    <a:pt x="3555526" y="156791"/>
                  </a:cubicBezTo>
                  <a:cubicBezTo>
                    <a:pt x="3526045" y="157472"/>
                    <a:pt x="3496495" y="157268"/>
                    <a:pt x="3467013" y="157132"/>
                  </a:cubicBezTo>
                  <a:cubicBezTo>
                    <a:pt x="3502963" y="320133"/>
                    <a:pt x="3648602" y="442418"/>
                    <a:pt x="3822225" y="442418"/>
                  </a:cubicBezTo>
                  <a:lnTo>
                    <a:pt x="6685779" y="442418"/>
                  </a:lnTo>
                  <a:cubicBezTo>
                    <a:pt x="6734802" y="442418"/>
                    <a:pt x="6780829" y="461482"/>
                    <a:pt x="6815485" y="496207"/>
                  </a:cubicBezTo>
                  <a:cubicBezTo>
                    <a:pt x="6850142" y="530795"/>
                    <a:pt x="6869206" y="576822"/>
                    <a:pt x="6869206" y="625845"/>
                  </a:cubicBezTo>
                  <a:close/>
                </a:path>
              </a:pathLst>
            </a:custGeom>
            <a:solidFill>
              <a:schemeClr val="tx2"/>
            </a:solidFill>
            <a:ln w="68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9CF108-107A-09E8-942C-B0D8FE6911CB}"/>
                </a:ext>
              </a:extLst>
            </p:cNvPr>
            <p:cNvSpPr/>
            <p:nvPr/>
          </p:nvSpPr>
          <p:spPr>
            <a:xfrm>
              <a:off x="3199544" y="3298769"/>
              <a:ext cx="701742" cy="701742"/>
            </a:xfrm>
            <a:custGeom>
              <a:avLst/>
              <a:gdLst>
                <a:gd name="connsiteX0" fmla="*/ 620549 w 620548"/>
                <a:gd name="connsiteY0" fmla="*/ 310275 h 620548"/>
                <a:gd name="connsiteX1" fmla="*/ 310274 w 620548"/>
                <a:gd name="connsiteY1" fmla="*/ 620549 h 620548"/>
                <a:gd name="connsiteX2" fmla="*/ 0 w 620548"/>
                <a:gd name="connsiteY2" fmla="*/ 310275 h 620548"/>
                <a:gd name="connsiteX3" fmla="*/ 310274 w 620548"/>
                <a:gd name="connsiteY3" fmla="*/ 0 h 620548"/>
                <a:gd name="connsiteX4" fmla="*/ 620549 w 620548"/>
                <a:gd name="connsiteY4" fmla="*/ 310275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5"/>
                  </a:moveTo>
                  <a:cubicBezTo>
                    <a:pt x="620549" y="481634"/>
                    <a:pt x="481634" y="620549"/>
                    <a:pt x="310274" y="620549"/>
                  </a:cubicBezTo>
                  <a:cubicBezTo>
                    <a:pt x="138915" y="620549"/>
                    <a:pt x="0" y="481634"/>
                    <a:pt x="0" y="310275"/>
                  </a:cubicBezTo>
                  <a:cubicBezTo>
                    <a:pt x="0" y="138915"/>
                    <a:pt x="138914" y="0"/>
                    <a:pt x="310274" y="0"/>
                  </a:cubicBezTo>
                  <a:cubicBezTo>
                    <a:pt x="481634" y="0"/>
                    <a:pt x="620549" y="138915"/>
                    <a:pt x="620549" y="31027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5879EC-D2C9-838B-16A4-9D9D9EEE2CD2}"/>
                </a:ext>
              </a:extLst>
            </p:cNvPr>
            <p:cNvSpPr/>
            <p:nvPr/>
          </p:nvSpPr>
          <p:spPr>
            <a:xfrm>
              <a:off x="5205196" y="3298769"/>
              <a:ext cx="701742" cy="701742"/>
            </a:xfrm>
            <a:custGeom>
              <a:avLst/>
              <a:gdLst>
                <a:gd name="connsiteX0" fmla="*/ 620549 w 620548"/>
                <a:gd name="connsiteY0" fmla="*/ 310275 h 620548"/>
                <a:gd name="connsiteX1" fmla="*/ 310274 w 620548"/>
                <a:gd name="connsiteY1" fmla="*/ 620549 h 620548"/>
                <a:gd name="connsiteX2" fmla="*/ 0 w 620548"/>
                <a:gd name="connsiteY2" fmla="*/ 310275 h 620548"/>
                <a:gd name="connsiteX3" fmla="*/ 310274 w 620548"/>
                <a:gd name="connsiteY3" fmla="*/ 0 h 620548"/>
                <a:gd name="connsiteX4" fmla="*/ 620549 w 620548"/>
                <a:gd name="connsiteY4" fmla="*/ 310275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5"/>
                  </a:moveTo>
                  <a:cubicBezTo>
                    <a:pt x="620549" y="481634"/>
                    <a:pt x="481634" y="620549"/>
                    <a:pt x="310274" y="620549"/>
                  </a:cubicBezTo>
                  <a:cubicBezTo>
                    <a:pt x="138915" y="620549"/>
                    <a:pt x="0" y="481634"/>
                    <a:pt x="0" y="310275"/>
                  </a:cubicBezTo>
                  <a:cubicBezTo>
                    <a:pt x="0" y="138915"/>
                    <a:pt x="138915" y="0"/>
                    <a:pt x="310274" y="0"/>
                  </a:cubicBezTo>
                  <a:cubicBezTo>
                    <a:pt x="481634" y="0"/>
                    <a:pt x="620549" y="138915"/>
                    <a:pt x="620549" y="31027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E365AF-6A1A-D0DA-9D90-2C08EBED1594}"/>
                </a:ext>
              </a:extLst>
            </p:cNvPr>
            <p:cNvSpPr/>
            <p:nvPr/>
          </p:nvSpPr>
          <p:spPr>
            <a:xfrm>
              <a:off x="4208396" y="2577042"/>
              <a:ext cx="701742" cy="701742"/>
            </a:xfrm>
            <a:custGeom>
              <a:avLst/>
              <a:gdLst>
                <a:gd name="connsiteX0" fmla="*/ 620549 w 620548"/>
                <a:gd name="connsiteY0" fmla="*/ 310274 h 620548"/>
                <a:gd name="connsiteX1" fmla="*/ 310275 w 620548"/>
                <a:gd name="connsiteY1" fmla="*/ 620549 h 620548"/>
                <a:gd name="connsiteX2" fmla="*/ 0 w 620548"/>
                <a:gd name="connsiteY2" fmla="*/ 310274 h 620548"/>
                <a:gd name="connsiteX3" fmla="*/ 310275 w 620548"/>
                <a:gd name="connsiteY3" fmla="*/ 0 h 620548"/>
                <a:gd name="connsiteX4" fmla="*/ 620549 w 620548"/>
                <a:gd name="connsiteY4" fmla="*/ 310274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4"/>
                  </a:moveTo>
                  <a:cubicBezTo>
                    <a:pt x="620549" y="481634"/>
                    <a:pt x="481634" y="620549"/>
                    <a:pt x="310275" y="620549"/>
                  </a:cubicBezTo>
                  <a:cubicBezTo>
                    <a:pt x="138915" y="620549"/>
                    <a:pt x="0" y="481634"/>
                    <a:pt x="0" y="310274"/>
                  </a:cubicBezTo>
                  <a:cubicBezTo>
                    <a:pt x="0" y="138915"/>
                    <a:pt x="138915" y="0"/>
                    <a:pt x="310275" y="0"/>
                  </a:cubicBezTo>
                  <a:cubicBezTo>
                    <a:pt x="481634" y="0"/>
                    <a:pt x="620549" y="138915"/>
                    <a:pt x="620549" y="31027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B2E4BEA-CF88-23A9-0CD5-53A3FDD8FAC9}"/>
                </a:ext>
              </a:extLst>
            </p:cNvPr>
            <p:cNvSpPr/>
            <p:nvPr/>
          </p:nvSpPr>
          <p:spPr bwMode="auto">
            <a:xfrm>
              <a:off x="346364" y="2864586"/>
              <a:ext cx="2647295" cy="1467268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391817-86E2-C792-9098-B11DD121294F}"/>
                </a:ext>
              </a:extLst>
            </p:cNvPr>
            <p:cNvSpPr/>
            <p:nvPr/>
          </p:nvSpPr>
          <p:spPr bwMode="auto">
            <a:xfrm>
              <a:off x="6150341" y="2864586"/>
              <a:ext cx="2647295" cy="1467268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422167-4AD8-325F-AAD8-9A208C71397A}"/>
                </a:ext>
              </a:extLst>
            </p:cNvPr>
            <p:cNvSpPr/>
            <p:nvPr/>
          </p:nvSpPr>
          <p:spPr bwMode="auto">
            <a:xfrm>
              <a:off x="2964104" y="1007242"/>
              <a:ext cx="3186238" cy="1381822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B43014-6781-882A-701A-1676F97EA664}"/>
                </a:ext>
              </a:extLst>
            </p:cNvPr>
            <p:cNvSpPr txBox="1"/>
            <p:nvPr/>
          </p:nvSpPr>
          <p:spPr>
            <a:xfrm>
              <a:off x="861937" y="2957694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68BD84-66B9-30AB-0B8D-D6286EACFA4D}"/>
                </a:ext>
              </a:extLst>
            </p:cNvPr>
            <p:cNvSpPr txBox="1"/>
            <p:nvPr/>
          </p:nvSpPr>
          <p:spPr>
            <a:xfrm>
              <a:off x="393193" y="3284640"/>
              <a:ext cx="255363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B4D7D9-606F-92C4-3F38-D5FDD7795EE2}"/>
                </a:ext>
              </a:extLst>
            </p:cNvPr>
            <p:cNvSpPr txBox="1"/>
            <p:nvPr/>
          </p:nvSpPr>
          <p:spPr>
            <a:xfrm>
              <a:off x="6665914" y="2957694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DA0C79-16DA-8C4D-38BC-FA60C05C8754}"/>
                </a:ext>
              </a:extLst>
            </p:cNvPr>
            <p:cNvSpPr txBox="1"/>
            <p:nvPr/>
          </p:nvSpPr>
          <p:spPr>
            <a:xfrm>
              <a:off x="6197170" y="3284640"/>
              <a:ext cx="255363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CD7F66-DA46-875A-C00A-265D97FE64B2}"/>
                </a:ext>
              </a:extLst>
            </p:cNvPr>
            <p:cNvSpPr txBox="1"/>
            <p:nvPr/>
          </p:nvSpPr>
          <p:spPr>
            <a:xfrm>
              <a:off x="3749149" y="1165348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874E7-7768-4C0D-21DD-BD8D8A236453}"/>
                </a:ext>
              </a:extLst>
            </p:cNvPr>
            <p:cNvSpPr txBox="1"/>
            <p:nvPr/>
          </p:nvSpPr>
          <p:spPr>
            <a:xfrm>
              <a:off x="3039573" y="1492294"/>
              <a:ext cx="30353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5BB45D-3FB9-8531-3903-51F6C792D74E}"/>
                </a:ext>
              </a:extLst>
            </p:cNvPr>
            <p:cNvSpPr/>
            <p:nvPr/>
          </p:nvSpPr>
          <p:spPr>
            <a:xfrm>
              <a:off x="3335351" y="3462803"/>
              <a:ext cx="430129" cy="373675"/>
            </a:xfrm>
            <a:custGeom>
              <a:avLst/>
              <a:gdLst>
                <a:gd name="connsiteX0" fmla="*/ 0 w 430129"/>
                <a:gd name="connsiteY0" fmla="*/ 201623 h 373675"/>
                <a:gd name="connsiteX1" fmla="*/ 182805 w 430129"/>
                <a:gd name="connsiteY1" fmla="*/ 201623 h 373675"/>
                <a:gd name="connsiteX2" fmla="*/ 182805 w 430129"/>
                <a:gd name="connsiteY2" fmla="*/ 212376 h 373675"/>
                <a:gd name="connsiteX3" fmla="*/ 204311 w 430129"/>
                <a:gd name="connsiteY3" fmla="*/ 233883 h 373675"/>
                <a:gd name="connsiteX4" fmla="*/ 225818 w 430129"/>
                <a:gd name="connsiteY4" fmla="*/ 233883 h 373675"/>
                <a:gd name="connsiteX5" fmla="*/ 247324 w 430129"/>
                <a:gd name="connsiteY5" fmla="*/ 212376 h 373675"/>
                <a:gd name="connsiteX6" fmla="*/ 247324 w 430129"/>
                <a:gd name="connsiteY6" fmla="*/ 201623 h 373675"/>
                <a:gd name="connsiteX7" fmla="*/ 430129 w 430129"/>
                <a:gd name="connsiteY7" fmla="*/ 201623 h 373675"/>
                <a:gd name="connsiteX8" fmla="*/ 430129 w 430129"/>
                <a:gd name="connsiteY8" fmla="*/ 352168 h 373675"/>
                <a:gd name="connsiteX9" fmla="*/ 408623 w 430129"/>
                <a:gd name="connsiteY9" fmla="*/ 373675 h 373675"/>
                <a:gd name="connsiteX10" fmla="*/ 21506 w 430129"/>
                <a:gd name="connsiteY10" fmla="*/ 373675 h 373675"/>
                <a:gd name="connsiteX11" fmla="*/ 0 w 430129"/>
                <a:gd name="connsiteY11" fmla="*/ 352168 h 373675"/>
                <a:gd name="connsiteX12" fmla="*/ 166675 w 430129"/>
                <a:gd name="connsiteY12" fmla="*/ 32260 h 373675"/>
                <a:gd name="connsiteX13" fmla="*/ 161298 w 430129"/>
                <a:gd name="connsiteY13" fmla="*/ 37636 h 373675"/>
                <a:gd name="connsiteX14" fmla="*/ 161298 w 430129"/>
                <a:gd name="connsiteY14" fmla="*/ 72584 h 373675"/>
                <a:gd name="connsiteX15" fmla="*/ 268831 w 430129"/>
                <a:gd name="connsiteY15" fmla="*/ 72584 h 373675"/>
                <a:gd name="connsiteX16" fmla="*/ 268831 w 430129"/>
                <a:gd name="connsiteY16" fmla="*/ 37636 h 373675"/>
                <a:gd name="connsiteX17" fmla="*/ 263454 w 430129"/>
                <a:gd name="connsiteY17" fmla="*/ 32260 h 373675"/>
                <a:gd name="connsiteX18" fmla="*/ 166675 w 430129"/>
                <a:gd name="connsiteY18" fmla="*/ 0 h 373675"/>
                <a:gd name="connsiteX19" fmla="*/ 263454 w 430129"/>
                <a:gd name="connsiteY19" fmla="*/ 0 h 373675"/>
                <a:gd name="connsiteX20" fmla="*/ 301090 w 430129"/>
                <a:gd name="connsiteY20" fmla="*/ 37636 h 373675"/>
                <a:gd name="connsiteX21" fmla="*/ 301090 w 430129"/>
                <a:gd name="connsiteY21" fmla="*/ 72584 h 373675"/>
                <a:gd name="connsiteX22" fmla="*/ 408623 w 430129"/>
                <a:gd name="connsiteY22" fmla="*/ 72584 h 373675"/>
                <a:gd name="connsiteX23" fmla="*/ 430129 w 430129"/>
                <a:gd name="connsiteY23" fmla="*/ 94091 h 373675"/>
                <a:gd name="connsiteX24" fmla="*/ 430129 w 430129"/>
                <a:gd name="connsiteY24" fmla="*/ 180117 h 373675"/>
                <a:gd name="connsiteX25" fmla="*/ 247324 w 430129"/>
                <a:gd name="connsiteY25" fmla="*/ 180117 h 373675"/>
                <a:gd name="connsiteX26" fmla="*/ 247324 w 430129"/>
                <a:gd name="connsiteY26" fmla="*/ 169363 h 373675"/>
                <a:gd name="connsiteX27" fmla="*/ 182805 w 430129"/>
                <a:gd name="connsiteY27" fmla="*/ 169363 h 373675"/>
                <a:gd name="connsiteX28" fmla="*/ 182805 w 430129"/>
                <a:gd name="connsiteY28" fmla="*/ 180117 h 373675"/>
                <a:gd name="connsiteX29" fmla="*/ 0 w 430129"/>
                <a:gd name="connsiteY29" fmla="*/ 180117 h 373675"/>
                <a:gd name="connsiteX30" fmla="*/ 0 w 430129"/>
                <a:gd name="connsiteY30" fmla="*/ 94091 h 373675"/>
                <a:gd name="connsiteX31" fmla="*/ 21506 w 430129"/>
                <a:gd name="connsiteY31" fmla="*/ 72584 h 373675"/>
                <a:gd name="connsiteX32" fmla="*/ 129039 w 430129"/>
                <a:gd name="connsiteY32" fmla="*/ 72584 h 373675"/>
                <a:gd name="connsiteX33" fmla="*/ 129039 w 430129"/>
                <a:gd name="connsiteY33" fmla="*/ 37636 h 373675"/>
                <a:gd name="connsiteX34" fmla="*/ 166675 w 430129"/>
                <a:gd name="connsiteY34" fmla="*/ 0 h 37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0129" h="373675">
                  <a:moveTo>
                    <a:pt x="0" y="201623"/>
                  </a:moveTo>
                  <a:lnTo>
                    <a:pt x="182805" y="201623"/>
                  </a:lnTo>
                  <a:lnTo>
                    <a:pt x="182805" y="212376"/>
                  </a:lnTo>
                  <a:cubicBezTo>
                    <a:pt x="182805" y="224205"/>
                    <a:pt x="192483" y="233883"/>
                    <a:pt x="204311" y="233883"/>
                  </a:cubicBezTo>
                  <a:lnTo>
                    <a:pt x="225818" y="233883"/>
                  </a:lnTo>
                  <a:cubicBezTo>
                    <a:pt x="237646" y="233883"/>
                    <a:pt x="247324" y="224205"/>
                    <a:pt x="247324" y="212376"/>
                  </a:cubicBezTo>
                  <a:lnTo>
                    <a:pt x="247324" y="201623"/>
                  </a:lnTo>
                  <a:lnTo>
                    <a:pt x="430129" y="201623"/>
                  </a:lnTo>
                  <a:lnTo>
                    <a:pt x="430129" y="352168"/>
                  </a:lnTo>
                  <a:cubicBezTo>
                    <a:pt x="430129" y="363997"/>
                    <a:pt x="420451" y="373675"/>
                    <a:pt x="408623" y="373675"/>
                  </a:cubicBezTo>
                  <a:lnTo>
                    <a:pt x="21506" y="373675"/>
                  </a:lnTo>
                  <a:cubicBezTo>
                    <a:pt x="9678" y="373675"/>
                    <a:pt x="0" y="363997"/>
                    <a:pt x="0" y="352168"/>
                  </a:cubicBezTo>
                  <a:close/>
                  <a:moveTo>
                    <a:pt x="166675" y="32260"/>
                  </a:moveTo>
                  <a:cubicBezTo>
                    <a:pt x="163449" y="32260"/>
                    <a:pt x="161298" y="34410"/>
                    <a:pt x="161298" y="37636"/>
                  </a:cubicBezTo>
                  <a:lnTo>
                    <a:pt x="161298" y="72584"/>
                  </a:lnTo>
                  <a:lnTo>
                    <a:pt x="268831" y="72584"/>
                  </a:lnTo>
                  <a:lnTo>
                    <a:pt x="268831" y="37636"/>
                  </a:lnTo>
                  <a:cubicBezTo>
                    <a:pt x="268831" y="34410"/>
                    <a:pt x="266680" y="32260"/>
                    <a:pt x="263454" y="32260"/>
                  </a:cubicBezTo>
                  <a:close/>
                  <a:moveTo>
                    <a:pt x="166675" y="0"/>
                  </a:moveTo>
                  <a:lnTo>
                    <a:pt x="263454" y="0"/>
                  </a:lnTo>
                  <a:cubicBezTo>
                    <a:pt x="284423" y="0"/>
                    <a:pt x="301090" y="16668"/>
                    <a:pt x="301090" y="37636"/>
                  </a:cubicBezTo>
                  <a:lnTo>
                    <a:pt x="301090" y="72584"/>
                  </a:lnTo>
                  <a:lnTo>
                    <a:pt x="408623" y="72584"/>
                  </a:lnTo>
                  <a:cubicBezTo>
                    <a:pt x="420451" y="72584"/>
                    <a:pt x="430129" y="82262"/>
                    <a:pt x="430129" y="94091"/>
                  </a:cubicBezTo>
                  <a:lnTo>
                    <a:pt x="430129" y="180117"/>
                  </a:lnTo>
                  <a:lnTo>
                    <a:pt x="247324" y="180117"/>
                  </a:lnTo>
                  <a:lnTo>
                    <a:pt x="247324" y="169363"/>
                  </a:lnTo>
                  <a:lnTo>
                    <a:pt x="182805" y="169363"/>
                  </a:lnTo>
                  <a:lnTo>
                    <a:pt x="182805" y="180117"/>
                  </a:lnTo>
                  <a:lnTo>
                    <a:pt x="0" y="180117"/>
                  </a:lnTo>
                  <a:lnTo>
                    <a:pt x="0" y="94091"/>
                  </a:lnTo>
                  <a:cubicBezTo>
                    <a:pt x="0" y="82262"/>
                    <a:pt x="9678" y="72584"/>
                    <a:pt x="21506" y="72584"/>
                  </a:cubicBezTo>
                  <a:lnTo>
                    <a:pt x="129039" y="72584"/>
                  </a:lnTo>
                  <a:lnTo>
                    <a:pt x="129039" y="37636"/>
                  </a:lnTo>
                  <a:cubicBezTo>
                    <a:pt x="129039" y="16668"/>
                    <a:pt x="145706" y="0"/>
                    <a:pt x="166675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B0944D-0B74-0AD1-ABEB-40B0F05BFD38}"/>
                </a:ext>
              </a:extLst>
            </p:cNvPr>
            <p:cNvSpPr/>
            <p:nvPr/>
          </p:nvSpPr>
          <p:spPr>
            <a:xfrm>
              <a:off x="4344203" y="2745109"/>
              <a:ext cx="430129" cy="365609"/>
            </a:xfrm>
            <a:custGeom>
              <a:avLst/>
              <a:gdLst>
                <a:gd name="connsiteX0" fmla="*/ 258078 w 430129"/>
                <a:gd name="connsiteY0" fmla="*/ 301090 h 365609"/>
                <a:gd name="connsiteX1" fmla="*/ 258078 w 430129"/>
                <a:gd name="connsiteY1" fmla="*/ 322597 h 365609"/>
                <a:gd name="connsiteX2" fmla="*/ 387116 w 430129"/>
                <a:gd name="connsiteY2" fmla="*/ 322597 h 365609"/>
                <a:gd name="connsiteX3" fmla="*/ 387116 w 430129"/>
                <a:gd name="connsiteY3" fmla="*/ 301090 h 365609"/>
                <a:gd name="connsiteX4" fmla="*/ 258078 w 430129"/>
                <a:gd name="connsiteY4" fmla="*/ 236571 h 365609"/>
                <a:gd name="connsiteX5" fmla="*/ 258078 w 430129"/>
                <a:gd name="connsiteY5" fmla="*/ 258077 h 365609"/>
                <a:gd name="connsiteX6" fmla="*/ 387116 w 430129"/>
                <a:gd name="connsiteY6" fmla="*/ 258077 h 365609"/>
                <a:gd name="connsiteX7" fmla="*/ 387116 w 430129"/>
                <a:gd name="connsiteY7" fmla="*/ 236571 h 365609"/>
                <a:gd name="connsiteX8" fmla="*/ 129039 w 430129"/>
                <a:gd name="connsiteY8" fmla="*/ 236571 h 365609"/>
                <a:gd name="connsiteX9" fmla="*/ 93553 w 430129"/>
                <a:gd name="connsiteY9" fmla="*/ 241947 h 365609"/>
                <a:gd name="connsiteX10" fmla="*/ 51616 w 430129"/>
                <a:gd name="connsiteY10" fmla="*/ 262378 h 365609"/>
                <a:gd name="connsiteX11" fmla="*/ 43013 w 430129"/>
                <a:gd name="connsiteY11" fmla="*/ 279584 h 365609"/>
                <a:gd name="connsiteX12" fmla="*/ 43013 w 430129"/>
                <a:gd name="connsiteY12" fmla="*/ 322597 h 365609"/>
                <a:gd name="connsiteX13" fmla="*/ 215065 w 430129"/>
                <a:gd name="connsiteY13" fmla="*/ 322597 h 365609"/>
                <a:gd name="connsiteX14" fmla="*/ 215065 w 430129"/>
                <a:gd name="connsiteY14" fmla="*/ 279584 h 365609"/>
                <a:gd name="connsiteX15" fmla="*/ 206462 w 430129"/>
                <a:gd name="connsiteY15" fmla="*/ 262378 h 365609"/>
                <a:gd name="connsiteX16" fmla="*/ 164524 w 430129"/>
                <a:gd name="connsiteY16" fmla="*/ 241947 h 365609"/>
                <a:gd name="connsiteX17" fmla="*/ 129039 w 430129"/>
                <a:gd name="connsiteY17" fmla="*/ 236571 h 365609"/>
                <a:gd name="connsiteX18" fmla="*/ 258078 w 430129"/>
                <a:gd name="connsiteY18" fmla="*/ 172051 h 365609"/>
                <a:gd name="connsiteX19" fmla="*/ 258078 w 430129"/>
                <a:gd name="connsiteY19" fmla="*/ 193558 h 365609"/>
                <a:gd name="connsiteX20" fmla="*/ 387116 w 430129"/>
                <a:gd name="connsiteY20" fmla="*/ 193558 h 365609"/>
                <a:gd name="connsiteX21" fmla="*/ 387116 w 430129"/>
                <a:gd name="connsiteY21" fmla="*/ 172051 h 365609"/>
                <a:gd name="connsiteX22" fmla="*/ 129039 w 430129"/>
                <a:gd name="connsiteY22" fmla="*/ 139792 h 365609"/>
                <a:gd name="connsiteX23" fmla="*/ 86026 w 430129"/>
                <a:gd name="connsiteY23" fmla="*/ 182805 h 365609"/>
                <a:gd name="connsiteX24" fmla="*/ 129039 w 430129"/>
                <a:gd name="connsiteY24" fmla="*/ 225817 h 365609"/>
                <a:gd name="connsiteX25" fmla="*/ 172052 w 430129"/>
                <a:gd name="connsiteY25" fmla="*/ 182805 h 365609"/>
                <a:gd name="connsiteX26" fmla="*/ 129039 w 430129"/>
                <a:gd name="connsiteY26" fmla="*/ 139792 h 365609"/>
                <a:gd name="connsiteX27" fmla="*/ 21506 w 430129"/>
                <a:gd name="connsiteY27" fmla="*/ 64519 h 365609"/>
                <a:gd name="connsiteX28" fmla="*/ 161298 w 430129"/>
                <a:gd name="connsiteY28" fmla="*/ 64519 h 365609"/>
                <a:gd name="connsiteX29" fmla="*/ 204311 w 430129"/>
                <a:gd name="connsiteY29" fmla="*/ 107532 h 365609"/>
                <a:gd name="connsiteX30" fmla="*/ 225818 w 430129"/>
                <a:gd name="connsiteY30" fmla="*/ 107532 h 365609"/>
                <a:gd name="connsiteX31" fmla="*/ 268831 w 430129"/>
                <a:gd name="connsiteY31" fmla="*/ 64519 h 365609"/>
                <a:gd name="connsiteX32" fmla="*/ 408623 w 430129"/>
                <a:gd name="connsiteY32" fmla="*/ 64519 h 365609"/>
                <a:gd name="connsiteX33" fmla="*/ 430129 w 430129"/>
                <a:gd name="connsiteY33" fmla="*/ 86025 h 365609"/>
                <a:gd name="connsiteX34" fmla="*/ 430129 w 430129"/>
                <a:gd name="connsiteY34" fmla="*/ 344103 h 365609"/>
                <a:gd name="connsiteX35" fmla="*/ 408623 w 430129"/>
                <a:gd name="connsiteY35" fmla="*/ 365609 h 365609"/>
                <a:gd name="connsiteX36" fmla="*/ 21506 w 430129"/>
                <a:gd name="connsiteY36" fmla="*/ 365609 h 365609"/>
                <a:gd name="connsiteX37" fmla="*/ 0 w 430129"/>
                <a:gd name="connsiteY37" fmla="*/ 344103 h 365609"/>
                <a:gd name="connsiteX38" fmla="*/ 0 w 430129"/>
                <a:gd name="connsiteY38" fmla="*/ 86025 h 365609"/>
                <a:gd name="connsiteX39" fmla="*/ 21506 w 430129"/>
                <a:gd name="connsiteY39" fmla="*/ 64519 h 365609"/>
                <a:gd name="connsiteX40" fmla="*/ 204311 w 430129"/>
                <a:gd name="connsiteY40" fmla="*/ 0 h 365609"/>
                <a:gd name="connsiteX41" fmla="*/ 225818 w 430129"/>
                <a:gd name="connsiteY41" fmla="*/ 0 h 365609"/>
                <a:gd name="connsiteX42" fmla="*/ 247324 w 430129"/>
                <a:gd name="connsiteY42" fmla="*/ 21506 h 365609"/>
                <a:gd name="connsiteX43" fmla="*/ 247324 w 430129"/>
                <a:gd name="connsiteY43" fmla="*/ 64519 h 365609"/>
                <a:gd name="connsiteX44" fmla="*/ 225818 w 430129"/>
                <a:gd name="connsiteY44" fmla="*/ 86026 h 365609"/>
                <a:gd name="connsiteX45" fmla="*/ 204311 w 430129"/>
                <a:gd name="connsiteY45" fmla="*/ 86026 h 365609"/>
                <a:gd name="connsiteX46" fmla="*/ 182805 w 430129"/>
                <a:gd name="connsiteY46" fmla="*/ 64519 h 365609"/>
                <a:gd name="connsiteX47" fmla="*/ 182805 w 430129"/>
                <a:gd name="connsiteY47" fmla="*/ 21506 h 365609"/>
                <a:gd name="connsiteX48" fmla="*/ 204311 w 430129"/>
                <a:gd name="connsiteY48" fmla="*/ 0 h 36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30129" h="365609">
                  <a:moveTo>
                    <a:pt x="258078" y="301090"/>
                  </a:moveTo>
                  <a:lnTo>
                    <a:pt x="258078" y="322597"/>
                  </a:lnTo>
                  <a:lnTo>
                    <a:pt x="387116" y="322597"/>
                  </a:lnTo>
                  <a:lnTo>
                    <a:pt x="387116" y="301090"/>
                  </a:lnTo>
                  <a:close/>
                  <a:moveTo>
                    <a:pt x="258078" y="236571"/>
                  </a:moveTo>
                  <a:lnTo>
                    <a:pt x="258078" y="258077"/>
                  </a:lnTo>
                  <a:lnTo>
                    <a:pt x="387116" y="258077"/>
                  </a:lnTo>
                  <a:lnTo>
                    <a:pt x="387116" y="236571"/>
                  </a:lnTo>
                  <a:close/>
                  <a:moveTo>
                    <a:pt x="129039" y="236571"/>
                  </a:moveTo>
                  <a:cubicBezTo>
                    <a:pt x="117210" y="236571"/>
                    <a:pt x="105382" y="238721"/>
                    <a:pt x="93553" y="241947"/>
                  </a:cubicBezTo>
                  <a:cubicBezTo>
                    <a:pt x="78499" y="246249"/>
                    <a:pt x="63444" y="253776"/>
                    <a:pt x="51616" y="262378"/>
                  </a:cubicBezTo>
                  <a:cubicBezTo>
                    <a:pt x="46239" y="266680"/>
                    <a:pt x="43013" y="273132"/>
                    <a:pt x="43013" y="279584"/>
                  </a:cubicBezTo>
                  <a:lnTo>
                    <a:pt x="43013" y="322597"/>
                  </a:lnTo>
                  <a:lnTo>
                    <a:pt x="215065" y="322597"/>
                  </a:lnTo>
                  <a:lnTo>
                    <a:pt x="215065" y="279584"/>
                  </a:lnTo>
                  <a:cubicBezTo>
                    <a:pt x="215065" y="273132"/>
                    <a:pt x="211839" y="266680"/>
                    <a:pt x="206462" y="262378"/>
                  </a:cubicBezTo>
                  <a:cubicBezTo>
                    <a:pt x="194633" y="252701"/>
                    <a:pt x="179579" y="246249"/>
                    <a:pt x="164524" y="241947"/>
                  </a:cubicBezTo>
                  <a:cubicBezTo>
                    <a:pt x="153771" y="238721"/>
                    <a:pt x="141943" y="236571"/>
                    <a:pt x="129039" y="236571"/>
                  </a:cubicBezTo>
                  <a:close/>
                  <a:moveTo>
                    <a:pt x="258078" y="172051"/>
                  </a:moveTo>
                  <a:lnTo>
                    <a:pt x="258078" y="193558"/>
                  </a:lnTo>
                  <a:lnTo>
                    <a:pt x="387116" y="193558"/>
                  </a:lnTo>
                  <a:lnTo>
                    <a:pt x="387116" y="172051"/>
                  </a:lnTo>
                  <a:close/>
                  <a:moveTo>
                    <a:pt x="129039" y="139792"/>
                  </a:moveTo>
                  <a:cubicBezTo>
                    <a:pt x="105382" y="139792"/>
                    <a:pt x="86026" y="159147"/>
                    <a:pt x="86026" y="182805"/>
                  </a:cubicBezTo>
                  <a:cubicBezTo>
                    <a:pt x="86026" y="206462"/>
                    <a:pt x="105382" y="225817"/>
                    <a:pt x="129039" y="225817"/>
                  </a:cubicBezTo>
                  <a:cubicBezTo>
                    <a:pt x="152696" y="225817"/>
                    <a:pt x="172052" y="206462"/>
                    <a:pt x="172052" y="182805"/>
                  </a:cubicBezTo>
                  <a:cubicBezTo>
                    <a:pt x="172052" y="159147"/>
                    <a:pt x="152696" y="139792"/>
                    <a:pt x="129039" y="139792"/>
                  </a:cubicBezTo>
                  <a:close/>
                  <a:moveTo>
                    <a:pt x="21506" y="64519"/>
                  </a:moveTo>
                  <a:lnTo>
                    <a:pt x="161298" y="64519"/>
                  </a:lnTo>
                  <a:cubicBezTo>
                    <a:pt x="161298" y="88176"/>
                    <a:pt x="180654" y="107532"/>
                    <a:pt x="204311" y="107532"/>
                  </a:cubicBezTo>
                  <a:lnTo>
                    <a:pt x="225818" y="107532"/>
                  </a:lnTo>
                  <a:cubicBezTo>
                    <a:pt x="249475" y="107532"/>
                    <a:pt x="268831" y="88176"/>
                    <a:pt x="268831" y="64519"/>
                  </a:cubicBezTo>
                  <a:lnTo>
                    <a:pt x="408623" y="64519"/>
                  </a:lnTo>
                  <a:cubicBezTo>
                    <a:pt x="420451" y="64519"/>
                    <a:pt x="430129" y="74197"/>
                    <a:pt x="430129" y="86025"/>
                  </a:cubicBezTo>
                  <a:lnTo>
                    <a:pt x="430129" y="344103"/>
                  </a:lnTo>
                  <a:cubicBezTo>
                    <a:pt x="430129" y="355932"/>
                    <a:pt x="420451" y="365609"/>
                    <a:pt x="408623" y="365609"/>
                  </a:cubicBezTo>
                  <a:lnTo>
                    <a:pt x="21506" y="365609"/>
                  </a:lnTo>
                  <a:cubicBezTo>
                    <a:pt x="9678" y="365609"/>
                    <a:pt x="0" y="355932"/>
                    <a:pt x="0" y="344103"/>
                  </a:cubicBezTo>
                  <a:lnTo>
                    <a:pt x="0" y="86025"/>
                  </a:lnTo>
                  <a:cubicBezTo>
                    <a:pt x="0" y="74197"/>
                    <a:pt x="9678" y="64519"/>
                    <a:pt x="21506" y="64519"/>
                  </a:cubicBezTo>
                  <a:close/>
                  <a:moveTo>
                    <a:pt x="204311" y="0"/>
                  </a:moveTo>
                  <a:lnTo>
                    <a:pt x="225818" y="0"/>
                  </a:lnTo>
                  <a:cubicBezTo>
                    <a:pt x="237646" y="0"/>
                    <a:pt x="247324" y="9678"/>
                    <a:pt x="247324" y="21506"/>
                  </a:cubicBezTo>
                  <a:lnTo>
                    <a:pt x="247324" y="64519"/>
                  </a:lnTo>
                  <a:cubicBezTo>
                    <a:pt x="247324" y="76348"/>
                    <a:pt x="237646" y="86026"/>
                    <a:pt x="225818" y="86026"/>
                  </a:cubicBezTo>
                  <a:lnTo>
                    <a:pt x="204311" y="86026"/>
                  </a:lnTo>
                  <a:cubicBezTo>
                    <a:pt x="192483" y="86026"/>
                    <a:pt x="182805" y="76348"/>
                    <a:pt x="182805" y="64519"/>
                  </a:cubicBezTo>
                  <a:lnTo>
                    <a:pt x="182805" y="21506"/>
                  </a:lnTo>
                  <a:cubicBezTo>
                    <a:pt x="182805" y="9678"/>
                    <a:pt x="192483" y="0"/>
                    <a:pt x="204311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74B3F3-5ACB-4B71-1E6C-C2A9E1D5471A}"/>
                </a:ext>
              </a:extLst>
            </p:cNvPr>
            <p:cNvSpPr/>
            <p:nvPr/>
          </p:nvSpPr>
          <p:spPr>
            <a:xfrm>
              <a:off x="5365355" y="3434575"/>
              <a:ext cx="381424" cy="430130"/>
            </a:xfrm>
            <a:custGeom>
              <a:avLst/>
              <a:gdLst>
                <a:gd name="connsiteX0" fmla="*/ 225825 w 381424"/>
                <a:gd name="connsiteY0" fmla="*/ 333351 h 430130"/>
                <a:gd name="connsiteX1" fmla="*/ 265612 w 381424"/>
                <a:gd name="connsiteY1" fmla="*/ 339803 h 430130"/>
                <a:gd name="connsiteX2" fmla="*/ 312926 w 381424"/>
                <a:gd name="connsiteY2" fmla="*/ 362385 h 430130"/>
                <a:gd name="connsiteX3" fmla="*/ 322604 w 381424"/>
                <a:gd name="connsiteY3" fmla="*/ 381741 h 430130"/>
                <a:gd name="connsiteX4" fmla="*/ 322604 w 381424"/>
                <a:gd name="connsiteY4" fmla="*/ 430130 h 430130"/>
                <a:gd name="connsiteX5" fmla="*/ 129046 w 381424"/>
                <a:gd name="connsiteY5" fmla="*/ 430130 h 430130"/>
                <a:gd name="connsiteX6" fmla="*/ 129046 w 381424"/>
                <a:gd name="connsiteY6" fmla="*/ 381741 h 430130"/>
                <a:gd name="connsiteX7" fmla="*/ 138724 w 381424"/>
                <a:gd name="connsiteY7" fmla="*/ 362385 h 430130"/>
                <a:gd name="connsiteX8" fmla="*/ 186038 w 381424"/>
                <a:gd name="connsiteY8" fmla="*/ 339803 h 430130"/>
                <a:gd name="connsiteX9" fmla="*/ 225825 w 381424"/>
                <a:gd name="connsiteY9" fmla="*/ 333351 h 430130"/>
                <a:gd name="connsiteX10" fmla="*/ 96786 w 381424"/>
                <a:gd name="connsiteY10" fmla="*/ 258078 h 430130"/>
                <a:gd name="connsiteX11" fmla="*/ 136573 w 381424"/>
                <a:gd name="connsiteY11" fmla="*/ 264530 h 430130"/>
                <a:gd name="connsiteX12" fmla="*/ 155929 w 381424"/>
                <a:gd name="connsiteY12" fmla="*/ 270982 h 430130"/>
                <a:gd name="connsiteX13" fmla="*/ 155929 w 381424"/>
                <a:gd name="connsiteY13" fmla="*/ 273133 h 430130"/>
                <a:gd name="connsiteX14" fmla="*/ 175284 w 381424"/>
                <a:gd name="connsiteY14" fmla="*/ 320447 h 430130"/>
                <a:gd name="connsiteX15" fmla="*/ 125820 w 381424"/>
                <a:gd name="connsiteY15" fmla="*/ 345179 h 430130"/>
                <a:gd name="connsiteX16" fmla="*/ 116142 w 381424"/>
                <a:gd name="connsiteY16" fmla="*/ 354857 h 430130"/>
                <a:gd name="connsiteX17" fmla="*/ 7 w 381424"/>
                <a:gd name="connsiteY17" fmla="*/ 354857 h 430130"/>
                <a:gd name="connsiteX18" fmla="*/ 7 w 381424"/>
                <a:gd name="connsiteY18" fmla="*/ 306468 h 430130"/>
                <a:gd name="connsiteX19" fmla="*/ 9685 w 381424"/>
                <a:gd name="connsiteY19" fmla="*/ 287112 h 430130"/>
                <a:gd name="connsiteX20" fmla="*/ 56999 w 381424"/>
                <a:gd name="connsiteY20" fmla="*/ 264530 h 430130"/>
                <a:gd name="connsiteX21" fmla="*/ 96786 w 381424"/>
                <a:gd name="connsiteY21" fmla="*/ 258078 h 430130"/>
                <a:gd name="connsiteX22" fmla="*/ 225825 w 381424"/>
                <a:gd name="connsiteY22" fmla="*/ 223668 h 430130"/>
                <a:gd name="connsiteX23" fmla="*/ 274214 w 381424"/>
                <a:gd name="connsiteY23" fmla="*/ 272058 h 430130"/>
                <a:gd name="connsiteX24" fmla="*/ 225825 w 381424"/>
                <a:gd name="connsiteY24" fmla="*/ 320447 h 430130"/>
                <a:gd name="connsiteX25" fmla="*/ 177435 w 381424"/>
                <a:gd name="connsiteY25" fmla="*/ 272058 h 430130"/>
                <a:gd name="connsiteX26" fmla="*/ 225825 w 381424"/>
                <a:gd name="connsiteY26" fmla="*/ 223668 h 430130"/>
                <a:gd name="connsiteX27" fmla="*/ 96787 w 381424"/>
                <a:gd name="connsiteY27" fmla="*/ 148395 h 430130"/>
                <a:gd name="connsiteX28" fmla="*/ 145176 w 381424"/>
                <a:gd name="connsiteY28" fmla="*/ 196785 h 430130"/>
                <a:gd name="connsiteX29" fmla="*/ 96787 w 381424"/>
                <a:gd name="connsiteY29" fmla="*/ 245174 h 430130"/>
                <a:gd name="connsiteX30" fmla="*/ 48397 w 381424"/>
                <a:gd name="connsiteY30" fmla="*/ 196785 h 430130"/>
                <a:gd name="connsiteX31" fmla="*/ 96787 w 381424"/>
                <a:gd name="connsiteY31" fmla="*/ 148395 h 430130"/>
                <a:gd name="connsiteX32" fmla="*/ 267711 w 381424"/>
                <a:gd name="connsiteY32" fmla="*/ 117264 h 430130"/>
                <a:gd name="connsiteX33" fmla="*/ 255774 w 381424"/>
                <a:gd name="connsiteY33" fmla="*/ 129199 h 430130"/>
                <a:gd name="connsiteX34" fmla="*/ 267709 w 381424"/>
                <a:gd name="connsiteY34" fmla="*/ 141136 h 430130"/>
                <a:gd name="connsiteX35" fmla="*/ 267980 w 381424"/>
                <a:gd name="connsiteY35" fmla="*/ 141135 h 430130"/>
                <a:gd name="connsiteX36" fmla="*/ 279645 w 381424"/>
                <a:gd name="connsiteY36" fmla="*/ 129039 h 430130"/>
                <a:gd name="connsiteX37" fmla="*/ 267711 w 381424"/>
                <a:gd name="connsiteY37" fmla="*/ 117264 h 430130"/>
                <a:gd name="connsiteX38" fmla="*/ 267709 w 381424"/>
                <a:gd name="connsiteY38" fmla="*/ 20162 h 430130"/>
                <a:gd name="connsiteX39" fmla="*/ 263554 w 381424"/>
                <a:gd name="connsiteY39" fmla="*/ 20166 h 430130"/>
                <a:gd name="connsiteX40" fmla="*/ 230503 w 381424"/>
                <a:gd name="connsiteY40" fmla="*/ 57422 h 430130"/>
                <a:gd name="connsiteX41" fmla="*/ 230503 w 381424"/>
                <a:gd name="connsiteY41" fmla="*/ 58766 h 430130"/>
                <a:gd name="connsiteX42" fmla="*/ 245826 w 381424"/>
                <a:gd name="connsiteY42" fmla="*/ 58766 h 430130"/>
                <a:gd name="connsiteX43" fmla="*/ 245826 w 381424"/>
                <a:gd name="connsiteY43" fmla="*/ 57422 h 430130"/>
                <a:gd name="connsiteX44" fmla="*/ 245826 w 381424"/>
                <a:gd name="connsiteY44" fmla="*/ 53701 h 430130"/>
                <a:gd name="connsiteX45" fmla="*/ 267709 w 381424"/>
                <a:gd name="connsiteY45" fmla="*/ 35539 h 430130"/>
                <a:gd name="connsiteX46" fmla="*/ 268523 w 381424"/>
                <a:gd name="connsiteY46" fmla="*/ 35538 h 430130"/>
                <a:gd name="connsiteX47" fmla="*/ 289646 w 381424"/>
                <a:gd name="connsiteY47" fmla="*/ 57422 h 430130"/>
                <a:gd name="connsiteX48" fmla="*/ 267709 w 381424"/>
                <a:gd name="connsiteY48" fmla="*/ 77208 h 430130"/>
                <a:gd name="connsiteX49" fmla="*/ 260074 w 381424"/>
                <a:gd name="connsiteY49" fmla="*/ 77208 h 430130"/>
                <a:gd name="connsiteX50" fmla="*/ 260074 w 381424"/>
                <a:gd name="connsiteY50" fmla="*/ 108876 h 430130"/>
                <a:gd name="connsiteX51" fmla="*/ 275397 w 381424"/>
                <a:gd name="connsiteY51" fmla="*/ 108876 h 430130"/>
                <a:gd name="connsiteX52" fmla="*/ 275397 w 381424"/>
                <a:gd name="connsiteY52" fmla="*/ 91940 h 430130"/>
                <a:gd name="connsiteX53" fmla="*/ 304969 w 381424"/>
                <a:gd name="connsiteY53" fmla="*/ 57422 h 430130"/>
                <a:gd name="connsiteX54" fmla="*/ 304969 w 381424"/>
                <a:gd name="connsiteY54" fmla="*/ 56557 h 430130"/>
                <a:gd name="connsiteX55" fmla="*/ 267709 w 381424"/>
                <a:gd name="connsiteY55" fmla="*/ 20162 h 430130"/>
                <a:gd name="connsiteX56" fmla="*/ 167112 w 381424"/>
                <a:gd name="connsiteY56" fmla="*/ 0 h 430130"/>
                <a:gd name="connsiteX57" fmla="*/ 370187 w 381424"/>
                <a:gd name="connsiteY57" fmla="*/ 0 h 430130"/>
                <a:gd name="connsiteX58" fmla="*/ 381424 w 381424"/>
                <a:gd name="connsiteY58" fmla="*/ 11345 h 430130"/>
                <a:gd name="connsiteX59" fmla="*/ 381424 w 381424"/>
                <a:gd name="connsiteY59" fmla="*/ 149954 h 430130"/>
                <a:gd name="connsiteX60" fmla="*/ 370187 w 381424"/>
                <a:gd name="connsiteY60" fmla="*/ 161298 h 430130"/>
                <a:gd name="connsiteX61" fmla="*/ 243944 w 381424"/>
                <a:gd name="connsiteY61" fmla="*/ 161298 h 430130"/>
                <a:gd name="connsiteX62" fmla="*/ 199372 w 381424"/>
                <a:gd name="connsiteY62" fmla="*/ 206677 h 430130"/>
                <a:gd name="connsiteX63" fmla="*/ 199372 w 381424"/>
                <a:gd name="connsiteY63" fmla="*/ 161298 h 430130"/>
                <a:gd name="connsiteX64" fmla="*/ 167112 w 381424"/>
                <a:gd name="connsiteY64" fmla="*/ 161298 h 430130"/>
                <a:gd name="connsiteX65" fmla="*/ 167002 w 381424"/>
                <a:gd name="connsiteY65" fmla="*/ 161297 h 430130"/>
                <a:gd name="connsiteX66" fmla="*/ 155929 w 381424"/>
                <a:gd name="connsiteY66" fmla="*/ 149792 h 430130"/>
                <a:gd name="connsiteX67" fmla="*/ 155929 w 381424"/>
                <a:gd name="connsiteY67" fmla="*/ 11345 h 430130"/>
                <a:gd name="connsiteX68" fmla="*/ 167112 w 381424"/>
                <a:gd name="connsiteY68" fmla="*/ 0 h 43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81424" h="430130">
                  <a:moveTo>
                    <a:pt x="225825" y="333351"/>
                  </a:moveTo>
                  <a:cubicBezTo>
                    <a:pt x="239313" y="333749"/>
                    <a:pt x="252690" y="335918"/>
                    <a:pt x="265612" y="339803"/>
                  </a:cubicBezTo>
                  <a:cubicBezTo>
                    <a:pt x="282847" y="343775"/>
                    <a:pt x="298999" y="351484"/>
                    <a:pt x="312926" y="362385"/>
                  </a:cubicBezTo>
                  <a:cubicBezTo>
                    <a:pt x="319174" y="366823"/>
                    <a:pt x="322803" y="374079"/>
                    <a:pt x="322604" y="381741"/>
                  </a:cubicBezTo>
                  <a:lnTo>
                    <a:pt x="322604" y="430130"/>
                  </a:lnTo>
                  <a:lnTo>
                    <a:pt x="129046" y="430130"/>
                  </a:lnTo>
                  <a:lnTo>
                    <a:pt x="129046" y="381741"/>
                  </a:lnTo>
                  <a:cubicBezTo>
                    <a:pt x="129079" y="374133"/>
                    <a:pt x="132658" y="366976"/>
                    <a:pt x="138724" y="362385"/>
                  </a:cubicBezTo>
                  <a:cubicBezTo>
                    <a:pt x="153025" y="352101"/>
                    <a:pt x="169048" y="344454"/>
                    <a:pt x="186038" y="339803"/>
                  </a:cubicBezTo>
                  <a:cubicBezTo>
                    <a:pt x="198878" y="335570"/>
                    <a:pt x="212306" y="333393"/>
                    <a:pt x="225825" y="333351"/>
                  </a:cubicBezTo>
                  <a:close/>
                  <a:moveTo>
                    <a:pt x="96786" y="258078"/>
                  </a:moveTo>
                  <a:cubicBezTo>
                    <a:pt x="110274" y="258476"/>
                    <a:pt x="123651" y="260645"/>
                    <a:pt x="136573" y="264530"/>
                  </a:cubicBezTo>
                  <a:cubicBezTo>
                    <a:pt x="143177" y="266193"/>
                    <a:pt x="149647" y="268350"/>
                    <a:pt x="155929" y="270982"/>
                  </a:cubicBezTo>
                  <a:lnTo>
                    <a:pt x="155929" y="273133"/>
                  </a:lnTo>
                  <a:cubicBezTo>
                    <a:pt x="156137" y="290790"/>
                    <a:pt x="163057" y="307706"/>
                    <a:pt x="175284" y="320447"/>
                  </a:cubicBezTo>
                  <a:cubicBezTo>
                    <a:pt x="157607" y="326060"/>
                    <a:pt x="140917" y="334405"/>
                    <a:pt x="125820" y="345179"/>
                  </a:cubicBezTo>
                  <a:cubicBezTo>
                    <a:pt x="122078" y="347845"/>
                    <a:pt x="118807" y="351116"/>
                    <a:pt x="116142" y="354857"/>
                  </a:cubicBezTo>
                  <a:lnTo>
                    <a:pt x="7" y="354857"/>
                  </a:lnTo>
                  <a:lnTo>
                    <a:pt x="7" y="306468"/>
                  </a:lnTo>
                  <a:cubicBezTo>
                    <a:pt x="-192" y="298806"/>
                    <a:pt x="3437" y="291550"/>
                    <a:pt x="9685" y="287112"/>
                  </a:cubicBezTo>
                  <a:cubicBezTo>
                    <a:pt x="24231" y="277248"/>
                    <a:pt x="40181" y="269635"/>
                    <a:pt x="56999" y="264530"/>
                  </a:cubicBezTo>
                  <a:cubicBezTo>
                    <a:pt x="69839" y="260297"/>
                    <a:pt x="83266" y="258119"/>
                    <a:pt x="96786" y="258078"/>
                  </a:cubicBezTo>
                  <a:close/>
                  <a:moveTo>
                    <a:pt x="225825" y="223668"/>
                  </a:moveTo>
                  <a:cubicBezTo>
                    <a:pt x="252549" y="223668"/>
                    <a:pt x="274214" y="245333"/>
                    <a:pt x="274214" y="272058"/>
                  </a:cubicBezTo>
                  <a:cubicBezTo>
                    <a:pt x="274214" y="298782"/>
                    <a:pt x="252549" y="320447"/>
                    <a:pt x="225825" y="320447"/>
                  </a:cubicBezTo>
                  <a:cubicBezTo>
                    <a:pt x="199100" y="320447"/>
                    <a:pt x="177435" y="298782"/>
                    <a:pt x="177435" y="272058"/>
                  </a:cubicBezTo>
                  <a:cubicBezTo>
                    <a:pt x="177435" y="245333"/>
                    <a:pt x="199100" y="223668"/>
                    <a:pt x="225825" y="223668"/>
                  </a:cubicBezTo>
                  <a:close/>
                  <a:moveTo>
                    <a:pt x="96787" y="148395"/>
                  </a:moveTo>
                  <a:cubicBezTo>
                    <a:pt x="123511" y="148395"/>
                    <a:pt x="145176" y="170060"/>
                    <a:pt x="145176" y="196785"/>
                  </a:cubicBezTo>
                  <a:cubicBezTo>
                    <a:pt x="145176" y="223509"/>
                    <a:pt x="123511" y="245174"/>
                    <a:pt x="96787" y="245174"/>
                  </a:cubicBezTo>
                  <a:cubicBezTo>
                    <a:pt x="70062" y="245174"/>
                    <a:pt x="48397" y="223509"/>
                    <a:pt x="48397" y="196785"/>
                  </a:cubicBezTo>
                  <a:cubicBezTo>
                    <a:pt x="48397" y="170060"/>
                    <a:pt x="70062" y="148395"/>
                    <a:pt x="96787" y="148395"/>
                  </a:cubicBezTo>
                  <a:close/>
                  <a:moveTo>
                    <a:pt x="267711" y="117264"/>
                  </a:moveTo>
                  <a:cubicBezTo>
                    <a:pt x="261119" y="117263"/>
                    <a:pt x="255774" y="122607"/>
                    <a:pt x="255774" y="129199"/>
                  </a:cubicBezTo>
                  <a:cubicBezTo>
                    <a:pt x="255773" y="135791"/>
                    <a:pt x="261117" y="141136"/>
                    <a:pt x="267709" y="141136"/>
                  </a:cubicBezTo>
                  <a:cubicBezTo>
                    <a:pt x="267799" y="141137"/>
                    <a:pt x="267890" y="141136"/>
                    <a:pt x="267980" y="141135"/>
                  </a:cubicBezTo>
                  <a:cubicBezTo>
                    <a:pt x="274541" y="141016"/>
                    <a:pt x="279764" y="135600"/>
                    <a:pt x="279645" y="129039"/>
                  </a:cubicBezTo>
                  <a:cubicBezTo>
                    <a:pt x="279557" y="122510"/>
                    <a:pt x="274240" y="117265"/>
                    <a:pt x="267711" y="117264"/>
                  </a:cubicBezTo>
                  <a:close/>
                  <a:moveTo>
                    <a:pt x="267709" y="20162"/>
                  </a:moveTo>
                  <a:cubicBezTo>
                    <a:pt x="266325" y="20082"/>
                    <a:pt x="264938" y="20083"/>
                    <a:pt x="263554" y="20166"/>
                  </a:cubicBezTo>
                  <a:cubicBezTo>
                    <a:pt x="244139" y="21327"/>
                    <a:pt x="229341" y="38007"/>
                    <a:pt x="230503" y="57422"/>
                  </a:cubicBezTo>
                  <a:lnTo>
                    <a:pt x="230503" y="58766"/>
                  </a:lnTo>
                  <a:lnTo>
                    <a:pt x="245826" y="58766"/>
                  </a:lnTo>
                  <a:lnTo>
                    <a:pt x="245826" y="57422"/>
                  </a:lnTo>
                  <a:cubicBezTo>
                    <a:pt x="245711" y="56185"/>
                    <a:pt x="245711" y="54939"/>
                    <a:pt x="245826" y="53701"/>
                  </a:cubicBezTo>
                  <a:cubicBezTo>
                    <a:pt x="246854" y="42643"/>
                    <a:pt x="256651" y="34512"/>
                    <a:pt x="267709" y="35539"/>
                  </a:cubicBezTo>
                  <a:cubicBezTo>
                    <a:pt x="267980" y="35534"/>
                    <a:pt x="268252" y="35534"/>
                    <a:pt x="268523" y="35538"/>
                  </a:cubicBezTo>
                  <a:cubicBezTo>
                    <a:pt x="280399" y="35749"/>
                    <a:pt x="289856" y="45546"/>
                    <a:pt x="289646" y="57422"/>
                  </a:cubicBezTo>
                  <a:cubicBezTo>
                    <a:pt x="289646" y="69412"/>
                    <a:pt x="281043" y="77208"/>
                    <a:pt x="267709" y="77208"/>
                  </a:cubicBezTo>
                  <a:lnTo>
                    <a:pt x="260074" y="77208"/>
                  </a:lnTo>
                  <a:lnTo>
                    <a:pt x="260074" y="108876"/>
                  </a:lnTo>
                  <a:lnTo>
                    <a:pt x="275397" y="108876"/>
                  </a:lnTo>
                  <a:lnTo>
                    <a:pt x="275397" y="91940"/>
                  </a:lnTo>
                  <a:cubicBezTo>
                    <a:pt x="292683" y="89785"/>
                    <a:pt x="305491" y="74833"/>
                    <a:pt x="304969" y="57422"/>
                  </a:cubicBezTo>
                  <a:cubicBezTo>
                    <a:pt x="304972" y="57134"/>
                    <a:pt x="304972" y="56845"/>
                    <a:pt x="304969" y="56557"/>
                  </a:cubicBezTo>
                  <a:cubicBezTo>
                    <a:pt x="304730" y="36218"/>
                    <a:pt x="288048" y="19924"/>
                    <a:pt x="267709" y="20162"/>
                  </a:cubicBezTo>
                  <a:close/>
                  <a:moveTo>
                    <a:pt x="167112" y="0"/>
                  </a:moveTo>
                  <a:lnTo>
                    <a:pt x="370187" y="0"/>
                  </a:lnTo>
                  <a:cubicBezTo>
                    <a:pt x="376411" y="59"/>
                    <a:pt x="381425" y="5121"/>
                    <a:pt x="381424" y="11345"/>
                  </a:cubicBezTo>
                  <a:lnTo>
                    <a:pt x="381424" y="149954"/>
                  </a:lnTo>
                  <a:cubicBezTo>
                    <a:pt x="381424" y="156178"/>
                    <a:pt x="376411" y="161239"/>
                    <a:pt x="370187" y="161298"/>
                  </a:cubicBezTo>
                  <a:lnTo>
                    <a:pt x="243944" y="161298"/>
                  </a:lnTo>
                  <a:lnTo>
                    <a:pt x="199372" y="206677"/>
                  </a:lnTo>
                  <a:lnTo>
                    <a:pt x="199372" y="161298"/>
                  </a:lnTo>
                  <a:lnTo>
                    <a:pt x="167112" y="161298"/>
                  </a:lnTo>
                  <a:cubicBezTo>
                    <a:pt x="167076" y="161298"/>
                    <a:pt x="167039" y="161297"/>
                    <a:pt x="167002" y="161297"/>
                  </a:cubicBezTo>
                  <a:cubicBezTo>
                    <a:pt x="160767" y="161178"/>
                    <a:pt x="155810" y="156027"/>
                    <a:pt x="155929" y="149792"/>
                  </a:cubicBezTo>
                  <a:lnTo>
                    <a:pt x="155929" y="11345"/>
                  </a:lnTo>
                  <a:cubicBezTo>
                    <a:pt x="155899" y="5130"/>
                    <a:pt x="160898" y="59"/>
                    <a:pt x="167112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6CCC78-B627-35FD-DABB-7DAA6718A71B}"/>
                </a:ext>
              </a:extLst>
            </p:cNvPr>
            <p:cNvSpPr txBox="1"/>
            <p:nvPr/>
          </p:nvSpPr>
          <p:spPr>
            <a:xfrm>
              <a:off x="3901109" y="3663163"/>
              <a:ext cx="131601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3FF3F-07DC-A122-5531-BFFC3460F203}"/>
              </a:ext>
            </a:extLst>
          </p:cNvPr>
          <p:cNvGrpSpPr/>
          <p:nvPr/>
        </p:nvGrpSpPr>
        <p:grpSpPr>
          <a:xfrm>
            <a:off x="143276" y="874728"/>
            <a:ext cx="8857449" cy="5227408"/>
            <a:chOff x="150112" y="1147385"/>
            <a:chExt cx="8857449" cy="52274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8843A5-5BA9-3949-3E78-543F4C2510C3}"/>
                </a:ext>
              </a:extLst>
            </p:cNvPr>
            <p:cNvSpPr/>
            <p:nvPr/>
          </p:nvSpPr>
          <p:spPr>
            <a:xfrm>
              <a:off x="2279410" y="1199105"/>
              <a:ext cx="4585181" cy="5154256"/>
            </a:xfrm>
            <a:custGeom>
              <a:avLst/>
              <a:gdLst>
                <a:gd name="connsiteX0" fmla="*/ 1150770 w 4585181"/>
                <a:gd name="connsiteY0" fmla="*/ 0 h 5154256"/>
                <a:gd name="connsiteX1" fmla="*/ 1150770 w 4585181"/>
                <a:gd name="connsiteY1" fmla="*/ 586914 h 5154256"/>
                <a:gd name="connsiteX2" fmla="*/ 900354 w 4585181"/>
                <a:gd name="connsiteY2" fmla="*/ 837268 h 5154256"/>
                <a:gd name="connsiteX3" fmla="*/ 250416 w 4585181"/>
                <a:gd name="connsiteY3" fmla="*/ 837268 h 5154256"/>
                <a:gd name="connsiteX4" fmla="*/ 0 w 4585181"/>
                <a:gd name="connsiteY4" fmla="*/ 1087684 h 5154256"/>
                <a:gd name="connsiteX5" fmla="*/ 0 w 4585181"/>
                <a:gd name="connsiteY5" fmla="*/ 1723389 h 5154256"/>
                <a:gd name="connsiteX6" fmla="*/ 250416 w 4585181"/>
                <a:gd name="connsiteY6" fmla="*/ 1973805 h 5154256"/>
                <a:gd name="connsiteX7" fmla="*/ 900354 w 4585181"/>
                <a:gd name="connsiteY7" fmla="*/ 1973805 h 5154256"/>
                <a:gd name="connsiteX8" fmla="*/ 1150770 w 4585181"/>
                <a:gd name="connsiteY8" fmla="*/ 1723389 h 5154256"/>
                <a:gd name="connsiteX9" fmla="*/ 1150770 w 4585181"/>
                <a:gd name="connsiteY9" fmla="*/ 1087684 h 5154256"/>
                <a:gd name="connsiteX10" fmla="*/ 1401124 w 4585181"/>
                <a:gd name="connsiteY10" fmla="*/ 837268 h 5154256"/>
                <a:gd name="connsiteX11" fmla="*/ 2044847 w 4585181"/>
                <a:gd name="connsiteY11" fmla="*/ 837268 h 5154256"/>
                <a:gd name="connsiteX12" fmla="*/ 2295263 w 4585181"/>
                <a:gd name="connsiteY12" fmla="*/ 1087684 h 5154256"/>
                <a:gd name="connsiteX13" fmla="*/ 2295263 w 4585181"/>
                <a:gd name="connsiteY13" fmla="*/ 1723389 h 5154256"/>
                <a:gd name="connsiteX14" fmla="*/ 2044847 w 4585181"/>
                <a:gd name="connsiteY14" fmla="*/ 1973805 h 5154256"/>
                <a:gd name="connsiteX15" fmla="*/ 1401124 w 4585181"/>
                <a:gd name="connsiteY15" fmla="*/ 1973805 h 5154256"/>
                <a:gd name="connsiteX16" fmla="*/ 1150770 w 4585181"/>
                <a:gd name="connsiteY16" fmla="*/ 2224221 h 5154256"/>
                <a:gd name="connsiteX17" fmla="*/ 1150770 w 4585181"/>
                <a:gd name="connsiteY17" fmla="*/ 2881245 h 5154256"/>
                <a:gd name="connsiteX18" fmla="*/ 1401124 w 4585181"/>
                <a:gd name="connsiteY18" fmla="*/ 3131661 h 5154256"/>
                <a:gd name="connsiteX19" fmla="*/ 2044847 w 4585181"/>
                <a:gd name="connsiteY19" fmla="*/ 3131661 h 5154256"/>
                <a:gd name="connsiteX20" fmla="*/ 2295263 w 4585181"/>
                <a:gd name="connsiteY20" fmla="*/ 2881245 h 5154256"/>
                <a:gd name="connsiteX21" fmla="*/ 2295263 w 4585181"/>
                <a:gd name="connsiteY21" fmla="*/ 2224221 h 5154256"/>
                <a:gd name="connsiteX22" fmla="*/ 2545679 w 4585181"/>
                <a:gd name="connsiteY22" fmla="*/ 1973805 h 5154256"/>
                <a:gd name="connsiteX23" fmla="*/ 3187600 w 4585181"/>
                <a:gd name="connsiteY23" fmla="*/ 1973805 h 5154256"/>
                <a:gd name="connsiteX24" fmla="*/ 3438016 w 4585181"/>
                <a:gd name="connsiteY24" fmla="*/ 2224221 h 5154256"/>
                <a:gd name="connsiteX25" fmla="*/ 3438016 w 4585181"/>
                <a:gd name="connsiteY25" fmla="*/ 2881245 h 5154256"/>
                <a:gd name="connsiteX26" fmla="*/ 3187600 w 4585181"/>
                <a:gd name="connsiteY26" fmla="*/ 3131661 h 5154256"/>
                <a:gd name="connsiteX27" fmla="*/ 2545679 w 4585181"/>
                <a:gd name="connsiteY27" fmla="*/ 3131661 h 5154256"/>
                <a:gd name="connsiteX28" fmla="*/ 2295263 w 4585181"/>
                <a:gd name="connsiteY28" fmla="*/ 3382015 h 5154256"/>
                <a:gd name="connsiteX29" fmla="*/ 2295263 w 4585181"/>
                <a:gd name="connsiteY29" fmla="*/ 4031953 h 5154256"/>
                <a:gd name="connsiteX30" fmla="*/ 2545679 w 4585181"/>
                <a:gd name="connsiteY30" fmla="*/ 4282369 h 5154256"/>
                <a:gd name="connsiteX31" fmla="*/ 3187600 w 4585181"/>
                <a:gd name="connsiteY31" fmla="*/ 4282369 h 5154256"/>
                <a:gd name="connsiteX32" fmla="*/ 3438016 w 4585181"/>
                <a:gd name="connsiteY32" fmla="*/ 4031953 h 5154256"/>
                <a:gd name="connsiteX33" fmla="*/ 3438016 w 4585181"/>
                <a:gd name="connsiteY33" fmla="*/ 3382015 h 5154256"/>
                <a:gd name="connsiteX34" fmla="*/ 3688370 w 4585181"/>
                <a:gd name="connsiteY34" fmla="*/ 3131661 h 5154256"/>
                <a:gd name="connsiteX35" fmla="*/ 4334765 w 4585181"/>
                <a:gd name="connsiteY35" fmla="*/ 3131661 h 5154256"/>
                <a:gd name="connsiteX36" fmla="*/ 4585181 w 4585181"/>
                <a:gd name="connsiteY36" fmla="*/ 3382015 h 5154256"/>
                <a:gd name="connsiteX37" fmla="*/ 4585181 w 4585181"/>
                <a:gd name="connsiteY37" fmla="*/ 4031953 h 5154256"/>
                <a:gd name="connsiteX38" fmla="*/ 4334765 w 4585181"/>
                <a:gd name="connsiteY38" fmla="*/ 4282369 h 5154256"/>
                <a:gd name="connsiteX39" fmla="*/ 3688370 w 4585181"/>
                <a:gd name="connsiteY39" fmla="*/ 4282369 h 5154256"/>
                <a:gd name="connsiteX40" fmla="*/ 3438016 w 4585181"/>
                <a:gd name="connsiteY40" fmla="*/ 4532723 h 5154256"/>
                <a:gd name="connsiteX41" fmla="*/ 3438016 w 4585181"/>
                <a:gd name="connsiteY41" fmla="*/ 5154257 h 515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85181" h="5154256">
                  <a:moveTo>
                    <a:pt x="1150770" y="0"/>
                  </a:moveTo>
                  <a:lnTo>
                    <a:pt x="1150770" y="586914"/>
                  </a:lnTo>
                  <a:cubicBezTo>
                    <a:pt x="1150770" y="725206"/>
                    <a:pt x="1038646" y="837268"/>
                    <a:pt x="900354" y="837268"/>
                  </a:cubicBezTo>
                  <a:lnTo>
                    <a:pt x="250416" y="837268"/>
                  </a:lnTo>
                  <a:cubicBezTo>
                    <a:pt x="112125" y="837268"/>
                    <a:pt x="0" y="949393"/>
                    <a:pt x="0" y="1087684"/>
                  </a:cubicBezTo>
                  <a:lnTo>
                    <a:pt x="0" y="1723389"/>
                  </a:lnTo>
                  <a:cubicBezTo>
                    <a:pt x="0" y="1861681"/>
                    <a:pt x="112125" y="1973805"/>
                    <a:pt x="250416" y="1973805"/>
                  </a:cubicBezTo>
                  <a:lnTo>
                    <a:pt x="900354" y="1973805"/>
                  </a:lnTo>
                  <a:cubicBezTo>
                    <a:pt x="1038646" y="1973805"/>
                    <a:pt x="1150770" y="1861681"/>
                    <a:pt x="1150770" y="1723389"/>
                  </a:cubicBezTo>
                  <a:lnTo>
                    <a:pt x="1150770" y="1087684"/>
                  </a:lnTo>
                  <a:cubicBezTo>
                    <a:pt x="1150770" y="949393"/>
                    <a:pt x="1262833" y="837268"/>
                    <a:pt x="1401124" y="837268"/>
                  </a:cubicBezTo>
                  <a:lnTo>
                    <a:pt x="2044847" y="837268"/>
                  </a:lnTo>
                  <a:cubicBezTo>
                    <a:pt x="2183139" y="837268"/>
                    <a:pt x="2295263" y="949393"/>
                    <a:pt x="2295263" y="1087684"/>
                  </a:cubicBezTo>
                  <a:lnTo>
                    <a:pt x="2295263" y="1723389"/>
                  </a:lnTo>
                  <a:cubicBezTo>
                    <a:pt x="2295263" y="1861681"/>
                    <a:pt x="2183139" y="1973805"/>
                    <a:pt x="2044847" y="1973805"/>
                  </a:cubicBezTo>
                  <a:lnTo>
                    <a:pt x="1401124" y="1973805"/>
                  </a:lnTo>
                  <a:cubicBezTo>
                    <a:pt x="1262833" y="1973805"/>
                    <a:pt x="1150770" y="2085930"/>
                    <a:pt x="1150770" y="2224221"/>
                  </a:cubicBezTo>
                  <a:lnTo>
                    <a:pt x="1150770" y="2881245"/>
                  </a:lnTo>
                  <a:cubicBezTo>
                    <a:pt x="1150770" y="3019536"/>
                    <a:pt x="1262833" y="3131661"/>
                    <a:pt x="1401124" y="3131661"/>
                  </a:cubicBezTo>
                  <a:lnTo>
                    <a:pt x="2044847" y="3131661"/>
                  </a:lnTo>
                  <a:cubicBezTo>
                    <a:pt x="2183139" y="3131661"/>
                    <a:pt x="2295263" y="3019536"/>
                    <a:pt x="2295263" y="2881245"/>
                  </a:cubicBezTo>
                  <a:lnTo>
                    <a:pt x="2295263" y="2224221"/>
                  </a:lnTo>
                  <a:cubicBezTo>
                    <a:pt x="2295263" y="2085930"/>
                    <a:pt x="2407388" y="1973805"/>
                    <a:pt x="2545679" y="1973805"/>
                  </a:cubicBezTo>
                  <a:lnTo>
                    <a:pt x="3187600" y="1973805"/>
                  </a:lnTo>
                  <a:cubicBezTo>
                    <a:pt x="3325891" y="1973805"/>
                    <a:pt x="3438016" y="2085930"/>
                    <a:pt x="3438016" y="2224221"/>
                  </a:cubicBezTo>
                  <a:lnTo>
                    <a:pt x="3438016" y="2881245"/>
                  </a:lnTo>
                  <a:cubicBezTo>
                    <a:pt x="3438016" y="3019536"/>
                    <a:pt x="3325891" y="3131661"/>
                    <a:pt x="3187600" y="3131661"/>
                  </a:cubicBezTo>
                  <a:lnTo>
                    <a:pt x="2545679" y="3131661"/>
                  </a:lnTo>
                  <a:cubicBezTo>
                    <a:pt x="2407388" y="3131661"/>
                    <a:pt x="2295263" y="3243723"/>
                    <a:pt x="2295263" y="3382015"/>
                  </a:cubicBezTo>
                  <a:lnTo>
                    <a:pt x="2295263" y="4031953"/>
                  </a:lnTo>
                  <a:cubicBezTo>
                    <a:pt x="2295263" y="4170244"/>
                    <a:pt x="2407388" y="4282369"/>
                    <a:pt x="2545679" y="4282369"/>
                  </a:cubicBezTo>
                  <a:lnTo>
                    <a:pt x="3187600" y="4282369"/>
                  </a:lnTo>
                  <a:cubicBezTo>
                    <a:pt x="3325891" y="4282369"/>
                    <a:pt x="3438016" y="4170244"/>
                    <a:pt x="3438016" y="4031953"/>
                  </a:cubicBezTo>
                  <a:lnTo>
                    <a:pt x="3438016" y="3382015"/>
                  </a:lnTo>
                  <a:cubicBezTo>
                    <a:pt x="3438016" y="3243723"/>
                    <a:pt x="3550078" y="3131661"/>
                    <a:pt x="3688370" y="3131661"/>
                  </a:cubicBezTo>
                  <a:lnTo>
                    <a:pt x="4334765" y="3131661"/>
                  </a:lnTo>
                  <a:cubicBezTo>
                    <a:pt x="4473057" y="3131661"/>
                    <a:pt x="4585181" y="3243723"/>
                    <a:pt x="4585181" y="3382015"/>
                  </a:cubicBezTo>
                  <a:lnTo>
                    <a:pt x="4585181" y="4031953"/>
                  </a:lnTo>
                  <a:cubicBezTo>
                    <a:pt x="4585181" y="4170244"/>
                    <a:pt x="4473057" y="4282369"/>
                    <a:pt x="4334765" y="4282369"/>
                  </a:cubicBezTo>
                  <a:lnTo>
                    <a:pt x="3688370" y="4282369"/>
                  </a:lnTo>
                  <a:cubicBezTo>
                    <a:pt x="3550078" y="4282369"/>
                    <a:pt x="3438016" y="4394493"/>
                    <a:pt x="3438016" y="4532723"/>
                  </a:cubicBezTo>
                  <a:lnTo>
                    <a:pt x="3438016" y="5154257"/>
                  </a:lnTo>
                </a:path>
              </a:pathLst>
            </a:custGeom>
            <a:noFill/>
            <a:ln w="62142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EF9077-14E0-ECA9-B416-A8290C52D7DD}"/>
                </a:ext>
              </a:extLst>
            </p:cNvPr>
            <p:cNvSpPr/>
            <p:nvPr/>
          </p:nvSpPr>
          <p:spPr>
            <a:xfrm>
              <a:off x="2422487" y="2179015"/>
              <a:ext cx="854360" cy="854360"/>
            </a:xfrm>
            <a:prstGeom prst="roundRect">
              <a:avLst/>
            </a:prstGeom>
            <a:solidFill>
              <a:schemeClr val="accent1"/>
            </a:solidFill>
            <a:ln w="222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101336-E705-E946-3EFF-871B0C063865}"/>
                </a:ext>
              </a:extLst>
            </p:cNvPr>
            <p:cNvSpPr/>
            <p:nvPr/>
          </p:nvSpPr>
          <p:spPr>
            <a:xfrm>
              <a:off x="3581213" y="2179015"/>
              <a:ext cx="854360" cy="854360"/>
            </a:xfrm>
            <a:prstGeom prst="roundRect">
              <a:avLst/>
            </a:prstGeom>
            <a:solidFill>
              <a:schemeClr val="accent2"/>
            </a:solidFill>
            <a:ln w="22225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5C4FD48-DAD8-EA2E-C57F-8ABA55CD1F61}"/>
                </a:ext>
              </a:extLst>
            </p:cNvPr>
            <p:cNvSpPr/>
            <p:nvPr/>
          </p:nvSpPr>
          <p:spPr>
            <a:xfrm>
              <a:off x="3568099" y="3322326"/>
              <a:ext cx="854360" cy="854360"/>
            </a:xfrm>
            <a:prstGeom prst="roundRect">
              <a:avLst/>
            </a:prstGeom>
            <a:solidFill>
              <a:schemeClr val="accent3"/>
            </a:solidFill>
            <a:ln w="22225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27750C-6F10-6163-3790-60FF93E3C4A5}"/>
                </a:ext>
              </a:extLst>
            </p:cNvPr>
            <p:cNvSpPr/>
            <p:nvPr/>
          </p:nvSpPr>
          <p:spPr>
            <a:xfrm>
              <a:off x="4726825" y="3322326"/>
              <a:ext cx="854360" cy="854360"/>
            </a:xfrm>
            <a:prstGeom prst="roundRect">
              <a:avLst/>
            </a:prstGeom>
            <a:solidFill>
              <a:schemeClr val="accent4"/>
            </a:solidFill>
            <a:ln w="22225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0E60F0-316F-56D0-074C-EE6FAE6BAE46}"/>
                </a:ext>
              </a:extLst>
            </p:cNvPr>
            <p:cNvSpPr/>
            <p:nvPr/>
          </p:nvSpPr>
          <p:spPr>
            <a:xfrm>
              <a:off x="4715264" y="4477820"/>
              <a:ext cx="854360" cy="854360"/>
            </a:xfrm>
            <a:prstGeom prst="roundRect">
              <a:avLst/>
            </a:prstGeom>
            <a:solidFill>
              <a:schemeClr val="accent5"/>
            </a:solidFill>
            <a:ln w="22225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7C2EBF9-A9C5-3822-0A6A-469E6EE22FF1}"/>
                </a:ext>
              </a:extLst>
            </p:cNvPr>
            <p:cNvSpPr/>
            <p:nvPr/>
          </p:nvSpPr>
          <p:spPr>
            <a:xfrm>
              <a:off x="5873990" y="4477820"/>
              <a:ext cx="854360" cy="854360"/>
            </a:xfrm>
            <a:prstGeom prst="roundRect">
              <a:avLst/>
            </a:prstGeom>
            <a:solidFill>
              <a:schemeClr val="accent6"/>
            </a:solidFill>
            <a:ln w="22225" cap="flat">
              <a:solidFill>
                <a:schemeClr val="accent6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Diamond 11">
              <a:extLst>
                <a:ext uri="{FF2B5EF4-FFF2-40B4-BE49-F238E27FC236}">
                  <a16:creationId xmlns:a16="http://schemas.microsoft.com/office/drawing/2014/main" id="{C843424C-ECF2-00A1-0D30-77DA054C7D20}"/>
                </a:ext>
              </a:extLst>
            </p:cNvPr>
            <p:cNvSpPr/>
            <p:nvPr/>
          </p:nvSpPr>
          <p:spPr bwMode="auto">
            <a:xfrm>
              <a:off x="3243509" y="1147385"/>
              <a:ext cx="374481" cy="103439"/>
            </a:xfrm>
            <a:prstGeom prst="diamond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3" name="Diamond 12">
              <a:extLst>
                <a:ext uri="{FF2B5EF4-FFF2-40B4-BE49-F238E27FC236}">
                  <a16:creationId xmlns:a16="http://schemas.microsoft.com/office/drawing/2014/main" id="{5B437AA6-FBF6-B1EA-34F7-130593623723}"/>
                </a:ext>
              </a:extLst>
            </p:cNvPr>
            <p:cNvSpPr/>
            <p:nvPr/>
          </p:nvSpPr>
          <p:spPr bwMode="auto">
            <a:xfrm>
              <a:off x="5526416" y="6271354"/>
              <a:ext cx="374481" cy="103439"/>
            </a:xfrm>
            <a:prstGeom prst="diamond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526963-AB6C-9B89-E9AD-83C9DFD4E9D1}"/>
                </a:ext>
              </a:extLst>
            </p:cNvPr>
            <p:cNvSpPr/>
            <p:nvPr/>
          </p:nvSpPr>
          <p:spPr bwMode="auto">
            <a:xfrm>
              <a:off x="1259567" y="3302955"/>
              <a:ext cx="2004166" cy="893103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85DBEE-F63E-B3DE-6912-BA64FF4A8AA1}"/>
                </a:ext>
              </a:extLst>
            </p:cNvPr>
            <p:cNvSpPr/>
            <p:nvPr/>
          </p:nvSpPr>
          <p:spPr bwMode="auto">
            <a:xfrm>
              <a:off x="5900897" y="3269532"/>
              <a:ext cx="2004166" cy="893103"/>
            </a:xfrm>
            <a:prstGeom prst="round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70A8A1B-56D5-2468-5277-6B1D15F51B9E}"/>
                </a:ext>
              </a:extLst>
            </p:cNvPr>
            <p:cNvSpPr/>
            <p:nvPr/>
          </p:nvSpPr>
          <p:spPr bwMode="auto">
            <a:xfrm>
              <a:off x="7003395" y="4385193"/>
              <a:ext cx="2004166" cy="893103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BC5F55-6A2C-C5D5-9966-697CDF6063B6}"/>
                </a:ext>
              </a:extLst>
            </p:cNvPr>
            <p:cNvSpPr/>
            <p:nvPr/>
          </p:nvSpPr>
          <p:spPr bwMode="auto">
            <a:xfrm>
              <a:off x="2418293" y="4458449"/>
              <a:ext cx="2004166" cy="893103"/>
            </a:xfrm>
            <a:prstGeom prst="round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9771996-FF9D-EE29-9B52-679691C9E837}"/>
                </a:ext>
              </a:extLst>
            </p:cNvPr>
            <p:cNvSpPr/>
            <p:nvPr/>
          </p:nvSpPr>
          <p:spPr bwMode="auto">
            <a:xfrm>
              <a:off x="150112" y="2180868"/>
              <a:ext cx="2004166" cy="893103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CF252C2-5403-2FDD-499B-804D375F5BC0}"/>
                </a:ext>
              </a:extLst>
            </p:cNvPr>
            <p:cNvSpPr/>
            <p:nvPr/>
          </p:nvSpPr>
          <p:spPr bwMode="auto">
            <a:xfrm>
              <a:off x="4739939" y="2180868"/>
              <a:ext cx="2004166" cy="893103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D1B28-B761-8A98-C81E-B2942B28FC24}"/>
                </a:ext>
              </a:extLst>
            </p:cNvPr>
            <p:cNvSpPr txBox="1"/>
            <p:nvPr/>
          </p:nvSpPr>
          <p:spPr>
            <a:xfrm>
              <a:off x="281798" y="2258087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38CDD-78F3-F202-227E-9109C7B6C812}"/>
                </a:ext>
              </a:extLst>
            </p:cNvPr>
            <p:cNvSpPr txBox="1"/>
            <p:nvPr/>
          </p:nvSpPr>
          <p:spPr>
            <a:xfrm>
              <a:off x="1389325" y="3380174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1D2E9C-3C40-04E5-51A6-7FE33E15A649}"/>
                </a:ext>
              </a:extLst>
            </p:cNvPr>
            <p:cNvSpPr txBox="1"/>
            <p:nvPr/>
          </p:nvSpPr>
          <p:spPr>
            <a:xfrm>
              <a:off x="2527944" y="4541918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4569A6-5FA6-AF77-DB83-7982CD9C6495}"/>
                </a:ext>
              </a:extLst>
            </p:cNvPr>
            <p:cNvSpPr txBox="1"/>
            <p:nvPr/>
          </p:nvSpPr>
          <p:spPr>
            <a:xfrm>
              <a:off x="4810851" y="2247193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6EB3C3-7C38-7ED2-1326-C4C802BC788F}"/>
                </a:ext>
              </a:extLst>
            </p:cNvPr>
            <p:cNvSpPr txBox="1"/>
            <p:nvPr/>
          </p:nvSpPr>
          <p:spPr>
            <a:xfrm>
              <a:off x="6000175" y="3342556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0C0A37-C916-228B-3C29-4AB26F6D35C6}"/>
                </a:ext>
              </a:extLst>
            </p:cNvPr>
            <p:cNvSpPr txBox="1"/>
            <p:nvPr/>
          </p:nvSpPr>
          <p:spPr>
            <a:xfrm>
              <a:off x="7102673" y="4458449"/>
              <a:ext cx="18056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C7A39D-5297-0F9C-F110-83BD3A341D58}"/>
                </a:ext>
              </a:extLst>
            </p:cNvPr>
            <p:cNvSpPr/>
            <p:nvPr/>
          </p:nvSpPr>
          <p:spPr>
            <a:xfrm>
              <a:off x="3747869" y="2319944"/>
              <a:ext cx="521049" cy="572503"/>
            </a:xfrm>
            <a:custGeom>
              <a:avLst/>
              <a:gdLst>
                <a:gd name="connsiteX0" fmla="*/ 261204 w 521049"/>
                <a:gd name="connsiteY0" fmla="*/ 461437 h 572503"/>
                <a:gd name="connsiteX1" fmla="*/ 306933 w 521049"/>
                <a:gd name="connsiteY1" fmla="*/ 468594 h 572503"/>
                <a:gd name="connsiteX2" fmla="*/ 361392 w 521049"/>
                <a:gd name="connsiteY2" fmla="*/ 494571 h 572503"/>
                <a:gd name="connsiteX3" fmla="*/ 372556 w 521049"/>
                <a:gd name="connsiteY3" fmla="*/ 516827 h 572503"/>
                <a:gd name="connsiteX4" fmla="*/ 372556 w 521049"/>
                <a:gd name="connsiteY4" fmla="*/ 572503 h 572503"/>
                <a:gd name="connsiteX5" fmla="*/ 149781 w 521049"/>
                <a:gd name="connsiteY5" fmla="*/ 572503 h 572503"/>
                <a:gd name="connsiteX6" fmla="*/ 149781 w 521049"/>
                <a:gd name="connsiteY6" fmla="*/ 516827 h 572503"/>
                <a:gd name="connsiteX7" fmla="*/ 160945 w 521049"/>
                <a:gd name="connsiteY7" fmla="*/ 494571 h 572503"/>
                <a:gd name="connsiteX8" fmla="*/ 215404 w 521049"/>
                <a:gd name="connsiteY8" fmla="*/ 468594 h 572503"/>
                <a:gd name="connsiteX9" fmla="*/ 261204 w 521049"/>
                <a:gd name="connsiteY9" fmla="*/ 461437 h 572503"/>
                <a:gd name="connsiteX10" fmla="*/ 409625 w 521049"/>
                <a:gd name="connsiteY10" fmla="*/ 418070 h 572503"/>
                <a:gd name="connsiteX11" fmla="*/ 455426 w 521049"/>
                <a:gd name="connsiteY11" fmla="*/ 425226 h 572503"/>
                <a:gd name="connsiteX12" fmla="*/ 509885 w 521049"/>
                <a:gd name="connsiteY12" fmla="*/ 451204 h 572503"/>
                <a:gd name="connsiteX13" fmla="*/ 521049 w 521049"/>
                <a:gd name="connsiteY13" fmla="*/ 473531 h 572503"/>
                <a:gd name="connsiteX14" fmla="*/ 521049 w 521049"/>
                <a:gd name="connsiteY14" fmla="*/ 529565 h 572503"/>
                <a:gd name="connsiteX15" fmla="*/ 397317 w 521049"/>
                <a:gd name="connsiteY15" fmla="*/ 529565 h 572503"/>
                <a:gd name="connsiteX16" fmla="*/ 397317 w 521049"/>
                <a:gd name="connsiteY16" fmla="*/ 516827 h 572503"/>
                <a:gd name="connsiteX17" fmla="*/ 377207 w 521049"/>
                <a:gd name="connsiteY17" fmla="*/ 475535 h 572503"/>
                <a:gd name="connsiteX18" fmla="*/ 376420 w 521049"/>
                <a:gd name="connsiteY18" fmla="*/ 474819 h 572503"/>
                <a:gd name="connsiteX19" fmla="*/ 375490 w 521049"/>
                <a:gd name="connsiteY19" fmla="*/ 474175 h 572503"/>
                <a:gd name="connsiteX20" fmla="*/ 319170 w 521049"/>
                <a:gd name="connsiteY20" fmla="*/ 446266 h 572503"/>
                <a:gd name="connsiteX21" fmla="*/ 323249 w 521049"/>
                <a:gd name="connsiteY21" fmla="*/ 441614 h 572503"/>
                <a:gd name="connsiteX22" fmla="*/ 363897 w 521049"/>
                <a:gd name="connsiteY22" fmla="*/ 425226 h 572503"/>
                <a:gd name="connsiteX23" fmla="*/ 409625 w 521049"/>
                <a:gd name="connsiteY23" fmla="*/ 418070 h 572503"/>
                <a:gd name="connsiteX24" fmla="*/ 112711 w 521049"/>
                <a:gd name="connsiteY24" fmla="*/ 418069 h 572503"/>
                <a:gd name="connsiteX25" fmla="*/ 158440 w 521049"/>
                <a:gd name="connsiteY25" fmla="*/ 425226 h 572503"/>
                <a:gd name="connsiteX26" fmla="*/ 200376 w 521049"/>
                <a:gd name="connsiteY26" fmla="*/ 443259 h 572503"/>
                <a:gd name="connsiteX27" fmla="*/ 202952 w 521049"/>
                <a:gd name="connsiteY27" fmla="*/ 446193 h 572503"/>
                <a:gd name="connsiteX28" fmla="*/ 145702 w 521049"/>
                <a:gd name="connsiteY28" fmla="*/ 474819 h 572503"/>
                <a:gd name="connsiteX29" fmla="*/ 124805 w 521049"/>
                <a:gd name="connsiteY29" fmla="*/ 516826 h 572503"/>
                <a:gd name="connsiteX30" fmla="*/ 124805 w 521049"/>
                <a:gd name="connsiteY30" fmla="*/ 529564 h 572503"/>
                <a:gd name="connsiteX31" fmla="*/ 1359 w 521049"/>
                <a:gd name="connsiteY31" fmla="*/ 529564 h 572503"/>
                <a:gd name="connsiteX32" fmla="*/ 1359 w 521049"/>
                <a:gd name="connsiteY32" fmla="*/ 473530 h 572503"/>
                <a:gd name="connsiteX33" fmla="*/ 12452 w 521049"/>
                <a:gd name="connsiteY33" fmla="*/ 451203 h 572503"/>
                <a:gd name="connsiteX34" fmla="*/ 66911 w 521049"/>
                <a:gd name="connsiteY34" fmla="*/ 425226 h 572503"/>
                <a:gd name="connsiteX35" fmla="*/ 112711 w 521049"/>
                <a:gd name="connsiteY35" fmla="*/ 418069 h 572503"/>
                <a:gd name="connsiteX36" fmla="*/ 261204 w 521049"/>
                <a:gd name="connsiteY36" fmla="*/ 334914 h 572503"/>
                <a:gd name="connsiteX37" fmla="*/ 316880 w 521049"/>
                <a:gd name="connsiteY37" fmla="*/ 390590 h 572503"/>
                <a:gd name="connsiteX38" fmla="*/ 261204 w 521049"/>
                <a:gd name="connsiteY38" fmla="*/ 446266 h 572503"/>
                <a:gd name="connsiteX39" fmla="*/ 205528 w 521049"/>
                <a:gd name="connsiteY39" fmla="*/ 390590 h 572503"/>
                <a:gd name="connsiteX40" fmla="*/ 261204 w 521049"/>
                <a:gd name="connsiteY40" fmla="*/ 334914 h 572503"/>
                <a:gd name="connsiteX41" fmla="*/ 409625 w 521049"/>
                <a:gd name="connsiteY41" fmla="*/ 291618 h 572503"/>
                <a:gd name="connsiteX42" fmla="*/ 465301 w 521049"/>
                <a:gd name="connsiteY42" fmla="*/ 347294 h 572503"/>
                <a:gd name="connsiteX43" fmla="*/ 409625 w 521049"/>
                <a:gd name="connsiteY43" fmla="*/ 402970 h 572503"/>
                <a:gd name="connsiteX44" fmla="*/ 353949 w 521049"/>
                <a:gd name="connsiteY44" fmla="*/ 347294 h 572503"/>
                <a:gd name="connsiteX45" fmla="*/ 409625 w 521049"/>
                <a:gd name="connsiteY45" fmla="*/ 291618 h 572503"/>
                <a:gd name="connsiteX46" fmla="*/ 112711 w 521049"/>
                <a:gd name="connsiteY46" fmla="*/ 291618 h 572503"/>
                <a:gd name="connsiteX47" fmla="*/ 168387 w 521049"/>
                <a:gd name="connsiteY47" fmla="*/ 347294 h 572503"/>
                <a:gd name="connsiteX48" fmla="*/ 112711 w 521049"/>
                <a:gd name="connsiteY48" fmla="*/ 402970 h 572503"/>
                <a:gd name="connsiteX49" fmla="*/ 57035 w 521049"/>
                <a:gd name="connsiteY49" fmla="*/ 347294 h 572503"/>
                <a:gd name="connsiteX50" fmla="*/ 112711 w 521049"/>
                <a:gd name="connsiteY50" fmla="*/ 291618 h 572503"/>
                <a:gd name="connsiteX51" fmla="*/ 186063 w 521049"/>
                <a:gd name="connsiteY51" fmla="*/ 135969 h 572503"/>
                <a:gd name="connsiteX52" fmla="*/ 186063 w 521049"/>
                <a:gd name="connsiteY52" fmla="*/ 150282 h 572503"/>
                <a:gd name="connsiteX53" fmla="*/ 449057 w 521049"/>
                <a:gd name="connsiteY53" fmla="*/ 150282 h 572503"/>
                <a:gd name="connsiteX54" fmla="*/ 449057 w 521049"/>
                <a:gd name="connsiteY54" fmla="*/ 135969 h 572503"/>
                <a:gd name="connsiteX55" fmla="*/ 71563 w 521049"/>
                <a:gd name="connsiteY55" fmla="*/ 100188 h 572503"/>
                <a:gd name="connsiteX56" fmla="*/ 71563 w 521049"/>
                <a:gd name="connsiteY56" fmla="*/ 114501 h 572503"/>
                <a:gd name="connsiteX57" fmla="*/ 449057 w 521049"/>
                <a:gd name="connsiteY57" fmla="*/ 114501 h 572503"/>
                <a:gd name="connsiteX58" fmla="*/ 449057 w 521049"/>
                <a:gd name="connsiteY58" fmla="*/ 100188 h 572503"/>
                <a:gd name="connsiteX59" fmla="*/ 114501 w 521049"/>
                <a:gd name="connsiteY59" fmla="*/ 64407 h 572503"/>
                <a:gd name="connsiteX60" fmla="*/ 114501 w 521049"/>
                <a:gd name="connsiteY60" fmla="*/ 78719 h 572503"/>
                <a:gd name="connsiteX61" fmla="*/ 449057 w 521049"/>
                <a:gd name="connsiteY61" fmla="*/ 78719 h 572503"/>
                <a:gd name="connsiteX62" fmla="*/ 449057 w 521049"/>
                <a:gd name="connsiteY62" fmla="*/ 64407 h 572503"/>
                <a:gd name="connsiteX63" fmla="*/ 28625 w 521049"/>
                <a:gd name="connsiteY63" fmla="*/ 0 h 572503"/>
                <a:gd name="connsiteX64" fmla="*/ 491994 w 521049"/>
                <a:gd name="connsiteY64" fmla="*/ 0 h 572503"/>
                <a:gd name="connsiteX65" fmla="*/ 520619 w 521049"/>
                <a:gd name="connsiteY65" fmla="*/ 28625 h 572503"/>
                <a:gd name="connsiteX66" fmla="*/ 520619 w 521049"/>
                <a:gd name="connsiteY66" fmla="*/ 186063 h 572503"/>
                <a:gd name="connsiteX67" fmla="*/ 491994 w 521049"/>
                <a:gd name="connsiteY67" fmla="*/ 214688 h 572503"/>
                <a:gd name="connsiteX68" fmla="*/ 386439 w 521049"/>
                <a:gd name="connsiteY68" fmla="*/ 214688 h 572503"/>
                <a:gd name="connsiteX69" fmla="*/ 386439 w 521049"/>
                <a:gd name="connsiteY69" fmla="*/ 257626 h 572503"/>
                <a:gd name="connsiteX70" fmla="*/ 341355 w 521049"/>
                <a:gd name="connsiteY70" fmla="*/ 214688 h 572503"/>
                <a:gd name="connsiteX71" fmla="*/ 292692 w 521049"/>
                <a:gd name="connsiteY71" fmla="*/ 214688 h 572503"/>
                <a:gd name="connsiteX72" fmla="*/ 264782 w 521049"/>
                <a:gd name="connsiteY72" fmla="*/ 257626 h 572503"/>
                <a:gd name="connsiteX73" fmla="*/ 239020 w 521049"/>
                <a:gd name="connsiteY73" fmla="*/ 214688 h 572503"/>
                <a:gd name="connsiteX74" fmla="*/ 188210 w 521049"/>
                <a:gd name="connsiteY74" fmla="*/ 214688 h 572503"/>
                <a:gd name="connsiteX75" fmla="*/ 143126 w 521049"/>
                <a:gd name="connsiteY75" fmla="*/ 257626 h 572503"/>
                <a:gd name="connsiteX76" fmla="*/ 143126 w 521049"/>
                <a:gd name="connsiteY76" fmla="*/ 214688 h 572503"/>
                <a:gd name="connsiteX77" fmla="*/ 28625 w 521049"/>
                <a:gd name="connsiteY77" fmla="*/ 214688 h 572503"/>
                <a:gd name="connsiteX78" fmla="*/ 0 w 521049"/>
                <a:gd name="connsiteY78" fmla="*/ 186063 h 572503"/>
                <a:gd name="connsiteX79" fmla="*/ 0 w 521049"/>
                <a:gd name="connsiteY79" fmla="*/ 28625 h 572503"/>
                <a:gd name="connsiteX80" fmla="*/ 28625 w 521049"/>
                <a:gd name="connsiteY80" fmla="*/ 0 h 5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1049" h="572503">
                  <a:moveTo>
                    <a:pt x="261204" y="461437"/>
                  </a:moveTo>
                  <a:cubicBezTo>
                    <a:pt x="276731" y="461372"/>
                    <a:pt x="292168" y="463788"/>
                    <a:pt x="306933" y="468594"/>
                  </a:cubicBezTo>
                  <a:cubicBezTo>
                    <a:pt x="326502" y="473903"/>
                    <a:pt x="344951" y="482704"/>
                    <a:pt x="361392" y="494571"/>
                  </a:cubicBezTo>
                  <a:cubicBezTo>
                    <a:pt x="368400" y="499827"/>
                    <a:pt x="372534" y="508067"/>
                    <a:pt x="372556" y="516827"/>
                  </a:cubicBezTo>
                  <a:lnTo>
                    <a:pt x="372556" y="572503"/>
                  </a:lnTo>
                  <a:lnTo>
                    <a:pt x="149781" y="572503"/>
                  </a:lnTo>
                  <a:lnTo>
                    <a:pt x="149781" y="516827"/>
                  </a:lnTo>
                  <a:cubicBezTo>
                    <a:pt x="149552" y="508009"/>
                    <a:pt x="153740" y="499659"/>
                    <a:pt x="160945" y="494571"/>
                  </a:cubicBezTo>
                  <a:cubicBezTo>
                    <a:pt x="176986" y="482044"/>
                    <a:pt x="195574" y="473178"/>
                    <a:pt x="215404" y="468594"/>
                  </a:cubicBezTo>
                  <a:cubicBezTo>
                    <a:pt x="230292" y="464214"/>
                    <a:pt x="245690" y="461808"/>
                    <a:pt x="261204" y="461437"/>
                  </a:cubicBezTo>
                  <a:close/>
                  <a:moveTo>
                    <a:pt x="409625" y="418070"/>
                  </a:moveTo>
                  <a:cubicBezTo>
                    <a:pt x="425175" y="418011"/>
                    <a:pt x="440635" y="420426"/>
                    <a:pt x="455426" y="425226"/>
                  </a:cubicBezTo>
                  <a:cubicBezTo>
                    <a:pt x="474973" y="430595"/>
                    <a:pt x="493412" y="439391"/>
                    <a:pt x="509885" y="451204"/>
                  </a:cubicBezTo>
                  <a:cubicBezTo>
                    <a:pt x="516826" y="456546"/>
                    <a:pt x="520940" y="464773"/>
                    <a:pt x="521049" y="473531"/>
                  </a:cubicBezTo>
                  <a:lnTo>
                    <a:pt x="521049" y="529565"/>
                  </a:lnTo>
                  <a:lnTo>
                    <a:pt x="397317" y="529565"/>
                  </a:lnTo>
                  <a:lnTo>
                    <a:pt x="397317" y="516827"/>
                  </a:lnTo>
                  <a:cubicBezTo>
                    <a:pt x="397294" y="500709"/>
                    <a:pt x="389883" y="485491"/>
                    <a:pt x="377207" y="475535"/>
                  </a:cubicBezTo>
                  <a:lnTo>
                    <a:pt x="376420" y="474819"/>
                  </a:lnTo>
                  <a:lnTo>
                    <a:pt x="375490" y="474175"/>
                  </a:lnTo>
                  <a:cubicBezTo>
                    <a:pt x="358302" y="461967"/>
                    <a:pt x="339295" y="452548"/>
                    <a:pt x="319170" y="446266"/>
                  </a:cubicBezTo>
                  <a:cubicBezTo>
                    <a:pt x="320601" y="444763"/>
                    <a:pt x="321961" y="443189"/>
                    <a:pt x="323249" y="441614"/>
                  </a:cubicBezTo>
                  <a:cubicBezTo>
                    <a:pt x="335949" y="434244"/>
                    <a:pt x="349636" y="428726"/>
                    <a:pt x="363897" y="425226"/>
                  </a:cubicBezTo>
                  <a:cubicBezTo>
                    <a:pt x="378769" y="420886"/>
                    <a:pt x="394138" y="418481"/>
                    <a:pt x="409625" y="418070"/>
                  </a:cubicBezTo>
                  <a:close/>
                  <a:moveTo>
                    <a:pt x="112711" y="418069"/>
                  </a:moveTo>
                  <a:cubicBezTo>
                    <a:pt x="128235" y="418039"/>
                    <a:pt x="143667" y="420454"/>
                    <a:pt x="158440" y="425226"/>
                  </a:cubicBezTo>
                  <a:cubicBezTo>
                    <a:pt x="173223" y="429159"/>
                    <a:pt x="187352" y="435235"/>
                    <a:pt x="200376" y="443259"/>
                  </a:cubicBezTo>
                  <a:lnTo>
                    <a:pt x="202952" y="446193"/>
                  </a:lnTo>
                  <a:cubicBezTo>
                    <a:pt x="182132" y="451773"/>
                    <a:pt x="162657" y="461510"/>
                    <a:pt x="145702" y="474819"/>
                  </a:cubicBezTo>
                  <a:cubicBezTo>
                    <a:pt x="132377" y="484638"/>
                    <a:pt x="124598" y="500275"/>
                    <a:pt x="124805" y="516826"/>
                  </a:cubicBezTo>
                  <a:lnTo>
                    <a:pt x="124805" y="529564"/>
                  </a:lnTo>
                  <a:lnTo>
                    <a:pt x="1359" y="529564"/>
                  </a:lnTo>
                  <a:lnTo>
                    <a:pt x="1359" y="473530"/>
                  </a:lnTo>
                  <a:cubicBezTo>
                    <a:pt x="1153" y="464715"/>
                    <a:pt x="5302" y="456364"/>
                    <a:pt x="12452" y="451203"/>
                  </a:cubicBezTo>
                  <a:cubicBezTo>
                    <a:pt x="28510" y="438703"/>
                    <a:pt x="47091" y="429840"/>
                    <a:pt x="66911" y="425226"/>
                  </a:cubicBezTo>
                  <a:cubicBezTo>
                    <a:pt x="81806" y="420880"/>
                    <a:pt x="97200" y="418474"/>
                    <a:pt x="112711" y="418069"/>
                  </a:cubicBezTo>
                  <a:close/>
                  <a:moveTo>
                    <a:pt x="261204" y="334914"/>
                  </a:moveTo>
                  <a:cubicBezTo>
                    <a:pt x="291953" y="334914"/>
                    <a:pt x="316880" y="359841"/>
                    <a:pt x="316880" y="390590"/>
                  </a:cubicBezTo>
                  <a:cubicBezTo>
                    <a:pt x="316880" y="421339"/>
                    <a:pt x="291953" y="446266"/>
                    <a:pt x="261204" y="446266"/>
                  </a:cubicBezTo>
                  <a:cubicBezTo>
                    <a:pt x="230455" y="446266"/>
                    <a:pt x="205528" y="421339"/>
                    <a:pt x="205528" y="390590"/>
                  </a:cubicBezTo>
                  <a:cubicBezTo>
                    <a:pt x="205528" y="359841"/>
                    <a:pt x="230455" y="334914"/>
                    <a:pt x="261204" y="334914"/>
                  </a:cubicBezTo>
                  <a:close/>
                  <a:moveTo>
                    <a:pt x="409625" y="291618"/>
                  </a:moveTo>
                  <a:cubicBezTo>
                    <a:pt x="440374" y="291618"/>
                    <a:pt x="465301" y="316545"/>
                    <a:pt x="465301" y="347294"/>
                  </a:cubicBezTo>
                  <a:cubicBezTo>
                    <a:pt x="465301" y="378043"/>
                    <a:pt x="440374" y="402970"/>
                    <a:pt x="409625" y="402970"/>
                  </a:cubicBezTo>
                  <a:cubicBezTo>
                    <a:pt x="378876" y="402970"/>
                    <a:pt x="353949" y="378043"/>
                    <a:pt x="353949" y="347294"/>
                  </a:cubicBezTo>
                  <a:cubicBezTo>
                    <a:pt x="353949" y="316545"/>
                    <a:pt x="378876" y="291618"/>
                    <a:pt x="409625" y="291618"/>
                  </a:cubicBezTo>
                  <a:close/>
                  <a:moveTo>
                    <a:pt x="112711" y="291618"/>
                  </a:moveTo>
                  <a:cubicBezTo>
                    <a:pt x="143460" y="291618"/>
                    <a:pt x="168387" y="316545"/>
                    <a:pt x="168387" y="347294"/>
                  </a:cubicBezTo>
                  <a:cubicBezTo>
                    <a:pt x="168387" y="378043"/>
                    <a:pt x="143460" y="402970"/>
                    <a:pt x="112711" y="402970"/>
                  </a:cubicBezTo>
                  <a:cubicBezTo>
                    <a:pt x="81962" y="402970"/>
                    <a:pt x="57035" y="378043"/>
                    <a:pt x="57035" y="347294"/>
                  </a:cubicBezTo>
                  <a:cubicBezTo>
                    <a:pt x="57035" y="316545"/>
                    <a:pt x="81962" y="291618"/>
                    <a:pt x="112711" y="291618"/>
                  </a:cubicBezTo>
                  <a:close/>
                  <a:moveTo>
                    <a:pt x="186063" y="135969"/>
                  </a:moveTo>
                  <a:lnTo>
                    <a:pt x="186063" y="150282"/>
                  </a:lnTo>
                  <a:lnTo>
                    <a:pt x="449057" y="150282"/>
                  </a:lnTo>
                  <a:lnTo>
                    <a:pt x="449057" y="135969"/>
                  </a:lnTo>
                  <a:close/>
                  <a:moveTo>
                    <a:pt x="71563" y="100188"/>
                  </a:moveTo>
                  <a:lnTo>
                    <a:pt x="71563" y="114501"/>
                  </a:lnTo>
                  <a:lnTo>
                    <a:pt x="449057" y="114501"/>
                  </a:lnTo>
                  <a:lnTo>
                    <a:pt x="449057" y="100188"/>
                  </a:lnTo>
                  <a:close/>
                  <a:moveTo>
                    <a:pt x="114501" y="64407"/>
                  </a:moveTo>
                  <a:lnTo>
                    <a:pt x="114501" y="78719"/>
                  </a:lnTo>
                  <a:lnTo>
                    <a:pt x="449057" y="78719"/>
                  </a:lnTo>
                  <a:lnTo>
                    <a:pt x="449057" y="64407"/>
                  </a:lnTo>
                  <a:close/>
                  <a:moveTo>
                    <a:pt x="28625" y="0"/>
                  </a:moveTo>
                  <a:lnTo>
                    <a:pt x="491994" y="0"/>
                  </a:lnTo>
                  <a:cubicBezTo>
                    <a:pt x="507804" y="0"/>
                    <a:pt x="520619" y="12816"/>
                    <a:pt x="520619" y="28625"/>
                  </a:cubicBezTo>
                  <a:lnTo>
                    <a:pt x="520619" y="186063"/>
                  </a:lnTo>
                  <a:cubicBezTo>
                    <a:pt x="520619" y="201873"/>
                    <a:pt x="507804" y="214688"/>
                    <a:pt x="491994" y="214688"/>
                  </a:cubicBezTo>
                  <a:lnTo>
                    <a:pt x="386439" y="214688"/>
                  </a:lnTo>
                  <a:lnTo>
                    <a:pt x="386439" y="257626"/>
                  </a:lnTo>
                  <a:lnTo>
                    <a:pt x="341355" y="214688"/>
                  </a:lnTo>
                  <a:lnTo>
                    <a:pt x="292692" y="214688"/>
                  </a:lnTo>
                  <a:lnTo>
                    <a:pt x="264782" y="257626"/>
                  </a:lnTo>
                  <a:lnTo>
                    <a:pt x="239020" y="214688"/>
                  </a:lnTo>
                  <a:lnTo>
                    <a:pt x="188210" y="214688"/>
                  </a:lnTo>
                  <a:lnTo>
                    <a:pt x="143126" y="257626"/>
                  </a:lnTo>
                  <a:lnTo>
                    <a:pt x="143126" y="214688"/>
                  </a:lnTo>
                  <a:lnTo>
                    <a:pt x="28625" y="214688"/>
                  </a:lnTo>
                  <a:cubicBezTo>
                    <a:pt x="12816" y="214688"/>
                    <a:pt x="0" y="201873"/>
                    <a:pt x="0" y="186063"/>
                  </a:cubicBezTo>
                  <a:lnTo>
                    <a:pt x="0" y="28625"/>
                  </a:lnTo>
                  <a:cubicBezTo>
                    <a:pt x="0" y="12816"/>
                    <a:pt x="12816" y="0"/>
                    <a:pt x="28625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78CCB4D-645E-3123-45DF-08E223A06771}"/>
                </a:ext>
              </a:extLst>
            </p:cNvPr>
            <p:cNvSpPr/>
            <p:nvPr/>
          </p:nvSpPr>
          <p:spPr>
            <a:xfrm>
              <a:off x="2589819" y="2339409"/>
              <a:ext cx="519696" cy="533573"/>
            </a:xfrm>
            <a:custGeom>
              <a:avLst/>
              <a:gdLst>
                <a:gd name="connsiteX0" fmla="*/ 259845 w 519696"/>
                <a:gd name="connsiteY0" fmla="*/ 422507 h 533573"/>
                <a:gd name="connsiteX1" fmla="*/ 305645 w 519696"/>
                <a:gd name="connsiteY1" fmla="*/ 429663 h 533573"/>
                <a:gd name="connsiteX2" fmla="*/ 360104 w 519696"/>
                <a:gd name="connsiteY2" fmla="*/ 455641 h 533573"/>
                <a:gd name="connsiteX3" fmla="*/ 371196 w 519696"/>
                <a:gd name="connsiteY3" fmla="*/ 477897 h 533573"/>
                <a:gd name="connsiteX4" fmla="*/ 371196 w 519696"/>
                <a:gd name="connsiteY4" fmla="*/ 533573 h 533573"/>
                <a:gd name="connsiteX5" fmla="*/ 148493 w 519696"/>
                <a:gd name="connsiteY5" fmla="*/ 533573 h 533573"/>
                <a:gd name="connsiteX6" fmla="*/ 148493 w 519696"/>
                <a:gd name="connsiteY6" fmla="*/ 477897 h 533573"/>
                <a:gd name="connsiteX7" fmla="*/ 159657 w 519696"/>
                <a:gd name="connsiteY7" fmla="*/ 455641 h 533573"/>
                <a:gd name="connsiteX8" fmla="*/ 214045 w 519696"/>
                <a:gd name="connsiteY8" fmla="*/ 429663 h 533573"/>
                <a:gd name="connsiteX9" fmla="*/ 259845 w 519696"/>
                <a:gd name="connsiteY9" fmla="*/ 422507 h 533573"/>
                <a:gd name="connsiteX10" fmla="*/ 111638 w 519696"/>
                <a:gd name="connsiteY10" fmla="*/ 379140 h 533573"/>
                <a:gd name="connsiteX11" fmla="*/ 157438 w 519696"/>
                <a:gd name="connsiteY11" fmla="*/ 386297 h 533573"/>
                <a:gd name="connsiteX12" fmla="*/ 197728 w 519696"/>
                <a:gd name="connsiteY12" fmla="*/ 402684 h 533573"/>
                <a:gd name="connsiteX13" fmla="*/ 201807 w 519696"/>
                <a:gd name="connsiteY13" fmla="*/ 407336 h 533573"/>
                <a:gd name="connsiteX14" fmla="*/ 145559 w 519696"/>
                <a:gd name="connsiteY14" fmla="*/ 435246 h 533573"/>
                <a:gd name="connsiteX15" fmla="*/ 144628 w 519696"/>
                <a:gd name="connsiteY15" fmla="*/ 435890 h 533573"/>
                <a:gd name="connsiteX16" fmla="*/ 143770 w 519696"/>
                <a:gd name="connsiteY16" fmla="*/ 436605 h 533573"/>
                <a:gd name="connsiteX17" fmla="*/ 123732 w 519696"/>
                <a:gd name="connsiteY17" fmla="*/ 477897 h 533573"/>
                <a:gd name="connsiteX18" fmla="*/ 123732 w 519696"/>
                <a:gd name="connsiteY18" fmla="*/ 490635 h 533573"/>
                <a:gd name="connsiteX19" fmla="*/ 0 w 519696"/>
                <a:gd name="connsiteY19" fmla="*/ 490635 h 533573"/>
                <a:gd name="connsiteX20" fmla="*/ 0 w 519696"/>
                <a:gd name="connsiteY20" fmla="*/ 434601 h 533573"/>
                <a:gd name="connsiteX21" fmla="*/ 11450 w 519696"/>
                <a:gd name="connsiteY21" fmla="*/ 412274 h 533573"/>
                <a:gd name="connsiteX22" fmla="*/ 65838 w 519696"/>
                <a:gd name="connsiteY22" fmla="*/ 386297 h 533573"/>
                <a:gd name="connsiteX23" fmla="*/ 111638 w 519696"/>
                <a:gd name="connsiteY23" fmla="*/ 379140 h 533573"/>
                <a:gd name="connsiteX24" fmla="*/ 408337 w 519696"/>
                <a:gd name="connsiteY24" fmla="*/ 379139 h 533573"/>
                <a:gd name="connsiteX25" fmla="*/ 454138 w 519696"/>
                <a:gd name="connsiteY25" fmla="*/ 386296 h 533573"/>
                <a:gd name="connsiteX26" fmla="*/ 508525 w 519696"/>
                <a:gd name="connsiteY26" fmla="*/ 412273 h 533573"/>
                <a:gd name="connsiteX27" fmla="*/ 519689 w 519696"/>
                <a:gd name="connsiteY27" fmla="*/ 434601 h 533573"/>
                <a:gd name="connsiteX28" fmla="*/ 519689 w 519696"/>
                <a:gd name="connsiteY28" fmla="*/ 490634 h 533573"/>
                <a:gd name="connsiteX29" fmla="*/ 396100 w 519696"/>
                <a:gd name="connsiteY29" fmla="*/ 490634 h 533573"/>
                <a:gd name="connsiteX30" fmla="*/ 396100 w 519696"/>
                <a:gd name="connsiteY30" fmla="*/ 477896 h 533573"/>
                <a:gd name="connsiteX31" fmla="*/ 375132 w 519696"/>
                <a:gd name="connsiteY31" fmla="*/ 435889 h 533573"/>
                <a:gd name="connsiteX32" fmla="*/ 317882 w 519696"/>
                <a:gd name="connsiteY32" fmla="*/ 407264 h 533573"/>
                <a:gd name="connsiteX33" fmla="*/ 320458 w 519696"/>
                <a:gd name="connsiteY33" fmla="*/ 404330 h 533573"/>
                <a:gd name="connsiteX34" fmla="*/ 362537 w 519696"/>
                <a:gd name="connsiteY34" fmla="*/ 386296 h 533573"/>
                <a:gd name="connsiteX35" fmla="*/ 408337 w 519696"/>
                <a:gd name="connsiteY35" fmla="*/ 379139 h 533573"/>
                <a:gd name="connsiteX36" fmla="*/ 259845 w 519696"/>
                <a:gd name="connsiteY36" fmla="*/ 295984 h 533573"/>
                <a:gd name="connsiteX37" fmla="*/ 315521 w 519696"/>
                <a:gd name="connsiteY37" fmla="*/ 351660 h 533573"/>
                <a:gd name="connsiteX38" fmla="*/ 259845 w 519696"/>
                <a:gd name="connsiteY38" fmla="*/ 407336 h 533573"/>
                <a:gd name="connsiteX39" fmla="*/ 204169 w 519696"/>
                <a:gd name="connsiteY39" fmla="*/ 351660 h 533573"/>
                <a:gd name="connsiteX40" fmla="*/ 259845 w 519696"/>
                <a:gd name="connsiteY40" fmla="*/ 295984 h 533573"/>
                <a:gd name="connsiteX41" fmla="*/ 408337 w 519696"/>
                <a:gd name="connsiteY41" fmla="*/ 252688 h 533573"/>
                <a:gd name="connsiteX42" fmla="*/ 464013 w 519696"/>
                <a:gd name="connsiteY42" fmla="*/ 308364 h 533573"/>
                <a:gd name="connsiteX43" fmla="*/ 408337 w 519696"/>
                <a:gd name="connsiteY43" fmla="*/ 364040 h 533573"/>
                <a:gd name="connsiteX44" fmla="*/ 352661 w 519696"/>
                <a:gd name="connsiteY44" fmla="*/ 308364 h 533573"/>
                <a:gd name="connsiteX45" fmla="*/ 408337 w 519696"/>
                <a:gd name="connsiteY45" fmla="*/ 252688 h 533573"/>
                <a:gd name="connsiteX46" fmla="*/ 111352 w 519696"/>
                <a:gd name="connsiteY46" fmla="*/ 252688 h 533573"/>
                <a:gd name="connsiteX47" fmla="*/ 167028 w 519696"/>
                <a:gd name="connsiteY47" fmla="*/ 308364 h 533573"/>
                <a:gd name="connsiteX48" fmla="*/ 111352 w 519696"/>
                <a:gd name="connsiteY48" fmla="*/ 364040 h 533573"/>
                <a:gd name="connsiteX49" fmla="*/ 55676 w 519696"/>
                <a:gd name="connsiteY49" fmla="*/ 308364 h 533573"/>
                <a:gd name="connsiteX50" fmla="*/ 111352 w 519696"/>
                <a:gd name="connsiteY50" fmla="*/ 252688 h 533573"/>
                <a:gd name="connsiteX51" fmla="*/ 237231 w 519696"/>
                <a:gd name="connsiteY51" fmla="*/ 240165 h 533573"/>
                <a:gd name="connsiteX52" fmla="*/ 282960 w 519696"/>
                <a:gd name="connsiteY52" fmla="*/ 240165 h 533573"/>
                <a:gd name="connsiteX53" fmla="*/ 260060 w 519696"/>
                <a:gd name="connsiteY53" fmla="*/ 261634 h 533573"/>
                <a:gd name="connsiteX54" fmla="*/ 237231 w 519696"/>
                <a:gd name="connsiteY54" fmla="*/ 240165 h 533573"/>
                <a:gd name="connsiteX55" fmla="*/ 228571 w 519696"/>
                <a:gd name="connsiteY55" fmla="*/ 204741 h 533573"/>
                <a:gd name="connsiteX56" fmla="*/ 291618 w 519696"/>
                <a:gd name="connsiteY56" fmla="*/ 204741 h 533573"/>
                <a:gd name="connsiteX57" fmla="*/ 302353 w 519696"/>
                <a:gd name="connsiteY57" fmla="*/ 215475 h 533573"/>
                <a:gd name="connsiteX58" fmla="*/ 291618 w 519696"/>
                <a:gd name="connsiteY58" fmla="*/ 226210 h 533573"/>
                <a:gd name="connsiteX59" fmla="*/ 228571 w 519696"/>
                <a:gd name="connsiteY59" fmla="*/ 226210 h 533573"/>
                <a:gd name="connsiteX60" fmla="*/ 217837 w 519696"/>
                <a:gd name="connsiteY60" fmla="*/ 215475 h 533573"/>
                <a:gd name="connsiteX61" fmla="*/ 228571 w 519696"/>
                <a:gd name="connsiteY61" fmla="*/ 204741 h 533573"/>
                <a:gd name="connsiteX62" fmla="*/ 263423 w 519696"/>
                <a:gd name="connsiteY62" fmla="*/ 39789 h 533573"/>
                <a:gd name="connsiteX63" fmla="*/ 263423 w 519696"/>
                <a:gd name="connsiteY63" fmla="*/ 82584 h 533573"/>
                <a:gd name="connsiteX64" fmla="*/ 302711 w 519696"/>
                <a:gd name="connsiteY64" fmla="*/ 74783 h 533573"/>
                <a:gd name="connsiteX65" fmla="*/ 263423 w 519696"/>
                <a:gd name="connsiteY65" fmla="*/ 147133 h 533573"/>
                <a:gd name="connsiteX66" fmla="*/ 263423 w 519696"/>
                <a:gd name="connsiteY66" fmla="*/ 105126 h 533573"/>
                <a:gd name="connsiteX67" fmla="*/ 225566 w 519696"/>
                <a:gd name="connsiteY67" fmla="*/ 113713 h 533573"/>
                <a:gd name="connsiteX68" fmla="*/ 260059 w 519696"/>
                <a:gd name="connsiteY68" fmla="*/ 20896 h 533573"/>
                <a:gd name="connsiteX69" fmla="*/ 189713 w 519696"/>
                <a:gd name="connsiteY69" fmla="*/ 90455 h 533573"/>
                <a:gd name="connsiteX70" fmla="*/ 189713 w 519696"/>
                <a:gd name="connsiteY70" fmla="*/ 93032 h 533573"/>
                <a:gd name="connsiteX71" fmla="*/ 194722 w 519696"/>
                <a:gd name="connsiteY71" fmla="*/ 117721 h 533573"/>
                <a:gd name="connsiteX72" fmla="*/ 206602 w 519696"/>
                <a:gd name="connsiteY72" fmla="*/ 137043 h 533573"/>
                <a:gd name="connsiteX73" fmla="*/ 227212 w 519696"/>
                <a:gd name="connsiteY73" fmla="*/ 168745 h 533573"/>
                <a:gd name="connsiteX74" fmla="*/ 292978 w 519696"/>
                <a:gd name="connsiteY74" fmla="*/ 168745 h 533573"/>
                <a:gd name="connsiteX75" fmla="*/ 313517 w 519696"/>
                <a:gd name="connsiteY75" fmla="*/ 137043 h 533573"/>
                <a:gd name="connsiteX76" fmla="*/ 325468 w 519696"/>
                <a:gd name="connsiteY76" fmla="*/ 117721 h 533573"/>
                <a:gd name="connsiteX77" fmla="*/ 330477 w 519696"/>
                <a:gd name="connsiteY77" fmla="*/ 93032 h 533573"/>
                <a:gd name="connsiteX78" fmla="*/ 330477 w 519696"/>
                <a:gd name="connsiteY78" fmla="*/ 90455 h 533573"/>
                <a:gd name="connsiteX79" fmla="*/ 260059 w 519696"/>
                <a:gd name="connsiteY79" fmla="*/ 20896 h 533573"/>
                <a:gd name="connsiteX80" fmla="*/ 260059 w 519696"/>
                <a:gd name="connsiteY80" fmla="*/ 0 h 533573"/>
                <a:gd name="connsiteX81" fmla="*/ 351588 w 519696"/>
                <a:gd name="connsiteY81" fmla="*/ 90813 h 533573"/>
                <a:gd name="connsiteX82" fmla="*/ 351588 w 519696"/>
                <a:gd name="connsiteY82" fmla="*/ 93962 h 533573"/>
                <a:gd name="connsiteX83" fmla="*/ 345219 w 519696"/>
                <a:gd name="connsiteY83" fmla="*/ 125664 h 533573"/>
                <a:gd name="connsiteX84" fmla="*/ 329404 w 519696"/>
                <a:gd name="connsiteY84" fmla="*/ 151713 h 533573"/>
                <a:gd name="connsiteX85" fmla="*/ 307935 w 519696"/>
                <a:gd name="connsiteY85" fmla="*/ 186493 h 533573"/>
                <a:gd name="connsiteX86" fmla="*/ 301637 w 519696"/>
                <a:gd name="connsiteY86" fmla="*/ 190429 h 533573"/>
                <a:gd name="connsiteX87" fmla="*/ 218624 w 519696"/>
                <a:gd name="connsiteY87" fmla="*/ 190429 h 533573"/>
                <a:gd name="connsiteX88" fmla="*/ 212327 w 519696"/>
                <a:gd name="connsiteY88" fmla="*/ 186493 h 533573"/>
                <a:gd name="connsiteX89" fmla="*/ 190858 w 519696"/>
                <a:gd name="connsiteY89" fmla="*/ 151713 h 533573"/>
                <a:gd name="connsiteX90" fmla="*/ 174971 w 519696"/>
                <a:gd name="connsiteY90" fmla="*/ 125664 h 533573"/>
                <a:gd name="connsiteX91" fmla="*/ 168602 w 519696"/>
                <a:gd name="connsiteY91" fmla="*/ 93604 h 533573"/>
                <a:gd name="connsiteX92" fmla="*/ 168602 w 519696"/>
                <a:gd name="connsiteY92" fmla="*/ 90455 h 533573"/>
                <a:gd name="connsiteX93" fmla="*/ 260059 w 519696"/>
                <a:gd name="connsiteY93" fmla="*/ 0 h 5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19696" h="533573">
                  <a:moveTo>
                    <a:pt x="259845" y="422507"/>
                  </a:moveTo>
                  <a:cubicBezTo>
                    <a:pt x="275360" y="422871"/>
                    <a:pt x="290758" y="425278"/>
                    <a:pt x="305645" y="429663"/>
                  </a:cubicBezTo>
                  <a:cubicBezTo>
                    <a:pt x="325478" y="434241"/>
                    <a:pt x="344066" y="443108"/>
                    <a:pt x="360104" y="455641"/>
                  </a:cubicBezTo>
                  <a:cubicBezTo>
                    <a:pt x="367272" y="460754"/>
                    <a:pt x="371429" y="469095"/>
                    <a:pt x="371196" y="477897"/>
                  </a:cubicBezTo>
                  <a:lnTo>
                    <a:pt x="371196" y="533573"/>
                  </a:lnTo>
                  <a:lnTo>
                    <a:pt x="148493" y="533573"/>
                  </a:lnTo>
                  <a:lnTo>
                    <a:pt x="148493" y="477897"/>
                  </a:lnTo>
                  <a:cubicBezTo>
                    <a:pt x="148527" y="469140"/>
                    <a:pt x="152658" y="460903"/>
                    <a:pt x="159657" y="455641"/>
                  </a:cubicBezTo>
                  <a:cubicBezTo>
                    <a:pt x="176083" y="443794"/>
                    <a:pt x="194506" y="434994"/>
                    <a:pt x="214045" y="429663"/>
                  </a:cubicBezTo>
                  <a:cubicBezTo>
                    <a:pt x="228834" y="424860"/>
                    <a:pt x="244295" y="422444"/>
                    <a:pt x="259845" y="422507"/>
                  </a:cubicBezTo>
                  <a:close/>
                  <a:moveTo>
                    <a:pt x="111638" y="379140"/>
                  </a:moveTo>
                  <a:cubicBezTo>
                    <a:pt x="127149" y="379540"/>
                    <a:pt x="142544" y="381946"/>
                    <a:pt x="157438" y="386297"/>
                  </a:cubicBezTo>
                  <a:cubicBezTo>
                    <a:pt x="171583" y="389803"/>
                    <a:pt x="185152" y="395322"/>
                    <a:pt x="197728" y="402684"/>
                  </a:cubicBezTo>
                  <a:cubicBezTo>
                    <a:pt x="199088" y="404259"/>
                    <a:pt x="200376" y="405833"/>
                    <a:pt x="201807" y="407336"/>
                  </a:cubicBezTo>
                  <a:cubicBezTo>
                    <a:pt x="181704" y="413618"/>
                    <a:pt x="162721" y="423037"/>
                    <a:pt x="145559" y="435246"/>
                  </a:cubicBezTo>
                  <a:lnTo>
                    <a:pt x="144628" y="435890"/>
                  </a:lnTo>
                  <a:lnTo>
                    <a:pt x="143770" y="436605"/>
                  </a:lnTo>
                  <a:cubicBezTo>
                    <a:pt x="131130" y="446583"/>
                    <a:pt x="123748" y="461794"/>
                    <a:pt x="123732" y="477897"/>
                  </a:cubicBezTo>
                  <a:lnTo>
                    <a:pt x="123732" y="490635"/>
                  </a:lnTo>
                  <a:lnTo>
                    <a:pt x="0" y="490635"/>
                  </a:lnTo>
                  <a:lnTo>
                    <a:pt x="0" y="434601"/>
                  </a:lnTo>
                  <a:cubicBezTo>
                    <a:pt x="177" y="425794"/>
                    <a:pt x="4401" y="417558"/>
                    <a:pt x="11450" y="412274"/>
                  </a:cubicBezTo>
                  <a:cubicBezTo>
                    <a:pt x="27907" y="400477"/>
                    <a:pt x="46319" y="391682"/>
                    <a:pt x="65838" y="386297"/>
                  </a:cubicBezTo>
                  <a:cubicBezTo>
                    <a:pt x="80636" y="381526"/>
                    <a:pt x="96090" y="379111"/>
                    <a:pt x="111638" y="379140"/>
                  </a:cubicBezTo>
                  <a:close/>
                  <a:moveTo>
                    <a:pt x="408337" y="379139"/>
                  </a:moveTo>
                  <a:cubicBezTo>
                    <a:pt x="423849" y="379545"/>
                    <a:pt x="439242" y="381950"/>
                    <a:pt x="454138" y="386296"/>
                  </a:cubicBezTo>
                  <a:cubicBezTo>
                    <a:pt x="473932" y="390920"/>
                    <a:pt x="492488" y="399782"/>
                    <a:pt x="508525" y="412273"/>
                  </a:cubicBezTo>
                  <a:cubicBezTo>
                    <a:pt x="515722" y="417401"/>
                    <a:pt x="519905" y="425766"/>
                    <a:pt x="519689" y="434601"/>
                  </a:cubicBezTo>
                  <a:lnTo>
                    <a:pt x="519689" y="490634"/>
                  </a:lnTo>
                  <a:lnTo>
                    <a:pt x="396100" y="490634"/>
                  </a:lnTo>
                  <a:lnTo>
                    <a:pt x="396100" y="477896"/>
                  </a:lnTo>
                  <a:cubicBezTo>
                    <a:pt x="396338" y="461321"/>
                    <a:pt x="388522" y="445661"/>
                    <a:pt x="375132" y="435889"/>
                  </a:cubicBezTo>
                  <a:cubicBezTo>
                    <a:pt x="358164" y="422600"/>
                    <a:pt x="338694" y="412865"/>
                    <a:pt x="317882" y="407264"/>
                  </a:cubicBezTo>
                  <a:cubicBezTo>
                    <a:pt x="318812" y="406333"/>
                    <a:pt x="319600" y="405331"/>
                    <a:pt x="320458" y="404330"/>
                  </a:cubicBezTo>
                  <a:cubicBezTo>
                    <a:pt x="333541" y="396320"/>
                    <a:pt x="347714" y="390246"/>
                    <a:pt x="362537" y="386296"/>
                  </a:cubicBezTo>
                  <a:cubicBezTo>
                    <a:pt x="377334" y="381520"/>
                    <a:pt x="392790" y="379105"/>
                    <a:pt x="408337" y="379139"/>
                  </a:cubicBezTo>
                  <a:close/>
                  <a:moveTo>
                    <a:pt x="259845" y="295984"/>
                  </a:moveTo>
                  <a:cubicBezTo>
                    <a:pt x="290594" y="295984"/>
                    <a:pt x="315521" y="320911"/>
                    <a:pt x="315521" y="351660"/>
                  </a:cubicBezTo>
                  <a:cubicBezTo>
                    <a:pt x="315521" y="382409"/>
                    <a:pt x="290594" y="407336"/>
                    <a:pt x="259845" y="407336"/>
                  </a:cubicBezTo>
                  <a:cubicBezTo>
                    <a:pt x="229096" y="407336"/>
                    <a:pt x="204169" y="382409"/>
                    <a:pt x="204169" y="351660"/>
                  </a:cubicBezTo>
                  <a:cubicBezTo>
                    <a:pt x="204169" y="320911"/>
                    <a:pt x="229096" y="295984"/>
                    <a:pt x="259845" y="295984"/>
                  </a:cubicBezTo>
                  <a:close/>
                  <a:moveTo>
                    <a:pt x="408337" y="252688"/>
                  </a:moveTo>
                  <a:cubicBezTo>
                    <a:pt x="439086" y="252688"/>
                    <a:pt x="464013" y="277615"/>
                    <a:pt x="464013" y="308364"/>
                  </a:cubicBezTo>
                  <a:cubicBezTo>
                    <a:pt x="464013" y="339113"/>
                    <a:pt x="439086" y="364040"/>
                    <a:pt x="408337" y="364040"/>
                  </a:cubicBezTo>
                  <a:cubicBezTo>
                    <a:pt x="377588" y="364040"/>
                    <a:pt x="352661" y="339113"/>
                    <a:pt x="352661" y="308364"/>
                  </a:cubicBezTo>
                  <a:cubicBezTo>
                    <a:pt x="352661" y="277615"/>
                    <a:pt x="377588" y="252688"/>
                    <a:pt x="408337" y="252688"/>
                  </a:cubicBezTo>
                  <a:close/>
                  <a:moveTo>
                    <a:pt x="111352" y="252688"/>
                  </a:moveTo>
                  <a:cubicBezTo>
                    <a:pt x="142101" y="252688"/>
                    <a:pt x="167028" y="277615"/>
                    <a:pt x="167028" y="308364"/>
                  </a:cubicBezTo>
                  <a:cubicBezTo>
                    <a:pt x="167028" y="339113"/>
                    <a:pt x="142101" y="364040"/>
                    <a:pt x="111352" y="364040"/>
                  </a:cubicBezTo>
                  <a:cubicBezTo>
                    <a:pt x="80603" y="364040"/>
                    <a:pt x="55676" y="339113"/>
                    <a:pt x="55676" y="308364"/>
                  </a:cubicBezTo>
                  <a:cubicBezTo>
                    <a:pt x="55676" y="277615"/>
                    <a:pt x="80603" y="252688"/>
                    <a:pt x="111352" y="252688"/>
                  </a:cubicBezTo>
                  <a:close/>
                  <a:moveTo>
                    <a:pt x="237231" y="240165"/>
                  </a:moveTo>
                  <a:lnTo>
                    <a:pt x="282960" y="240165"/>
                  </a:lnTo>
                  <a:cubicBezTo>
                    <a:pt x="282168" y="252234"/>
                    <a:pt x="272154" y="261622"/>
                    <a:pt x="260060" y="261634"/>
                  </a:cubicBezTo>
                  <a:cubicBezTo>
                    <a:pt x="247978" y="261620"/>
                    <a:pt x="237986" y="252223"/>
                    <a:pt x="237231" y="240165"/>
                  </a:cubicBezTo>
                  <a:close/>
                  <a:moveTo>
                    <a:pt x="228571" y="204741"/>
                  </a:moveTo>
                  <a:lnTo>
                    <a:pt x="291618" y="204741"/>
                  </a:lnTo>
                  <a:cubicBezTo>
                    <a:pt x="297547" y="204741"/>
                    <a:pt x="302353" y="209547"/>
                    <a:pt x="302353" y="215475"/>
                  </a:cubicBezTo>
                  <a:cubicBezTo>
                    <a:pt x="302353" y="221404"/>
                    <a:pt x="297547" y="226210"/>
                    <a:pt x="291618" y="226210"/>
                  </a:cubicBezTo>
                  <a:lnTo>
                    <a:pt x="228571" y="226210"/>
                  </a:lnTo>
                  <a:cubicBezTo>
                    <a:pt x="222643" y="226210"/>
                    <a:pt x="217837" y="221404"/>
                    <a:pt x="217837" y="215475"/>
                  </a:cubicBezTo>
                  <a:cubicBezTo>
                    <a:pt x="217837" y="209547"/>
                    <a:pt x="222643" y="204741"/>
                    <a:pt x="228571" y="204741"/>
                  </a:cubicBezTo>
                  <a:close/>
                  <a:moveTo>
                    <a:pt x="263423" y="39789"/>
                  </a:moveTo>
                  <a:lnTo>
                    <a:pt x="263423" y="82584"/>
                  </a:lnTo>
                  <a:lnTo>
                    <a:pt x="302711" y="74783"/>
                  </a:lnTo>
                  <a:lnTo>
                    <a:pt x="263423" y="147133"/>
                  </a:lnTo>
                  <a:lnTo>
                    <a:pt x="263423" y="105126"/>
                  </a:lnTo>
                  <a:lnTo>
                    <a:pt x="225566" y="113713"/>
                  </a:lnTo>
                  <a:close/>
                  <a:moveTo>
                    <a:pt x="260059" y="20896"/>
                  </a:moveTo>
                  <a:cubicBezTo>
                    <a:pt x="221609" y="21124"/>
                    <a:pt x="190374" y="52010"/>
                    <a:pt x="189713" y="90455"/>
                  </a:cubicBezTo>
                  <a:lnTo>
                    <a:pt x="189713" y="93032"/>
                  </a:lnTo>
                  <a:cubicBezTo>
                    <a:pt x="190009" y="101481"/>
                    <a:pt x="191702" y="109824"/>
                    <a:pt x="194722" y="117721"/>
                  </a:cubicBezTo>
                  <a:cubicBezTo>
                    <a:pt x="197518" y="124809"/>
                    <a:pt x="201539" y="131349"/>
                    <a:pt x="206602" y="137043"/>
                  </a:cubicBezTo>
                  <a:cubicBezTo>
                    <a:pt x="214664" y="146785"/>
                    <a:pt x="221579" y="157423"/>
                    <a:pt x="227212" y="168745"/>
                  </a:cubicBezTo>
                  <a:lnTo>
                    <a:pt x="292978" y="168745"/>
                  </a:lnTo>
                  <a:cubicBezTo>
                    <a:pt x="298585" y="157425"/>
                    <a:pt x="305477" y="146787"/>
                    <a:pt x="313517" y="137043"/>
                  </a:cubicBezTo>
                  <a:cubicBezTo>
                    <a:pt x="318602" y="131352"/>
                    <a:pt x="322647" y="124812"/>
                    <a:pt x="325468" y="117721"/>
                  </a:cubicBezTo>
                  <a:cubicBezTo>
                    <a:pt x="328488" y="109824"/>
                    <a:pt x="330181" y="101481"/>
                    <a:pt x="330477" y="93032"/>
                  </a:cubicBezTo>
                  <a:lnTo>
                    <a:pt x="330477" y="90455"/>
                  </a:lnTo>
                  <a:cubicBezTo>
                    <a:pt x="329779" y="51998"/>
                    <a:pt x="298522" y="21123"/>
                    <a:pt x="260059" y="20896"/>
                  </a:cubicBezTo>
                  <a:close/>
                  <a:moveTo>
                    <a:pt x="260059" y="0"/>
                  </a:moveTo>
                  <a:cubicBezTo>
                    <a:pt x="310188" y="345"/>
                    <a:pt x="350850" y="40689"/>
                    <a:pt x="351588" y="90813"/>
                  </a:cubicBezTo>
                  <a:lnTo>
                    <a:pt x="351588" y="93962"/>
                  </a:lnTo>
                  <a:cubicBezTo>
                    <a:pt x="351235" y="104809"/>
                    <a:pt x="349082" y="115522"/>
                    <a:pt x="345219" y="125664"/>
                  </a:cubicBezTo>
                  <a:cubicBezTo>
                    <a:pt x="341522" y="135211"/>
                    <a:pt x="336168" y="144029"/>
                    <a:pt x="329404" y="151713"/>
                  </a:cubicBezTo>
                  <a:cubicBezTo>
                    <a:pt x="320922" y="162434"/>
                    <a:pt x="313717" y="174106"/>
                    <a:pt x="307935" y="186493"/>
                  </a:cubicBezTo>
                  <a:cubicBezTo>
                    <a:pt x="306734" y="188876"/>
                    <a:pt x="304306" y="190394"/>
                    <a:pt x="301637" y="190429"/>
                  </a:cubicBezTo>
                  <a:lnTo>
                    <a:pt x="218624" y="190429"/>
                  </a:lnTo>
                  <a:cubicBezTo>
                    <a:pt x="215956" y="190394"/>
                    <a:pt x="213528" y="188876"/>
                    <a:pt x="212327" y="186493"/>
                  </a:cubicBezTo>
                  <a:cubicBezTo>
                    <a:pt x="206550" y="174103"/>
                    <a:pt x="199345" y="162430"/>
                    <a:pt x="190858" y="151713"/>
                  </a:cubicBezTo>
                  <a:cubicBezTo>
                    <a:pt x="184050" y="144048"/>
                    <a:pt x="178669" y="135226"/>
                    <a:pt x="174971" y="125664"/>
                  </a:cubicBezTo>
                  <a:cubicBezTo>
                    <a:pt x="171000" y="115429"/>
                    <a:pt x="168845" y="104580"/>
                    <a:pt x="168602" y="93604"/>
                  </a:cubicBezTo>
                  <a:lnTo>
                    <a:pt x="168602" y="90455"/>
                  </a:lnTo>
                  <a:cubicBezTo>
                    <a:pt x="169494" y="40482"/>
                    <a:pt x="210080" y="341"/>
                    <a:pt x="260059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76840B5-056C-DE0D-AEE4-74F85269B9C5}"/>
                </a:ext>
              </a:extLst>
            </p:cNvPr>
            <p:cNvSpPr/>
            <p:nvPr/>
          </p:nvSpPr>
          <p:spPr>
            <a:xfrm>
              <a:off x="4853441" y="3533958"/>
              <a:ext cx="601128" cy="431096"/>
            </a:xfrm>
            <a:custGeom>
              <a:avLst/>
              <a:gdLst>
                <a:gd name="connsiteX0" fmla="*/ 186779 w 601128"/>
                <a:gd name="connsiteY0" fmla="*/ 310588 h 431096"/>
                <a:gd name="connsiteX1" fmla="*/ 395743 w 601128"/>
                <a:gd name="connsiteY1" fmla="*/ 321322 h 431096"/>
                <a:gd name="connsiteX2" fmla="*/ 400036 w 601128"/>
                <a:gd name="connsiteY2" fmla="*/ 325616 h 431096"/>
                <a:gd name="connsiteX3" fmla="*/ 417211 w 601128"/>
                <a:gd name="connsiteY3" fmla="*/ 366407 h 431096"/>
                <a:gd name="connsiteX4" fmla="*/ 429377 w 601128"/>
                <a:gd name="connsiteY4" fmla="*/ 378573 h 431096"/>
                <a:gd name="connsiteX5" fmla="*/ 429377 w 601128"/>
                <a:gd name="connsiteY5" fmla="*/ 401473 h 431096"/>
                <a:gd name="connsiteX6" fmla="*/ 171751 w 601128"/>
                <a:gd name="connsiteY6" fmla="*/ 401473 h 431096"/>
                <a:gd name="connsiteX7" fmla="*/ 171751 w 601128"/>
                <a:gd name="connsiteY7" fmla="*/ 337066 h 431096"/>
                <a:gd name="connsiteX8" fmla="*/ 184632 w 601128"/>
                <a:gd name="connsiteY8" fmla="*/ 312019 h 431096"/>
                <a:gd name="connsiteX9" fmla="*/ 483049 w 601128"/>
                <a:gd name="connsiteY9" fmla="*/ 173187 h 431096"/>
                <a:gd name="connsiteX10" fmla="*/ 525271 w 601128"/>
                <a:gd name="connsiteY10" fmla="*/ 181059 h 431096"/>
                <a:gd name="connsiteX11" fmla="*/ 588246 w 601128"/>
                <a:gd name="connsiteY11" fmla="*/ 211115 h 431096"/>
                <a:gd name="connsiteX12" fmla="*/ 601128 w 601128"/>
                <a:gd name="connsiteY12" fmla="*/ 236878 h 431096"/>
                <a:gd name="connsiteX13" fmla="*/ 601128 w 601128"/>
                <a:gd name="connsiteY13" fmla="*/ 301284 h 431096"/>
                <a:gd name="connsiteX14" fmla="*/ 520262 w 601128"/>
                <a:gd name="connsiteY14" fmla="*/ 301284 h 431096"/>
                <a:gd name="connsiteX15" fmla="*/ 500940 w 601128"/>
                <a:gd name="connsiteY15" fmla="*/ 281962 h 431096"/>
                <a:gd name="connsiteX16" fmla="*/ 460149 w 601128"/>
                <a:gd name="connsiteY16" fmla="*/ 264787 h 431096"/>
                <a:gd name="connsiteX17" fmla="*/ 455855 w 601128"/>
                <a:gd name="connsiteY17" fmla="*/ 260494 h 431096"/>
                <a:gd name="connsiteX18" fmla="*/ 483049 w 601128"/>
                <a:gd name="connsiteY18" fmla="*/ 173187 h 431096"/>
                <a:gd name="connsiteX19" fmla="*/ 114501 w 601128"/>
                <a:gd name="connsiteY19" fmla="*/ 173187 h 431096"/>
                <a:gd name="connsiteX20" fmla="*/ 165310 w 601128"/>
                <a:gd name="connsiteY20" fmla="*/ 290550 h 431096"/>
                <a:gd name="connsiteX21" fmla="*/ 154576 w 601128"/>
                <a:gd name="connsiteY21" fmla="*/ 301284 h 431096"/>
                <a:gd name="connsiteX22" fmla="*/ 0 w 601128"/>
                <a:gd name="connsiteY22" fmla="*/ 301284 h 431096"/>
                <a:gd name="connsiteX23" fmla="*/ 0 w 601128"/>
                <a:gd name="connsiteY23" fmla="*/ 236878 h 431096"/>
                <a:gd name="connsiteX24" fmla="*/ 12881 w 601128"/>
                <a:gd name="connsiteY24" fmla="*/ 211115 h 431096"/>
                <a:gd name="connsiteX25" fmla="*/ 75857 w 601128"/>
                <a:gd name="connsiteY25" fmla="*/ 181059 h 431096"/>
                <a:gd name="connsiteX26" fmla="*/ 114501 w 601128"/>
                <a:gd name="connsiteY26" fmla="*/ 173187 h 431096"/>
                <a:gd name="connsiteX27" fmla="*/ 297701 w 601128"/>
                <a:gd name="connsiteY27" fmla="*/ 62980 h 431096"/>
                <a:gd name="connsiteX28" fmla="*/ 369980 w 601128"/>
                <a:gd name="connsiteY28" fmla="*/ 135258 h 431096"/>
                <a:gd name="connsiteX29" fmla="*/ 297701 w 601128"/>
                <a:gd name="connsiteY29" fmla="*/ 207537 h 431096"/>
                <a:gd name="connsiteX30" fmla="*/ 225423 w 601128"/>
                <a:gd name="connsiteY30" fmla="*/ 135258 h 431096"/>
                <a:gd name="connsiteX31" fmla="*/ 297701 w 601128"/>
                <a:gd name="connsiteY31" fmla="*/ 62980 h 431096"/>
                <a:gd name="connsiteX32" fmla="*/ 299133 w 601128"/>
                <a:gd name="connsiteY32" fmla="*/ 33640 h 431096"/>
                <a:gd name="connsiteX33" fmla="*/ 213973 w 601128"/>
                <a:gd name="connsiteY33" fmla="*/ 65127 h 431096"/>
                <a:gd name="connsiteX34" fmla="*/ 199661 w 601128"/>
                <a:gd name="connsiteY34" fmla="*/ 248328 h 431096"/>
                <a:gd name="connsiteX35" fmla="*/ 238304 w 601128"/>
                <a:gd name="connsiteY35" fmla="*/ 232584 h 431096"/>
                <a:gd name="connsiteX36" fmla="*/ 297702 w 601128"/>
                <a:gd name="connsiteY36" fmla="*/ 223281 h 431096"/>
                <a:gd name="connsiteX37" fmla="*/ 357099 w 601128"/>
                <a:gd name="connsiteY37" fmla="*/ 232584 h 431096"/>
                <a:gd name="connsiteX38" fmla="*/ 398605 w 601128"/>
                <a:gd name="connsiteY38" fmla="*/ 247613 h 431096"/>
                <a:gd name="connsiteX39" fmla="*/ 429377 w 601128"/>
                <a:gd name="connsiteY39" fmla="*/ 163884 h 431096"/>
                <a:gd name="connsiteX40" fmla="*/ 299133 w 601128"/>
                <a:gd name="connsiteY40" fmla="*/ 33640 h 431096"/>
                <a:gd name="connsiteX41" fmla="*/ 141057 w 601128"/>
                <a:gd name="connsiteY41" fmla="*/ 27332 h 431096"/>
                <a:gd name="connsiteX42" fmla="*/ 164595 w 601128"/>
                <a:gd name="connsiteY42" fmla="*/ 37217 h 431096"/>
                <a:gd name="connsiteX43" fmla="*/ 114501 w 601128"/>
                <a:gd name="connsiteY43" fmla="*/ 153865 h 431096"/>
                <a:gd name="connsiteX44" fmla="*/ 93032 w 601128"/>
                <a:gd name="connsiteY44" fmla="*/ 144561 h 431096"/>
                <a:gd name="connsiteX45" fmla="*/ 75141 w 601128"/>
                <a:gd name="connsiteY45" fmla="*/ 55108 h 431096"/>
                <a:gd name="connsiteX46" fmla="*/ 141057 w 601128"/>
                <a:gd name="connsiteY46" fmla="*/ 27332 h 431096"/>
                <a:gd name="connsiteX47" fmla="*/ 461580 w 601128"/>
                <a:gd name="connsiteY47" fmla="*/ 27199 h 431096"/>
                <a:gd name="connsiteX48" fmla="*/ 536005 w 601128"/>
                <a:gd name="connsiteY48" fmla="*/ 80156 h 431096"/>
                <a:gd name="connsiteX49" fmla="*/ 483049 w 601128"/>
                <a:gd name="connsiteY49" fmla="*/ 154581 h 431096"/>
                <a:gd name="connsiteX50" fmla="*/ 434386 w 601128"/>
                <a:gd name="connsiteY50" fmla="*/ 38649 h 431096"/>
                <a:gd name="connsiteX51" fmla="*/ 461580 w 601128"/>
                <a:gd name="connsiteY51" fmla="*/ 27199 h 431096"/>
                <a:gd name="connsiteX52" fmla="*/ 298417 w 601128"/>
                <a:gd name="connsiteY52" fmla="*/ 5 h 431096"/>
                <a:gd name="connsiteX53" fmla="*/ 461580 w 601128"/>
                <a:gd name="connsiteY53" fmla="*/ 164600 h 431096"/>
                <a:gd name="connsiteX54" fmla="*/ 427946 w 601128"/>
                <a:gd name="connsiteY54" fmla="*/ 263356 h 431096"/>
                <a:gd name="connsiteX55" fmla="*/ 452277 w 601128"/>
                <a:gd name="connsiteY55" fmla="*/ 286972 h 431096"/>
                <a:gd name="connsiteX56" fmla="*/ 486627 w 601128"/>
                <a:gd name="connsiteY56" fmla="*/ 296991 h 431096"/>
                <a:gd name="connsiteX57" fmla="*/ 553896 w 601128"/>
                <a:gd name="connsiteY57" fmla="*/ 364976 h 431096"/>
                <a:gd name="connsiteX58" fmla="*/ 556043 w 601128"/>
                <a:gd name="connsiteY58" fmla="*/ 367122 h 431096"/>
                <a:gd name="connsiteX59" fmla="*/ 554612 w 601128"/>
                <a:gd name="connsiteY59" fmla="*/ 420795 h 431096"/>
                <a:gd name="connsiteX60" fmla="*/ 500940 w 601128"/>
                <a:gd name="connsiteY60" fmla="*/ 419363 h 431096"/>
                <a:gd name="connsiteX61" fmla="*/ 432955 w 601128"/>
                <a:gd name="connsiteY61" fmla="*/ 351379 h 431096"/>
                <a:gd name="connsiteX62" fmla="*/ 422937 w 601128"/>
                <a:gd name="connsiteY62" fmla="*/ 317029 h 431096"/>
                <a:gd name="connsiteX63" fmla="*/ 398605 w 601128"/>
                <a:gd name="connsiteY63" fmla="*/ 293413 h 431096"/>
                <a:gd name="connsiteX64" fmla="*/ 298417 w 601128"/>
                <a:gd name="connsiteY64" fmla="*/ 327047 h 431096"/>
                <a:gd name="connsiteX65" fmla="*/ 135254 w 601128"/>
                <a:gd name="connsiteY65" fmla="*/ 162453 h 431096"/>
                <a:gd name="connsiteX66" fmla="*/ 298417 w 601128"/>
                <a:gd name="connsiteY66" fmla="*/ 5 h 43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1128" h="431096">
                  <a:moveTo>
                    <a:pt x="186779" y="310588"/>
                  </a:moveTo>
                  <a:cubicBezTo>
                    <a:pt x="247608" y="357104"/>
                    <a:pt x="330620" y="361398"/>
                    <a:pt x="395743" y="321322"/>
                  </a:cubicBezTo>
                  <a:lnTo>
                    <a:pt x="400036" y="325616"/>
                  </a:lnTo>
                  <a:cubicBezTo>
                    <a:pt x="400036" y="340644"/>
                    <a:pt x="406477" y="355673"/>
                    <a:pt x="417211" y="366407"/>
                  </a:cubicBezTo>
                  <a:lnTo>
                    <a:pt x="429377" y="378573"/>
                  </a:lnTo>
                  <a:lnTo>
                    <a:pt x="429377" y="401473"/>
                  </a:lnTo>
                  <a:lnTo>
                    <a:pt x="171751" y="401473"/>
                  </a:lnTo>
                  <a:lnTo>
                    <a:pt x="171751" y="337066"/>
                  </a:lnTo>
                  <a:cubicBezTo>
                    <a:pt x="171751" y="327047"/>
                    <a:pt x="176760" y="317744"/>
                    <a:pt x="184632" y="312019"/>
                  </a:cubicBezTo>
                  <a:close/>
                  <a:moveTo>
                    <a:pt x="483049" y="173187"/>
                  </a:moveTo>
                  <a:cubicBezTo>
                    <a:pt x="497361" y="174618"/>
                    <a:pt x="511674" y="176765"/>
                    <a:pt x="525271" y="181059"/>
                  </a:cubicBezTo>
                  <a:cubicBezTo>
                    <a:pt x="548171" y="186068"/>
                    <a:pt x="569640" y="196803"/>
                    <a:pt x="588246" y="211115"/>
                  </a:cubicBezTo>
                  <a:cubicBezTo>
                    <a:pt x="596834" y="216840"/>
                    <a:pt x="601128" y="226859"/>
                    <a:pt x="601128" y="236878"/>
                  </a:cubicBezTo>
                  <a:lnTo>
                    <a:pt x="601128" y="301284"/>
                  </a:lnTo>
                  <a:lnTo>
                    <a:pt x="520262" y="301284"/>
                  </a:lnTo>
                  <a:lnTo>
                    <a:pt x="500940" y="281962"/>
                  </a:lnTo>
                  <a:cubicBezTo>
                    <a:pt x="490205" y="271228"/>
                    <a:pt x="475177" y="264787"/>
                    <a:pt x="460149" y="264787"/>
                  </a:cubicBezTo>
                  <a:lnTo>
                    <a:pt x="455855" y="260494"/>
                  </a:lnTo>
                  <a:cubicBezTo>
                    <a:pt x="472314" y="234015"/>
                    <a:pt x="481618" y="203959"/>
                    <a:pt x="483049" y="173187"/>
                  </a:cubicBezTo>
                  <a:close/>
                  <a:moveTo>
                    <a:pt x="114501" y="173187"/>
                  </a:moveTo>
                  <a:cubicBezTo>
                    <a:pt x="116647" y="216840"/>
                    <a:pt x="134538" y="258347"/>
                    <a:pt x="165310" y="290550"/>
                  </a:cubicBezTo>
                  <a:cubicBezTo>
                    <a:pt x="161016" y="293413"/>
                    <a:pt x="157438" y="296991"/>
                    <a:pt x="154576" y="301284"/>
                  </a:cubicBezTo>
                  <a:lnTo>
                    <a:pt x="0" y="301284"/>
                  </a:lnTo>
                  <a:lnTo>
                    <a:pt x="0" y="236878"/>
                  </a:lnTo>
                  <a:cubicBezTo>
                    <a:pt x="0" y="226859"/>
                    <a:pt x="4294" y="216840"/>
                    <a:pt x="12881" y="211115"/>
                  </a:cubicBezTo>
                  <a:cubicBezTo>
                    <a:pt x="32203" y="198234"/>
                    <a:pt x="53672" y="187500"/>
                    <a:pt x="75857" y="181059"/>
                  </a:cubicBezTo>
                  <a:cubicBezTo>
                    <a:pt x="88738" y="176765"/>
                    <a:pt x="101619" y="174618"/>
                    <a:pt x="114501" y="173187"/>
                  </a:cubicBezTo>
                  <a:close/>
                  <a:moveTo>
                    <a:pt x="297701" y="62980"/>
                  </a:moveTo>
                  <a:cubicBezTo>
                    <a:pt x="337620" y="62980"/>
                    <a:pt x="369980" y="95340"/>
                    <a:pt x="369980" y="135258"/>
                  </a:cubicBezTo>
                  <a:cubicBezTo>
                    <a:pt x="369980" y="175177"/>
                    <a:pt x="337620" y="207537"/>
                    <a:pt x="297701" y="207537"/>
                  </a:cubicBezTo>
                  <a:cubicBezTo>
                    <a:pt x="257783" y="207537"/>
                    <a:pt x="225423" y="175177"/>
                    <a:pt x="225423" y="135258"/>
                  </a:cubicBezTo>
                  <a:cubicBezTo>
                    <a:pt x="225423" y="95340"/>
                    <a:pt x="257783" y="62980"/>
                    <a:pt x="297701" y="62980"/>
                  </a:cubicBezTo>
                  <a:close/>
                  <a:moveTo>
                    <a:pt x="299133" y="33640"/>
                  </a:moveTo>
                  <a:cubicBezTo>
                    <a:pt x="267645" y="33640"/>
                    <a:pt x="237589" y="44374"/>
                    <a:pt x="213973" y="65127"/>
                  </a:cubicBezTo>
                  <a:cubicBezTo>
                    <a:pt x="159585" y="111643"/>
                    <a:pt x="153145" y="193940"/>
                    <a:pt x="199661" y="248328"/>
                  </a:cubicBezTo>
                  <a:cubicBezTo>
                    <a:pt x="211826" y="241172"/>
                    <a:pt x="224708" y="236163"/>
                    <a:pt x="238304" y="232584"/>
                  </a:cubicBezTo>
                  <a:cubicBezTo>
                    <a:pt x="257626" y="226859"/>
                    <a:pt x="277664" y="223281"/>
                    <a:pt x="297702" y="223281"/>
                  </a:cubicBezTo>
                  <a:cubicBezTo>
                    <a:pt x="317739" y="223281"/>
                    <a:pt x="337777" y="226859"/>
                    <a:pt x="357099" y="232584"/>
                  </a:cubicBezTo>
                  <a:cubicBezTo>
                    <a:pt x="371411" y="236163"/>
                    <a:pt x="385008" y="241172"/>
                    <a:pt x="398605" y="247613"/>
                  </a:cubicBezTo>
                  <a:cubicBezTo>
                    <a:pt x="418643" y="224712"/>
                    <a:pt x="429377" y="194656"/>
                    <a:pt x="429377" y="163884"/>
                  </a:cubicBezTo>
                  <a:cubicBezTo>
                    <a:pt x="429377" y="91606"/>
                    <a:pt x="371411" y="33640"/>
                    <a:pt x="299133" y="33640"/>
                  </a:cubicBezTo>
                  <a:close/>
                  <a:moveTo>
                    <a:pt x="141057" y="27332"/>
                  </a:moveTo>
                  <a:cubicBezTo>
                    <a:pt x="149254" y="28943"/>
                    <a:pt x="157260" y="32208"/>
                    <a:pt x="164595" y="37217"/>
                  </a:cubicBezTo>
                  <a:cubicBezTo>
                    <a:pt x="134538" y="69420"/>
                    <a:pt x="116648" y="110211"/>
                    <a:pt x="114501" y="153865"/>
                  </a:cubicBezTo>
                  <a:cubicBezTo>
                    <a:pt x="106629" y="151718"/>
                    <a:pt x="99472" y="148855"/>
                    <a:pt x="93032" y="144561"/>
                  </a:cubicBezTo>
                  <a:cubicBezTo>
                    <a:pt x="62975" y="124524"/>
                    <a:pt x="55104" y="85164"/>
                    <a:pt x="75141" y="55108"/>
                  </a:cubicBezTo>
                  <a:cubicBezTo>
                    <a:pt x="90169" y="32565"/>
                    <a:pt x="116469" y="22502"/>
                    <a:pt x="141057" y="27332"/>
                  </a:cubicBezTo>
                  <a:close/>
                  <a:moveTo>
                    <a:pt x="461580" y="27199"/>
                  </a:moveTo>
                  <a:cubicBezTo>
                    <a:pt x="496646" y="21474"/>
                    <a:pt x="530280" y="45090"/>
                    <a:pt x="536005" y="80156"/>
                  </a:cubicBezTo>
                  <a:cubicBezTo>
                    <a:pt x="541730" y="115221"/>
                    <a:pt x="518115" y="148856"/>
                    <a:pt x="483049" y="154581"/>
                  </a:cubicBezTo>
                  <a:cubicBezTo>
                    <a:pt x="480902" y="110928"/>
                    <a:pt x="463727" y="70137"/>
                    <a:pt x="434386" y="38649"/>
                  </a:cubicBezTo>
                  <a:cubicBezTo>
                    <a:pt x="442258" y="32924"/>
                    <a:pt x="451561" y="28630"/>
                    <a:pt x="461580" y="27199"/>
                  </a:cubicBezTo>
                  <a:close/>
                  <a:moveTo>
                    <a:pt x="298417" y="5"/>
                  </a:moveTo>
                  <a:cubicBezTo>
                    <a:pt x="389302" y="721"/>
                    <a:pt x="462296" y="74431"/>
                    <a:pt x="461580" y="164600"/>
                  </a:cubicBezTo>
                  <a:cubicBezTo>
                    <a:pt x="461580" y="200381"/>
                    <a:pt x="450130" y="234731"/>
                    <a:pt x="427946" y="263356"/>
                  </a:cubicBezTo>
                  <a:lnTo>
                    <a:pt x="452277" y="286972"/>
                  </a:lnTo>
                  <a:cubicBezTo>
                    <a:pt x="465159" y="284110"/>
                    <a:pt x="477324" y="288403"/>
                    <a:pt x="486627" y="296991"/>
                  </a:cubicBezTo>
                  <a:lnTo>
                    <a:pt x="553896" y="364976"/>
                  </a:lnTo>
                  <a:cubicBezTo>
                    <a:pt x="554612" y="365691"/>
                    <a:pt x="555328" y="366407"/>
                    <a:pt x="556043" y="367122"/>
                  </a:cubicBezTo>
                  <a:cubicBezTo>
                    <a:pt x="570356" y="382151"/>
                    <a:pt x="569640" y="406482"/>
                    <a:pt x="554612" y="420795"/>
                  </a:cubicBezTo>
                  <a:cubicBezTo>
                    <a:pt x="539584" y="435107"/>
                    <a:pt x="515253" y="434391"/>
                    <a:pt x="500940" y="419363"/>
                  </a:cubicBezTo>
                  <a:lnTo>
                    <a:pt x="432955" y="351379"/>
                  </a:lnTo>
                  <a:cubicBezTo>
                    <a:pt x="424368" y="342075"/>
                    <a:pt x="420790" y="329194"/>
                    <a:pt x="422937" y="317029"/>
                  </a:cubicBezTo>
                  <a:lnTo>
                    <a:pt x="398605" y="293413"/>
                  </a:lnTo>
                  <a:cubicBezTo>
                    <a:pt x="369264" y="315597"/>
                    <a:pt x="334199" y="327047"/>
                    <a:pt x="298417" y="327047"/>
                  </a:cubicBezTo>
                  <a:cubicBezTo>
                    <a:pt x="207532" y="326332"/>
                    <a:pt x="135254" y="252622"/>
                    <a:pt x="135254" y="162453"/>
                  </a:cubicBezTo>
                  <a:cubicBezTo>
                    <a:pt x="135254" y="72284"/>
                    <a:pt x="207532" y="-710"/>
                    <a:pt x="298417" y="5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292760-5486-4E97-0117-AC3866A37366}"/>
                </a:ext>
              </a:extLst>
            </p:cNvPr>
            <p:cNvSpPr/>
            <p:nvPr/>
          </p:nvSpPr>
          <p:spPr>
            <a:xfrm>
              <a:off x="3709028" y="3506192"/>
              <a:ext cx="572503" cy="486628"/>
            </a:xfrm>
            <a:custGeom>
              <a:avLst/>
              <a:gdLst>
                <a:gd name="connsiteX0" fmla="*/ 429377 w 572503"/>
                <a:gd name="connsiteY0" fmla="*/ 386440 h 486628"/>
                <a:gd name="connsiteX1" fmla="*/ 572503 w 572503"/>
                <a:gd name="connsiteY1" fmla="*/ 386440 h 486628"/>
                <a:gd name="connsiteX2" fmla="*/ 572503 w 572503"/>
                <a:gd name="connsiteY2" fmla="*/ 486628 h 486628"/>
                <a:gd name="connsiteX3" fmla="*/ 429377 w 572503"/>
                <a:gd name="connsiteY3" fmla="*/ 486628 h 486628"/>
                <a:gd name="connsiteX4" fmla="*/ 214688 w 572503"/>
                <a:gd name="connsiteY4" fmla="*/ 386440 h 486628"/>
                <a:gd name="connsiteX5" fmla="*/ 357814 w 572503"/>
                <a:gd name="connsiteY5" fmla="*/ 386440 h 486628"/>
                <a:gd name="connsiteX6" fmla="*/ 357814 w 572503"/>
                <a:gd name="connsiteY6" fmla="*/ 486628 h 486628"/>
                <a:gd name="connsiteX7" fmla="*/ 214688 w 572503"/>
                <a:gd name="connsiteY7" fmla="*/ 486628 h 486628"/>
                <a:gd name="connsiteX8" fmla="*/ 0 w 572503"/>
                <a:gd name="connsiteY8" fmla="*/ 386440 h 486628"/>
                <a:gd name="connsiteX9" fmla="*/ 143126 w 572503"/>
                <a:gd name="connsiteY9" fmla="*/ 386440 h 486628"/>
                <a:gd name="connsiteX10" fmla="*/ 143126 w 572503"/>
                <a:gd name="connsiteY10" fmla="*/ 486628 h 486628"/>
                <a:gd name="connsiteX11" fmla="*/ 0 w 572503"/>
                <a:gd name="connsiteY11" fmla="*/ 486628 h 486628"/>
                <a:gd name="connsiteX12" fmla="*/ 271938 w 572503"/>
                <a:gd name="connsiteY12" fmla="*/ 128814 h 486628"/>
                <a:gd name="connsiteX13" fmla="*/ 300564 w 572503"/>
                <a:gd name="connsiteY13" fmla="*/ 128814 h 486628"/>
                <a:gd name="connsiteX14" fmla="*/ 300564 w 572503"/>
                <a:gd name="connsiteY14" fmla="*/ 229002 h 486628"/>
                <a:gd name="connsiteX15" fmla="*/ 515252 w 572503"/>
                <a:gd name="connsiteY15" fmla="*/ 229002 h 486628"/>
                <a:gd name="connsiteX16" fmla="*/ 515252 w 572503"/>
                <a:gd name="connsiteY16" fmla="*/ 357815 h 486628"/>
                <a:gd name="connsiteX17" fmla="*/ 486627 w 572503"/>
                <a:gd name="connsiteY17" fmla="*/ 357815 h 486628"/>
                <a:gd name="connsiteX18" fmla="*/ 486627 w 572503"/>
                <a:gd name="connsiteY18" fmla="*/ 257627 h 486628"/>
                <a:gd name="connsiteX19" fmla="*/ 300564 w 572503"/>
                <a:gd name="connsiteY19" fmla="*/ 257627 h 486628"/>
                <a:gd name="connsiteX20" fmla="*/ 300564 w 572503"/>
                <a:gd name="connsiteY20" fmla="*/ 357815 h 486628"/>
                <a:gd name="connsiteX21" fmla="*/ 271938 w 572503"/>
                <a:gd name="connsiteY21" fmla="*/ 357815 h 486628"/>
                <a:gd name="connsiteX22" fmla="*/ 271938 w 572503"/>
                <a:gd name="connsiteY22" fmla="*/ 257627 h 486628"/>
                <a:gd name="connsiteX23" fmla="*/ 85875 w 572503"/>
                <a:gd name="connsiteY23" fmla="*/ 257627 h 486628"/>
                <a:gd name="connsiteX24" fmla="*/ 85875 w 572503"/>
                <a:gd name="connsiteY24" fmla="*/ 357815 h 486628"/>
                <a:gd name="connsiteX25" fmla="*/ 57250 w 572503"/>
                <a:gd name="connsiteY25" fmla="*/ 357815 h 486628"/>
                <a:gd name="connsiteX26" fmla="*/ 57250 w 572503"/>
                <a:gd name="connsiteY26" fmla="*/ 229002 h 486628"/>
                <a:gd name="connsiteX27" fmla="*/ 271938 w 572503"/>
                <a:gd name="connsiteY27" fmla="*/ 229002 h 486628"/>
                <a:gd name="connsiteX28" fmla="*/ 214688 w 572503"/>
                <a:gd name="connsiteY28" fmla="*/ 0 h 486628"/>
                <a:gd name="connsiteX29" fmla="*/ 357814 w 572503"/>
                <a:gd name="connsiteY29" fmla="*/ 0 h 486628"/>
                <a:gd name="connsiteX30" fmla="*/ 357814 w 572503"/>
                <a:gd name="connsiteY30" fmla="*/ 100188 h 486628"/>
                <a:gd name="connsiteX31" fmla="*/ 214688 w 572503"/>
                <a:gd name="connsiteY31" fmla="*/ 100188 h 48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72503" h="486628">
                  <a:moveTo>
                    <a:pt x="429377" y="386440"/>
                  </a:moveTo>
                  <a:lnTo>
                    <a:pt x="572503" y="386440"/>
                  </a:lnTo>
                  <a:lnTo>
                    <a:pt x="572503" y="486628"/>
                  </a:lnTo>
                  <a:lnTo>
                    <a:pt x="429377" y="486628"/>
                  </a:lnTo>
                  <a:close/>
                  <a:moveTo>
                    <a:pt x="214688" y="386440"/>
                  </a:moveTo>
                  <a:lnTo>
                    <a:pt x="357814" y="386440"/>
                  </a:lnTo>
                  <a:lnTo>
                    <a:pt x="357814" y="486628"/>
                  </a:lnTo>
                  <a:lnTo>
                    <a:pt x="214688" y="486628"/>
                  </a:lnTo>
                  <a:close/>
                  <a:moveTo>
                    <a:pt x="0" y="386440"/>
                  </a:moveTo>
                  <a:lnTo>
                    <a:pt x="143126" y="386440"/>
                  </a:lnTo>
                  <a:lnTo>
                    <a:pt x="143126" y="486628"/>
                  </a:lnTo>
                  <a:lnTo>
                    <a:pt x="0" y="486628"/>
                  </a:lnTo>
                  <a:close/>
                  <a:moveTo>
                    <a:pt x="271938" y="128814"/>
                  </a:moveTo>
                  <a:lnTo>
                    <a:pt x="300564" y="128814"/>
                  </a:lnTo>
                  <a:lnTo>
                    <a:pt x="300564" y="229002"/>
                  </a:lnTo>
                  <a:lnTo>
                    <a:pt x="515252" y="229002"/>
                  </a:lnTo>
                  <a:lnTo>
                    <a:pt x="515252" y="357815"/>
                  </a:lnTo>
                  <a:lnTo>
                    <a:pt x="486627" y="357815"/>
                  </a:lnTo>
                  <a:lnTo>
                    <a:pt x="486627" y="257627"/>
                  </a:lnTo>
                  <a:lnTo>
                    <a:pt x="300564" y="257627"/>
                  </a:lnTo>
                  <a:lnTo>
                    <a:pt x="300564" y="357815"/>
                  </a:lnTo>
                  <a:lnTo>
                    <a:pt x="271938" y="357815"/>
                  </a:lnTo>
                  <a:lnTo>
                    <a:pt x="271938" y="257627"/>
                  </a:lnTo>
                  <a:lnTo>
                    <a:pt x="85875" y="257627"/>
                  </a:lnTo>
                  <a:lnTo>
                    <a:pt x="85875" y="357815"/>
                  </a:lnTo>
                  <a:lnTo>
                    <a:pt x="57250" y="357815"/>
                  </a:lnTo>
                  <a:lnTo>
                    <a:pt x="57250" y="229002"/>
                  </a:lnTo>
                  <a:lnTo>
                    <a:pt x="271938" y="229002"/>
                  </a:lnTo>
                  <a:close/>
                  <a:moveTo>
                    <a:pt x="214688" y="0"/>
                  </a:moveTo>
                  <a:lnTo>
                    <a:pt x="357814" y="0"/>
                  </a:lnTo>
                  <a:lnTo>
                    <a:pt x="357814" y="100188"/>
                  </a:lnTo>
                  <a:lnTo>
                    <a:pt x="214688" y="100188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B9C830-ACD0-F2FE-DED0-CDB8846FB0CB}"/>
                </a:ext>
              </a:extLst>
            </p:cNvPr>
            <p:cNvSpPr/>
            <p:nvPr/>
          </p:nvSpPr>
          <p:spPr>
            <a:xfrm>
              <a:off x="6000659" y="4655067"/>
              <a:ext cx="601022" cy="499866"/>
            </a:xfrm>
            <a:custGeom>
              <a:avLst/>
              <a:gdLst>
                <a:gd name="connsiteX0" fmla="*/ 486521 w 601022"/>
                <a:gd name="connsiteY0" fmla="*/ 119867 h 499866"/>
                <a:gd name="connsiteX1" fmla="*/ 601022 w 601022"/>
                <a:gd name="connsiteY1" fmla="*/ 119867 h 499866"/>
                <a:gd name="connsiteX2" fmla="*/ 601022 w 601022"/>
                <a:gd name="connsiteY2" fmla="*/ 234368 h 499866"/>
                <a:gd name="connsiteX3" fmla="*/ 558800 w 601022"/>
                <a:gd name="connsiteY3" fmla="*/ 192145 h 499866"/>
                <a:gd name="connsiteX4" fmla="*/ 486521 w 601022"/>
                <a:gd name="connsiteY4" fmla="*/ 264424 h 499866"/>
                <a:gd name="connsiteX5" fmla="*/ 336240 w 601022"/>
                <a:gd name="connsiteY5" fmla="*/ 414706 h 499866"/>
                <a:gd name="connsiteX6" fmla="*/ 228895 w 601022"/>
                <a:gd name="connsiteY6" fmla="*/ 307362 h 499866"/>
                <a:gd name="connsiteX7" fmla="*/ 36391 w 601022"/>
                <a:gd name="connsiteY7" fmla="*/ 499866 h 499866"/>
                <a:gd name="connsiteX8" fmla="*/ 6335 w 601022"/>
                <a:gd name="connsiteY8" fmla="*/ 469809 h 499866"/>
                <a:gd name="connsiteX9" fmla="*/ 228895 w 601022"/>
                <a:gd name="connsiteY9" fmla="*/ 247249 h 499866"/>
                <a:gd name="connsiteX10" fmla="*/ 336240 w 601022"/>
                <a:gd name="connsiteY10" fmla="*/ 354593 h 499866"/>
                <a:gd name="connsiteX11" fmla="*/ 457896 w 601022"/>
                <a:gd name="connsiteY11" fmla="*/ 232936 h 499866"/>
                <a:gd name="connsiteX12" fmla="*/ 528744 w 601022"/>
                <a:gd name="connsiteY12" fmla="*/ 162089 h 499866"/>
                <a:gd name="connsiteX13" fmla="*/ 85555 w 601022"/>
                <a:gd name="connsiteY13" fmla="*/ 78721 h 499866"/>
                <a:gd name="connsiteX14" fmla="*/ 114394 w 601022"/>
                <a:gd name="connsiteY14" fmla="*/ 83514 h 499866"/>
                <a:gd name="connsiteX15" fmla="*/ 143019 w 601022"/>
                <a:gd name="connsiteY15" fmla="*/ 98757 h 499866"/>
                <a:gd name="connsiteX16" fmla="*/ 148029 w 601022"/>
                <a:gd name="connsiteY16" fmla="*/ 106772 h 499866"/>
                <a:gd name="connsiteX17" fmla="*/ 157332 w 601022"/>
                <a:gd name="connsiteY17" fmla="*/ 147348 h 499866"/>
                <a:gd name="connsiteX18" fmla="*/ 166778 w 601022"/>
                <a:gd name="connsiteY18" fmla="*/ 106772 h 499866"/>
                <a:gd name="connsiteX19" fmla="*/ 171645 w 601022"/>
                <a:gd name="connsiteY19" fmla="*/ 98757 h 499866"/>
                <a:gd name="connsiteX20" fmla="*/ 257520 w 601022"/>
                <a:gd name="connsiteY20" fmla="*/ 83514 h 499866"/>
                <a:gd name="connsiteX21" fmla="*/ 286145 w 601022"/>
                <a:gd name="connsiteY21" fmla="*/ 98757 h 499866"/>
                <a:gd name="connsiteX22" fmla="*/ 291083 w 601022"/>
                <a:gd name="connsiteY22" fmla="*/ 106772 h 499866"/>
                <a:gd name="connsiteX23" fmla="*/ 300458 w 601022"/>
                <a:gd name="connsiteY23" fmla="*/ 148708 h 499866"/>
                <a:gd name="connsiteX24" fmla="*/ 309475 w 601022"/>
                <a:gd name="connsiteY24" fmla="*/ 106772 h 499866"/>
                <a:gd name="connsiteX25" fmla="*/ 314341 w 601022"/>
                <a:gd name="connsiteY25" fmla="*/ 98757 h 499866"/>
                <a:gd name="connsiteX26" fmla="*/ 342966 w 601022"/>
                <a:gd name="connsiteY26" fmla="*/ 83514 h 499866"/>
                <a:gd name="connsiteX27" fmla="*/ 371806 w 601022"/>
                <a:gd name="connsiteY27" fmla="*/ 78721 h 499866"/>
                <a:gd name="connsiteX28" fmla="*/ 400646 w 601022"/>
                <a:gd name="connsiteY28" fmla="*/ 83514 h 499866"/>
                <a:gd name="connsiteX29" fmla="*/ 429271 w 601022"/>
                <a:gd name="connsiteY29" fmla="*/ 98757 h 499866"/>
                <a:gd name="connsiteX30" fmla="*/ 434137 w 601022"/>
                <a:gd name="connsiteY30" fmla="*/ 106772 h 499866"/>
                <a:gd name="connsiteX31" fmla="*/ 454031 w 601022"/>
                <a:gd name="connsiteY31" fmla="*/ 196225 h 499866"/>
                <a:gd name="connsiteX32" fmla="*/ 437644 w 601022"/>
                <a:gd name="connsiteY32" fmla="*/ 212613 h 499866"/>
                <a:gd name="connsiteX33" fmla="*/ 430487 w 601022"/>
                <a:gd name="connsiteY33" fmla="*/ 219770 h 499866"/>
                <a:gd name="connsiteX34" fmla="*/ 429986 w 601022"/>
                <a:gd name="connsiteY34" fmla="*/ 219841 h 499866"/>
                <a:gd name="connsiteX35" fmla="*/ 407444 w 601022"/>
                <a:gd name="connsiteY35" fmla="*/ 122945 h 499866"/>
                <a:gd name="connsiteX36" fmla="*/ 407444 w 601022"/>
                <a:gd name="connsiteY36" fmla="*/ 242670 h 499866"/>
                <a:gd name="connsiteX37" fmla="*/ 378819 w 601022"/>
                <a:gd name="connsiteY37" fmla="*/ 271295 h 499866"/>
                <a:gd name="connsiteX38" fmla="*/ 378819 w 601022"/>
                <a:gd name="connsiteY38" fmla="*/ 236157 h 499866"/>
                <a:gd name="connsiteX39" fmla="*/ 364506 w 601022"/>
                <a:gd name="connsiteY39" fmla="*/ 236157 h 499866"/>
                <a:gd name="connsiteX40" fmla="*/ 364506 w 601022"/>
                <a:gd name="connsiteY40" fmla="*/ 285321 h 499866"/>
                <a:gd name="connsiteX41" fmla="*/ 335881 w 601022"/>
                <a:gd name="connsiteY41" fmla="*/ 313946 h 499866"/>
                <a:gd name="connsiteX42" fmla="*/ 335881 w 601022"/>
                <a:gd name="connsiteY42" fmla="*/ 122873 h 499866"/>
                <a:gd name="connsiteX43" fmla="*/ 314412 w 601022"/>
                <a:gd name="connsiteY43" fmla="*/ 217766 h 499866"/>
                <a:gd name="connsiteX44" fmla="*/ 300458 w 601022"/>
                <a:gd name="connsiteY44" fmla="*/ 229001 h 499866"/>
                <a:gd name="connsiteX45" fmla="*/ 286145 w 601022"/>
                <a:gd name="connsiteY45" fmla="*/ 217837 h 499866"/>
                <a:gd name="connsiteX46" fmla="*/ 264676 w 601022"/>
                <a:gd name="connsiteY46" fmla="*/ 122945 h 499866"/>
                <a:gd name="connsiteX47" fmla="*/ 264676 w 601022"/>
                <a:gd name="connsiteY47" fmla="*/ 242240 h 499866"/>
                <a:gd name="connsiteX48" fmla="*/ 248861 w 601022"/>
                <a:gd name="connsiteY48" fmla="*/ 226997 h 499866"/>
                <a:gd name="connsiteX49" fmla="*/ 248839 w 601022"/>
                <a:gd name="connsiteY49" fmla="*/ 226975 h 499866"/>
                <a:gd name="connsiteX50" fmla="*/ 208356 w 601022"/>
                <a:gd name="connsiteY50" fmla="*/ 226997 h 499866"/>
                <a:gd name="connsiteX51" fmla="*/ 192541 w 601022"/>
                <a:gd name="connsiteY51" fmla="*/ 242884 h 499866"/>
                <a:gd name="connsiteX52" fmla="*/ 192541 w 601022"/>
                <a:gd name="connsiteY52" fmla="*/ 122873 h 499866"/>
                <a:gd name="connsiteX53" fmla="*/ 171645 w 601022"/>
                <a:gd name="connsiteY53" fmla="*/ 214689 h 499866"/>
                <a:gd name="connsiteX54" fmla="*/ 171215 w 601022"/>
                <a:gd name="connsiteY54" fmla="*/ 217766 h 499866"/>
                <a:gd name="connsiteX55" fmla="*/ 157332 w 601022"/>
                <a:gd name="connsiteY55" fmla="*/ 229001 h 499866"/>
                <a:gd name="connsiteX56" fmla="*/ 143019 w 601022"/>
                <a:gd name="connsiteY56" fmla="*/ 215905 h 499866"/>
                <a:gd name="connsiteX57" fmla="*/ 121551 w 601022"/>
                <a:gd name="connsiteY57" fmla="*/ 122444 h 499866"/>
                <a:gd name="connsiteX58" fmla="*/ 121551 w 601022"/>
                <a:gd name="connsiteY58" fmla="*/ 172538 h 499866"/>
                <a:gd name="connsiteX59" fmla="*/ 143019 w 601022"/>
                <a:gd name="connsiteY59" fmla="*/ 279095 h 499866"/>
                <a:gd name="connsiteX60" fmla="*/ 121551 w 601022"/>
                <a:gd name="connsiteY60" fmla="*/ 279095 h 499866"/>
                <a:gd name="connsiteX61" fmla="*/ 121551 w 601022"/>
                <a:gd name="connsiteY61" fmla="*/ 314089 h 499866"/>
                <a:gd name="connsiteX62" fmla="*/ 92925 w 601022"/>
                <a:gd name="connsiteY62" fmla="*/ 342714 h 499866"/>
                <a:gd name="connsiteX63" fmla="*/ 92925 w 601022"/>
                <a:gd name="connsiteY63" fmla="*/ 279095 h 499866"/>
                <a:gd name="connsiteX64" fmla="*/ 78613 w 601022"/>
                <a:gd name="connsiteY64" fmla="*/ 279095 h 499866"/>
                <a:gd name="connsiteX65" fmla="*/ 78613 w 601022"/>
                <a:gd name="connsiteY65" fmla="*/ 357027 h 499866"/>
                <a:gd name="connsiteX66" fmla="*/ 49988 w 601022"/>
                <a:gd name="connsiteY66" fmla="*/ 385652 h 499866"/>
                <a:gd name="connsiteX67" fmla="*/ 49988 w 601022"/>
                <a:gd name="connsiteY67" fmla="*/ 279095 h 499866"/>
                <a:gd name="connsiteX68" fmla="*/ 28519 w 601022"/>
                <a:gd name="connsiteY68" fmla="*/ 279095 h 499866"/>
                <a:gd name="connsiteX69" fmla="*/ 49988 w 601022"/>
                <a:gd name="connsiteY69" fmla="*/ 172466 h 499866"/>
                <a:gd name="connsiteX70" fmla="*/ 49988 w 601022"/>
                <a:gd name="connsiteY70" fmla="*/ 121657 h 499866"/>
                <a:gd name="connsiteX71" fmla="*/ 28519 w 601022"/>
                <a:gd name="connsiteY71" fmla="*/ 217766 h 499866"/>
                <a:gd name="connsiteX72" fmla="*/ 14206 w 601022"/>
                <a:gd name="connsiteY72" fmla="*/ 229001 h 499866"/>
                <a:gd name="connsiteX73" fmla="*/ 11845 w 601022"/>
                <a:gd name="connsiteY73" fmla="*/ 229001 h 499866"/>
                <a:gd name="connsiteX74" fmla="*/ 11269 w 601022"/>
                <a:gd name="connsiteY74" fmla="*/ 228867 h 499866"/>
                <a:gd name="connsiteX75" fmla="*/ 466 w 601022"/>
                <a:gd name="connsiteY75" fmla="*/ 210681 h 499866"/>
                <a:gd name="connsiteX76" fmla="*/ 23223 w 601022"/>
                <a:gd name="connsiteY76" fmla="*/ 106772 h 499866"/>
                <a:gd name="connsiteX77" fmla="*/ 28090 w 601022"/>
                <a:gd name="connsiteY77" fmla="*/ 98757 h 499866"/>
                <a:gd name="connsiteX78" fmla="*/ 56715 w 601022"/>
                <a:gd name="connsiteY78" fmla="*/ 83514 h 499866"/>
                <a:gd name="connsiteX79" fmla="*/ 85555 w 601022"/>
                <a:gd name="connsiteY79" fmla="*/ 78721 h 499866"/>
                <a:gd name="connsiteX80" fmla="*/ 371949 w 601022"/>
                <a:gd name="connsiteY80" fmla="*/ 0 h 499866"/>
                <a:gd name="connsiteX81" fmla="*/ 407731 w 601022"/>
                <a:gd name="connsiteY81" fmla="*/ 35781 h 499866"/>
                <a:gd name="connsiteX82" fmla="*/ 371949 w 601022"/>
                <a:gd name="connsiteY82" fmla="*/ 71563 h 499866"/>
                <a:gd name="connsiteX83" fmla="*/ 336168 w 601022"/>
                <a:gd name="connsiteY83" fmla="*/ 35781 h 499866"/>
                <a:gd name="connsiteX84" fmla="*/ 371949 w 601022"/>
                <a:gd name="connsiteY84" fmla="*/ 0 h 499866"/>
                <a:gd name="connsiteX85" fmla="*/ 228609 w 601022"/>
                <a:gd name="connsiteY85" fmla="*/ 0 h 499866"/>
                <a:gd name="connsiteX86" fmla="*/ 264391 w 601022"/>
                <a:gd name="connsiteY86" fmla="*/ 35781 h 499866"/>
                <a:gd name="connsiteX87" fmla="*/ 228609 w 601022"/>
                <a:gd name="connsiteY87" fmla="*/ 71563 h 499866"/>
                <a:gd name="connsiteX88" fmla="*/ 192828 w 601022"/>
                <a:gd name="connsiteY88" fmla="*/ 35781 h 499866"/>
                <a:gd name="connsiteX89" fmla="*/ 228609 w 601022"/>
                <a:gd name="connsiteY89" fmla="*/ 0 h 499866"/>
                <a:gd name="connsiteX90" fmla="*/ 85769 w 601022"/>
                <a:gd name="connsiteY90" fmla="*/ 0 h 499866"/>
                <a:gd name="connsiteX91" fmla="*/ 121551 w 601022"/>
                <a:gd name="connsiteY91" fmla="*/ 35781 h 499866"/>
                <a:gd name="connsiteX92" fmla="*/ 85769 w 601022"/>
                <a:gd name="connsiteY92" fmla="*/ 71563 h 499866"/>
                <a:gd name="connsiteX93" fmla="*/ 49988 w 601022"/>
                <a:gd name="connsiteY93" fmla="*/ 35781 h 499866"/>
                <a:gd name="connsiteX94" fmla="*/ 85769 w 601022"/>
                <a:gd name="connsiteY94" fmla="*/ 0 h 49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1022" h="499866">
                  <a:moveTo>
                    <a:pt x="486521" y="119867"/>
                  </a:moveTo>
                  <a:lnTo>
                    <a:pt x="601022" y="119867"/>
                  </a:lnTo>
                  <a:lnTo>
                    <a:pt x="601022" y="234368"/>
                  </a:lnTo>
                  <a:lnTo>
                    <a:pt x="558800" y="192145"/>
                  </a:lnTo>
                  <a:lnTo>
                    <a:pt x="486521" y="264424"/>
                  </a:lnTo>
                  <a:lnTo>
                    <a:pt x="336240" y="414706"/>
                  </a:lnTo>
                  <a:lnTo>
                    <a:pt x="228895" y="307362"/>
                  </a:lnTo>
                  <a:lnTo>
                    <a:pt x="36391" y="499866"/>
                  </a:lnTo>
                  <a:lnTo>
                    <a:pt x="6335" y="469809"/>
                  </a:lnTo>
                  <a:lnTo>
                    <a:pt x="228895" y="247249"/>
                  </a:lnTo>
                  <a:lnTo>
                    <a:pt x="336240" y="354593"/>
                  </a:lnTo>
                  <a:lnTo>
                    <a:pt x="457896" y="232936"/>
                  </a:lnTo>
                  <a:lnTo>
                    <a:pt x="528744" y="162089"/>
                  </a:lnTo>
                  <a:close/>
                  <a:moveTo>
                    <a:pt x="85555" y="78721"/>
                  </a:moveTo>
                  <a:cubicBezTo>
                    <a:pt x="95301" y="78721"/>
                    <a:pt x="105047" y="80318"/>
                    <a:pt x="114394" y="83514"/>
                  </a:cubicBezTo>
                  <a:cubicBezTo>
                    <a:pt x="124755" y="86880"/>
                    <a:pt x="134444" y="92039"/>
                    <a:pt x="143019" y="98757"/>
                  </a:cubicBezTo>
                  <a:cubicBezTo>
                    <a:pt x="145548" y="100784"/>
                    <a:pt x="147315" y="103610"/>
                    <a:pt x="148029" y="106772"/>
                  </a:cubicBezTo>
                  <a:lnTo>
                    <a:pt x="157332" y="147348"/>
                  </a:lnTo>
                  <a:lnTo>
                    <a:pt x="166778" y="106772"/>
                  </a:lnTo>
                  <a:cubicBezTo>
                    <a:pt x="167455" y="103630"/>
                    <a:pt x="169168" y="100806"/>
                    <a:pt x="171645" y="98757"/>
                  </a:cubicBezTo>
                  <a:cubicBezTo>
                    <a:pt x="195967" y="79741"/>
                    <a:pt x="228139" y="74031"/>
                    <a:pt x="257520" y="83514"/>
                  </a:cubicBezTo>
                  <a:cubicBezTo>
                    <a:pt x="267884" y="86872"/>
                    <a:pt x="277574" y="92031"/>
                    <a:pt x="286145" y="98757"/>
                  </a:cubicBezTo>
                  <a:cubicBezTo>
                    <a:pt x="288679" y="100768"/>
                    <a:pt x="290427" y="103604"/>
                    <a:pt x="291083" y="106772"/>
                  </a:cubicBezTo>
                  <a:lnTo>
                    <a:pt x="300458" y="148708"/>
                  </a:lnTo>
                  <a:lnTo>
                    <a:pt x="309475" y="106772"/>
                  </a:lnTo>
                  <a:cubicBezTo>
                    <a:pt x="310151" y="103630"/>
                    <a:pt x="311865" y="100806"/>
                    <a:pt x="314341" y="98757"/>
                  </a:cubicBezTo>
                  <a:cubicBezTo>
                    <a:pt x="322916" y="92039"/>
                    <a:pt x="332605" y="86880"/>
                    <a:pt x="342966" y="83514"/>
                  </a:cubicBezTo>
                  <a:cubicBezTo>
                    <a:pt x="352314" y="80318"/>
                    <a:pt x="362060" y="78721"/>
                    <a:pt x="371806" y="78721"/>
                  </a:cubicBezTo>
                  <a:cubicBezTo>
                    <a:pt x="381552" y="78721"/>
                    <a:pt x="391298" y="80318"/>
                    <a:pt x="400646" y="83514"/>
                  </a:cubicBezTo>
                  <a:cubicBezTo>
                    <a:pt x="411009" y="86872"/>
                    <a:pt x="420700" y="92031"/>
                    <a:pt x="429271" y="98757"/>
                  </a:cubicBezTo>
                  <a:cubicBezTo>
                    <a:pt x="431801" y="100758"/>
                    <a:pt x="433529" y="103603"/>
                    <a:pt x="434137" y="106772"/>
                  </a:cubicBezTo>
                  <a:lnTo>
                    <a:pt x="454031" y="196225"/>
                  </a:lnTo>
                  <a:lnTo>
                    <a:pt x="437644" y="212613"/>
                  </a:lnTo>
                  <a:lnTo>
                    <a:pt x="430487" y="219770"/>
                  </a:lnTo>
                  <a:lnTo>
                    <a:pt x="429986" y="219841"/>
                  </a:lnTo>
                  <a:lnTo>
                    <a:pt x="407444" y="122945"/>
                  </a:lnTo>
                  <a:lnTo>
                    <a:pt x="407444" y="242670"/>
                  </a:lnTo>
                  <a:lnTo>
                    <a:pt x="378819" y="271295"/>
                  </a:lnTo>
                  <a:lnTo>
                    <a:pt x="378819" y="236157"/>
                  </a:lnTo>
                  <a:lnTo>
                    <a:pt x="364506" y="236157"/>
                  </a:lnTo>
                  <a:lnTo>
                    <a:pt x="364506" y="285321"/>
                  </a:lnTo>
                  <a:lnTo>
                    <a:pt x="335881" y="313946"/>
                  </a:lnTo>
                  <a:lnTo>
                    <a:pt x="335881" y="122873"/>
                  </a:lnTo>
                  <a:lnTo>
                    <a:pt x="314412" y="217766"/>
                  </a:lnTo>
                  <a:cubicBezTo>
                    <a:pt x="312970" y="224319"/>
                    <a:pt x="307168" y="228990"/>
                    <a:pt x="300458" y="229001"/>
                  </a:cubicBezTo>
                  <a:cubicBezTo>
                    <a:pt x="293636" y="229168"/>
                    <a:pt x="287644" y="224495"/>
                    <a:pt x="286145" y="217837"/>
                  </a:cubicBezTo>
                  <a:lnTo>
                    <a:pt x="264676" y="122945"/>
                  </a:lnTo>
                  <a:lnTo>
                    <a:pt x="264676" y="242240"/>
                  </a:lnTo>
                  <a:lnTo>
                    <a:pt x="248861" y="226997"/>
                  </a:lnTo>
                  <a:cubicBezTo>
                    <a:pt x="248854" y="226990"/>
                    <a:pt x="248846" y="226982"/>
                    <a:pt x="248839" y="226975"/>
                  </a:cubicBezTo>
                  <a:cubicBezTo>
                    <a:pt x="237653" y="215802"/>
                    <a:pt x="219529" y="215812"/>
                    <a:pt x="208356" y="226997"/>
                  </a:cubicBezTo>
                  <a:lnTo>
                    <a:pt x="192541" y="242884"/>
                  </a:lnTo>
                  <a:lnTo>
                    <a:pt x="192541" y="122873"/>
                  </a:lnTo>
                  <a:lnTo>
                    <a:pt x="171645" y="214689"/>
                  </a:lnTo>
                  <a:lnTo>
                    <a:pt x="171215" y="217766"/>
                  </a:lnTo>
                  <a:cubicBezTo>
                    <a:pt x="169778" y="224293"/>
                    <a:pt x="164015" y="228957"/>
                    <a:pt x="157332" y="229001"/>
                  </a:cubicBezTo>
                  <a:cubicBezTo>
                    <a:pt x="149879" y="229028"/>
                    <a:pt x="143653" y="223331"/>
                    <a:pt x="143019" y="215905"/>
                  </a:cubicBezTo>
                  <a:lnTo>
                    <a:pt x="121551" y="122444"/>
                  </a:lnTo>
                  <a:lnTo>
                    <a:pt x="121551" y="172538"/>
                  </a:lnTo>
                  <a:lnTo>
                    <a:pt x="143019" y="279095"/>
                  </a:lnTo>
                  <a:lnTo>
                    <a:pt x="121551" y="279095"/>
                  </a:lnTo>
                  <a:lnTo>
                    <a:pt x="121551" y="314089"/>
                  </a:lnTo>
                  <a:lnTo>
                    <a:pt x="92925" y="342714"/>
                  </a:lnTo>
                  <a:lnTo>
                    <a:pt x="92925" y="279095"/>
                  </a:lnTo>
                  <a:lnTo>
                    <a:pt x="78613" y="279095"/>
                  </a:lnTo>
                  <a:lnTo>
                    <a:pt x="78613" y="357027"/>
                  </a:lnTo>
                  <a:lnTo>
                    <a:pt x="49988" y="385652"/>
                  </a:lnTo>
                  <a:lnTo>
                    <a:pt x="49988" y="279095"/>
                  </a:lnTo>
                  <a:lnTo>
                    <a:pt x="28519" y="279095"/>
                  </a:lnTo>
                  <a:lnTo>
                    <a:pt x="49988" y="172466"/>
                  </a:lnTo>
                  <a:lnTo>
                    <a:pt x="49988" y="121657"/>
                  </a:lnTo>
                  <a:lnTo>
                    <a:pt x="28519" y="217766"/>
                  </a:lnTo>
                  <a:cubicBezTo>
                    <a:pt x="27049" y="224452"/>
                    <a:pt x="21050" y="229161"/>
                    <a:pt x="14206" y="229001"/>
                  </a:cubicBezTo>
                  <a:cubicBezTo>
                    <a:pt x="13421" y="229072"/>
                    <a:pt x="12630" y="229072"/>
                    <a:pt x="11845" y="229001"/>
                  </a:cubicBezTo>
                  <a:cubicBezTo>
                    <a:pt x="11652" y="228960"/>
                    <a:pt x="11460" y="228915"/>
                    <a:pt x="11269" y="228867"/>
                  </a:cubicBezTo>
                  <a:cubicBezTo>
                    <a:pt x="3264" y="226828"/>
                    <a:pt x="-1572" y="218686"/>
                    <a:pt x="466" y="210681"/>
                  </a:cubicBezTo>
                  <a:lnTo>
                    <a:pt x="23223" y="106772"/>
                  </a:lnTo>
                  <a:cubicBezTo>
                    <a:pt x="23899" y="103630"/>
                    <a:pt x="25613" y="100806"/>
                    <a:pt x="28090" y="98757"/>
                  </a:cubicBezTo>
                  <a:cubicBezTo>
                    <a:pt x="36674" y="92053"/>
                    <a:pt x="46360" y="86895"/>
                    <a:pt x="56715" y="83514"/>
                  </a:cubicBezTo>
                  <a:cubicBezTo>
                    <a:pt x="66063" y="80318"/>
                    <a:pt x="75809" y="78721"/>
                    <a:pt x="85555" y="78721"/>
                  </a:cubicBezTo>
                  <a:close/>
                  <a:moveTo>
                    <a:pt x="371949" y="0"/>
                  </a:moveTo>
                  <a:cubicBezTo>
                    <a:pt x="391711" y="0"/>
                    <a:pt x="407731" y="16020"/>
                    <a:pt x="407731" y="35781"/>
                  </a:cubicBezTo>
                  <a:cubicBezTo>
                    <a:pt x="407731" y="55543"/>
                    <a:pt x="391711" y="71563"/>
                    <a:pt x="371949" y="71563"/>
                  </a:cubicBezTo>
                  <a:cubicBezTo>
                    <a:pt x="352188" y="71563"/>
                    <a:pt x="336168" y="55543"/>
                    <a:pt x="336168" y="35781"/>
                  </a:cubicBezTo>
                  <a:cubicBezTo>
                    <a:pt x="336168" y="16020"/>
                    <a:pt x="352188" y="0"/>
                    <a:pt x="371949" y="0"/>
                  </a:cubicBezTo>
                  <a:close/>
                  <a:moveTo>
                    <a:pt x="228609" y="0"/>
                  </a:moveTo>
                  <a:cubicBezTo>
                    <a:pt x="248371" y="0"/>
                    <a:pt x="264391" y="16020"/>
                    <a:pt x="264391" y="35781"/>
                  </a:cubicBezTo>
                  <a:cubicBezTo>
                    <a:pt x="264391" y="55543"/>
                    <a:pt x="248371" y="71563"/>
                    <a:pt x="228609" y="71563"/>
                  </a:cubicBezTo>
                  <a:cubicBezTo>
                    <a:pt x="208848" y="71563"/>
                    <a:pt x="192828" y="55543"/>
                    <a:pt x="192828" y="35781"/>
                  </a:cubicBezTo>
                  <a:cubicBezTo>
                    <a:pt x="192828" y="16020"/>
                    <a:pt x="208848" y="0"/>
                    <a:pt x="228609" y="0"/>
                  </a:cubicBezTo>
                  <a:close/>
                  <a:moveTo>
                    <a:pt x="85769" y="0"/>
                  </a:moveTo>
                  <a:cubicBezTo>
                    <a:pt x="105531" y="0"/>
                    <a:pt x="121551" y="16020"/>
                    <a:pt x="121551" y="35781"/>
                  </a:cubicBezTo>
                  <a:cubicBezTo>
                    <a:pt x="121551" y="55543"/>
                    <a:pt x="105531" y="71563"/>
                    <a:pt x="85769" y="71563"/>
                  </a:cubicBezTo>
                  <a:cubicBezTo>
                    <a:pt x="66008" y="71563"/>
                    <a:pt x="49988" y="55543"/>
                    <a:pt x="49988" y="35781"/>
                  </a:cubicBezTo>
                  <a:cubicBezTo>
                    <a:pt x="49988" y="16020"/>
                    <a:pt x="66008" y="0"/>
                    <a:pt x="85769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F51C82-A8E1-4226-7270-7599E603482A}"/>
                </a:ext>
              </a:extLst>
            </p:cNvPr>
            <p:cNvSpPr/>
            <p:nvPr/>
          </p:nvSpPr>
          <p:spPr>
            <a:xfrm>
              <a:off x="4856193" y="4703908"/>
              <a:ext cx="572502" cy="402184"/>
            </a:xfrm>
            <a:custGeom>
              <a:avLst/>
              <a:gdLst>
                <a:gd name="connsiteX0" fmla="*/ 286251 w 572502"/>
                <a:gd name="connsiteY0" fmla="*/ 213258 h 402184"/>
                <a:gd name="connsiteX1" fmla="*/ 568209 w 572502"/>
                <a:gd name="connsiteY1" fmla="*/ 402184 h 402184"/>
                <a:gd name="connsiteX2" fmla="*/ 4294 w 572502"/>
                <a:gd name="connsiteY2" fmla="*/ 402184 h 402184"/>
                <a:gd name="connsiteX3" fmla="*/ 286251 w 572502"/>
                <a:gd name="connsiteY3" fmla="*/ 213258 h 402184"/>
                <a:gd name="connsiteX4" fmla="*/ 86859 w 572502"/>
                <a:gd name="connsiteY4" fmla="*/ 143395 h 402184"/>
                <a:gd name="connsiteX5" fmla="*/ 149566 w 572502"/>
                <a:gd name="connsiteY5" fmla="*/ 157439 h 402184"/>
                <a:gd name="connsiteX6" fmla="*/ 163163 w 572502"/>
                <a:gd name="connsiteY6" fmla="*/ 165310 h 402184"/>
                <a:gd name="connsiteX7" fmla="*/ 171751 w 572502"/>
                <a:gd name="connsiteY7" fmla="*/ 186064 h 402184"/>
                <a:gd name="connsiteX8" fmla="*/ 171751 w 572502"/>
                <a:gd name="connsiteY8" fmla="*/ 193936 h 402184"/>
                <a:gd name="connsiteX9" fmla="*/ 68700 w 572502"/>
                <a:gd name="connsiteY9" fmla="*/ 239736 h 402184"/>
                <a:gd name="connsiteX10" fmla="*/ 0 w 572502"/>
                <a:gd name="connsiteY10" fmla="*/ 307720 h 402184"/>
                <a:gd name="connsiteX11" fmla="*/ 0 w 572502"/>
                <a:gd name="connsiteY11" fmla="*/ 186064 h 402184"/>
                <a:gd name="connsiteX12" fmla="*/ 7872 w 572502"/>
                <a:gd name="connsiteY12" fmla="*/ 165310 h 402184"/>
                <a:gd name="connsiteX13" fmla="*/ 23616 w 572502"/>
                <a:gd name="connsiteY13" fmla="*/ 156723 h 402184"/>
                <a:gd name="connsiteX14" fmla="*/ 86859 w 572502"/>
                <a:gd name="connsiteY14" fmla="*/ 143395 h 402184"/>
                <a:gd name="connsiteX15" fmla="*/ 487611 w 572502"/>
                <a:gd name="connsiteY15" fmla="*/ 143395 h 402184"/>
                <a:gd name="connsiteX16" fmla="*/ 550318 w 572502"/>
                <a:gd name="connsiteY16" fmla="*/ 157439 h 402184"/>
                <a:gd name="connsiteX17" fmla="*/ 563915 w 572502"/>
                <a:gd name="connsiteY17" fmla="*/ 165310 h 402184"/>
                <a:gd name="connsiteX18" fmla="*/ 572502 w 572502"/>
                <a:gd name="connsiteY18" fmla="*/ 186064 h 402184"/>
                <a:gd name="connsiteX19" fmla="*/ 572502 w 572502"/>
                <a:gd name="connsiteY19" fmla="*/ 307720 h 402184"/>
                <a:gd name="connsiteX20" fmla="*/ 503086 w 572502"/>
                <a:gd name="connsiteY20" fmla="*/ 239736 h 402184"/>
                <a:gd name="connsiteX21" fmla="*/ 400036 w 572502"/>
                <a:gd name="connsiteY21" fmla="*/ 193936 h 402184"/>
                <a:gd name="connsiteX22" fmla="*/ 400036 w 572502"/>
                <a:gd name="connsiteY22" fmla="*/ 186064 h 402184"/>
                <a:gd name="connsiteX23" fmla="*/ 408624 w 572502"/>
                <a:gd name="connsiteY23" fmla="*/ 165310 h 402184"/>
                <a:gd name="connsiteX24" fmla="*/ 424367 w 572502"/>
                <a:gd name="connsiteY24" fmla="*/ 156723 h 402184"/>
                <a:gd name="connsiteX25" fmla="*/ 487611 w 572502"/>
                <a:gd name="connsiteY25" fmla="*/ 143395 h 402184"/>
                <a:gd name="connsiteX26" fmla="*/ 287235 w 572502"/>
                <a:gd name="connsiteY26" fmla="*/ 114770 h 402184"/>
                <a:gd name="connsiteX27" fmla="*/ 349942 w 572502"/>
                <a:gd name="connsiteY27" fmla="*/ 128814 h 402184"/>
                <a:gd name="connsiteX28" fmla="*/ 363539 w 572502"/>
                <a:gd name="connsiteY28" fmla="*/ 136685 h 402184"/>
                <a:gd name="connsiteX29" fmla="*/ 372126 w 572502"/>
                <a:gd name="connsiteY29" fmla="*/ 157439 h 402184"/>
                <a:gd name="connsiteX30" fmla="*/ 372126 w 572502"/>
                <a:gd name="connsiteY30" fmla="*/ 186779 h 402184"/>
                <a:gd name="connsiteX31" fmla="*/ 285535 w 572502"/>
                <a:gd name="connsiteY31" fmla="*/ 178192 h 402184"/>
                <a:gd name="connsiteX32" fmla="*/ 199660 w 572502"/>
                <a:gd name="connsiteY32" fmla="*/ 186779 h 402184"/>
                <a:gd name="connsiteX33" fmla="*/ 199660 w 572502"/>
                <a:gd name="connsiteY33" fmla="*/ 157439 h 402184"/>
                <a:gd name="connsiteX34" fmla="*/ 208248 w 572502"/>
                <a:gd name="connsiteY34" fmla="*/ 136685 h 402184"/>
                <a:gd name="connsiteX35" fmla="*/ 223991 w 572502"/>
                <a:gd name="connsiteY35" fmla="*/ 128098 h 402184"/>
                <a:gd name="connsiteX36" fmla="*/ 287235 w 572502"/>
                <a:gd name="connsiteY36" fmla="*/ 114770 h 402184"/>
                <a:gd name="connsiteX37" fmla="*/ 486627 w 572502"/>
                <a:gd name="connsiteY37" fmla="*/ 28626 h 402184"/>
                <a:gd name="connsiteX38" fmla="*/ 536721 w 572502"/>
                <a:gd name="connsiteY38" fmla="*/ 78720 h 402184"/>
                <a:gd name="connsiteX39" fmla="*/ 486627 w 572502"/>
                <a:gd name="connsiteY39" fmla="*/ 128814 h 402184"/>
                <a:gd name="connsiteX40" fmla="*/ 436533 w 572502"/>
                <a:gd name="connsiteY40" fmla="*/ 78720 h 402184"/>
                <a:gd name="connsiteX41" fmla="*/ 486627 w 572502"/>
                <a:gd name="connsiteY41" fmla="*/ 28626 h 402184"/>
                <a:gd name="connsiteX42" fmla="*/ 85875 w 572502"/>
                <a:gd name="connsiteY42" fmla="*/ 28626 h 402184"/>
                <a:gd name="connsiteX43" fmla="*/ 135969 w 572502"/>
                <a:gd name="connsiteY43" fmla="*/ 78720 h 402184"/>
                <a:gd name="connsiteX44" fmla="*/ 85875 w 572502"/>
                <a:gd name="connsiteY44" fmla="*/ 128814 h 402184"/>
                <a:gd name="connsiteX45" fmla="*/ 35781 w 572502"/>
                <a:gd name="connsiteY45" fmla="*/ 78720 h 402184"/>
                <a:gd name="connsiteX46" fmla="*/ 85875 w 572502"/>
                <a:gd name="connsiteY46" fmla="*/ 28626 h 402184"/>
                <a:gd name="connsiteX47" fmla="*/ 286251 w 572502"/>
                <a:gd name="connsiteY47" fmla="*/ 0 h 402184"/>
                <a:gd name="connsiteX48" fmla="*/ 336345 w 572502"/>
                <a:gd name="connsiteY48" fmla="*/ 50094 h 402184"/>
                <a:gd name="connsiteX49" fmla="*/ 286251 w 572502"/>
                <a:gd name="connsiteY49" fmla="*/ 100188 h 402184"/>
                <a:gd name="connsiteX50" fmla="*/ 236157 w 572502"/>
                <a:gd name="connsiteY50" fmla="*/ 50094 h 402184"/>
                <a:gd name="connsiteX51" fmla="*/ 286251 w 572502"/>
                <a:gd name="connsiteY51" fmla="*/ 0 h 4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72502" h="402184">
                  <a:moveTo>
                    <a:pt x="286251" y="213258"/>
                  </a:moveTo>
                  <a:cubicBezTo>
                    <a:pt x="441543" y="213258"/>
                    <a:pt x="568209" y="297702"/>
                    <a:pt x="568209" y="402184"/>
                  </a:cubicBezTo>
                  <a:lnTo>
                    <a:pt x="4294" y="402184"/>
                  </a:lnTo>
                  <a:cubicBezTo>
                    <a:pt x="4294" y="297702"/>
                    <a:pt x="130245" y="213258"/>
                    <a:pt x="286251" y="213258"/>
                  </a:cubicBezTo>
                  <a:close/>
                  <a:moveTo>
                    <a:pt x="86859" y="143395"/>
                  </a:moveTo>
                  <a:cubicBezTo>
                    <a:pt x="108418" y="143484"/>
                    <a:pt x="129886" y="148136"/>
                    <a:pt x="149566" y="157439"/>
                  </a:cubicBezTo>
                  <a:cubicBezTo>
                    <a:pt x="156007" y="160301"/>
                    <a:pt x="161016" y="163164"/>
                    <a:pt x="163163" y="165310"/>
                  </a:cubicBezTo>
                  <a:cubicBezTo>
                    <a:pt x="168173" y="170320"/>
                    <a:pt x="171751" y="178192"/>
                    <a:pt x="171751" y="186064"/>
                  </a:cubicBezTo>
                  <a:lnTo>
                    <a:pt x="171751" y="193936"/>
                  </a:lnTo>
                  <a:cubicBezTo>
                    <a:pt x="133822" y="203954"/>
                    <a:pt x="98757" y="219698"/>
                    <a:pt x="68700" y="239736"/>
                  </a:cubicBezTo>
                  <a:cubicBezTo>
                    <a:pt x="39360" y="259058"/>
                    <a:pt x="16459" y="282673"/>
                    <a:pt x="0" y="307720"/>
                  </a:cubicBezTo>
                  <a:lnTo>
                    <a:pt x="0" y="186064"/>
                  </a:lnTo>
                  <a:cubicBezTo>
                    <a:pt x="0" y="178192"/>
                    <a:pt x="3578" y="170320"/>
                    <a:pt x="7872" y="165310"/>
                  </a:cubicBezTo>
                  <a:cubicBezTo>
                    <a:pt x="10734" y="163164"/>
                    <a:pt x="16459" y="159585"/>
                    <a:pt x="23616" y="156723"/>
                  </a:cubicBezTo>
                  <a:cubicBezTo>
                    <a:pt x="43653" y="147778"/>
                    <a:pt x="65301" y="143305"/>
                    <a:pt x="86859" y="143395"/>
                  </a:cubicBezTo>
                  <a:close/>
                  <a:moveTo>
                    <a:pt x="487611" y="143395"/>
                  </a:moveTo>
                  <a:cubicBezTo>
                    <a:pt x="509169" y="143484"/>
                    <a:pt x="530638" y="148136"/>
                    <a:pt x="550318" y="157439"/>
                  </a:cubicBezTo>
                  <a:cubicBezTo>
                    <a:pt x="556759" y="160301"/>
                    <a:pt x="561768" y="163164"/>
                    <a:pt x="563915" y="165310"/>
                  </a:cubicBezTo>
                  <a:cubicBezTo>
                    <a:pt x="568924" y="170320"/>
                    <a:pt x="572502" y="178192"/>
                    <a:pt x="572502" y="186064"/>
                  </a:cubicBezTo>
                  <a:lnTo>
                    <a:pt x="572502" y="307720"/>
                  </a:lnTo>
                  <a:cubicBezTo>
                    <a:pt x="556043" y="282673"/>
                    <a:pt x="533143" y="259058"/>
                    <a:pt x="503086" y="239736"/>
                  </a:cubicBezTo>
                  <a:cubicBezTo>
                    <a:pt x="473030" y="219698"/>
                    <a:pt x="437964" y="203954"/>
                    <a:pt x="400036" y="193936"/>
                  </a:cubicBezTo>
                  <a:lnTo>
                    <a:pt x="400036" y="186064"/>
                  </a:lnTo>
                  <a:cubicBezTo>
                    <a:pt x="400036" y="178192"/>
                    <a:pt x="402899" y="170320"/>
                    <a:pt x="408624" y="165310"/>
                  </a:cubicBezTo>
                  <a:cubicBezTo>
                    <a:pt x="411486" y="163164"/>
                    <a:pt x="417211" y="159585"/>
                    <a:pt x="424367" y="156723"/>
                  </a:cubicBezTo>
                  <a:cubicBezTo>
                    <a:pt x="444405" y="147778"/>
                    <a:pt x="466053" y="143305"/>
                    <a:pt x="487611" y="143395"/>
                  </a:cubicBezTo>
                  <a:close/>
                  <a:moveTo>
                    <a:pt x="287235" y="114770"/>
                  </a:moveTo>
                  <a:cubicBezTo>
                    <a:pt x="308793" y="114859"/>
                    <a:pt x="330262" y="119511"/>
                    <a:pt x="349942" y="128814"/>
                  </a:cubicBezTo>
                  <a:cubicBezTo>
                    <a:pt x="356383" y="131676"/>
                    <a:pt x="361392" y="134539"/>
                    <a:pt x="363539" y="136685"/>
                  </a:cubicBezTo>
                  <a:cubicBezTo>
                    <a:pt x="368548" y="141695"/>
                    <a:pt x="372126" y="149567"/>
                    <a:pt x="372126" y="157439"/>
                  </a:cubicBezTo>
                  <a:lnTo>
                    <a:pt x="372126" y="186779"/>
                  </a:lnTo>
                  <a:cubicBezTo>
                    <a:pt x="344217" y="181770"/>
                    <a:pt x="314876" y="178192"/>
                    <a:pt x="285535" y="178192"/>
                  </a:cubicBezTo>
                  <a:cubicBezTo>
                    <a:pt x="256195" y="178192"/>
                    <a:pt x="227569" y="181054"/>
                    <a:pt x="199660" y="186779"/>
                  </a:cubicBezTo>
                  <a:lnTo>
                    <a:pt x="199660" y="157439"/>
                  </a:lnTo>
                  <a:cubicBezTo>
                    <a:pt x="199660" y="149567"/>
                    <a:pt x="202522" y="141695"/>
                    <a:pt x="208248" y="136685"/>
                  </a:cubicBezTo>
                  <a:cubicBezTo>
                    <a:pt x="211110" y="134539"/>
                    <a:pt x="216835" y="130960"/>
                    <a:pt x="223991" y="128098"/>
                  </a:cubicBezTo>
                  <a:cubicBezTo>
                    <a:pt x="244029" y="119153"/>
                    <a:pt x="265677" y="114680"/>
                    <a:pt x="287235" y="114770"/>
                  </a:cubicBezTo>
                  <a:close/>
                  <a:moveTo>
                    <a:pt x="486627" y="28626"/>
                  </a:moveTo>
                  <a:cubicBezTo>
                    <a:pt x="514536" y="28626"/>
                    <a:pt x="536721" y="50810"/>
                    <a:pt x="536721" y="78720"/>
                  </a:cubicBezTo>
                  <a:cubicBezTo>
                    <a:pt x="536721" y="106629"/>
                    <a:pt x="514536" y="128814"/>
                    <a:pt x="486627" y="128814"/>
                  </a:cubicBezTo>
                  <a:cubicBezTo>
                    <a:pt x="458717" y="128814"/>
                    <a:pt x="436533" y="106629"/>
                    <a:pt x="436533" y="78720"/>
                  </a:cubicBezTo>
                  <a:cubicBezTo>
                    <a:pt x="436533" y="50810"/>
                    <a:pt x="458717" y="28626"/>
                    <a:pt x="486627" y="28626"/>
                  </a:cubicBezTo>
                  <a:close/>
                  <a:moveTo>
                    <a:pt x="85875" y="28626"/>
                  </a:moveTo>
                  <a:cubicBezTo>
                    <a:pt x="113784" y="28626"/>
                    <a:pt x="135969" y="50810"/>
                    <a:pt x="135969" y="78720"/>
                  </a:cubicBezTo>
                  <a:cubicBezTo>
                    <a:pt x="135969" y="106629"/>
                    <a:pt x="113784" y="128814"/>
                    <a:pt x="85875" y="128814"/>
                  </a:cubicBezTo>
                  <a:cubicBezTo>
                    <a:pt x="57965" y="128814"/>
                    <a:pt x="35781" y="106629"/>
                    <a:pt x="35781" y="78720"/>
                  </a:cubicBezTo>
                  <a:cubicBezTo>
                    <a:pt x="35781" y="50810"/>
                    <a:pt x="57965" y="28626"/>
                    <a:pt x="85875" y="28626"/>
                  </a:cubicBezTo>
                  <a:close/>
                  <a:moveTo>
                    <a:pt x="286251" y="0"/>
                  </a:moveTo>
                  <a:cubicBezTo>
                    <a:pt x="314160" y="0"/>
                    <a:pt x="336345" y="22900"/>
                    <a:pt x="336345" y="50094"/>
                  </a:cubicBezTo>
                  <a:cubicBezTo>
                    <a:pt x="336345" y="78003"/>
                    <a:pt x="314160" y="100188"/>
                    <a:pt x="286251" y="100188"/>
                  </a:cubicBezTo>
                  <a:cubicBezTo>
                    <a:pt x="258341" y="100188"/>
                    <a:pt x="236157" y="78003"/>
                    <a:pt x="236157" y="50094"/>
                  </a:cubicBezTo>
                  <a:cubicBezTo>
                    <a:pt x="236157" y="22184"/>
                    <a:pt x="258341" y="0"/>
                    <a:pt x="286251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9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B082271-66E4-1B45-6975-AC6CE4C5C51B}"/>
              </a:ext>
            </a:extLst>
          </p:cNvPr>
          <p:cNvSpPr txBox="1"/>
          <p:nvPr/>
        </p:nvSpPr>
        <p:spPr>
          <a:xfrm>
            <a:off x="2239617" y="143325"/>
            <a:ext cx="4664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u="sng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 INSTRUCTIONS</a:t>
            </a:r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A5034-6F3C-9194-8D88-0218A83C9D54}"/>
              </a:ext>
            </a:extLst>
          </p:cNvPr>
          <p:cNvSpPr txBox="1"/>
          <p:nvPr/>
        </p:nvSpPr>
        <p:spPr>
          <a:xfrm>
            <a:off x="190914" y="859592"/>
            <a:ext cx="858533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Feel free to customize this template to suit your needs, whether it be for personal or commercial use.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Please refrain from engaging in the following 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Sublicensing, selling, or renting any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SketchBubble’s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Content (including modified versions).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Distributing this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SketchBubble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Template (including modified versions) or incorporating it into a bundle for distribution or resale.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052F6-67C8-8267-D175-F614EF142A8B}"/>
              </a:ext>
            </a:extLst>
          </p:cNvPr>
          <p:cNvSpPr txBox="1"/>
          <p:nvPr/>
        </p:nvSpPr>
        <p:spPr>
          <a:xfrm>
            <a:off x="190914" y="4943451"/>
            <a:ext cx="88234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more information about allowed and restricted usage, please refer below links: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https://www.sketchbubble.com/en/eula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https://www.sketchbubble.com/en/terms-of-use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17786"/>
      </p:ext>
    </p:extLst>
  </p:cSld>
  <p:clrMapOvr>
    <a:masterClrMapping/>
  </p:clrMapOvr>
</p:sld>
</file>

<file path=ppt/theme/theme1.xml><?xml version="1.0" encoding="utf-8"?>
<a:theme xmlns:a="http://schemas.openxmlformats.org/drawingml/2006/main" name="new-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w-mc3" id="{160D2779-5F14-F44D-B37F-BB765B04D3AB}" vid="{71D0D66A-57A2-6741-B35C-E864873A19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496</TotalTime>
  <Words>563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new-w-mc3</vt:lpstr>
      <vt:lpstr>BUSINESS PLAN</vt:lpstr>
      <vt:lpstr>BUSINESS PLAN</vt:lpstr>
      <vt:lpstr>BUSINESS PLAN</vt:lpstr>
      <vt:lpstr>BUSINESS PLAN</vt:lpstr>
      <vt:lpstr>BUSINESS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Pankaj Narang</cp:lastModifiedBy>
  <cp:revision>165</cp:revision>
  <dcterms:created xsi:type="dcterms:W3CDTF">2021-01-08T08:29:29Z</dcterms:created>
  <dcterms:modified xsi:type="dcterms:W3CDTF">2023-08-05T23:24:14Z</dcterms:modified>
</cp:coreProperties>
</file>