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6357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10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bde3dd18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bbde3dd18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3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bbde3dd1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bbde3dd1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23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bbde3dd18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bbde3dd18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54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bde3dd1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bde3dd1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72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"/>
          <p:cNvPicPr preferRelativeResize="0"/>
          <p:nvPr/>
        </p:nvPicPr>
        <p:blipFill rotWithShape="1">
          <a:blip r:embed="rId3">
            <a:alphaModFix/>
          </a:blip>
          <a:srcRect b="7433"/>
          <a:stretch/>
        </p:blipFill>
        <p:spPr>
          <a:xfrm>
            <a:off x="-142275" y="-55650"/>
            <a:ext cx="9286274" cy="58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"/>
          <p:cNvSpPr txBox="1">
            <a:spLocks noGrp="1"/>
          </p:cNvSpPr>
          <p:nvPr>
            <p:ph type="ctrTitle"/>
          </p:nvPr>
        </p:nvSpPr>
        <p:spPr>
          <a:xfrm>
            <a:off x="541974" y="883450"/>
            <a:ext cx="5587363" cy="75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Team ID      : </a:t>
            </a:r>
            <a:r>
              <a:rPr lang="en-IN" sz="3200" dirty="0"/>
              <a:t>AANBHT04084</a:t>
            </a:r>
            <a:r>
              <a:rPr lang="en" sz="3200" dirty="0"/>
              <a:t> </a:t>
            </a:r>
            <a:endParaRPr sz="3200" dirty="0"/>
          </a:p>
        </p:txBody>
      </p:sp>
      <p:sp>
        <p:nvSpPr>
          <p:cNvPr id="311" name="Google Shape;311;p1"/>
          <p:cNvSpPr txBox="1">
            <a:spLocks noGrp="1"/>
          </p:cNvSpPr>
          <p:nvPr>
            <p:ph type="subTitle" idx="1"/>
          </p:nvPr>
        </p:nvSpPr>
        <p:spPr>
          <a:xfrm>
            <a:off x="635974" y="2985104"/>
            <a:ext cx="8157982" cy="110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200" dirty="0">
                <a:solidFill>
                  <a:srgbClr val="434343"/>
                </a:solidFill>
              </a:rPr>
              <a:t>Problem Statement </a:t>
            </a:r>
            <a:r>
              <a:rPr lang="en" sz="3200" b="1" dirty="0">
                <a:solidFill>
                  <a:srgbClr val="434343"/>
                </a:solidFill>
              </a:rPr>
              <a:t>Title: </a:t>
            </a:r>
            <a:r>
              <a:rPr lang="en-IN" sz="3200" dirty="0">
                <a:solidFill>
                  <a:srgbClr val="434343"/>
                </a:solidFill>
              </a:rPr>
              <a:t>vehicle crash         				    	      detection system</a:t>
            </a:r>
            <a:r>
              <a:rPr lang="en" sz="3200" b="1" dirty="0">
                <a:solidFill>
                  <a:srgbClr val="434343"/>
                </a:solidFill>
              </a:rPr>
              <a:t> </a:t>
            </a:r>
            <a:endParaRPr sz="3200" b="1" dirty="0">
              <a:solidFill>
                <a:srgbClr val="434343"/>
              </a:solidFill>
            </a:endParaRPr>
          </a:p>
        </p:txBody>
      </p:sp>
      <p:sp>
        <p:nvSpPr>
          <p:cNvPr id="312" name="Google Shape;312;p1"/>
          <p:cNvSpPr txBox="1">
            <a:spLocks noGrp="1"/>
          </p:cNvSpPr>
          <p:nvPr>
            <p:ph type="ctrTitle"/>
          </p:nvPr>
        </p:nvSpPr>
        <p:spPr>
          <a:xfrm>
            <a:off x="635975" y="2571750"/>
            <a:ext cx="7122139" cy="56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300" b="0" dirty="0">
                <a:solidFill>
                  <a:srgbClr val="434343"/>
                </a:solidFill>
              </a:rPr>
              <a:t>Problem Statement </a:t>
            </a:r>
            <a:r>
              <a:rPr lang="en" sz="3300" dirty="0">
                <a:solidFill>
                  <a:srgbClr val="434343"/>
                </a:solidFill>
              </a:rPr>
              <a:t>Id   : </a:t>
            </a:r>
            <a:r>
              <a:rPr lang="en-IN" sz="3300" b="0" dirty="0">
                <a:solidFill>
                  <a:srgbClr val="434343"/>
                </a:solidFill>
              </a:rPr>
              <a:t>AANBTE005</a:t>
            </a:r>
            <a:endParaRPr sz="3300" b="0" dirty="0">
              <a:solidFill>
                <a:srgbClr val="434343"/>
              </a:solidFill>
            </a:endParaRPr>
          </a:p>
        </p:txBody>
      </p:sp>
      <p:sp>
        <p:nvSpPr>
          <p:cNvPr id="313" name="Google Shape;313;p1"/>
          <p:cNvSpPr txBox="1">
            <a:spLocks noGrp="1"/>
          </p:cNvSpPr>
          <p:nvPr>
            <p:ph type="ctrTitle"/>
          </p:nvPr>
        </p:nvSpPr>
        <p:spPr>
          <a:xfrm>
            <a:off x="541975" y="387324"/>
            <a:ext cx="5658800" cy="75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 dirty="0"/>
              <a:t>Team Name: </a:t>
            </a:r>
            <a:r>
              <a:rPr lang="en-IN" sz="3100" dirty="0"/>
              <a:t>Forward unto Dawn</a:t>
            </a:r>
            <a:endParaRPr sz="3100" dirty="0"/>
          </a:p>
        </p:txBody>
      </p:sp>
      <p:sp>
        <p:nvSpPr>
          <p:cNvPr id="314" name="Google Shape;314;p1"/>
          <p:cNvSpPr txBox="1"/>
          <p:nvPr/>
        </p:nvSpPr>
        <p:spPr>
          <a:xfrm>
            <a:off x="0" y="4713750"/>
            <a:ext cx="9144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Note : Name or Logo of any institution is not allowed in the ppt.</a:t>
            </a:r>
            <a:endParaRPr sz="2000" b="1" i="0" u="none" strike="noStrike" cap="none" dirty="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919200" y="120850"/>
            <a:ext cx="7305600" cy="10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Abstract </a:t>
            </a:r>
            <a:br>
              <a:rPr lang="en" sz="5000" dirty="0"/>
            </a:br>
            <a:endParaRPr sz="4700" dirty="0"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1743075" y="1325123"/>
            <a:ext cx="5722144" cy="299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The main purpose of this project is </a:t>
            </a:r>
            <a:r>
              <a:rPr lang="en-IN" sz="2100" dirty="0"/>
              <a:t>to determine other vehicle distance and collision warning. By applying the </a:t>
            </a:r>
            <a:r>
              <a:rPr lang="en-IN" sz="2100" dirty="0" err="1"/>
              <a:t>tensorflow</a:t>
            </a:r>
            <a:r>
              <a:rPr lang="en-IN" sz="2100" dirty="0"/>
              <a:t> object detection API. This project helps users to identify the vehicle crash in a most easy and efficient way. It use data from  live video feed from dash cam and use machine learning algorithms to detect collision.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637200" y="107450"/>
            <a:ext cx="7869600" cy="16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Technologies used for project</a:t>
            </a:r>
            <a:endParaRPr sz="5000" dirty="0"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946050" y="1709374"/>
            <a:ext cx="7251900" cy="2716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IN" sz="2000" b="1" dirty="0"/>
              <a:t>TECHNOLOGY USED IN THIS PROJECT ARE</a:t>
            </a:r>
          </a:p>
          <a:p>
            <a:pPr marL="0" indent="0" algn="l">
              <a:buNone/>
            </a:pPr>
            <a:endParaRPr lang="en" sz="2000" b="1" dirty="0"/>
          </a:p>
          <a:p>
            <a:pPr marL="342900" indent="-342900" algn="l"/>
            <a:r>
              <a:rPr lang="en" sz="2000" b="1" dirty="0"/>
              <a:t>P</a:t>
            </a:r>
            <a:r>
              <a:rPr lang="en-IN" sz="2000" b="1" dirty="0" err="1"/>
              <a:t>ython</a:t>
            </a:r>
            <a:endParaRPr lang="en-IN" sz="2000" b="1" dirty="0"/>
          </a:p>
          <a:p>
            <a:pPr marL="342900" indent="-342900" algn="l"/>
            <a:r>
              <a:rPr lang="en-IN" sz="2000" b="1" dirty="0" err="1"/>
              <a:t>Tensorflow</a:t>
            </a:r>
            <a:r>
              <a:rPr lang="en-IN" sz="2000" b="1" dirty="0"/>
              <a:t> API</a:t>
            </a:r>
          </a:p>
          <a:p>
            <a:pPr marL="342900" indent="-342900" algn="l"/>
            <a:r>
              <a:rPr lang="en-IN" sz="2000" b="1" dirty="0"/>
              <a:t>Object Detection API</a:t>
            </a:r>
          </a:p>
          <a:p>
            <a:pPr marL="342900" indent="-342900" algn="l"/>
            <a:r>
              <a:rPr lang="en-IN" sz="2000" b="1" dirty="0"/>
              <a:t>OpenCV</a:t>
            </a:r>
            <a:endParaRPr lang="en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717825" y="107450"/>
            <a:ext cx="7708500" cy="14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 Steps taken to complete the project</a:t>
            </a:r>
            <a:endParaRPr sz="4100" dirty="0"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1"/>
          </p:nvPr>
        </p:nvSpPr>
        <p:spPr>
          <a:xfrm>
            <a:off x="930000" y="1692775"/>
            <a:ext cx="7284000" cy="2440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The initial set up</a:t>
            </a:r>
            <a:r>
              <a:rPr lang="en" sz="2000" dirty="0"/>
              <a:t> : we have created python program and installed pre-requirements. </a:t>
            </a:r>
            <a:r>
              <a:rPr lang="en-IN" sz="2000" dirty="0"/>
              <a:t>W</a:t>
            </a:r>
            <a:r>
              <a:rPr lang="en" sz="2000" dirty="0"/>
              <a:t>e have gone through several research </a:t>
            </a:r>
            <a:r>
              <a:rPr lang="en-IN" sz="2000" dirty="0"/>
              <a:t>papers and collected our data set.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The output</a:t>
            </a:r>
            <a:r>
              <a:rPr lang="en" sz="2000" dirty="0"/>
              <a:t> : T</a:t>
            </a:r>
            <a:r>
              <a:rPr lang="en-IN" sz="2000" dirty="0"/>
              <a:t>o identify the possibility of an accident before it actually happens with a accuracy of 99%.</a:t>
            </a: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724425" y="107450"/>
            <a:ext cx="76953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Glimpses of your project</a:t>
            </a:r>
            <a:endParaRPr sz="5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9814EF-679B-400B-8875-18C3B7A5C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538461" y="1168511"/>
            <a:ext cx="6067077" cy="3412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185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Maven Pro</vt:lpstr>
      <vt:lpstr>Nunito</vt:lpstr>
      <vt:lpstr>Momentum</vt:lpstr>
      <vt:lpstr>Team ID      : AANBHT04084 </vt:lpstr>
      <vt:lpstr>Abstract  </vt:lpstr>
      <vt:lpstr>Technologies used for project</vt:lpstr>
      <vt:lpstr> Steps taken to complete the project</vt:lpstr>
      <vt:lpstr>Glimpses of your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ID</dc:title>
  <dc:creator>Jenifer</dc:creator>
  <cp:lastModifiedBy>Sanjeev Mohan</cp:lastModifiedBy>
  <cp:revision>13</cp:revision>
  <dcterms:modified xsi:type="dcterms:W3CDTF">2020-07-09T12:13:27Z</dcterms:modified>
</cp:coreProperties>
</file>