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15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6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5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21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39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63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23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1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5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6FBE-EBE0-4EBD-9C98-5CBFBE1BCE03}" type="datetimeFigureOut">
              <a:rPr kumimoji="1" lang="ja-JP" altLang="en-US" smtClean="0"/>
              <a:t>2021/6/19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70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34" Type="http://schemas.openxmlformats.org/officeDocument/2006/relationships/image" Target="../media/image2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6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60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2" Type="http://schemas.openxmlformats.org/officeDocument/2006/relationships/image" Target="../media/image28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9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438.svg"/><Relationship Id="rId3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xmlns="" id="{F5AD8509-7566-E946-9E5A-5557E62A6A29}"/>
              </a:ext>
            </a:extLst>
          </p:cNvPr>
          <p:cNvSpPr/>
          <p:nvPr/>
        </p:nvSpPr>
        <p:spPr>
          <a:xfrm>
            <a:off x="5750747" y="2829169"/>
            <a:ext cx="2288467" cy="30061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xmlns="" id="{B1844CBB-737E-C049-891C-1F2168761D96}"/>
              </a:ext>
            </a:extLst>
          </p:cNvPr>
          <p:cNvSpPr/>
          <p:nvPr/>
        </p:nvSpPr>
        <p:spPr>
          <a:xfrm>
            <a:off x="3554788" y="2833616"/>
            <a:ext cx="1904325" cy="30016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EBD78DDC-6CA6-8B4C-8030-D09C702BCE2A}"/>
              </a:ext>
            </a:extLst>
          </p:cNvPr>
          <p:cNvSpPr/>
          <p:nvPr/>
        </p:nvSpPr>
        <p:spPr bwMode="auto">
          <a:xfrm>
            <a:off x="1919696" y="180974"/>
            <a:ext cx="9889490" cy="662877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Cloud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xmlns="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96" y="1750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AE0DCB38-C38F-3E45-91A5-BC77EA90215A}"/>
              </a:ext>
            </a:extLst>
          </p:cNvPr>
          <p:cNvSpPr/>
          <p:nvPr/>
        </p:nvSpPr>
        <p:spPr bwMode="auto">
          <a:xfrm>
            <a:off x="2819877" y="2503417"/>
            <a:ext cx="5425417" cy="3458892"/>
          </a:xfrm>
          <a:prstGeom prst="rect">
            <a:avLst/>
          </a:prstGeom>
          <a:noFill/>
          <a:ln w="12700" cap="flat" cmpd="sng" algn="ctr">
            <a:solidFill>
              <a:srgbClr val="1E89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xmlns="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8" y="250341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03251CF1-A0FB-FA48-A582-2429B446E843}"/>
              </a:ext>
            </a:extLst>
          </p:cNvPr>
          <p:cNvSpPr/>
          <p:nvPr/>
        </p:nvSpPr>
        <p:spPr>
          <a:xfrm>
            <a:off x="2249895" y="567508"/>
            <a:ext cx="9210947" cy="5453837"/>
          </a:xfrm>
          <a:prstGeom prst="rect">
            <a:avLst/>
          </a:prstGeom>
          <a:noFill/>
          <a:ln w="12700" cap="flat" cmpd="sng" algn="ctr">
            <a:solidFill>
              <a:srgbClr val="5B9CD5"/>
            </a:solidFill>
            <a:prstDash val="sysDash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Tokyo Region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Graphic 25">
            <a:extLst>
              <a:ext uri="{FF2B5EF4-FFF2-40B4-BE49-F238E27FC236}">
                <a16:creationId xmlns:a16="http://schemas.microsoft.com/office/drawing/2014/main" xmlns="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96" y="5675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xmlns="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63" y="3740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xmlns="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772" y="37446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35">
            <a:extLst>
              <a:ext uri="{FF2B5EF4-FFF2-40B4-BE49-F238E27FC236}">
                <a16:creationId xmlns:a16="http://schemas.microsoft.com/office/drawing/2014/main" xmlns="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53" y="282472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399" y="4502186"/>
            <a:ext cx="14636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  <a:endParaRPr kumimoji="0" lang="en-US" altLang="en-US" sz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391" y="4479401"/>
            <a:ext cx="14636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ECS</a:t>
            </a:r>
            <a:endParaRPr kumimoji="0" lang="en-US" altLang="en-US" sz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34">
            <a:extLst>
              <a:ext uri="{FF2B5EF4-FFF2-40B4-BE49-F238E27FC236}">
                <a16:creationId xmlns:a16="http://schemas.microsoft.com/office/drawing/2014/main" xmlns="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17" y="282916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7">
            <a:extLst>
              <a:ext uri="{FF2B5EF4-FFF2-40B4-BE49-F238E27FC236}">
                <a16:creationId xmlns:a16="http://schemas.microsoft.com/office/drawing/2014/main" xmlns="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74" y="4926662"/>
            <a:ext cx="421436" cy="42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196" y="5350645"/>
            <a:ext cx="145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xmlns="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475" y="4329573"/>
            <a:ext cx="10318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  <a:endParaRPr lang="en-US" altLang="en-US" sz="11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xmlns="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62" y="38968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7">
            <a:extLst>
              <a:ext uri="{FF2B5EF4-FFF2-40B4-BE49-F238E27FC236}">
                <a16:creationId xmlns:a16="http://schemas.microsoft.com/office/drawing/2014/main" xmlns="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724" y="545053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xmlns="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80" y="499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9">
            <a:extLst>
              <a:ext uri="{FF2B5EF4-FFF2-40B4-BE49-F238E27FC236}">
                <a16:creationId xmlns:a16="http://schemas.microsoft.com/office/drawing/2014/main" xmlns="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632" y="4308211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8">
            <a:extLst>
              <a:ext uri="{FF2B5EF4-FFF2-40B4-BE49-F238E27FC236}">
                <a16:creationId xmlns:a16="http://schemas.microsoft.com/office/drawing/2014/main" xmlns="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97" y="3895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24">
            <a:extLst>
              <a:ext uri="{FF2B5EF4-FFF2-40B4-BE49-F238E27FC236}">
                <a16:creationId xmlns:a16="http://schemas.microsoft.com/office/drawing/2014/main" xmlns="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0" y="38862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5">
            <a:extLst>
              <a:ext uri="{FF2B5EF4-FFF2-40B4-BE49-F238E27FC236}">
                <a16:creationId xmlns:a16="http://schemas.microsoft.com/office/drawing/2014/main" xmlns="" id="{ECC319A7-ACB1-A443-B188-85E40AB14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5" y="433867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39" name="Graphic 12">
            <a:extLst>
              <a:ext uri="{FF2B5EF4-FFF2-40B4-BE49-F238E27FC236}">
                <a16:creationId xmlns:a16="http://schemas.microsoft.com/office/drawing/2014/main" xmlns="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1" y="389236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9">
            <a:extLst>
              <a:ext uri="{FF2B5EF4-FFF2-40B4-BE49-F238E27FC236}">
                <a16:creationId xmlns:a16="http://schemas.microsoft.com/office/drawing/2014/main" xmlns="" id="{A0E61288-9BAF-3A4C-B4BA-A8CAADFC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55" y="42764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pic>
        <p:nvPicPr>
          <p:cNvPr id="41" name="Graphic 19">
            <a:extLst>
              <a:ext uri="{FF2B5EF4-FFF2-40B4-BE49-F238E27FC236}">
                <a16:creationId xmlns:a16="http://schemas.microsoft.com/office/drawing/2014/main" xmlns="" id="{70ABF1B1-099A-1647-8323-287578B7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569" y="1980608"/>
            <a:ext cx="685465" cy="6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xmlns="" id="{2D786D87-1521-184E-9326-F6C64F53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276" y="2665446"/>
            <a:ext cx="997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19">
            <a:extLst>
              <a:ext uri="{FF2B5EF4-FFF2-40B4-BE49-F238E27FC236}">
                <a16:creationId xmlns:a16="http://schemas.microsoft.com/office/drawing/2014/main" xmlns="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00" y="4305476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8">
            <a:extLst>
              <a:ext uri="{FF2B5EF4-FFF2-40B4-BE49-F238E27FC236}">
                <a16:creationId xmlns:a16="http://schemas.microsoft.com/office/drawing/2014/main" xmlns="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40" y="3895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21">
            <a:extLst>
              <a:ext uri="{FF2B5EF4-FFF2-40B4-BE49-F238E27FC236}">
                <a16:creationId xmlns:a16="http://schemas.microsoft.com/office/drawing/2014/main" xmlns="" id="{6E1A5583-0529-5D46-98E2-982352EF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663" y="655769"/>
            <a:ext cx="639382" cy="63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xmlns="" id="{A801835D-3016-AF40-826C-2A3F2B89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5503" y="1245405"/>
            <a:ext cx="1252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6">
            <a:extLst>
              <a:ext uri="{FF2B5EF4-FFF2-40B4-BE49-F238E27FC236}">
                <a16:creationId xmlns:a16="http://schemas.microsoft.com/office/drawing/2014/main" xmlns="" id="{6DAD654E-E119-A544-A306-B72A8B1E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39" y="2681106"/>
            <a:ext cx="755860" cy="75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186" y="3405625"/>
            <a:ext cx="1408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8">
            <a:extLst>
              <a:ext uri="{FF2B5EF4-FFF2-40B4-BE49-F238E27FC236}">
                <a16:creationId xmlns:a16="http://schemas.microsoft.com/office/drawing/2014/main" xmlns="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637" y="5024473"/>
            <a:ext cx="425407" cy="42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6601" y="5430443"/>
            <a:ext cx="1257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7" idx="3"/>
            <a:endCxn id="39" idx="1"/>
          </p:cNvCxnSpPr>
          <p:nvPr/>
        </p:nvCxnSpPr>
        <p:spPr bwMode="auto">
          <a:xfrm>
            <a:off x="912020" y="4121186"/>
            <a:ext cx="238941" cy="61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9" idx="0"/>
            <a:endCxn id="45" idx="1"/>
          </p:cNvCxnSpPr>
          <p:nvPr/>
        </p:nvCxnSpPr>
        <p:spPr bwMode="auto">
          <a:xfrm rot="5400000" flipH="1" flipV="1">
            <a:off x="4296333" y="-1934962"/>
            <a:ext cx="2916908" cy="873775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 flipV="1">
            <a:off x="1620861" y="4125416"/>
            <a:ext cx="1302601" cy="190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2">
            <a:extLst>
              <a:ext uri="{FF2B5EF4-FFF2-40B4-BE49-F238E27FC236}">
                <a16:creationId xmlns:a16="http://schemas.microsoft.com/office/drawing/2014/main" xmlns="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101351" y="4009513"/>
            <a:ext cx="365025" cy="36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2" idx="3"/>
            <a:endCxn id="44" idx="1"/>
          </p:cNvCxnSpPr>
          <p:nvPr/>
        </p:nvCxnSpPr>
        <p:spPr bwMode="auto">
          <a:xfrm flipV="1">
            <a:off x="3380662" y="4124080"/>
            <a:ext cx="399078" cy="133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4" idx="3"/>
            <a:endCxn id="16" idx="1"/>
          </p:cNvCxnSpPr>
          <p:nvPr/>
        </p:nvCxnSpPr>
        <p:spPr bwMode="auto">
          <a:xfrm flipV="1">
            <a:off x="4236940" y="4121186"/>
            <a:ext cx="255223" cy="289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16" idx="3"/>
            <a:endCxn id="36" idx="1"/>
          </p:cNvCxnSpPr>
          <p:nvPr/>
        </p:nvCxnSpPr>
        <p:spPr bwMode="auto">
          <a:xfrm>
            <a:off x="5254163" y="4121186"/>
            <a:ext cx="960934" cy="289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6" idx="3"/>
            <a:endCxn id="17" idx="1"/>
          </p:cNvCxnSpPr>
          <p:nvPr/>
        </p:nvCxnSpPr>
        <p:spPr bwMode="auto">
          <a:xfrm>
            <a:off x="6672297" y="4124080"/>
            <a:ext cx="226475" cy="16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71" y="3315092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 For Frontend</a:t>
            </a:r>
            <a:r>
              <a:rPr kumimoji="0" lang="ja-JP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</a:t>
            </a:r>
            <a:endParaRPr kumimoji="0" lang="en-US" altLang="en-US" sz="1200" b="1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96" y="3345165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</a:t>
            </a:r>
            <a:r>
              <a:rPr kumimoji="0" lang="ja-JP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endParaRPr kumimoji="0" lang="en-US" altLang="ja-JP" sz="1200" b="1" dirty="0" smtClean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</a:t>
            </a:r>
            <a:endParaRPr kumimoji="0" lang="en-US" altLang="en-US" sz="1200" b="1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25" idx="2"/>
            <a:endCxn id="34" idx="3"/>
          </p:cNvCxnSpPr>
          <p:nvPr/>
        </p:nvCxnSpPr>
        <p:spPr bwMode="auto">
          <a:xfrm rot="5400000">
            <a:off x="5798126" y="3751240"/>
            <a:ext cx="441166" cy="2497057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4" idx="1"/>
            <a:endCxn id="31" idx="2"/>
          </p:cNvCxnSpPr>
          <p:nvPr/>
        </p:nvCxnSpPr>
        <p:spPr bwMode="auto">
          <a:xfrm rot="10800000">
            <a:off x="3183414" y="4760461"/>
            <a:ext cx="1129566" cy="459891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7" idx="1"/>
            <a:endCxn id="41" idx="3"/>
          </p:cNvCxnSpPr>
          <p:nvPr/>
        </p:nvCxnSpPr>
        <p:spPr bwMode="auto">
          <a:xfrm rot="10800000">
            <a:off x="9679035" y="2323342"/>
            <a:ext cx="810405" cy="7356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24">
            <a:extLst>
              <a:ext uri="{FF2B5EF4-FFF2-40B4-BE49-F238E27FC236}">
                <a16:creationId xmlns:a16="http://schemas.microsoft.com/office/drawing/2014/main" xmlns="" id="{5818E8A0-C744-7E48-9CBF-844F831E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479" y="1336405"/>
            <a:ext cx="604010" cy="60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379" y="671861"/>
            <a:ext cx="14083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-1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push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等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47" idx="0"/>
          </p:cNvCxnSpPr>
          <p:nvPr/>
        </p:nvCxnSpPr>
        <p:spPr bwMode="auto">
          <a:xfrm rot="16200000" flipH="1">
            <a:off x="10177285" y="1991022"/>
            <a:ext cx="1017844" cy="36232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2628" y="1889524"/>
            <a:ext cx="1506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-2 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ソースコード変更検知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441" y="3649448"/>
            <a:ext cx="117294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①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-1 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画面からの処理要求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802" y="3512289"/>
            <a:ext cx="894171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①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-2 </a:t>
            </a:r>
          </a:p>
          <a:p>
            <a:pPr algn="ctr" eaLnBrk="1" hangingPunct="1"/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REST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呼び出し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Git-Logo-2Color - Tech Inside Drecom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8" y="2580434"/>
            <a:ext cx="730642" cy="30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Code - Wikipedia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2" y="3076246"/>
            <a:ext cx="403103" cy="4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-tool-suite-project-logo - The Technology Blog - By Abhishek Kothari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5" y="2937917"/>
            <a:ext cx="578165" cy="64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2" idx="2"/>
            <a:endCxn id="29" idx="0"/>
          </p:cNvCxnSpPr>
          <p:nvPr/>
        </p:nvCxnSpPr>
        <p:spPr bwMode="auto">
          <a:xfrm rot="16200000" flipH="1">
            <a:off x="8521419" y="3919588"/>
            <a:ext cx="1799551" cy="2145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572" y="4435626"/>
            <a:ext cx="94035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800" dirty="0" smtClean="0"/>
              <a:t>※</a:t>
            </a:r>
            <a:r>
              <a:rPr lang="ja-JP" altLang="en-US" sz="800" dirty="0" smtClean="0"/>
              <a:t>ビルドログ</a:t>
            </a:r>
            <a:endParaRPr lang="en-US" altLang="ja-JP" sz="800" dirty="0" smtClean="0"/>
          </a:p>
          <a:p>
            <a:r>
              <a:rPr lang="ja-JP" altLang="en-US" sz="800" dirty="0"/>
              <a:t>出力</a:t>
            </a:r>
            <a:endParaRPr lang="en-US" altLang="en-US" sz="800" dirty="0"/>
          </a:p>
        </p:txBody>
      </p:sp>
      <p:pic>
        <p:nvPicPr>
          <p:cNvPr id="122" name="Graphic 19">
            <a:extLst>
              <a:ext uri="{FF2B5EF4-FFF2-40B4-BE49-F238E27FC236}">
                <a16:creationId xmlns:a16="http://schemas.microsoft.com/office/drawing/2014/main" xmlns="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565" y="6099096"/>
            <a:ext cx="441278" cy="44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xmlns="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041" y="6532753"/>
            <a:ext cx="9663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440" y="1765586"/>
            <a:ext cx="921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-3 </a:t>
            </a:r>
          </a:p>
          <a:p>
            <a:pPr algn="ctr" eaLnBrk="1" hangingPunct="1"/>
            <a:r>
              <a:rPr lang="ja-JP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ビルド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9" name="Graphic 20">
            <a:extLst>
              <a:ext uri="{FF2B5EF4-FFF2-40B4-BE49-F238E27FC236}">
                <a16:creationId xmlns:a16="http://schemas.microsoft.com/office/drawing/2014/main" xmlns="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3" y="1304286"/>
            <a:ext cx="590108" cy="59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22">
            <a:extLst>
              <a:ext uri="{FF2B5EF4-FFF2-40B4-BE49-F238E27FC236}">
                <a16:creationId xmlns:a16="http://schemas.microsoft.com/office/drawing/2014/main" xmlns="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934" y="1852438"/>
            <a:ext cx="97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1" idx="0"/>
            <a:endCxn id="149" idx="3"/>
          </p:cNvCxnSpPr>
          <p:nvPr/>
        </p:nvCxnSpPr>
        <p:spPr bwMode="auto">
          <a:xfrm rot="16200000" flipV="1">
            <a:off x="8211708" y="856013"/>
            <a:ext cx="381268" cy="186792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30">
            <a:extLst>
              <a:ext uri="{FF2B5EF4-FFF2-40B4-BE49-F238E27FC236}">
                <a16:creationId xmlns:a16="http://schemas.microsoft.com/office/drawing/2014/main" xmlns="" id="{63DB0BFD-BAD9-C841-B0AD-52D75337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604" y="1851357"/>
            <a:ext cx="117475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Docker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6">
            <a:extLst>
              <a:ext uri="{FF2B5EF4-FFF2-40B4-BE49-F238E27FC236}">
                <a16:creationId xmlns:a16="http://schemas.microsoft.com/office/drawing/2014/main" xmlns="" id="{3E74B7FD-4146-8A41-B5E7-1F52FB53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41" y="1465932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65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573" y="1340097"/>
            <a:ext cx="683957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-4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Docker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8" idx="2"/>
            <a:endCxn id="49" idx="0"/>
          </p:cNvCxnSpPr>
          <p:nvPr/>
        </p:nvCxnSpPr>
        <p:spPr bwMode="auto">
          <a:xfrm rot="16200000" flipH="1">
            <a:off x="10329757" y="4433888"/>
            <a:ext cx="1157183" cy="2398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962" y="4637349"/>
            <a:ext cx="138440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imagedefintions.json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81" idx="0"/>
            <a:endCxn id="149" idx="1"/>
          </p:cNvCxnSpPr>
          <p:nvPr/>
        </p:nvCxnSpPr>
        <p:spPr bwMode="auto">
          <a:xfrm rot="5400000" flipH="1" flipV="1">
            <a:off x="5027215" y="1464034"/>
            <a:ext cx="1715752" cy="1986364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82" idx="0"/>
            <a:endCxn id="150" idx="2"/>
          </p:cNvCxnSpPr>
          <p:nvPr/>
        </p:nvCxnSpPr>
        <p:spPr bwMode="auto">
          <a:xfrm rot="16200000" flipV="1">
            <a:off x="6701613" y="2786843"/>
            <a:ext cx="1031062" cy="8558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600" y="1792942"/>
            <a:ext cx="105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1000" dirty="0" smtClean="0"/>
              <a:t>※Docker</a:t>
            </a:r>
          </a:p>
          <a:p>
            <a:r>
              <a:rPr lang="ja-JP" altLang="en-US" sz="1000" dirty="0" smtClean="0"/>
              <a:t>イメージ</a:t>
            </a:r>
            <a:r>
              <a:rPr lang="ja-JP" altLang="en-US" sz="1000" dirty="0"/>
              <a:t>取得</a:t>
            </a:r>
            <a:endParaRPr lang="en-US" altLang="ja-JP" sz="1000" dirty="0" smtClean="0"/>
          </a:p>
        </p:txBody>
      </p:sp>
      <p:sp>
        <p:nvSpPr>
          <p:cNvPr id="181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276" y="2543247"/>
            <a:ext cx="98851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1000" dirty="0" smtClean="0"/>
              <a:t>※Docker</a:t>
            </a:r>
          </a:p>
          <a:p>
            <a:r>
              <a:rPr lang="ja-JP" altLang="en-US" sz="1000" dirty="0" smtClean="0"/>
              <a:t>イメージ</a:t>
            </a:r>
            <a:r>
              <a:rPr lang="ja-JP" altLang="en-US" sz="1000" dirty="0"/>
              <a:t>取得</a:t>
            </a:r>
            <a:endParaRPr lang="en-US" altLang="ja-JP" sz="1000" dirty="0" smtClean="0"/>
          </a:p>
        </p:txBody>
      </p:sp>
      <p:sp>
        <p:nvSpPr>
          <p:cNvPr id="136" name="四角形吹き出し 135"/>
          <p:cNvSpPr/>
          <p:nvPr/>
        </p:nvSpPr>
        <p:spPr>
          <a:xfrm>
            <a:off x="7860808" y="476250"/>
            <a:ext cx="1245092" cy="831515"/>
          </a:xfrm>
          <a:prstGeom prst="wedgeRectCallout">
            <a:avLst>
              <a:gd name="adj1" fmla="val -44545"/>
              <a:gd name="adj2" fmla="val 739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pring Bootとは？ | 株式会社リーディングソフト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214" y="520004"/>
            <a:ext cx="823454" cy="4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TextBox 9">
            <a:extLst>
              <a:ext uri="{FF2B5EF4-FFF2-40B4-BE49-F238E27FC236}">
                <a16:creationId xmlns:a16="http://schemas.microsoft.com/office/drawing/2014/main" xmlns="" id="{FB53D42F-4169-BA49-B0F6-5143676C1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294" y="874291"/>
            <a:ext cx="880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9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9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Corretto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4" name="Graphic 7">
            <a:extLst>
              <a:ext uri="{FF2B5EF4-FFF2-40B4-BE49-F238E27FC236}">
                <a16:creationId xmlns:a16="http://schemas.microsoft.com/office/drawing/2014/main" xmlns="" id="{DC4BA52F-FDDF-8440-82B0-BA8CC624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rcRect/>
          <a:stretch/>
        </p:blipFill>
        <p:spPr bwMode="auto">
          <a:xfrm>
            <a:off x="8046984" y="905729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14" descr="https://www.docker.com/sites/default/files/d8/styles/role_icon/public/2019-07/Docker-Logo-White-RGB_Moby.png?itok=VwIPWvAs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129" y="385477"/>
            <a:ext cx="346643" cy="2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1" idx="1"/>
            <a:endCxn id="17" idx="3"/>
          </p:cNvCxnSpPr>
          <p:nvPr/>
        </p:nvCxnSpPr>
        <p:spPr bwMode="auto">
          <a:xfrm rot="10800000" flipV="1">
            <a:off x="7660773" y="2323341"/>
            <a:ext cx="1332797" cy="1802352"/>
          </a:xfrm>
          <a:prstGeom prst="bentConnector3">
            <a:avLst>
              <a:gd name="adj1" fmla="val 1855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1" idx="1"/>
            <a:endCxn id="26" idx="2"/>
          </p:cNvCxnSpPr>
          <p:nvPr/>
        </p:nvCxnSpPr>
        <p:spPr bwMode="auto">
          <a:xfrm rot="10800000" flipV="1">
            <a:off x="4879229" y="2323340"/>
            <a:ext cx="4114340" cy="2433059"/>
          </a:xfrm>
          <a:prstGeom prst="bentConnector4">
            <a:avLst>
              <a:gd name="adj1" fmla="val 5917"/>
              <a:gd name="adj2" fmla="val 109396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82" y="3409243"/>
            <a:ext cx="94812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-6</a:t>
            </a:r>
          </a:p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デプロイ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9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136001" y="3931840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200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162746" y="4769780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201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116" y="4383582"/>
            <a:ext cx="123721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</a:t>
            </a: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637" y="5169890"/>
            <a:ext cx="123721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</a:t>
            </a: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4187" y="3883786"/>
            <a:ext cx="1442182" cy="738664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ja-JP" altLang="en-US" sz="1050" dirty="0" smtClean="0"/>
              <a:t>②</a:t>
            </a:r>
            <a:r>
              <a:rPr lang="en-US" altLang="ja-JP" sz="1050" dirty="0" smtClean="0"/>
              <a:t>-5</a:t>
            </a:r>
          </a:p>
          <a:p>
            <a:r>
              <a:rPr lang="ja-JP" altLang="en-US" sz="1050" dirty="0" smtClean="0"/>
              <a:t>アーティファクト</a:t>
            </a:r>
            <a:endParaRPr lang="en-US" altLang="ja-JP" sz="1050" dirty="0" smtClean="0"/>
          </a:p>
          <a:p>
            <a:r>
              <a:rPr lang="ja-JP" altLang="en-US" sz="1050" dirty="0" smtClean="0"/>
              <a:t>保存</a:t>
            </a:r>
            <a:endParaRPr lang="en-US" altLang="ja-JP" sz="1050" dirty="0" smtClean="0"/>
          </a:p>
          <a:p>
            <a:r>
              <a:rPr lang="en-US" altLang="ja-JP" sz="1050" dirty="0" smtClean="0"/>
              <a:t>(by </a:t>
            </a:r>
            <a:r>
              <a:rPr lang="en-US" altLang="ja-JP" sz="1050" dirty="0" err="1" smtClean="0"/>
              <a:t>CodeBuild</a:t>
            </a:r>
            <a:r>
              <a:rPr lang="en-US" altLang="ja-JP" sz="1050" dirty="0" smtClean="0"/>
              <a:t>)</a:t>
            </a:r>
            <a:endParaRPr lang="en-US" altLang="en-US" sz="1050" dirty="0"/>
          </a:p>
        </p:txBody>
      </p:sp>
      <p:sp>
        <p:nvSpPr>
          <p:cNvPr id="20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84" y="3483887"/>
            <a:ext cx="11729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IDE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1">
            <a:extLst>
              <a:ext uri="{FF2B5EF4-FFF2-40B4-BE49-F238E27FC236}">
                <a16:creationId xmlns:a16="http://schemas.microsoft.com/office/drawing/2014/main" xmlns="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99" y="6087637"/>
            <a:ext cx="453302" cy="45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12">
            <a:extLst>
              <a:ext uri="{FF2B5EF4-FFF2-40B4-BE49-F238E27FC236}">
                <a16:creationId xmlns:a16="http://schemas.microsoft.com/office/drawing/2014/main" xmlns="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438" y="654224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5" name="Picture 16" descr="ファイル:Google Chrome icon (September 2014).svg - Wikipedia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8" y="4567086"/>
            <a:ext cx="441579" cy="4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85" y="4998880"/>
            <a:ext cx="11729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ブラウザ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2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10639049" y="4197059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</p:spTree>
    <p:extLst>
      <p:ext uri="{BB962C8B-B14F-4D97-AF65-F5344CB8AC3E}">
        <p14:creationId xmlns:p14="http://schemas.microsoft.com/office/powerpoint/2010/main" val="166634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115</Words>
  <Application>Microsoft Office PowerPoint</Application>
  <PresentationFormat>ワイド画面</PresentationFormat>
  <Paragraphs>64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Amazon Ember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Masashi</dc:creator>
  <cp:lastModifiedBy>Yoshida Masashi</cp:lastModifiedBy>
  <cp:revision>54</cp:revision>
  <dcterms:created xsi:type="dcterms:W3CDTF">2021-06-19T07:01:00Z</dcterms:created>
  <dcterms:modified xsi:type="dcterms:W3CDTF">2021-06-19T10:28:34Z</dcterms:modified>
</cp:coreProperties>
</file>