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2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FBE-EBE0-4EBD-9C98-5CBFBE1BCE03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66.svg"/><Relationship Id="rId38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0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37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38.svg"/><Relationship Id="rId35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26" Type="http://schemas.openxmlformats.org/officeDocument/2006/relationships/image" Target="../media/image23.png"/><Relationship Id="rId39" Type="http://schemas.openxmlformats.org/officeDocument/2006/relationships/image" Target="../media/image1.png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2.png"/><Relationship Id="rId33" Type="http://schemas.openxmlformats.org/officeDocument/2006/relationships/image" Target="../media/image66.svg"/><Relationship Id="rId38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60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37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10.png"/><Relationship Id="rId31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38.sv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5AD8509-7566-E946-9E5A-5557E62A6A29}"/>
              </a:ext>
            </a:extLst>
          </p:cNvPr>
          <p:cNvSpPr/>
          <p:nvPr/>
        </p:nvSpPr>
        <p:spPr>
          <a:xfrm>
            <a:off x="4476207" y="2829169"/>
            <a:ext cx="3563008" cy="30061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xmlns="" id="{B1844CBB-737E-C049-891C-1F2168761D96}"/>
              </a:ext>
            </a:extLst>
          </p:cNvPr>
          <p:cNvSpPr/>
          <p:nvPr/>
        </p:nvSpPr>
        <p:spPr>
          <a:xfrm>
            <a:off x="3472160" y="2833616"/>
            <a:ext cx="944406" cy="3001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BD78DDC-6CA6-8B4C-8030-D09C702BCE2A}"/>
              </a:ext>
            </a:extLst>
          </p:cNvPr>
          <p:cNvSpPr/>
          <p:nvPr/>
        </p:nvSpPr>
        <p:spPr bwMode="auto">
          <a:xfrm>
            <a:off x="1919696" y="180974"/>
            <a:ext cx="9889490" cy="66287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96" y="1750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AE0DCB38-C38F-3E45-91A5-BC77EA90215A}"/>
              </a:ext>
            </a:extLst>
          </p:cNvPr>
          <p:cNvSpPr/>
          <p:nvPr/>
        </p:nvSpPr>
        <p:spPr bwMode="auto">
          <a:xfrm>
            <a:off x="2819877" y="2503417"/>
            <a:ext cx="5425417" cy="3458892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xmlns="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8" y="25034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03251CF1-A0FB-FA48-A582-2429B446E843}"/>
              </a:ext>
            </a:extLst>
          </p:cNvPr>
          <p:cNvSpPr/>
          <p:nvPr/>
        </p:nvSpPr>
        <p:spPr>
          <a:xfrm>
            <a:off x="2249895" y="567508"/>
            <a:ext cx="9210947" cy="5453837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sysDash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Tokyo Region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25">
            <a:extLst>
              <a:ext uri="{FF2B5EF4-FFF2-40B4-BE49-F238E27FC236}">
                <a16:creationId xmlns:a16="http://schemas.microsoft.com/office/drawing/2014/main" xmlns="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6" y="5675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3" y="3740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2" y="3744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5">
            <a:extLst>
              <a:ext uri="{FF2B5EF4-FFF2-40B4-BE49-F238E27FC236}">
                <a16:creationId xmlns:a16="http://schemas.microsoft.com/office/drawing/2014/main" xmlns="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19" y="285020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99" y="4502186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391" y="4479401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34">
            <a:extLst>
              <a:ext uri="{FF2B5EF4-FFF2-40B4-BE49-F238E27FC236}">
                <a16:creationId xmlns:a16="http://schemas.microsoft.com/office/drawing/2014/main" xmlns="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90" y="28305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4" y="4926662"/>
            <a:ext cx="421436" cy="4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96" y="5350645"/>
            <a:ext cx="145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xmlns="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75" y="4329573"/>
            <a:ext cx="10318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  <a:endParaRPr lang="en-US" altLang="en-US" sz="11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xmlns="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2" y="389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xmlns="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653" y="55036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xmlns="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37" y="499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32" y="430821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7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4">
            <a:extLst>
              <a:ext uri="{FF2B5EF4-FFF2-40B4-BE49-F238E27FC236}">
                <a16:creationId xmlns:a16="http://schemas.microsoft.com/office/drawing/2014/main" xmlns="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" y="38862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xmlns="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5" y="43386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9" name="Graphic 12">
            <a:extLst>
              <a:ext uri="{FF2B5EF4-FFF2-40B4-BE49-F238E27FC236}">
                <a16:creationId xmlns:a16="http://schemas.microsoft.com/office/drawing/2014/main" xmlns="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1" y="38923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9">
            <a:extLst>
              <a:ext uri="{FF2B5EF4-FFF2-40B4-BE49-F238E27FC236}">
                <a16:creationId xmlns:a16="http://schemas.microsoft.com/office/drawing/2014/main" xmlns="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5" y="42764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:a16="http://schemas.microsoft.com/office/drawing/2014/main" xmlns="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69" y="1980608"/>
            <a:ext cx="685465" cy="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xmlns="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6" y="2665446"/>
            <a:ext cx="99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650" y="360243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EC2(</a:t>
            </a:r>
            <a:r>
              <a:rPr lang="en-US" altLang="ja-JP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0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1">
            <a:extLst>
              <a:ext uri="{FF2B5EF4-FFF2-40B4-BE49-F238E27FC236}">
                <a16:creationId xmlns:a16="http://schemas.microsoft.com/office/drawing/2014/main" xmlns="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63" y="655769"/>
            <a:ext cx="639382" cy="6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xmlns="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03" y="1245405"/>
            <a:ext cx="1252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xmlns="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39" y="2681106"/>
            <a:ext cx="755860" cy="7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186" y="3405625"/>
            <a:ext cx="1408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xmlns="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37" y="5024473"/>
            <a:ext cx="425407" cy="42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601" y="5430443"/>
            <a:ext cx="1257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>
            <a:off x="912020" y="4121186"/>
            <a:ext cx="238941" cy="61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45" idx="1"/>
          </p:cNvCxnSpPr>
          <p:nvPr/>
        </p:nvCxnSpPr>
        <p:spPr bwMode="auto">
          <a:xfrm rot="5400000" flipH="1" flipV="1">
            <a:off x="4296333" y="-1934962"/>
            <a:ext cx="2916908" cy="873775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 flipV="1">
            <a:off x="1620861" y="4125416"/>
            <a:ext cx="1302601" cy="19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2">
            <a:extLst>
              <a:ext uri="{FF2B5EF4-FFF2-40B4-BE49-F238E27FC236}">
                <a16:creationId xmlns:a16="http://schemas.microsoft.com/office/drawing/2014/main" xmlns="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1351" y="4009513"/>
            <a:ext cx="365025" cy="3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2" idx="3"/>
            <a:endCxn id="44" idx="1"/>
          </p:cNvCxnSpPr>
          <p:nvPr/>
        </p:nvCxnSpPr>
        <p:spPr bwMode="auto">
          <a:xfrm flipV="1">
            <a:off x="3380662" y="4124080"/>
            <a:ext cx="399078" cy="1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4" idx="3"/>
            <a:endCxn id="16" idx="1"/>
          </p:cNvCxnSpPr>
          <p:nvPr/>
        </p:nvCxnSpPr>
        <p:spPr bwMode="auto">
          <a:xfrm flipV="1">
            <a:off x="4236940" y="4121186"/>
            <a:ext cx="255223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16" idx="3"/>
            <a:endCxn id="36" idx="1"/>
          </p:cNvCxnSpPr>
          <p:nvPr/>
        </p:nvCxnSpPr>
        <p:spPr bwMode="auto">
          <a:xfrm>
            <a:off x="5254163" y="4121186"/>
            <a:ext cx="960934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6" idx="3"/>
            <a:endCxn id="17" idx="1"/>
          </p:cNvCxnSpPr>
          <p:nvPr/>
        </p:nvCxnSpPr>
        <p:spPr bwMode="auto">
          <a:xfrm>
            <a:off x="6672297" y="4124080"/>
            <a:ext cx="226475" cy="16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71" y="33150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For Frontend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96" y="334516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kumimoji="0" lang="en-US" altLang="ja-JP" sz="1200" b="1" dirty="0" smtClean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25" idx="2"/>
            <a:endCxn id="34" idx="3"/>
          </p:cNvCxnSpPr>
          <p:nvPr/>
        </p:nvCxnSpPr>
        <p:spPr bwMode="auto">
          <a:xfrm rot="5400000">
            <a:off x="5616137" y="3569251"/>
            <a:ext cx="256500" cy="3045700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4" idx="1"/>
            <a:endCxn id="31" idx="2"/>
          </p:cNvCxnSpPr>
          <p:nvPr/>
        </p:nvCxnSpPr>
        <p:spPr bwMode="auto">
          <a:xfrm rot="10800000">
            <a:off x="3183415" y="4760461"/>
            <a:ext cx="580923" cy="459891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7" idx="1"/>
            <a:endCxn id="41" idx="3"/>
          </p:cNvCxnSpPr>
          <p:nvPr/>
        </p:nvCxnSpPr>
        <p:spPr bwMode="auto">
          <a:xfrm rot="10800000">
            <a:off x="9679035" y="2323342"/>
            <a:ext cx="810405" cy="7356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4">
            <a:extLst>
              <a:ext uri="{FF2B5EF4-FFF2-40B4-BE49-F238E27FC236}">
                <a16:creationId xmlns:a16="http://schemas.microsoft.com/office/drawing/2014/main" xmlns="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79" y="1336405"/>
            <a:ext cx="604010" cy="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79" y="671861"/>
            <a:ext cx="1408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47" idx="0"/>
          </p:cNvCxnSpPr>
          <p:nvPr/>
        </p:nvCxnSpPr>
        <p:spPr bwMode="auto">
          <a:xfrm rot="16200000" flipH="1">
            <a:off x="10177285" y="1991022"/>
            <a:ext cx="1017844" cy="362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628" y="1889524"/>
            <a:ext cx="150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ソースコード変更検知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832" y="4148346"/>
            <a:ext cx="11729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画面からの処理要求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02" y="3512289"/>
            <a:ext cx="89417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</a:p>
          <a:p>
            <a:pPr algn="ctr" eaLnBrk="1" hangingPunct="1"/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呼び出し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it-Logo-2Color - Tech Inside Dreco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580434"/>
            <a:ext cx="730642" cy="3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Wikipe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2" y="3076246"/>
            <a:ext cx="403103" cy="4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-tool-suite-project-logo - The Technology Blog - By Abhishek Kothar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5" y="2937917"/>
            <a:ext cx="578165" cy="6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572" y="4435626"/>
            <a:ext cx="9403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ビルドログ</a:t>
            </a:r>
            <a:endParaRPr lang="en-US" altLang="ja-JP" sz="800" dirty="0" smtClean="0"/>
          </a:p>
          <a:p>
            <a:r>
              <a:rPr lang="ja-JP" altLang="en-US" sz="800" dirty="0"/>
              <a:t>出力</a:t>
            </a:r>
            <a:endParaRPr lang="en-US" altLang="en-US" sz="800" dirty="0"/>
          </a:p>
        </p:txBody>
      </p:sp>
      <p:pic>
        <p:nvPicPr>
          <p:cNvPr id="122" name="Graphic 19">
            <a:extLst>
              <a:ext uri="{FF2B5EF4-FFF2-40B4-BE49-F238E27FC236}">
                <a16:creationId xmlns:a16="http://schemas.microsoft.com/office/drawing/2014/main" xmlns="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65" y="6099096"/>
            <a:ext cx="441278" cy="4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xmlns="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41" y="6532753"/>
            <a:ext cx="96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440" y="1765586"/>
            <a:ext cx="921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-3 </a:t>
            </a:r>
          </a:p>
          <a:p>
            <a:pPr algn="ctr" eaLnBrk="1" hangingPunct="1"/>
            <a:r>
              <a:rPr lang="ja-JP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ビルド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3" y="1304286"/>
            <a:ext cx="590108" cy="5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22">
            <a:extLst>
              <a:ext uri="{FF2B5EF4-FFF2-40B4-BE49-F238E27FC236}">
                <a16:creationId xmlns:a16="http://schemas.microsoft.com/office/drawing/2014/main" xmlns="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934" y="1852438"/>
            <a:ext cx="97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0"/>
            <a:endCxn id="149" idx="3"/>
          </p:cNvCxnSpPr>
          <p:nvPr/>
        </p:nvCxnSpPr>
        <p:spPr bwMode="auto">
          <a:xfrm rot="16200000" flipV="1">
            <a:off x="8211708" y="856013"/>
            <a:ext cx="381268" cy="186792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30">
            <a:extLst>
              <a:ext uri="{FF2B5EF4-FFF2-40B4-BE49-F238E27FC236}">
                <a16:creationId xmlns:a16="http://schemas.microsoft.com/office/drawing/2014/main" xmlns="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604" y="1851357"/>
            <a:ext cx="117475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6">
            <a:extLst>
              <a:ext uri="{FF2B5EF4-FFF2-40B4-BE49-F238E27FC236}">
                <a16:creationId xmlns:a16="http://schemas.microsoft.com/office/drawing/2014/main" xmlns="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41" y="146593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73" y="1340097"/>
            <a:ext cx="68395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-4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8" idx="2"/>
            <a:endCxn id="49" idx="0"/>
          </p:cNvCxnSpPr>
          <p:nvPr/>
        </p:nvCxnSpPr>
        <p:spPr bwMode="auto">
          <a:xfrm rot="16200000" flipH="1">
            <a:off x="10329757" y="4433888"/>
            <a:ext cx="1157183" cy="239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962" y="4637349"/>
            <a:ext cx="138440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imagedefintions.json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1" idx="0"/>
            <a:endCxn id="149" idx="1"/>
          </p:cNvCxnSpPr>
          <p:nvPr/>
        </p:nvCxnSpPr>
        <p:spPr bwMode="auto">
          <a:xfrm rot="5400000" flipH="1" flipV="1">
            <a:off x="5027215" y="1464034"/>
            <a:ext cx="1715752" cy="198636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2" idx="0"/>
            <a:endCxn id="150" idx="2"/>
          </p:cNvCxnSpPr>
          <p:nvPr/>
        </p:nvCxnSpPr>
        <p:spPr bwMode="auto">
          <a:xfrm rot="16200000" flipV="1">
            <a:off x="6701613" y="2786843"/>
            <a:ext cx="1031062" cy="855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469" y="1763763"/>
            <a:ext cx="1668500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 smtClean="0"/>
              <a:t>取得</a:t>
            </a:r>
            <a:endParaRPr lang="en-US" altLang="ja-JP" sz="1000" dirty="0" smtClean="0"/>
          </a:p>
          <a:p>
            <a:r>
              <a:rPr lang="ja-JP" altLang="en-US" sz="1000" dirty="0" smtClean="0"/>
              <a:t>（</a:t>
            </a:r>
            <a:r>
              <a:rPr lang="en-US" altLang="ja-JP" sz="1000" dirty="0" smtClean="0"/>
              <a:t>NAT Gateway</a:t>
            </a:r>
            <a:r>
              <a:rPr lang="ja-JP" altLang="en-US" sz="1000" dirty="0" smtClean="0"/>
              <a:t>経由）</a:t>
            </a:r>
            <a:endParaRPr lang="en-US" altLang="ja-JP" sz="1000" dirty="0" smtClean="0"/>
          </a:p>
        </p:txBody>
      </p:sp>
      <p:sp>
        <p:nvSpPr>
          <p:cNvPr id="181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675" y="2463754"/>
            <a:ext cx="2253051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 smtClean="0"/>
              <a:t>取得</a:t>
            </a:r>
            <a:endParaRPr lang="en-US" altLang="ja-JP" sz="1000" dirty="0" smtClean="0"/>
          </a:p>
          <a:p>
            <a:r>
              <a:rPr lang="ja-JP" altLang="en-US" sz="1000" dirty="0" smtClean="0"/>
              <a:t>（</a:t>
            </a:r>
            <a:r>
              <a:rPr lang="en-US" altLang="ja-JP" sz="1000" dirty="0" smtClean="0"/>
              <a:t>NAT </a:t>
            </a:r>
            <a:r>
              <a:rPr lang="en-US" altLang="ja-JP" sz="1000" dirty="0"/>
              <a:t>Gateway</a:t>
            </a:r>
            <a:r>
              <a:rPr lang="ja-JP" altLang="en-US" sz="1000" dirty="0" smtClean="0"/>
              <a:t>経由）</a:t>
            </a:r>
            <a:endParaRPr lang="en-US" altLang="ja-JP" sz="1000" dirty="0" smtClean="0"/>
          </a:p>
        </p:txBody>
      </p:sp>
      <p:sp>
        <p:nvSpPr>
          <p:cNvPr id="136" name="四角形吹き出し 135"/>
          <p:cNvSpPr/>
          <p:nvPr/>
        </p:nvSpPr>
        <p:spPr>
          <a:xfrm>
            <a:off x="7860808" y="476250"/>
            <a:ext cx="1245092" cy="831515"/>
          </a:xfrm>
          <a:prstGeom prst="wedgeRectCallout">
            <a:avLst>
              <a:gd name="adj1" fmla="val -44545"/>
              <a:gd name="adj2" fmla="val 739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14" y="520004"/>
            <a:ext cx="823454" cy="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9">
            <a:extLst>
              <a:ext uri="{FF2B5EF4-FFF2-40B4-BE49-F238E27FC236}">
                <a16:creationId xmlns:a16="http://schemas.microsoft.com/office/drawing/2014/main" xmlns="" id="{FB53D42F-4169-BA49-B0F6-5143676C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94" y="874291"/>
            <a:ext cx="880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Corretto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7">
            <a:extLst>
              <a:ext uri="{FF2B5EF4-FFF2-40B4-BE49-F238E27FC236}">
                <a16:creationId xmlns:a16="http://schemas.microsoft.com/office/drawing/2014/main" xmlns="" id="{DC4BA52F-FDDF-8440-82B0-BA8CC624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 bwMode="auto">
          <a:xfrm>
            <a:off x="8046984" y="90572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4" descr="https://www.docker.com/sites/default/files/d8/styles/role_icon/public/2019-07/Docker-Logo-White-RGB_Moby.png?itok=VwIPWvAs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29" y="385477"/>
            <a:ext cx="346643" cy="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17" idx="3"/>
          </p:cNvCxnSpPr>
          <p:nvPr/>
        </p:nvCxnSpPr>
        <p:spPr bwMode="auto">
          <a:xfrm rot="10800000" flipV="1">
            <a:off x="7660773" y="3237241"/>
            <a:ext cx="2840679" cy="888452"/>
          </a:xfrm>
          <a:prstGeom prst="bentConnector3">
            <a:avLst>
              <a:gd name="adj1" fmla="val 5261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26" idx="2"/>
          </p:cNvCxnSpPr>
          <p:nvPr/>
        </p:nvCxnSpPr>
        <p:spPr bwMode="auto">
          <a:xfrm rot="10800000" flipV="1">
            <a:off x="4879230" y="3248342"/>
            <a:ext cx="5639339" cy="1692724"/>
          </a:xfrm>
          <a:prstGeom prst="bentConnector4">
            <a:avLst>
              <a:gd name="adj1" fmla="val 26753"/>
              <a:gd name="adj2" fmla="val 11350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880" y="3291881"/>
            <a:ext cx="1158453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-6</a:t>
            </a:r>
          </a:p>
          <a:p>
            <a:pPr algn="ctr" eaLnBrk="1" hangingPunct="1"/>
            <a:r>
              <a:rPr lang="ja-JP" alt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</a:t>
            </a:r>
            <a:endParaRPr lang="en-US" altLang="ja-JP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</a:t>
            </a:r>
            <a:r>
              <a:rPr lang="ja-JP" alt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ローリング</a:t>
            </a:r>
            <a:endParaRPr lang="en-US" altLang="ja-JP" sz="105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ja-JP" alt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アップデート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44659" y="3986520"/>
            <a:ext cx="415219" cy="41521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01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85" y="4383582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006" y="5194054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4" y="3483887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1">
            <a:extLst>
              <a:ext uri="{FF2B5EF4-FFF2-40B4-BE49-F238E27FC236}">
                <a16:creationId xmlns:a16="http://schemas.microsoft.com/office/drawing/2014/main" xmlns="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99" y="6087637"/>
            <a:ext cx="453302" cy="4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12">
            <a:extLst>
              <a:ext uri="{FF2B5EF4-FFF2-40B4-BE49-F238E27FC236}">
                <a16:creationId xmlns:a16="http://schemas.microsoft.com/office/drawing/2014/main" xmlns="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438" y="65422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5" name="Picture 16" descr="ファイル:Google Chrome icon (September 2014).svg - Wikipedia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8" y="4567086"/>
            <a:ext cx="441579" cy="4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85" y="4998880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ブラウザ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639049" y="419705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11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2" idx="2"/>
            <a:endCxn id="29" idx="0"/>
          </p:cNvCxnSpPr>
          <p:nvPr/>
        </p:nvCxnSpPr>
        <p:spPr bwMode="auto">
          <a:xfrm rot="16200000" flipH="1">
            <a:off x="8521419" y="3919588"/>
            <a:ext cx="1799551" cy="2145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3429" y="3842936"/>
            <a:ext cx="76212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ビルド時</a:t>
            </a:r>
            <a:endParaRPr lang="en-US" altLang="ja-JP" sz="800" dirty="0" smtClean="0"/>
          </a:p>
          <a:p>
            <a:r>
              <a:rPr lang="en-US" altLang="ja-JP" sz="800" dirty="0" err="1" smtClean="0"/>
              <a:t>CodeBuild</a:t>
            </a:r>
            <a:r>
              <a:rPr lang="ja-JP" altLang="en-US" sz="800" dirty="0" smtClean="0"/>
              <a:t>で出力し保存</a:t>
            </a:r>
            <a:endParaRPr lang="en-US" altLang="en-US" sz="800" dirty="0"/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23" y="3822444"/>
            <a:ext cx="1442182" cy="577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ja-JP" altLang="en-US" sz="1050" dirty="0" smtClean="0"/>
              <a:t>②</a:t>
            </a:r>
            <a:r>
              <a:rPr lang="en-US" altLang="ja-JP" sz="1050" dirty="0" smtClean="0"/>
              <a:t>-5</a:t>
            </a:r>
          </a:p>
          <a:p>
            <a:r>
              <a:rPr lang="ja-JP" altLang="en-US" sz="1050" dirty="0" smtClean="0"/>
              <a:t>アーティファクト</a:t>
            </a:r>
            <a:endParaRPr lang="en-US" altLang="ja-JP" sz="1050" dirty="0" smtClean="0"/>
          </a:p>
          <a:p>
            <a:r>
              <a:rPr lang="ja-JP" altLang="en-US" sz="1050" dirty="0" smtClean="0"/>
              <a:t>保存</a:t>
            </a:r>
            <a:endParaRPr lang="en-US" altLang="en-US" sz="1050" dirty="0"/>
          </a:p>
        </p:txBody>
      </p:sp>
      <p:pic>
        <p:nvPicPr>
          <p:cNvPr id="98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3" y="4214113"/>
            <a:ext cx="304746" cy="30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59" y="4191401"/>
            <a:ext cx="317589" cy="3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34" idx="3"/>
          </p:cNvCxnSpPr>
          <p:nvPr/>
        </p:nvCxnSpPr>
        <p:spPr bwMode="auto">
          <a:xfrm rot="10800000" flipV="1">
            <a:off x="4221538" y="4862013"/>
            <a:ext cx="493865" cy="358338"/>
          </a:xfrm>
          <a:prstGeom prst="bentConnector3">
            <a:avLst>
              <a:gd name="adj1" fmla="val 16496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5">
            <a:extLst>
              <a:ext uri="{FF2B5EF4-FFF2-40B4-BE49-F238E27FC236}">
                <a16:creationId xmlns:a16="http://schemas.microsoft.com/office/drawing/2014/main" xmlns="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53" y="3339356"/>
            <a:ext cx="289061" cy="28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102" idx="1"/>
          </p:cNvCxnSpPr>
          <p:nvPr/>
        </p:nvCxnSpPr>
        <p:spPr bwMode="auto">
          <a:xfrm rot="5400000" flipH="1" flipV="1">
            <a:off x="2405042" y="2464757"/>
            <a:ext cx="408481" cy="24467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34156" y="108478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ローリングアップデート版</a:t>
            </a:r>
            <a:endParaRPr kumimoji="1" lang="ja-JP" altLang="en-US" sz="1200" dirty="0"/>
          </a:p>
        </p:txBody>
      </p:sp>
      <p:pic>
        <p:nvPicPr>
          <p:cNvPr id="107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30805" y="4821957"/>
            <a:ext cx="415219" cy="41521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736" y="3074555"/>
            <a:ext cx="19411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※SSH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で</a:t>
            </a:r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ログインして</a:t>
            </a:r>
            <a:endParaRPr lang="en-US" altLang="ja-JP" sz="10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へアクセス可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9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5AD8509-7566-E946-9E5A-5557E62A6A29}"/>
              </a:ext>
            </a:extLst>
          </p:cNvPr>
          <p:cNvSpPr/>
          <p:nvPr/>
        </p:nvSpPr>
        <p:spPr>
          <a:xfrm>
            <a:off x="4476207" y="2829169"/>
            <a:ext cx="3563008" cy="30061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xmlns="" id="{B1844CBB-737E-C049-891C-1F2168761D96}"/>
              </a:ext>
            </a:extLst>
          </p:cNvPr>
          <p:cNvSpPr/>
          <p:nvPr/>
        </p:nvSpPr>
        <p:spPr>
          <a:xfrm>
            <a:off x="3472160" y="2833616"/>
            <a:ext cx="944406" cy="3001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AE0DCB38-C38F-3E45-91A5-BC77EA90215A}"/>
              </a:ext>
            </a:extLst>
          </p:cNvPr>
          <p:cNvSpPr/>
          <p:nvPr/>
        </p:nvSpPr>
        <p:spPr bwMode="auto">
          <a:xfrm>
            <a:off x="2819877" y="2503417"/>
            <a:ext cx="5425417" cy="3458892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xmlns="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8" y="25034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03251CF1-A0FB-FA48-A582-2429B446E843}"/>
              </a:ext>
            </a:extLst>
          </p:cNvPr>
          <p:cNvSpPr/>
          <p:nvPr/>
        </p:nvSpPr>
        <p:spPr>
          <a:xfrm>
            <a:off x="2249895" y="567508"/>
            <a:ext cx="9210947" cy="5453837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sysDash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Tokyo Region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25">
            <a:extLst>
              <a:ext uri="{FF2B5EF4-FFF2-40B4-BE49-F238E27FC236}">
                <a16:creationId xmlns:a16="http://schemas.microsoft.com/office/drawing/2014/main" xmlns="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6" y="5675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3" y="3740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2" y="3744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5">
            <a:extLst>
              <a:ext uri="{FF2B5EF4-FFF2-40B4-BE49-F238E27FC236}">
                <a16:creationId xmlns:a16="http://schemas.microsoft.com/office/drawing/2014/main" xmlns="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19" y="285020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99" y="4502186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391" y="4479401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34">
            <a:extLst>
              <a:ext uri="{FF2B5EF4-FFF2-40B4-BE49-F238E27FC236}">
                <a16:creationId xmlns:a16="http://schemas.microsoft.com/office/drawing/2014/main" xmlns="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90" y="28305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4" y="4926662"/>
            <a:ext cx="421436" cy="4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>
            <a:extLst>
              <a:ext uri="{FF2B5EF4-FFF2-40B4-BE49-F238E27FC236}">
                <a16:creationId xmlns:a16="http://schemas.microsoft.com/office/drawing/2014/main" xmlns="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75" y="4329573"/>
            <a:ext cx="10318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  <a:endParaRPr lang="en-US" altLang="en-US" sz="11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xmlns="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2" y="389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xmlns="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653" y="55036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xmlns="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37" y="499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32" y="430821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7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4">
            <a:extLst>
              <a:ext uri="{FF2B5EF4-FFF2-40B4-BE49-F238E27FC236}">
                <a16:creationId xmlns:a16="http://schemas.microsoft.com/office/drawing/2014/main" xmlns="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" y="38862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xmlns="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5" y="43386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9" name="Graphic 12">
            <a:extLst>
              <a:ext uri="{FF2B5EF4-FFF2-40B4-BE49-F238E27FC236}">
                <a16:creationId xmlns:a16="http://schemas.microsoft.com/office/drawing/2014/main" xmlns="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1" y="38923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9">
            <a:extLst>
              <a:ext uri="{FF2B5EF4-FFF2-40B4-BE49-F238E27FC236}">
                <a16:creationId xmlns:a16="http://schemas.microsoft.com/office/drawing/2014/main" xmlns="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5" y="42764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:a16="http://schemas.microsoft.com/office/drawing/2014/main" xmlns="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69" y="1980608"/>
            <a:ext cx="685465" cy="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xmlns="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6" y="2665446"/>
            <a:ext cx="99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650" y="360243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EC2(</a:t>
            </a:r>
            <a:r>
              <a:rPr lang="en-US" altLang="ja-JP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0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1">
            <a:extLst>
              <a:ext uri="{FF2B5EF4-FFF2-40B4-BE49-F238E27FC236}">
                <a16:creationId xmlns:a16="http://schemas.microsoft.com/office/drawing/2014/main" xmlns="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63" y="655769"/>
            <a:ext cx="639382" cy="6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xmlns="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03" y="1245405"/>
            <a:ext cx="1252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xmlns="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39" y="2681106"/>
            <a:ext cx="755860" cy="7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186" y="3405625"/>
            <a:ext cx="1408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xmlns="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37" y="5024473"/>
            <a:ext cx="425407" cy="42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601" y="5430443"/>
            <a:ext cx="1257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>
            <a:off x="912020" y="4121186"/>
            <a:ext cx="238941" cy="61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45" idx="1"/>
          </p:cNvCxnSpPr>
          <p:nvPr/>
        </p:nvCxnSpPr>
        <p:spPr bwMode="auto">
          <a:xfrm rot="5400000" flipH="1" flipV="1">
            <a:off x="4296333" y="-1934962"/>
            <a:ext cx="2916908" cy="873775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 flipV="1">
            <a:off x="1620861" y="4125416"/>
            <a:ext cx="1302601" cy="19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2">
            <a:extLst>
              <a:ext uri="{FF2B5EF4-FFF2-40B4-BE49-F238E27FC236}">
                <a16:creationId xmlns:a16="http://schemas.microsoft.com/office/drawing/2014/main" xmlns="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1351" y="4009513"/>
            <a:ext cx="365025" cy="3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2" idx="3"/>
            <a:endCxn id="44" idx="1"/>
          </p:cNvCxnSpPr>
          <p:nvPr/>
        </p:nvCxnSpPr>
        <p:spPr bwMode="auto">
          <a:xfrm flipV="1">
            <a:off x="3380662" y="4124080"/>
            <a:ext cx="399078" cy="1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4" idx="3"/>
            <a:endCxn id="16" idx="1"/>
          </p:cNvCxnSpPr>
          <p:nvPr/>
        </p:nvCxnSpPr>
        <p:spPr bwMode="auto">
          <a:xfrm flipV="1">
            <a:off x="4236940" y="4121186"/>
            <a:ext cx="255223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16" idx="3"/>
            <a:endCxn id="36" idx="1"/>
          </p:cNvCxnSpPr>
          <p:nvPr/>
        </p:nvCxnSpPr>
        <p:spPr bwMode="auto">
          <a:xfrm>
            <a:off x="5254163" y="4121186"/>
            <a:ext cx="960934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6" idx="3"/>
            <a:endCxn id="17" idx="1"/>
          </p:cNvCxnSpPr>
          <p:nvPr/>
        </p:nvCxnSpPr>
        <p:spPr bwMode="auto">
          <a:xfrm>
            <a:off x="6672297" y="4124080"/>
            <a:ext cx="226475" cy="16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71" y="33150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For Frontend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96" y="334516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kumimoji="0" lang="en-US" altLang="ja-JP" sz="1200" b="1" dirty="0" smtClean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25" idx="2"/>
            <a:endCxn id="34" idx="3"/>
          </p:cNvCxnSpPr>
          <p:nvPr/>
        </p:nvCxnSpPr>
        <p:spPr bwMode="auto">
          <a:xfrm rot="5400000">
            <a:off x="5616137" y="3569251"/>
            <a:ext cx="256500" cy="3045700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4" idx="1"/>
            <a:endCxn id="31" idx="2"/>
          </p:cNvCxnSpPr>
          <p:nvPr/>
        </p:nvCxnSpPr>
        <p:spPr bwMode="auto">
          <a:xfrm rot="10800000">
            <a:off x="3183415" y="4760461"/>
            <a:ext cx="580923" cy="459891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7" idx="1"/>
            <a:endCxn id="41" idx="3"/>
          </p:cNvCxnSpPr>
          <p:nvPr/>
        </p:nvCxnSpPr>
        <p:spPr bwMode="auto">
          <a:xfrm rot="10800000">
            <a:off x="9679035" y="2323342"/>
            <a:ext cx="810405" cy="7356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4">
            <a:extLst>
              <a:ext uri="{FF2B5EF4-FFF2-40B4-BE49-F238E27FC236}">
                <a16:creationId xmlns:a16="http://schemas.microsoft.com/office/drawing/2014/main" xmlns="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79" y="1336405"/>
            <a:ext cx="604010" cy="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79" y="671861"/>
            <a:ext cx="1408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47" idx="0"/>
          </p:cNvCxnSpPr>
          <p:nvPr/>
        </p:nvCxnSpPr>
        <p:spPr bwMode="auto">
          <a:xfrm rot="16200000" flipH="1">
            <a:off x="10177285" y="1991022"/>
            <a:ext cx="1017844" cy="362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628" y="1889524"/>
            <a:ext cx="150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ソースコード変更検知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02" y="3512289"/>
            <a:ext cx="89417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</a:p>
          <a:p>
            <a:pPr algn="ctr" eaLnBrk="1" hangingPunct="1"/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呼び出し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it-Logo-2Color - Tech Inside Dreco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580434"/>
            <a:ext cx="730642" cy="3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Wikipe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2" y="3076246"/>
            <a:ext cx="403103" cy="4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-tool-suite-project-logo - The Technology Blog - By Abhishek Kothar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5" y="2937917"/>
            <a:ext cx="578165" cy="6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572" y="4435626"/>
            <a:ext cx="9403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ビルドログ</a:t>
            </a:r>
            <a:endParaRPr lang="en-US" altLang="ja-JP" sz="800" dirty="0" smtClean="0"/>
          </a:p>
          <a:p>
            <a:r>
              <a:rPr lang="ja-JP" altLang="en-US" sz="800" dirty="0"/>
              <a:t>出力</a:t>
            </a:r>
            <a:endParaRPr lang="en-US" altLang="en-US" sz="800" dirty="0"/>
          </a:p>
        </p:txBody>
      </p:sp>
      <p:pic>
        <p:nvPicPr>
          <p:cNvPr id="122" name="Graphic 19">
            <a:extLst>
              <a:ext uri="{FF2B5EF4-FFF2-40B4-BE49-F238E27FC236}">
                <a16:creationId xmlns:a16="http://schemas.microsoft.com/office/drawing/2014/main" xmlns="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65" y="6099096"/>
            <a:ext cx="441278" cy="4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xmlns="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41" y="6532753"/>
            <a:ext cx="96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440" y="1765586"/>
            <a:ext cx="921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-3 </a:t>
            </a:r>
          </a:p>
          <a:p>
            <a:pPr algn="ctr" eaLnBrk="1" hangingPunct="1"/>
            <a:r>
              <a:rPr lang="ja-JP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ビルド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3" y="1304286"/>
            <a:ext cx="590108" cy="5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22">
            <a:extLst>
              <a:ext uri="{FF2B5EF4-FFF2-40B4-BE49-F238E27FC236}">
                <a16:creationId xmlns:a16="http://schemas.microsoft.com/office/drawing/2014/main" xmlns="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934" y="1852438"/>
            <a:ext cx="97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0"/>
            <a:endCxn id="149" idx="3"/>
          </p:cNvCxnSpPr>
          <p:nvPr/>
        </p:nvCxnSpPr>
        <p:spPr bwMode="auto">
          <a:xfrm rot="16200000" flipV="1">
            <a:off x="8211708" y="856013"/>
            <a:ext cx="381268" cy="186792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30">
            <a:extLst>
              <a:ext uri="{FF2B5EF4-FFF2-40B4-BE49-F238E27FC236}">
                <a16:creationId xmlns:a16="http://schemas.microsoft.com/office/drawing/2014/main" xmlns="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604" y="1851357"/>
            <a:ext cx="117475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6">
            <a:extLst>
              <a:ext uri="{FF2B5EF4-FFF2-40B4-BE49-F238E27FC236}">
                <a16:creationId xmlns:a16="http://schemas.microsoft.com/office/drawing/2014/main" xmlns="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41" y="146593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73" y="1340097"/>
            <a:ext cx="68395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-4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8" idx="2"/>
            <a:endCxn id="49" idx="0"/>
          </p:cNvCxnSpPr>
          <p:nvPr/>
        </p:nvCxnSpPr>
        <p:spPr bwMode="auto">
          <a:xfrm rot="16200000" flipH="1">
            <a:off x="10329757" y="4433888"/>
            <a:ext cx="1157183" cy="23986"/>
          </a:xfrm>
          <a:prstGeom prst="bentConnector3">
            <a:avLst>
              <a:gd name="adj1" fmla="val 4715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419" y="4622950"/>
            <a:ext cx="89029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imageDetail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1" idx="0"/>
            <a:endCxn id="149" idx="1"/>
          </p:cNvCxnSpPr>
          <p:nvPr/>
        </p:nvCxnSpPr>
        <p:spPr bwMode="auto">
          <a:xfrm rot="5400000" flipH="1" flipV="1">
            <a:off x="5027215" y="1464034"/>
            <a:ext cx="1715752" cy="198636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2" idx="0"/>
            <a:endCxn id="150" idx="2"/>
          </p:cNvCxnSpPr>
          <p:nvPr/>
        </p:nvCxnSpPr>
        <p:spPr bwMode="auto">
          <a:xfrm rot="16200000" flipV="1">
            <a:off x="6701613" y="2786843"/>
            <a:ext cx="1031062" cy="855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四角形吹き出し 135"/>
          <p:cNvSpPr/>
          <p:nvPr/>
        </p:nvSpPr>
        <p:spPr>
          <a:xfrm>
            <a:off x="7860808" y="476250"/>
            <a:ext cx="1245092" cy="831515"/>
          </a:xfrm>
          <a:prstGeom prst="wedgeRectCallout">
            <a:avLst>
              <a:gd name="adj1" fmla="val -44545"/>
              <a:gd name="adj2" fmla="val 739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14" y="520004"/>
            <a:ext cx="823454" cy="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9">
            <a:extLst>
              <a:ext uri="{FF2B5EF4-FFF2-40B4-BE49-F238E27FC236}">
                <a16:creationId xmlns:a16="http://schemas.microsoft.com/office/drawing/2014/main" xmlns="" id="{FB53D42F-4169-BA49-B0F6-5143676C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94" y="874291"/>
            <a:ext cx="880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Corretto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7">
            <a:extLst>
              <a:ext uri="{FF2B5EF4-FFF2-40B4-BE49-F238E27FC236}">
                <a16:creationId xmlns:a16="http://schemas.microsoft.com/office/drawing/2014/main" xmlns="" id="{DC4BA52F-FDDF-8440-82B0-BA8CC624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 bwMode="auto">
          <a:xfrm>
            <a:off x="8046984" y="90572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4" descr="https://www.docker.com/sites/default/files/d8/styles/role_icon/public/2019-07/Docker-Logo-White-RGB_Moby.png?itok=VwIPWvAs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29" y="385477"/>
            <a:ext cx="346643" cy="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17" idx="3"/>
          </p:cNvCxnSpPr>
          <p:nvPr/>
        </p:nvCxnSpPr>
        <p:spPr bwMode="auto">
          <a:xfrm rot="10800000" flipV="1">
            <a:off x="7660773" y="3237241"/>
            <a:ext cx="2840679" cy="888452"/>
          </a:xfrm>
          <a:prstGeom prst="bentConnector3">
            <a:avLst>
              <a:gd name="adj1" fmla="val 5261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141657" y="3978939"/>
            <a:ext cx="303386" cy="3033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01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817" y="4264648"/>
            <a:ext cx="118283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ja-JP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imageDetail.json</a:t>
            </a:r>
            <a:endParaRPr lang="en-US" alt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ja-JP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appspec.yaml</a:t>
            </a:r>
            <a:endParaRPr lang="en-US" altLang="ja-JP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taskdef.json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4" y="3483887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1">
            <a:extLst>
              <a:ext uri="{FF2B5EF4-FFF2-40B4-BE49-F238E27FC236}">
                <a16:creationId xmlns:a16="http://schemas.microsoft.com/office/drawing/2014/main" xmlns="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99" y="6087637"/>
            <a:ext cx="453302" cy="4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12">
            <a:extLst>
              <a:ext uri="{FF2B5EF4-FFF2-40B4-BE49-F238E27FC236}">
                <a16:creationId xmlns:a16="http://schemas.microsoft.com/office/drawing/2014/main" xmlns="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438" y="65422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5" name="Picture 16" descr="ファイル:Google Chrome icon (September 2014).svg - Wikipedia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8" y="4567086"/>
            <a:ext cx="441579" cy="4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85" y="4998880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ブラウザ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340652" y="4188456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0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057" y="3754666"/>
            <a:ext cx="76212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ビルド時</a:t>
            </a:r>
            <a:endParaRPr lang="en-US" altLang="ja-JP" sz="800" dirty="0" smtClean="0"/>
          </a:p>
          <a:p>
            <a:r>
              <a:rPr lang="en-US" altLang="ja-JP" sz="800" dirty="0" err="1" smtClean="0"/>
              <a:t>CodeBuild</a:t>
            </a:r>
            <a:r>
              <a:rPr lang="ja-JP" altLang="en-US" sz="800" dirty="0" smtClean="0"/>
              <a:t>で出力し保存</a:t>
            </a:r>
            <a:endParaRPr lang="en-US" altLang="en-US" sz="800" dirty="0"/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667" y="3638690"/>
            <a:ext cx="1442182" cy="577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ja-JP" altLang="en-US" sz="1050" dirty="0" smtClean="0"/>
              <a:t>②</a:t>
            </a:r>
            <a:r>
              <a:rPr lang="en-US" altLang="ja-JP" sz="1050" dirty="0" smtClean="0"/>
              <a:t>-5</a:t>
            </a:r>
          </a:p>
          <a:p>
            <a:r>
              <a:rPr lang="ja-JP" altLang="en-US" sz="1050" dirty="0" smtClean="0"/>
              <a:t>アーティファクト</a:t>
            </a:r>
            <a:endParaRPr lang="en-US" altLang="ja-JP" sz="1050" dirty="0" smtClean="0"/>
          </a:p>
          <a:p>
            <a:r>
              <a:rPr lang="ja-JP" altLang="en-US" sz="1050" dirty="0" smtClean="0"/>
              <a:t>保存</a:t>
            </a:r>
            <a:endParaRPr lang="en-US" altLang="en-US" sz="1050" dirty="0"/>
          </a:p>
        </p:txBody>
      </p:sp>
      <p:pic>
        <p:nvPicPr>
          <p:cNvPr id="98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3" y="4214113"/>
            <a:ext cx="304746" cy="30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59" y="4191401"/>
            <a:ext cx="317589" cy="3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34" idx="3"/>
          </p:cNvCxnSpPr>
          <p:nvPr/>
        </p:nvCxnSpPr>
        <p:spPr bwMode="auto">
          <a:xfrm rot="10800000" flipV="1">
            <a:off x="4221538" y="4862013"/>
            <a:ext cx="493865" cy="358338"/>
          </a:xfrm>
          <a:prstGeom prst="bentConnector3">
            <a:avLst>
              <a:gd name="adj1" fmla="val 16496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5">
            <a:extLst>
              <a:ext uri="{FF2B5EF4-FFF2-40B4-BE49-F238E27FC236}">
                <a16:creationId xmlns:a16="http://schemas.microsoft.com/office/drawing/2014/main" xmlns="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53" y="3339356"/>
            <a:ext cx="289061" cy="28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102" idx="1"/>
          </p:cNvCxnSpPr>
          <p:nvPr/>
        </p:nvCxnSpPr>
        <p:spPr bwMode="auto">
          <a:xfrm rot="5400000" flipH="1" flipV="1">
            <a:off x="2405042" y="2464757"/>
            <a:ext cx="408481" cy="24467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34156" y="108478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Blue/Green</a:t>
            </a:r>
          </a:p>
          <a:p>
            <a:r>
              <a:rPr lang="ja-JP" altLang="en-US" sz="1200" dirty="0"/>
              <a:t>デプロイメント</a:t>
            </a:r>
            <a:r>
              <a:rPr kumimoji="1" lang="ja-JP" altLang="en-US" sz="1200" dirty="0" smtClean="0"/>
              <a:t>版</a:t>
            </a:r>
            <a:endParaRPr kumimoji="1" lang="ja-JP" altLang="en-US" sz="1200" dirty="0"/>
          </a:p>
        </p:txBody>
      </p:sp>
      <p:pic>
        <p:nvPicPr>
          <p:cNvPr id="10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927213" y="538751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10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4997" y="1027611"/>
            <a:ext cx="964157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appspec.yaml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0623" y="132639"/>
            <a:ext cx="863066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あらかじめソースコードと一緒に格納</a:t>
            </a:r>
            <a:endParaRPr lang="en-US" altLang="en-US" sz="800" dirty="0"/>
          </a:p>
        </p:txBody>
      </p:sp>
      <p:pic>
        <p:nvPicPr>
          <p:cNvPr id="112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960857" y="4218198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13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2713" y="4606906"/>
            <a:ext cx="890299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taskdef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411804" y="3978901"/>
            <a:ext cx="303386" cy="3033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5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681297" y="3972387"/>
            <a:ext cx="303386" cy="3033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25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5003" y="5323090"/>
            <a:ext cx="118283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ja-JP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imageDetail.json</a:t>
            </a:r>
            <a:endParaRPr lang="en-US" alt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ja-JP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lang="en-US" altLang="ja-JP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appspec.yaml</a:t>
            </a:r>
            <a:endParaRPr lang="en-US" altLang="ja-JP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taskdef.json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8511" y="5342971"/>
            <a:ext cx="145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26" idx="2"/>
          </p:cNvCxnSpPr>
          <p:nvPr/>
        </p:nvCxnSpPr>
        <p:spPr bwMode="auto">
          <a:xfrm rot="10800000" flipV="1">
            <a:off x="4879230" y="3248342"/>
            <a:ext cx="5639339" cy="1692724"/>
          </a:xfrm>
          <a:prstGeom prst="bentConnector4">
            <a:avLst>
              <a:gd name="adj1" fmla="val 26753"/>
              <a:gd name="adj2" fmla="val 11350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650209" y="5022850"/>
            <a:ext cx="303386" cy="3033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8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110569" y="5029402"/>
            <a:ext cx="303386" cy="3033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1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80716" y="5029364"/>
            <a:ext cx="303386" cy="3033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26" name="Graphic 8">
            <a:extLst>
              <a:ext uri="{FF2B5EF4-FFF2-40B4-BE49-F238E27FC236}">
                <a16:creationId xmlns:a16="http://schemas.microsoft.com/office/drawing/2014/main" xmlns="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96" y="1750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4">
            <a:extLst>
              <a:ext uri="{FF2B5EF4-FFF2-40B4-BE49-F238E27FC236}">
                <a16:creationId xmlns:a16="http://schemas.microsoft.com/office/drawing/2014/main" xmlns="" id="{EBD78DDC-6CA6-8B4C-8030-D09C702BCE2A}"/>
              </a:ext>
            </a:extLst>
          </p:cNvPr>
          <p:cNvSpPr/>
          <p:nvPr/>
        </p:nvSpPr>
        <p:spPr bwMode="auto">
          <a:xfrm>
            <a:off x="1919696" y="180974"/>
            <a:ext cx="9889490" cy="66287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8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880" y="3291881"/>
            <a:ext cx="1158453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-6</a:t>
            </a:r>
          </a:p>
          <a:p>
            <a:pPr algn="ctr" eaLnBrk="1" hangingPunct="1"/>
            <a:r>
              <a:rPr lang="ja-JP" altLang="en-US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</a:t>
            </a:r>
            <a:endParaRPr lang="en-US" altLang="ja-JP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105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※Blue/Green</a:t>
            </a:r>
          </a:p>
          <a:p>
            <a:pPr algn="ctr" eaLnBrk="1" hangingPunct="1"/>
            <a:r>
              <a:rPr lang="ja-JP" altLang="en-US" sz="105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デプロイメント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2" idx="2"/>
            <a:endCxn id="29" idx="0"/>
          </p:cNvCxnSpPr>
          <p:nvPr/>
        </p:nvCxnSpPr>
        <p:spPr bwMode="auto">
          <a:xfrm rot="16200000" flipH="1">
            <a:off x="8521419" y="3919588"/>
            <a:ext cx="1799551" cy="2145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0469" y="1763763"/>
            <a:ext cx="1668500" cy="55399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 smtClean="0"/>
              <a:t>取得</a:t>
            </a:r>
            <a:endParaRPr lang="en-US" altLang="ja-JP" sz="1000" dirty="0" smtClean="0"/>
          </a:p>
          <a:p>
            <a:r>
              <a:rPr lang="ja-JP" altLang="en-US" sz="1000" dirty="0" smtClean="0"/>
              <a:t>（</a:t>
            </a:r>
            <a:r>
              <a:rPr lang="en-US" altLang="ja-JP" sz="1000" dirty="0" smtClean="0"/>
              <a:t>NAT Gateway</a:t>
            </a:r>
            <a:r>
              <a:rPr lang="ja-JP" altLang="en-US" sz="1000" dirty="0" smtClean="0"/>
              <a:t>経由）</a:t>
            </a:r>
            <a:endParaRPr lang="en-US" altLang="ja-JP" sz="1000" dirty="0" smtClean="0"/>
          </a:p>
        </p:txBody>
      </p:sp>
      <p:sp>
        <p:nvSpPr>
          <p:cNvPr id="13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675" y="2463754"/>
            <a:ext cx="2253051" cy="553998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 smtClean="0"/>
              <a:t>取得</a:t>
            </a:r>
            <a:endParaRPr lang="en-US" altLang="ja-JP" sz="1000" dirty="0" smtClean="0"/>
          </a:p>
          <a:p>
            <a:r>
              <a:rPr lang="ja-JP" altLang="en-US" sz="1000" dirty="0" smtClean="0"/>
              <a:t>（</a:t>
            </a:r>
            <a:r>
              <a:rPr lang="en-US" altLang="ja-JP" sz="1000" dirty="0" smtClean="0"/>
              <a:t>NAT </a:t>
            </a:r>
            <a:r>
              <a:rPr lang="en-US" altLang="ja-JP" sz="1000" dirty="0"/>
              <a:t>Gateway</a:t>
            </a:r>
            <a:r>
              <a:rPr lang="ja-JP" altLang="en-US" sz="1000" dirty="0" smtClean="0"/>
              <a:t>経由）</a:t>
            </a:r>
            <a:endParaRPr lang="en-US" altLang="ja-JP" sz="1000" dirty="0" smtClean="0"/>
          </a:p>
        </p:txBody>
      </p:sp>
      <p:sp>
        <p:nvSpPr>
          <p:cNvPr id="10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736" y="3074555"/>
            <a:ext cx="19411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※SSH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で</a:t>
            </a:r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ログインして</a:t>
            </a:r>
            <a:endParaRPr lang="en-US" altLang="ja-JP" sz="10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へアクセス可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832" y="4148346"/>
            <a:ext cx="11729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画面からの処理要求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314</Words>
  <Application>Microsoft Office PowerPoint</Application>
  <PresentationFormat>ワイド画面</PresentationFormat>
  <Paragraphs>156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Amazon Ember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Masashi</dc:creator>
  <cp:lastModifiedBy>Yoshida Masashi</cp:lastModifiedBy>
  <cp:revision>67</cp:revision>
  <dcterms:created xsi:type="dcterms:W3CDTF">2021-06-19T07:01:00Z</dcterms:created>
  <dcterms:modified xsi:type="dcterms:W3CDTF">2022-04-23T01:39:45Z</dcterms:modified>
</cp:coreProperties>
</file>