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18" y="13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061567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699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852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57213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273981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06339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3277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237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29434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72183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97522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DC6FBE-EBE0-4EBD-9C98-5CBFBE1BCE03}" type="datetimeFigureOut">
              <a:rPr kumimoji="1" lang="ja-JP" altLang="en-US" smtClean="0"/>
              <a:t>2022/3/27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64807C-B4F9-4799-A289-897D32ED8663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4708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3.png"/><Relationship Id="rId3" Type="http://schemas.openxmlformats.org/officeDocument/2006/relationships/image" Target="../media/image2.png"/><Relationship Id="rId21" Type="http://schemas.openxmlformats.org/officeDocument/2006/relationships/image" Target="../media/image18.png"/><Relationship Id="rId34" Type="http://schemas.openxmlformats.org/officeDocument/2006/relationships/image" Target="../media/image29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2.png"/><Relationship Id="rId33" Type="http://schemas.openxmlformats.org/officeDocument/2006/relationships/image" Target="../media/image66.svg"/><Relationship Id="rId2" Type="http://schemas.openxmlformats.org/officeDocument/2006/relationships/image" Target="../media/image1.png"/><Relationship Id="rId16" Type="http://schemas.openxmlformats.org/officeDocument/2006/relationships/image" Target="../media/image15.png"/><Relationship Id="rId20" Type="http://schemas.openxmlformats.org/officeDocument/2006/relationships/image" Target="../media/image60.svg"/><Relationship Id="rId29" Type="http://schemas.openxmlformats.org/officeDocument/2006/relationships/image" Target="../media/image2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1.png"/><Relationship Id="rId32" Type="http://schemas.openxmlformats.org/officeDocument/2006/relationships/image" Target="../media/image28.png"/><Relationship Id="rId37" Type="http://schemas.openxmlformats.org/officeDocument/2006/relationships/image" Target="../media/image32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0.png"/><Relationship Id="rId28" Type="http://schemas.openxmlformats.org/officeDocument/2006/relationships/image" Target="../media/image25.png"/><Relationship Id="rId36" Type="http://schemas.openxmlformats.org/officeDocument/2006/relationships/image" Target="../media/image31.png"/><Relationship Id="rId10" Type="http://schemas.openxmlformats.org/officeDocument/2006/relationships/image" Target="../media/image9.png"/><Relationship Id="rId31" Type="http://schemas.openxmlformats.org/officeDocument/2006/relationships/image" Target="../media/image27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9.png"/><Relationship Id="rId27" Type="http://schemas.openxmlformats.org/officeDocument/2006/relationships/image" Target="../media/image24.png"/><Relationship Id="rId30" Type="http://schemas.openxmlformats.org/officeDocument/2006/relationships/image" Target="../media/image438.svg"/><Relationship Id="rId35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7">
            <a:extLst>
              <a:ext uri="{FF2B5EF4-FFF2-40B4-BE49-F238E27FC236}">
                <a16:creationId xmlns:a16="http://schemas.microsoft.com/office/drawing/2014/main" xmlns="" id="{F5AD8509-7566-E946-9E5A-5557E62A6A29}"/>
              </a:ext>
            </a:extLst>
          </p:cNvPr>
          <p:cNvSpPr/>
          <p:nvPr/>
        </p:nvSpPr>
        <p:spPr>
          <a:xfrm>
            <a:off x="5750747" y="2829169"/>
            <a:ext cx="2288467" cy="3006140"/>
          </a:xfrm>
          <a:prstGeom prst="rect">
            <a:avLst/>
          </a:prstGeom>
          <a:solidFill>
            <a:srgbClr val="007CBC">
              <a:alpha val="9804"/>
            </a:srgbClr>
          </a:solidFill>
          <a:ln w="12700" cap="flat" cmpd="sng" algn="ctr">
            <a:noFill/>
            <a:prstDash val="dash"/>
            <a:miter lim="800000"/>
          </a:ln>
          <a:effectLst/>
        </p:spPr>
        <p:txBody>
          <a:bodyPr lIns="338328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Private subnet</a:t>
            </a:r>
          </a:p>
        </p:txBody>
      </p:sp>
      <p:sp>
        <p:nvSpPr>
          <p:cNvPr id="27" name="Rectangle 32">
            <a:extLst>
              <a:ext uri="{FF2B5EF4-FFF2-40B4-BE49-F238E27FC236}">
                <a16:creationId xmlns:a16="http://schemas.microsoft.com/office/drawing/2014/main" xmlns="" id="{B1844CBB-737E-C049-891C-1F2168761D96}"/>
              </a:ext>
            </a:extLst>
          </p:cNvPr>
          <p:cNvSpPr/>
          <p:nvPr/>
        </p:nvSpPr>
        <p:spPr>
          <a:xfrm>
            <a:off x="3554788" y="2833616"/>
            <a:ext cx="1904325" cy="3001693"/>
          </a:xfrm>
          <a:prstGeom prst="rect">
            <a:avLst/>
          </a:prstGeom>
          <a:solidFill>
            <a:srgbClr val="1D8900">
              <a:alpha val="9804"/>
            </a:srgbClr>
          </a:solidFill>
          <a:ln w="12700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38328"/>
          <a:lstStyle/>
          <a:p>
            <a:pPr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>
                <a:solidFill>
                  <a:srgbClr val="1E89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Public subnet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xmlns="" id="{EBD78DDC-6CA6-8B4C-8030-D09C702BCE2A}"/>
              </a:ext>
            </a:extLst>
          </p:cNvPr>
          <p:cNvSpPr/>
          <p:nvPr/>
        </p:nvSpPr>
        <p:spPr bwMode="auto">
          <a:xfrm>
            <a:off x="1919696" y="180974"/>
            <a:ext cx="9889490" cy="6628778"/>
          </a:xfrm>
          <a:prstGeom prst="rect">
            <a:avLst/>
          </a:prstGeom>
          <a:noFill/>
          <a:ln w="12700" cap="flat" cmpd="sng" algn="ctr">
            <a:solidFill>
              <a:sysClr val="windowText" lastClr="0000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AWS </a:t>
            </a: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Cloud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7" name="Graphic 8">
            <a:extLst>
              <a:ext uri="{FF2B5EF4-FFF2-40B4-BE49-F238E27FC236}">
                <a16:creationId xmlns:a16="http://schemas.microsoft.com/office/drawing/2014/main" xmlns="" id="{546222F9-4B37-E847-81D0-112B1B2B35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9696" y="175038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Rectangle 3">
            <a:extLst>
              <a:ext uri="{FF2B5EF4-FFF2-40B4-BE49-F238E27FC236}">
                <a16:creationId xmlns:a16="http://schemas.microsoft.com/office/drawing/2014/main" xmlns="" id="{AE0DCB38-C38F-3E45-91A5-BC77EA90215A}"/>
              </a:ext>
            </a:extLst>
          </p:cNvPr>
          <p:cNvSpPr/>
          <p:nvPr/>
        </p:nvSpPr>
        <p:spPr bwMode="auto">
          <a:xfrm>
            <a:off x="2819877" y="2503417"/>
            <a:ext cx="5425417" cy="3458892"/>
          </a:xfrm>
          <a:prstGeom prst="rect">
            <a:avLst/>
          </a:prstGeom>
          <a:noFill/>
          <a:ln w="12700" cap="flat" cmpd="sng" algn="ctr">
            <a:solidFill>
              <a:srgbClr val="1E8900"/>
            </a:solidFill>
            <a:prstDash val="solid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>
                <a:ln w="0"/>
                <a:solidFill>
                  <a:srgbClr val="1E89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VPC</a:t>
            </a:r>
          </a:p>
        </p:txBody>
      </p:sp>
      <p:pic>
        <p:nvPicPr>
          <p:cNvPr id="11" name="Graphic 9">
            <a:extLst>
              <a:ext uri="{FF2B5EF4-FFF2-40B4-BE49-F238E27FC236}">
                <a16:creationId xmlns:a16="http://schemas.microsoft.com/office/drawing/2014/main" xmlns="" id="{8219DCE8-247C-1049-BE53-921770E893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9878" y="2503416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8">
            <a:extLst>
              <a:ext uri="{FF2B5EF4-FFF2-40B4-BE49-F238E27FC236}">
                <a16:creationId xmlns:a16="http://schemas.microsoft.com/office/drawing/2014/main" xmlns="" id="{03251CF1-A0FB-FA48-A582-2429B446E843}"/>
              </a:ext>
            </a:extLst>
          </p:cNvPr>
          <p:cNvSpPr/>
          <p:nvPr/>
        </p:nvSpPr>
        <p:spPr>
          <a:xfrm>
            <a:off x="2249895" y="567508"/>
            <a:ext cx="9210947" cy="5453837"/>
          </a:xfrm>
          <a:prstGeom prst="rect">
            <a:avLst/>
          </a:prstGeom>
          <a:noFill/>
          <a:ln w="12700" cap="flat" cmpd="sng" algn="ctr">
            <a:solidFill>
              <a:srgbClr val="5B9CD5"/>
            </a:solidFill>
            <a:prstDash val="sysDash"/>
            <a:miter lim="800000"/>
          </a:ln>
          <a:effectLst/>
        </p:spPr>
        <p:txBody>
          <a:bodyPr lIns="457200" tIns="91440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0" cap="none" spc="0" normalizeH="0" baseline="0" noProof="0" dirty="0" smtClean="0">
                <a:ln>
                  <a:noFill/>
                </a:ln>
                <a:solidFill>
                  <a:srgbClr val="5B9CD5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Tokyo Region</a:t>
            </a:r>
            <a:endParaRPr kumimoji="0" lang="en-US" sz="1200" b="0" i="0" u="none" strike="noStrike" kern="0" cap="none" spc="0" normalizeH="0" baseline="0" noProof="0" dirty="0">
              <a:ln>
                <a:noFill/>
              </a:ln>
              <a:solidFill>
                <a:srgbClr val="5B9CD5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5" name="Graphic 25">
            <a:extLst>
              <a:ext uri="{FF2B5EF4-FFF2-40B4-BE49-F238E27FC236}">
                <a16:creationId xmlns:a16="http://schemas.microsoft.com/office/drawing/2014/main" xmlns="" id="{CE186AD3-07FF-D742-892C-DBD6C999A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9896" y="567509"/>
            <a:ext cx="330200" cy="33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163" y="3740186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Graphic 18">
            <a:extLst>
              <a:ext uri="{FF2B5EF4-FFF2-40B4-BE49-F238E27FC236}">
                <a16:creationId xmlns:a16="http://schemas.microsoft.com/office/drawing/2014/main" xmlns="" id="{BF37C822-FC3E-9E4A-BB66-12AA7CB10A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98772" y="3744693"/>
            <a:ext cx="7620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Graphic 35">
            <a:extLst>
              <a:ext uri="{FF2B5EF4-FFF2-40B4-BE49-F238E27FC236}">
                <a16:creationId xmlns:a16="http://schemas.microsoft.com/office/drawing/2014/main" xmlns="" id="{6FC3D56A-1081-9B43-9B9C-251CDE8593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3153" y="2824722"/>
            <a:ext cx="27463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35399" y="4502186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26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47391" y="4479401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ECS</a:t>
            </a: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/</a:t>
            </a:r>
            <a:r>
              <a:rPr kumimoji="0" lang="en-US" altLang="en-US" sz="1200" dirty="0" err="1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Fargate</a:t>
            </a:r>
            <a:endParaRPr kumimoji="0" lang="en-US" altLang="en-US" sz="1200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8" name="Graphic 34">
            <a:extLst>
              <a:ext uri="{FF2B5EF4-FFF2-40B4-BE49-F238E27FC236}">
                <a16:creationId xmlns:a16="http://schemas.microsoft.com/office/drawing/2014/main" xmlns="" id="{41905C5A-FAE4-854F-8D41-4C3BCF9EA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68017" y="2829169"/>
            <a:ext cx="274638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Graphic 17">
            <a:extLst>
              <a:ext uri="{FF2B5EF4-FFF2-40B4-BE49-F238E27FC236}">
                <a16:creationId xmlns:a16="http://schemas.microsoft.com/office/drawing/2014/main" xmlns="" id="{443A8EDD-16C2-6848-83A6-4582C7B74B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17774" y="4926662"/>
            <a:ext cx="421436" cy="4214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" name="TextBox 9">
            <a:extLst>
              <a:ext uri="{FF2B5EF4-FFF2-40B4-BE49-F238E27FC236}">
                <a16:creationId xmlns:a16="http://schemas.microsoft.com/office/drawing/2014/main" xmlns="" id="{F9D6EE48-441C-334D-8184-61EA0808B9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35196" y="5350645"/>
            <a:ext cx="1459102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CloudWatch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31" name="TextBox 12">
            <a:extLst>
              <a:ext uri="{FF2B5EF4-FFF2-40B4-BE49-F238E27FC236}">
                <a16:creationId xmlns:a16="http://schemas.microsoft.com/office/drawing/2014/main" xmlns="" id="{2A41A9AD-85DE-E54B-99BA-B213E09A7B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7475" y="4329573"/>
            <a:ext cx="1031877" cy="430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Internet </a:t>
            </a:r>
            <a:endParaRPr lang="en-US" altLang="en-US" sz="11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gateway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2" name="Graphic 10">
            <a:extLst>
              <a:ext uri="{FF2B5EF4-FFF2-40B4-BE49-F238E27FC236}">
                <a16:creationId xmlns:a16="http://schemas.microsoft.com/office/drawing/2014/main" xmlns="" id="{9706C417-0A05-234F-806E-00A9C81666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23462" y="3896816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" name="TextBox 17">
            <a:extLst>
              <a:ext uri="{FF2B5EF4-FFF2-40B4-BE49-F238E27FC236}">
                <a16:creationId xmlns:a16="http://schemas.microsoft.com/office/drawing/2014/main" xmlns="" id="{904494F6-B2AD-884E-92AE-5BF2490D7ED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16724" y="5450538"/>
            <a:ext cx="1234766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NAT gateway</a:t>
            </a:r>
          </a:p>
        </p:txBody>
      </p:sp>
      <p:pic>
        <p:nvPicPr>
          <p:cNvPr id="34" name="Graphic 35">
            <a:extLst>
              <a:ext uri="{FF2B5EF4-FFF2-40B4-BE49-F238E27FC236}">
                <a16:creationId xmlns:a16="http://schemas.microsoft.com/office/drawing/2014/main" xmlns="" id="{A5BA7256-6A27-CE46-BA90-6D710A383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2980" y="4991751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5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73632" y="4308211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36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5097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Graphic 24">
            <a:extLst>
              <a:ext uri="{FF2B5EF4-FFF2-40B4-BE49-F238E27FC236}">
                <a16:creationId xmlns:a16="http://schemas.microsoft.com/office/drawing/2014/main" xmlns="" id="{084CA126-51B9-4342-B381-198CA72FE2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120" y="3886236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8" name="TextBox 25">
            <a:extLst>
              <a:ext uri="{FF2B5EF4-FFF2-40B4-BE49-F238E27FC236}">
                <a16:creationId xmlns:a16="http://schemas.microsoft.com/office/drawing/2014/main" xmlns="" id="{ECC319A7-ACB1-A443-B188-85E40AB1496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0495" y="433867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</a:t>
            </a:r>
          </a:p>
        </p:txBody>
      </p:sp>
      <p:pic>
        <p:nvPicPr>
          <p:cNvPr id="39" name="Graphic 12">
            <a:extLst>
              <a:ext uri="{FF2B5EF4-FFF2-40B4-BE49-F238E27FC236}">
                <a16:creationId xmlns:a16="http://schemas.microsoft.com/office/drawing/2014/main" xmlns="" id="{6126B0F3-5EE7-1D42-B391-C817DF3148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0961" y="3892368"/>
            <a:ext cx="469900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0" name="TextBox 29">
            <a:extLst>
              <a:ext uri="{FF2B5EF4-FFF2-40B4-BE49-F238E27FC236}">
                <a16:creationId xmlns:a16="http://schemas.microsoft.com/office/drawing/2014/main" xmlns="" id="{A0E61288-9BAF-3A4C-B4BA-A8CAADFC4D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47455" y="4276404"/>
            <a:ext cx="10731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1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Internet</a:t>
            </a:r>
          </a:p>
        </p:txBody>
      </p:sp>
      <p:pic>
        <p:nvPicPr>
          <p:cNvPr id="41" name="Graphic 19">
            <a:extLst>
              <a:ext uri="{FF2B5EF4-FFF2-40B4-BE49-F238E27FC236}">
                <a16:creationId xmlns:a16="http://schemas.microsoft.com/office/drawing/2014/main" xmlns="" id="{70ABF1B1-099A-1647-8323-287578B71D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3569" y="1980608"/>
            <a:ext cx="685465" cy="6854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Box 11">
            <a:extLst>
              <a:ext uri="{FF2B5EF4-FFF2-40B4-BE49-F238E27FC236}">
                <a16:creationId xmlns:a16="http://schemas.microsoft.com/office/drawing/2014/main" xmlns="" id="{2D786D87-1521-184E-9326-F6C64F5380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815276" y="2665446"/>
            <a:ext cx="997239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CodeBuild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43" name="TextBox 19">
            <a:extLst>
              <a:ext uri="{FF2B5EF4-FFF2-40B4-BE49-F238E27FC236}">
                <a16:creationId xmlns:a16="http://schemas.microsoft.com/office/drawing/2014/main" xmlns="" id="{C28F50B0-3CC5-6149-A90E-790D5475BE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48000" y="4305476"/>
            <a:ext cx="1339850" cy="261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ja-JP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ALB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4" name="Graphic 8">
            <a:extLst>
              <a:ext uri="{FF2B5EF4-FFF2-40B4-BE49-F238E27FC236}">
                <a16:creationId xmlns:a16="http://schemas.microsoft.com/office/drawing/2014/main" xmlns="" id="{11AB9C77-EA26-5445-B85A-8D1CDE2A9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79740" y="389548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5" name="Graphic 21">
            <a:extLst>
              <a:ext uri="{FF2B5EF4-FFF2-40B4-BE49-F238E27FC236}">
                <a16:creationId xmlns:a16="http://schemas.microsoft.com/office/drawing/2014/main" xmlns="" id="{6E1A5583-0529-5D46-98E2-982352EFA6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23663" y="655769"/>
            <a:ext cx="639382" cy="639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6" name="TextBox 12">
            <a:extLst>
              <a:ext uri="{FF2B5EF4-FFF2-40B4-BE49-F238E27FC236}">
                <a16:creationId xmlns:a16="http://schemas.microsoft.com/office/drawing/2014/main" xmlns="" id="{A801835D-3016-AF40-826C-2A3F2B89B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805503" y="1245405"/>
            <a:ext cx="12525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CodeCommit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7" name="Graphic 6">
            <a:extLst>
              <a:ext uri="{FF2B5EF4-FFF2-40B4-BE49-F238E27FC236}">
                <a16:creationId xmlns:a16="http://schemas.microsoft.com/office/drawing/2014/main" xmlns="" id="{6DAD654E-E119-A544-A306-B72A8B1EEB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39" y="2681106"/>
            <a:ext cx="755860" cy="7558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8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192186" y="3405625"/>
            <a:ext cx="140833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endParaRPr lang="en-US" altLang="en-US" sz="12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CodePipeline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49" name="Graphic 8">
            <a:extLst>
              <a:ext uri="{FF2B5EF4-FFF2-40B4-BE49-F238E27FC236}">
                <a16:creationId xmlns:a16="http://schemas.microsoft.com/office/drawing/2014/main" xmlns="" id="{0D4A9B47-8231-EF4D-B9AB-A3D9E4B81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07637" y="5024473"/>
            <a:ext cx="425407" cy="42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TextBox 9">
            <a:extLst>
              <a:ext uri="{FF2B5EF4-FFF2-40B4-BE49-F238E27FC236}">
                <a16:creationId xmlns:a16="http://schemas.microsoft.com/office/drawing/2014/main" xmlns="" id="{5B6C5DC4-5A01-E14D-BEE5-909FCF8B05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6601" y="5430443"/>
            <a:ext cx="1257277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S3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5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7" idx="3"/>
            <a:endCxn id="39" idx="1"/>
          </p:cNvCxnSpPr>
          <p:nvPr/>
        </p:nvCxnSpPr>
        <p:spPr bwMode="auto">
          <a:xfrm>
            <a:off x="912020" y="4121186"/>
            <a:ext cx="238941" cy="6132"/>
          </a:xfrm>
          <a:prstGeom prst="straightConnector1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0"/>
            <a:endCxn id="45" idx="1"/>
          </p:cNvCxnSpPr>
          <p:nvPr/>
        </p:nvCxnSpPr>
        <p:spPr bwMode="auto">
          <a:xfrm rot="5400000" flipH="1" flipV="1">
            <a:off x="4296333" y="-1934962"/>
            <a:ext cx="2916908" cy="8737752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9" idx="3"/>
            <a:endCxn id="32" idx="1"/>
          </p:cNvCxnSpPr>
          <p:nvPr/>
        </p:nvCxnSpPr>
        <p:spPr bwMode="auto">
          <a:xfrm flipV="1">
            <a:off x="1620861" y="4125416"/>
            <a:ext cx="1302601" cy="1902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3" name="Graphic 22">
            <a:extLst>
              <a:ext uri="{FF2B5EF4-FFF2-40B4-BE49-F238E27FC236}">
                <a16:creationId xmlns:a16="http://schemas.microsoft.com/office/drawing/2014/main" xmlns="" id="{8ABF4DC3-21DD-F148-976A-E2C78367A3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xmlns="" r:embed="rId20"/>
              </a:ext>
            </a:extLst>
          </a:blip>
          <a:srcRect/>
          <a:stretch/>
        </p:blipFill>
        <p:spPr bwMode="auto">
          <a:xfrm>
            <a:off x="101351" y="4009513"/>
            <a:ext cx="365025" cy="365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2" idx="3"/>
            <a:endCxn id="44" idx="1"/>
          </p:cNvCxnSpPr>
          <p:nvPr/>
        </p:nvCxnSpPr>
        <p:spPr bwMode="auto">
          <a:xfrm flipV="1">
            <a:off x="3380662" y="4124080"/>
            <a:ext cx="399078" cy="133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4" idx="3"/>
            <a:endCxn id="16" idx="1"/>
          </p:cNvCxnSpPr>
          <p:nvPr/>
        </p:nvCxnSpPr>
        <p:spPr bwMode="auto">
          <a:xfrm flipV="1">
            <a:off x="4236940" y="4121186"/>
            <a:ext cx="255223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16" idx="3"/>
            <a:endCxn id="36" idx="1"/>
          </p:cNvCxnSpPr>
          <p:nvPr/>
        </p:nvCxnSpPr>
        <p:spPr bwMode="auto">
          <a:xfrm>
            <a:off x="5254163" y="4121186"/>
            <a:ext cx="960934" cy="289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6" idx="3"/>
            <a:endCxn id="17" idx="1"/>
          </p:cNvCxnSpPr>
          <p:nvPr/>
        </p:nvCxnSpPr>
        <p:spPr bwMode="auto">
          <a:xfrm>
            <a:off x="6672297" y="4124080"/>
            <a:ext cx="226475" cy="1613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60071" y="3315092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 For Frontend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82" name="TextBox 24">
            <a:extLst>
              <a:ext uri="{FF2B5EF4-FFF2-40B4-BE49-F238E27FC236}">
                <a16:creationId xmlns:a16="http://schemas.microsoft.com/office/drawing/2014/main" xmlns="" id="{92360CF8-FE05-D047-8299-36B10F8741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8096" y="3345165"/>
            <a:ext cx="1463675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Backend</a:t>
            </a:r>
            <a:r>
              <a:rPr kumimoji="0" lang="ja-JP" altLang="en-US" sz="1200" b="1" dirty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</a:t>
            </a:r>
            <a:endParaRPr kumimoji="0" lang="en-US" altLang="ja-JP" sz="1200" b="1" dirty="0" smtClean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kumimoji="0" lang="en-US" altLang="ja-JP" sz="1200" b="1" dirty="0" smtClean="0">
                <a:solidFill>
                  <a:prstClr val="black"/>
                </a:solidFill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</a:t>
            </a:r>
            <a:endParaRPr kumimoji="0" lang="en-US" altLang="en-US" sz="1200" b="1" dirty="0">
              <a:solidFill>
                <a:prstClr val="black"/>
              </a:solidFill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8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25" idx="2"/>
            <a:endCxn id="34" idx="3"/>
          </p:cNvCxnSpPr>
          <p:nvPr/>
        </p:nvCxnSpPr>
        <p:spPr bwMode="auto">
          <a:xfrm rot="5400000">
            <a:off x="5890459" y="3843573"/>
            <a:ext cx="256500" cy="2497057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34" idx="1"/>
            <a:endCxn id="31" idx="2"/>
          </p:cNvCxnSpPr>
          <p:nvPr/>
        </p:nvCxnSpPr>
        <p:spPr bwMode="auto">
          <a:xfrm rot="10800000">
            <a:off x="3183414" y="4760461"/>
            <a:ext cx="1129566" cy="459891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7" idx="1"/>
            <a:endCxn id="41" idx="3"/>
          </p:cNvCxnSpPr>
          <p:nvPr/>
        </p:nvCxnSpPr>
        <p:spPr bwMode="auto">
          <a:xfrm rot="10800000">
            <a:off x="9679035" y="2323342"/>
            <a:ext cx="810405" cy="735695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2" name="Graphic 24">
            <a:extLst>
              <a:ext uri="{FF2B5EF4-FFF2-40B4-BE49-F238E27FC236}">
                <a16:creationId xmlns:a16="http://schemas.microsoft.com/office/drawing/2014/main" xmlns="" id="{5818E8A0-C744-7E48-9CBF-844F831E85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98479" y="1336405"/>
            <a:ext cx="604010" cy="604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9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75379" y="671861"/>
            <a:ext cx="1408337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en-US" altLang="en-US" sz="12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git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 push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9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47" idx="0"/>
          </p:cNvCxnSpPr>
          <p:nvPr/>
        </p:nvCxnSpPr>
        <p:spPr bwMode="auto">
          <a:xfrm rot="16200000" flipH="1">
            <a:off x="10177285" y="1991022"/>
            <a:ext cx="1017844" cy="362324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82628" y="1889524"/>
            <a:ext cx="150601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ソースコード変更検知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9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63441" y="3649448"/>
            <a:ext cx="1172945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-1 </a:t>
            </a:r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画面からの処理要求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7802" y="3512289"/>
            <a:ext cx="894171" cy="64633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①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-2 </a:t>
            </a:r>
          </a:p>
          <a:p>
            <a:pPr algn="ctr" eaLnBrk="1" hangingPunct="1"/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REST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API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呼び出し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Git-Logo-2Color - Tech Inside Drecom"/>
          <p:cNvPicPr>
            <a:picLocks noChangeAspect="1" noChangeArrowheads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828" y="2580434"/>
            <a:ext cx="730642" cy="3051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Visual Studio Code - Wikipedia"/>
          <p:cNvPicPr>
            <a:picLocks noChangeAspect="1" noChangeArrowheads="1"/>
          </p:cNvPicPr>
          <p:nvPr/>
        </p:nvPicPr>
        <p:blipFill>
          <a:blip r:embed="rId2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342" y="3076246"/>
            <a:ext cx="403103" cy="4715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spring-tool-suite-project-logo - The Technology Blog - By Abhishek Kothari"/>
          <p:cNvPicPr>
            <a:picLocks noChangeAspect="1" noChangeArrowheads="1"/>
          </p:cNvPicPr>
          <p:nvPr/>
        </p:nvPicPr>
        <p:blipFill>
          <a:blip r:embed="rId2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305" y="2937917"/>
            <a:ext cx="578165" cy="640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994572" y="4435626"/>
            <a:ext cx="940350" cy="338554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ビルドログ</a:t>
            </a:r>
            <a:endParaRPr lang="en-US" altLang="ja-JP" sz="800" dirty="0" smtClean="0"/>
          </a:p>
          <a:p>
            <a:r>
              <a:rPr lang="ja-JP" altLang="en-US" sz="800" dirty="0"/>
              <a:t>出力</a:t>
            </a:r>
            <a:endParaRPr lang="en-US" altLang="en-US" sz="800" dirty="0"/>
          </a:p>
        </p:txBody>
      </p:sp>
      <p:pic>
        <p:nvPicPr>
          <p:cNvPr id="122" name="Graphic 19">
            <a:extLst>
              <a:ext uri="{FF2B5EF4-FFF2-40B4-BE49-F238E27FC236}">
                <a16:creationId xmlns:a16="http://schemas.microsoft.com/office/drawing/2014/main" xmlns="" id="{ED9F78BE-213C-3D47-A534-0B86E72111B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3565" y="6099096"/>
            <a:ext cx="441278" cy="441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3" name="TextBox 12">
            <a:extLst>
              <a:ext uri="{FF2B5EF4-FFF2-40B4-BE49-F238E27FC236}">
                <a16:creationId xmlns:a16="http://schemas.microsoft.com/office/drawing/2014/main" xmlns="" id="{E6D95FBB-6754-2D45-B10F-73837D3E14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121041" y="6532753"/>
            <a:ext cx="966325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</a:t>
            </a:r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IAM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sp>
        <p:nvSpPr>
          <p:cNvPr id="12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09440" y="1765586"/>
            <a:ext cx="921951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-3 </a:t>
            </a:r>
          </a:p>
          <a:p>
            <a:pPr algn="ctr" eaLnBrk="1" hangingPunct="1"/>
            <a:r>
              <a:rPr lang="ja-JP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ビルド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49" name="Graphic 20">
            <a:extLst>
              <a:ext uri="{FF2B5EF4-FFF2-40B4-BE49-F238E27FC236}">
                <a16:creationId xmlns:a16="http://schemas.microsoft.com/office/drawing/2014/main" xmlns="" id="{551ECD4A-64DB-5341-8602-528EB59918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273" y="1304286"/>
            <a:ext cx="590108" cy="5901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0" name="TextBox 22">
            <a:extLst>
              <a:ext uri="{FF2B5EF4-FFF2-40B4-BE49-F238E27FC236}">
                <a16:creationId xmlns:a16="http://schemas.microsoft.com/office/drawing/2014/main" xmlns="" id="{6F6B2AFB-79A6-2645-A53D-76566242E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87934" y="1852438"/>
            <a:ext cx="972838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ECR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5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1" idx="0"/>
            <a:endCxn id="149" idx="3"/>
          </p:cNvCxnSpPr>
          <p:nvPr/>
        </p:nvCxnSpPr>
        <p:spPr bwMode="auto">
          <a:xfrm rot="16200000" flipV="1">
            <a:off x="8211708" y="856013"/>
            <a:ext cx="381268" cy="1867921"/>
          </a:xfrm>
          <a:prstGeom prst="bentConnector2">
            <a:avLst/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3" name="TextBox 30">
            <a:extLst>
              <a:ext uri="{FF2B5EF4-FFF2-40B4-BE49-F238E27FC236}">
                <a16:creationId xmlns:a16="http://schemas.microsoft.com/office/drawing/2014/main" xmlns="" id="{63DB0BFD-BAD9-C841-B0AD-52D75337B93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8604" y="1851357"/>
            <a:ext cx="1174750" cy="430887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1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Image</a:t>
            </a:r>
            <a:endParaRPr lang="en-US" altLang="en-US" sz="11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64" name="Graphic 6">
            <a:extLst>
              <a:ext uri="{FF2B5EF4-FFF2-40B4-BE49-F238E27FC236}">
                <a16:creationId xmlns:a16="http://schemas.microsoft.com/office/drawing/2014/main" xmlns="" id="{3E74B7FD-4146-8A41-B5E7-1F52FB5375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7841" y="1465932"/>
            <a:ext cx="457200" cy="4572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165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7573" y="1340097"/>
            <a:ext cx="683957" cy="64633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-4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Docker</a:t>
            </a:r>
          </a:p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push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cxnSp>
        <p:nvCxnSpPr>
          <p:cNvPr id="166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8" idx="2"/>
            <a:endCxn id="49" idx="0"/>
          </p:cNvCxnSpPr>
          <p:nvPr/>
        </p:nvCxnSpPr>
        <p:spPr bwMode="auto">
          <a:xfrm rot="16200000" flipH="1">
            <a:off x="10329757" y="4433888"/>
            <a:ext cx="1157183" cy="2398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46962" y="4637349"/>
            <a:ext cx="1384404" cy="246221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imagedefintions.json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174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1" idx="0"/>
            <a:endCxn id="149" idx="1"/>
          </p:cNvCxnSpPr>
          <p:nvPr/>
        </p:nvCxnSpPr>
        <p:spPr bwMode="auto">
          <a:xfrm rot="5400000" flipH="1" flipV="1">
            <a:off x="5027215" y="1464034"/>
            <a:ext cx="1715752" cy="1986364"/>
          </a:xfrm>
          <a:prstGeom prst="bentConnector2">
            <a:avLst/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82" idx="0"/>
            <a:endCxn id="150" idx="2"/>
          </p:cNvCxnSpPr>
          <p:nvPr/>
        </p:nvCxnSpPr>
        <p:spPr bwMode="auto">
          <a:xfrm rot="16200000" flipV="1">
            <a:off x="6701613" y="2786843"/>
            <a:ext cx="1031062" cy="85581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68600" y="1792942"/>
            <a:ext cx="1052772" cy="40011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81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86276" y="2543247"/>
            <a:ext cx="988516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1000" dirty="0" smtClean="0"/>
              <a:t>※Docker</a:t>
            </a:r>
          </a:p>
          <a:p>
            <a:r>
              <a:rPr lang="ja-JP" altLang="en-US" sz="1000" dirty="0" smtClean="0"/>
              <a:t>イメージ</a:t>
            </a:r>
            <a:r>
              <a:rPr lang="ja-JP" altLang="en-US" sz="1000" dirty="0"/>
              <a:t>取得</a:t>
            </a:r>
            <a:endParaRPr lang="en-US" altLang="ja-JP" sz="1000" dirty="0" smtClean="0"/>
          </a:p>
        </p:txBody>
      </p:sp>
      <p:sp>
        <p:nvSpPr>
          <p:cNvPr id="136" name="四角形吹き出し 135"/>
          <p:cNvSpPr/>
          <p:nvPr/>
        </p:nvSpPr>
        <p:spPr>
          <a:xfrm>
            <a:off x="7860808" y="476250"/>
            <a:ext cx="1245092" cy="831515"/>
          </a:xfrm>
          <a:prstGeom prst="wedgeRectCallout">
            <a:avLst>
              <a:gd name="adj1" fmla="val -44545"/>
              <a:gd name="adj2" fmla="val 73904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026" name="Picture 2" descr="Spring Bootとは？ | 株式会社リーディングソフト"/>
          <p:cNvPicPr>
            <a:picLocks noChangeAspect="1" noChangeArrowheads="1"/>
          </p:cNvPicPr>
          <p:nvPr/>
        </p:nvPicPr>
        <p:blipFill>
          <a:blip r:embed="rId2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9214" y="520004"/>
            <a:ext cx="823454" cy="432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3" name="TextBox 9">
            <a:extLst>
              <a:ext uri="{FF2B5EF4-FFF2-40B4-BE49-F238E27FC236}">
                <a16:creationId xmlns:a16="http://schemas.microsoft.com/office/drawing/2014/main" xmlns="" id="{FB53D42F-4169-BA49-B0F6-5143676C1A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45294" y="874291"/>
            <a:ext cx="88029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9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Amazon </a:t>
            </a:r>
            <a:endParaRPr lang="en-US" altLang="en-US" sz="900" dirty="0" smtClean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900" dirty="0" err="1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Corretto</a:t>
            </a:r>
            <a:endParaRPr lang="en-US" altLang="en-US" sz="9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84" name="Graphic 7">
            <a:extLst>
              <a:ext uri="{FF2B5EF4-FFF2-40B4-BE49-F238E27FC236}">
                <a16:creationId xmlns:a16="http://schemas.microsoft.com/office/drawing/2014/main" xmlns="" id="{DC4BA52F-FDDF-8440-82B0-BA8CC624CB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96DAC541-7B7A-43D3-8B79-37D633B846F1}">
                <asvg:svgBlip xmlns:asvg="http://schemas.microsoft.com/office/drawing/2016/SVG/main" xmlns="" r:embed="rId30"/>
              </a:ext>
            </a:extLst>
          </a:blip>
          <a:srcRect/>
          <a:stretch/>
        </p:blipFill>
        <p:spPr bwMode="auto">
          <a:xfrm>
            <a:off x="8046984" y="905729"/>
            <a:ext cx="334962" cy="334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8" name="Picture 14" descr="https://www.docker.com/sites/default/files/d8/styles/role_icon/public/2019-07/Docker-Logo-White-RGB_Moby.png?itok=VwIPWvAs"/>
          <p:cNvPicPr>
            <a:picLocks noChangeAspect="1" noChangeArrowheads="1"/>
          </p:cNvPicPr>
          <p:nvPr/>
        </p:nvPicPr>
        <p:blipFill>
          <a:blip r:embed="rId3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91129" y="385477"/>
            <a:ext cx="346643" cy="253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17" idx="3"/>
          </p:cNvCxnSpPr>
          <p:nvPr/>
        </p:nvCxnSpPr>
        <p:spPr bwMode="auto">
          <a:xfrm rot="10800000" flipV="1">
            <a:off x="7660773" y="3237241"/>
            <a:ext cx="2840679" cy="888452"/>
          </a:xfrm>
          <a:prstGeom prst="bentConnector3">
            <a:avLst>
              <a:gd name="adj1" fmla="val 52610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endCxn id="26" idx="2"/>
          </p:cNvCxnSpPr>
          <p:nvPr/>
        </p:nvCxnSpPr>
        <p:spPr bwMode="auto">
          <a:xfrm rot="10800000" flipV="1">
            <a:off x="4879230" y="3248342"/>
            <a:ext cx="5639339" cy="1692724"/>
          </a:xfrm>
          <a:prstGeom prst="bentConnector4">
            <a:avLst>
              <a:gd name="adj1" fmla="val 26753"/>
              <a:gd name="adj2" fmla="val 113505"/>
            </a:avLst>
          </a:prstGeom>
          <a:ln w="12700">
            <a:solidFill>
              <a:srgbClr val="545B64"/>
            </a:solidFill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25787" y="3358052"/>
            <a:ext cx="948126" cy="461665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②</a:t>
            </a:r>
            <a:r>
              <a:rPr lang="en-US" altLang="ja-JP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-6</a:t>
            </a:r>
          </a:p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デプロイ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99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44659" y="393184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pic>
        <p:nvPicPr>
          <p:cNvPr id="200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8321885" y="4763930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sp>
        <p:nvSpPr>
          <p:cNvPr id="201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5185" y="4383582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2" name="TextBox 33">
            <a:extLst>
              <a:ext uri="{FF2B5EF4-FFF2-40B4-BE49-F238E27FC236}">
                <a16:creationId xmlns:a16="http://schemas.microsoft.com/office/drawing/2014/main" xmlns="" id="{60070BB5-136F-FE47-8527-CA42E49659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54006" y="5194054"/>
            <a:ext cx="1237214" cy="400110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imagedefintions</a:t>
            </a:r>
            <a:endParaRPr lang="en-US" altLang="en-US" sz="1000" dirty="0" smtClean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 eaLnBrk="1" hangingPunct="1"/>
            <a:r>
              <a:rPr lang="en-US" altLang="en-US" sz="1000" dirty="0" smtClean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r>
              <a:rPr lang="en-US" altLang="en-US" sz="1000" dirty="0" err="1" smtClean="0">
                <a:latin typeface="Arial" panose="020B0604020202020204" pitchFamily="34" charset="0"/>
                <a:cs typeface="Arial" panose="020B0604020202020204" pitchFamily="34" charset="0"/>
              </a:rPr>
              <a:t>json</a:t>
            </a:r>
            <a:endParaRPr lang="en-US" altLang="en-US" sz="1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3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084" y="3483887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IDE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205" name="Graphic 21">
            <a:extLst>
              <a:ext uri="{FF2B5EF4-FFF2-40B4-BE49-F238E27FC236}">
                <a16:creationId xmlns:a16="http://schemas.microsoft.com/office/drawing/2014/main" xmlns="" id="{B45903B4-7E49-3249-ACFD-E2CF246CA3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95699" y="6087637"/>
            <a:ext cx="453302" cy="453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6" name="TextBox 12">
            <a:extLst>
              <a:ext uri="{FF2B5EF4-FFF2-40B4-BE49-F238E27FC236}">
                <a16:creationId xmlns:a16="http://schemas.microsoft.com/office/drawing/2014/main" xmlns="" id="{471A2A30-254D-C545-BF6F-F947BDB896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714438" y="6542241"/>
            <a:ext cx="2279650" cy="276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en-US" altLang="en-US" sz="1200" dirty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AWS CloudFormation</a:t>
            </a:r>
          </a:p>
        </p:txBody>
      </p:sp>
      <p:pic>
        <p:nvPicPr>
          <p:cNvPr id="155" name="Picture 16" descr="ファイル:Google Chrome icon (September 2014).svg - Wikipedia"/>
          <p:cNvPicPr>
            <a:picLocks noChangeAspect="1" noChangeArrowheads="1"/>
          </p:cNvPicPr>
          <p:nvPr/>
        </p:nvPicPr>
        <p:blipFill>
          <a:blip r:embed="rId3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0408" y="4567086"/>
            <a:ext cx="441579" cy="4415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9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7785" y="4998880"/>
            <a:ext cx="1172945" cy="276999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/>
            <a:r>
              <a:rPr lang="ja-JP" altLang="en-US" sz="1200" dirty="0" smtClean="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rPr>
              <a:t>ブラウザ</a:t>
            </a:r>
            <a:endParaRPr lang="en-US" altLang="en-US" sz="1200" dirty="0">
              <a:latin typeface="Arial" panose="020B0604020202020204" pitchFamily="34" charset="0"/>
              <a:ea typeface="Amazon Ember" panose="020B0603020204020204" pitchFamily="34" charset="0"/>
              <a:cs typeface="Arial" panose="020B0604020202020204" pitchFamily="34" charset="0"/>
            </a:endParaRPr>
          </a:p>
        </p:txBody>
      </p:sp>
      <p:pic>
        <p:nvPicPr>
          <p:cNvPr id="152" name="Graphic 16">
            <a:extLst>
              <a:ext uri="{FF2B5EF4-FFF2-40B4-BE49-F238E27FC236}">
                <a16:creationId xmlns:a16="http://schemas.microsoft.com/office/drawing/2014/main" xmlns="" id="{4FFDBFBD-0B6C-134E-81A3-AA30E08D9F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96DAC541-7B7A-43D3-8B79-37D633B846F1}">
                <asvg:svgBlip xmlns:asvg="http://schemas.microsoft.com/office/drawing/2016/SVG/main" xmlns="" r:embed="rId33"/>
              </a:ext>
            </a:extLst>
          </a:blip>
          <a:srcRect/>
          <a:stretch/>
        </p:blipFill>
        <p:spPr bwMode="auto">
          <a:xfrm>
            <a:off x="10639049" y="4197059"/>
            <a:ext cx="469900" cy="469900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</p:pic>
      <p:cxnSp>
        <p:nvCxnSpPr>
          <p:cNvPr id="117" name="Straight Arrow Connector 7">
            <a:extLst>
              <a:ext uri="{FF2B5EF4-FFF2-40B4-BE49-F238E27FC236}">
                <a16:creationId xmlns:a16="http://schemas.microsoft.com/office/drawing/2014/main" xmlns="" id="{BE8B935A-C79A-474F-B360-31F0544C304F}"/>
              </a:ext>
            </a:extLst>
          </p:cNvPr>
          <p:cNvCxnSpPr>
            <a:stCxn id="42" idx="2"/>
            <a:endCxn id="29" idx="0"/>
          </p:cNvCxnSpPr>
          <p:nvPr/>
        </p:nvCxnSpPr>
        <p:spPr bwMode="auto">
          <a:xfrm rot="16200000" flipH="1">
            <a:off x="8521419" y="3919588"/>
            <a:ext cx="1799551" cy="214596"/>
          </a:xfrm>
          <a:prstGeom prst="bentConnector3">
            <a:avLst>
              <a:gd name="adj1" fmla="val 50000"/>
            </a:avLst>
          </a:prstGeom>
          <a:ln w="12700">
            <a:solidFill>
              <a:srgbClr val="545B64"/>
            </a:solidFill>
            <a:prstDash val="dash"/>
            <a:headEnd type="none" w="med" len="sm"/>
            <a:tailEnd type="arrow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973429" y="3842936"/>
            <a:ext cx="762127" cy="461665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en-US" altLang="ja-JP" sz="800" dirty="0" smtClean="0"/>
              <a:t>※</a:t>
            </a:r>
            <a:r>
              <a:rPr lang="ja-JP" altLang="en-US" sz="800" dirty="0" smtClean="0"/>
              <a:t>ビルド時</a:t>
            </a:r>
            <a:endParaRPr lang="en-US" altLang="ja-JP" sz="800" dirty="0" smtClean="0"/>
          </a:p>
          <a:p>
            <a:r>
              <a:rPr lang="en-US" altLang="ja-JP" sz="800" dirty="0" err="1" smtClean="0"/>
              <a:t>CodeBuild</a:t>
            </a:r>
            <a:r>
              <a:rPr lang="ja-JP" altLang="en-US" sz="800" dirty="0" smtClean="0"/>
              <a:t>で出力し保存</a:t>
            </a:r>
            <a:endParaRPr lang="en-US" altLang="en-US" sz="800" dirty="0"/>
          </a:p>
        </p:txBody>
      </p:sp>
      <p:sp>
        <p:nvSpPr>
          <p:cNvPr id="116" name="TextBox 9">
            <a:extLst>
              <a:ext uri="{FF2B5EF4-FFF2-40B4-BE49-F238E27FC236}">
                <a16:creationId xmlns:a16="http://schemas.microsoft.com/office/drawing/2014/main" xmlns="" id="{E887444F-3FEC-A145-98AF-5C8B08A0C5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587323" y="3822444"/>
            <a:ext cx="1442182" cy="577081"/>
          </a:xfrm>
          <a:prstGeom prst="rect">
            <a:avLst/>
          </a:prstGeom>
          <a:noFill/>
          <a:ln>
            <a:noFill/>
          </a:ln>
          <a:extLst/>
        </p:spPr>
        <p:txBody>
          <a:bodyPr wrap="square">
            <a:spAutoFit/>
          </a:bodyPr>
          <a:lstStyle>
            <a:defPPr>
              <a:defRPr lang="ja-JP"/>
            </a:defPPr>
            <a:lvl1pPr algn="ctr">
              <a:defRPr sz="1200">
                <a:latin typeface="Arial" panose="020B0604020202020204" pitchFamily="34" charset="0"/>
                <a:ea typeface="Amazon Ember" panose="020B0603020204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latin typeface="Calibri" panose="020F0502020204030204" pitchFamily="34" charset="0"/>
              </a:defRPr>
            </a:lvl2pPr>
            <a:lvl3pPr marL="1143000" indent="-228600">
              <a:defRPr>
                <a:latin typeface="Calibri" panose="020F0502020204030204" pitchFamily="34" charset="0"/>
              </a:defRPr>
            </a:lvl3pPr>
            <a:lvl4pPr marL="1600200" indent="-228600">
              <a:defRPr>
                <a:latin typeface="Calibri" panose="020F0502020204030204" pitchFamily="34" charset="0"/>
              </a:defRPr>
            </a:lvl4pPr>
            <a:lvl5pPr marL="2057400" indent="-228600">
              <a:defRPr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latin typeface="Calibri" panose="020F0502020204030204" pitchFamily="34" charset="0"/>
              </a:defRPr>
            </a:lvl9pPr>
          </a:lstStyle>
          <a:p>
            <a:r>
              <a:rPr lang="ja-JP" altLang="en-US" sz="1050" dirty="0" smtClean="0"/>
              <a:t>②</a:t>
            </a:r>
            <a:r>
              <a:rPr lang="en-US" altLang="ja-JP" sz="1050" dirty="0" smtClean="0"/>
              <a:t>-5</a:t>
            </a:r>
          </a:p>
          <a:p>
            <a:r>
              <a:rPr lang="ja-JP" altLang="en-US" sz="1050" dirty="0" smtClean="0"/>
              <a:t>アーティファクト</a:t>
            </a:r>
            <a:endParaRPr lang="en-US" altLang="ja-JP" sz="1050" dirty="0" smtClean="0"/>
          </a:p>
          <a:p>
            <a:r>
              <a:rPr lang="ja-JP" altLang="en-US" sz="1050" dirty="0" smtClean="0"/>
              <a:t>保存</a:t>
            </a:r>
            <a:endParaRPr lang="en-US" altLang="en-US" sz="1050" dirty="0"/>
          </a:p>
        </p:txBody>
      </p:sp>
      <p:pic>
        <p:nvPicPr>
          <p:cNvPr id="98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98363" y="4214113"/>
            <a:ext cx="304746" cy="3047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0" name="Graphic 14">
            <a:extLst>
              <a:ext uri="{FF2B5EF4-FFF2-40B4-BE49-F238E27FC236}">
                <a16:creationId xmlns:a16="http://schemas.microsoft.com/office/drawing/2014/main" xmlns="" id="{B98AB9A1-98AA-DF41-A3E2-BE832F62D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13859" y="4191401"/>
            <a:ext cx="317589" cy="3175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66340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123</Words>
  <Application>Microsoft Office PowerPoint</Application>
  <PresentationFormat>ワイド画面</PresentationFormat>
  <Paragraphs>67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7" baseType="lpstr">
      <vt:lpstr>Amazon Ember</vt:lpstr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Yoshida Masashi</dc:creator>
  <cp:lastModifiedBy>Yoshida Masashi</cp:lastModifiedBy>
  <cp:revision>57</cp:revision>
  <dcterms:created xsi:type="dcterms:W3CDTF">2021-06-19T07:01:00Z</dcterms:created>
  <dcterms:modified xsi:type="dcterms:W3CDTF">2022-03-27T10:28:55Z</dcterms:modified>
</cp:coreProperties>
</file>