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97" r:id="rId3"/>
    <p:sldId id="259" r:id="rId4"/>
    <p:sldId id="258" r:id="rId5"/>
    <p:sldId id="266" r:id="rId6"/>
    <p:sldId id="275" r:id="rId7"/>
  </p:sldIdLst>
  <p:sldSz cx="9144000" cy="5143500" type="screen16x9"/>
  <p:notesSz cx="6858000" cy="9144000"/>
  <p:embeddedFontLst>
    <p:embeddedFont>
      <p:font typeface="Abel" panose="02000506030000020004" pitchFamily="2" charset="0"/>
      <p:regular r:id="rId9"/>
    </p:embeddedFont>
    <p:embeddedFont>
      <p:font typeface="Abhaya Libre" panose="020B0604020202020204" charset="0"/>
      <p:regular r:id="rId10"/>
      <p:bold r:id="rId11"/>
    </p:embeddedFont>
    <p:embeddedFont>
      <p:font typeface="Arial Black" panose="020B0A04020102020204" pitchFamily="34" charset="0"/>
      <p:bold r:id="rId12"/>
    </p:embeddedFont>
    <p:embeddedFont>
      <p:font typeface="Bakbak One" panose="020B060402020202020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81BA9-5AEB-4518-8C76-749D6B87DFA8}">
  <a:tblStyle styleId="{48181BA9-5AEB-4518-8C76-749D6B87D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a80d34a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8a80d34a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>
          <a:extLst>
            <a:ext uri="{FF2B5EF4-FFF2-40B4-BE49-F238E27FC236}">
              <a16:creationId xmlns:a16="http://schemas.microsoft.com/office/drawing/2014/main" id="{0A5D3715-852E-12A5-729C-EE86939B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5207a17831_0_17:notes">
            <a:extLst>
              <a:ext uri="{FF2B5EF4-FFF2-40B4-BE49-F238E27FC236}">
                <a16:creationId xmlns:a16="http://schemas.microsoft.com/office/drawing/2014/main" id="{DF9847FD-5148-5874-DD38-E0732054A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5207a17831_0_17:notes">
            <a:extLst>
              <a:ext uri="{FF2B5EF4-FFF2-40B4-BE49-F238E27FC236}">
                <a16:creationId xmlns:a16="http://schemas.microsoft.com/office/drawing/2014/main" id="{BDD9ADF7-459D-2B0E-00C1-D45C762C0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5207a178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5207a178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152a7caf94b_1_2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152a7caf94b_1_2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5738" y="2296938"/>
            <a:ext cx="32820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2231248" flipH="1">
            <a:off x="1719168" y="3295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231248" flipH="1">
            <a:off x="6823743" y="422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73825" y="872975"/>
            <a:ext cx="39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73825" y="1648025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-613275" y="4743925"/>
            <a:ext cx="9800100" cy="1657575"/>
            <a:chOff x="-613275" y="3559275"/>
            <a:chExt cx="9800100" cy="1657575"/>
          </a:xfrm>
        </p:grpSpPr>
        <p:sp>
          <p:nvSpPr>
            <p:cNvPr id="46" name="Google Shape;46;p6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52;p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9" name="Google Shape;59;p6"/>
          <p:cNvSpPr/>
          <p:nvPr/>
        </p:nvSpPr>
        <p:spPr>
          <a:xfrm rot="-2231248" flipH="1">
            <a:off x="371793" y="364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2231248" flipH="1">
            <a:off x="7192518" y="4451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-1713620" y="2390475"/>
            <a:ext cx="10890094" cy="1760625"/>
          </a:xfrm>
          <a:custGeom>
            <a:avLst/>
            <a:gdLst/>
            <a:ahLst/>
            <a:cxnLst/>
            <a:rect l="l" t="t" r="r" b="b"/>
            <a:pathLst>
              <a:path w="315838" h="70425" extrusionOk="0">
                <a:moveTo>
                  <a:pt x="315838" y="0"/>
                </a:moveTo>
                <a:cubicBezTo>
                  <a:pt x="315838" y="0"/>
                  <a:pt x="234128" y="29311"/>
                  <a:pt x="229081" y="29530"/>
                </a:cubicBezTo>
                <a:cubicBezTo>
                  <a:pt x="229047" y="29532"/>
                  <a:pt x="229007" y="29533"/>
                  <a:pt x="228962" y="29533"/>
                </a:cubicBezTo>
                <a:cubicBezTo>
                  <a:pt x="222386" y="29533"/>
                  <a:pt x="100622" y="13630"/>
                  <a:pt x="85661" y="12634"/>
                </a:cubicBezTo>
                <a:cubicBezTo>
                  <a:pt x="85090" y="12595"/>
                  <a:pt x="84440" y="12576"/>
                  <a:pt x="83718" y="12576"/>
                </a:cubicBezTo>
                <a:cubicBezTo>
                  <a:pt x="65374" y="12576"/>
                  <a:pt x="157" y="24546"/>
                  <a:pt x="157" y="24546"/>
                </a:cubicBezTo>
                <a:lnTo>
                  <a:pt x="0" y="70425"/>
                </a:lnTo>
                <a:lnTo>
                  <a:pt x="315838" y="70425"/>
                </a:lnTo>
                <a:lnTo>
                  <a:pt x="315838" y="0"/>
                </a:lnTo>
                <a:close/>
              </a:path>
            </a:pathLst>
          </a:custGeom>
          <a:solidFill>
            <a:srgbClr val="D9ECD3">
              <a:alpha val="7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84750" y="1740650"/>
            <a:ext cx="2666625" cy="2667025"/>
          </a:xfrm>
          <a:custGeom>
            <a:avLst/>
            <a:gdLst/>
            <a:ahLst/>
            <a:cxnLst/>
            <a:rect l="l" t="t" r="r" b="b"/>
            <a:pathLst>
              <a:path w="106665" h="106681" extrusionOk="0">
                <a:moveTo>
                  <a:pt x="53341" y="1"/>
                </a:moveTo>
                <a:cubicBezTo>
                  <a:pt x="23873" y="1"/>
                  <a:pt x="1" y="23889"/>
                  <a:pt x="1" y="53341"/>
                </a:cubicBezTo>
                <a:cubicBezTo>
                  <a:pt x="1" y="82793"/>
                  <a:pt x="23873" y="106680"/>
                  <a:pt x="53341" y="106680"/>
                </a:cubicBezTo>
                <a:cubicBezTo>
                  <a:pt x="82793" y="106680"/>
                  <a:pt x="106665" y="82793"/>
                  <a:pt x="106665" y="53341"/>
                </a:cubicBezTo>
                <a:cubicBezTo>
                  <a:pt x="106665" y="23889"/>
                  <a:pt x="82793" y="1"/>
                  <a:pt x="533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972450" y="319632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-1743225" y="3196325"/>
            <a:ext cx="6829325" cy="1443150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3559000" y="3196325"/>
            <a:ext cx="6828925" cy="1443150"/>
          </a:xfrm>
          <a:custGeom>
            <a:avLst/>
            <a:gdLst/>
            <a:ahLst/>
            <a:cxnLst/>
            <a:rect l="l" t="t" r="r" b="b"/>
            <a:pathLst>
              <a:path w="273157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888100" y="3587925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2571900" y="3389250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2883050" y="3390225"/>
            <a:ext cx="2344900" cy="1076450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3757675" y="389430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-108000" y="3658225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183925" y="3659025"/>
            <a:ext cx="2202275" cy="923650"/>
          </a:xfrm>
          <a:custGeom>
            <a:avLst/>
            <a:gdLst/>
            <a:ahLst/>
            <a:cxnLst/>
            <a:rect l="l" t="t" r="r" b="b"/>
            <a:pathLst>
              <a:path w="88091" h="36946" extrusionOk="0">
                <a:moveTo>
                  <a:pt x="83263" y="1"/>
                </a:moveTo>
                <a:lnTo>
                  <a:pt x="83263" y="1"/>
                </a:lnTo>
                <a:cubicBezTo>
                  <a:pt x="81006" y="377"/>
                  <a:pt x="24891" y="25691"/>
                  <a:pt x="1" y="36945"/>
                </a:cubicBezTo>
                <a:lnTo>
                  <a:pt x="1" y="36945"/>
                </a:lnTo>
                <a:lnTo>
                  <a:pt x="21913" y="29390"/>
                </a:lnTo>
                <a:lnTo>
                  <a:pt x="67244" y="27885"/>
                </a:lnTo>
                <a:cubicBezTo>
                  <a:pt x="68027" y="27854"/>
                  <a:pt x="68121" y="26726"/>
                  <a:pt x="67353" y="26569"/>
                </a:cubicBezTo>
                <a:lnTo>
                  <a:pt x="50237" y="23199"/>
                </a:lnTo>
                <a:cubicBezTo>
                  <a:pt x="49657" y="23073"/>
                  <a:pt x="49500" y="22321"/>
                  <a:pt x="49986" y="21992"/>
                </a:cubicBezTo>
                <a:lnTo>
                  <a:pt x="54391" y="19061"/>
                </a:lnTo>
                <a:cubicBezTo>
                  <a:pt x="54485" y="19014"/>
                  <a:pt x="54594" y="18967"/>
                  <a:pt x="54704" y="18967"/>
                </a:cubicBezTo>
                <a:lnTo>
                  <a:pt x="87260" y="15832"/>
                </a:lnTo>
                <a:cubicBezTo>
                  <a:pt x="88090" y="15754"/>
                  <a:pt x="88059" y="14547"/>
                  <a:pt x="87228" y="14500"/>
                </a:cubicBezTo>
                <a:lnTo>
                  <a:pt x="60018" y="13293"/>
                </a:lnTo>
                <a:cubicBezTo>
                  <a:pt x="59344" y="13261"/>
                  <a:pt x="59140" y="12337"/>
                  <a:pt x="59751" y="12039"/>
                </a:cubicBezTo>
                <a:lnTo>
                  <a:pt x="83263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-242325" y="4534050"/>
            <a:ext cx="9418794" cy="1160325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582075" y="4534050"/>
            <a:ext cx="4442125" cy="1160325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-274550" y="4825825"/>
            <a:ext cx="9418794" cy="868550"/>
          </a:xfrm>
          <a:custGeom>
            <a:avLst/>
            <a:gdLst/>
            <a:ahLst/>
            <a:cxnLst/>
            <a:rect l="l" t="t" r="r" b="b"/>
            <a:pathLst>
              <a:path w="331356" h="34742" extrusionOk="0">
                <a:moveTo>
                  <a:pt x="121144" y="1"/>
                </a:moveTo>
                <a:cubicBezTo>
                  <a:pt x="121070" y="1"/>
                  <a:pt x="121003" y="3"/>
                  <a:pt x="120944" y="7"/>
                </a:cubicBezTo>
                <a:cubicBezTo>
                  <a:pt x="113984" y="509"/>
                  <a:pt x="581" y="5806"/>
                  <a:pt x="581" y="5806"/>
                </a:cubicBezTo>
                <a:lnTo>
                  <a:pt x="1" y="34741"/>
                </a:lnTo>
                <a:lnTo>
                  <a:pt x="331356" y="34741"/>
                </a:lnTo>
                <a:lnTo>
                  <a:pt x="331356" y="7076"/>
                </a:lnTo>
                <a:lnTo>
                  <a:pt x="292248" y="28503"/>
                </a:lnTo>
                <a:lnTo>
                  <a:pt x="233282" y="28503"/>
                </a:lnTo>
                <a:cubicBezTo>
                  <a:pt x="232365" y="28503"/>
                  <a:pt x="129671" y="1"/>
                  <a:pt x="121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-45125" y="4400963"/>
            <a:ext cx="9144000" cy="135700"/>
            <a:chOff x="96675" y="2823075"/>
            <a:chExt cx="9144000" cy="135700"/>
          </a:xfrm>
        </p:grpSpPr>
        <p:grpSp>
          <p:nvGrpSpPr>
            <p:cNvPr id="264" name="Google Shape;264;p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265" name="Google Shape;265;p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266" name="Google Shape;266;p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268" name="Google Shape;268;p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7" name="Google Shape;277;p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278" name="Google Shape;278;p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6" name="Google Shape;286;p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287" name="Google Shape;287;p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9"/>
          <p:cNvGrpSpPr/>
          <p:nvPr/>
        </p:nvGrpSpPr>
        <p:grpSpPr>
          <a:xfrm>
            <a:off x="1364600" y="3586175"/>
            <a:ext cx="1589000" cy="1889925"/>
            <a:chOff x="1364600" y="3586175"/>
            <a:chExt cx="1589000" cy="1889925"/>
          </a:xfrm>
        </p:grpSpPr>
        <p:sp>
          <p:nvSpPr>
            <p:cNvPr id="296" name="Google Shape;296;p9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5644250" y="3658233"/>
            <a:ext cx="2419653" cy="749430"/>
            <a:chOff x="3962175" y="2631750"/>
            <a:chExt cx="3075700" cy="952625"/>
          </a:xfrm>
        </p:grpSpPr>
        <p:sp>
          <p:nvSpPr>
            <p:cNvPr id="325" name="Google Shape;325;p9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1582075" y="175050"/>
            <a:ext cx="3403700" cy="364450"/>
          </a:xfrm>
          <a:custGeom>
            <a:avLst/>
            <a:gdLst/>
            <a:ahLst/>
            <a:cxnLst/>
            <a:rect l="l" t="t" r="r" b="b"/>
            <a:pathLst>
              <a:path w="136148" h="14578" extrusionOk="0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 rot="-2231248" flipH="1">
            <a:off x="94729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"/>
          <p:cNvSpPr/>
          <p:nvPr/>
        </p:nvSpPr>
        <p:spPr>
          <a:xfrm rot="-2231248" flipH="1">
            <a:off x="789784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>
            <a:spLocks noGrp="1"/>
          </p:cNvSpPr>
          <p:nvPr>
            <p:ph type="title" hasCustomPrompt="1"/>
          </p:nvPr>
        </p:nvSpPr>
        <p:spPr>
          <a:xfrm flipH="1">
            <a:off x="713224" y="1417925"/>
            <a:ext cx="6486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"/>
          </p:nvPr>
        </p:nvSpPr>
        <p:spPr>
          <a:xfrm flipH="1">
            <a:off x="1451399" y="1427425"/>
            <a:ext cx="1938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2"/>
          </p:nvPr>
        </p:nvSpPr>
        <p:spPr>
          <a:xfrm flipH="1">
            <a:off x="1451400" y="1751023"/>
            <a:ext cx="19383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13224" y="2714350"/>
            <a:ext cx="6486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4"/>
          </p:nvPr>
        </p:nvSpPr>
        <p:spPr>
          <a:xfrm flipH="1">
            <a:off x="1451399" y="2725628"/>
            <a:ext cx="1938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5"/>
          </p:nvPr>
        </p:nvSpPr>
        <p:spPr>
          <a:xfrm flipH="1">
            <a:off x="1451400" y="3031578"/>
            <a:ext cx="19383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6" hasCustomPrompt="1"/>
          </p:nvPr>
        </p:nvSpPr>
        <p:spPr>
          <a:xfrm>
            <a:off x="3782650" y="1417925"/>
            <a:ext cx="6486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7"/>
          </p:nvPr>
        </p:nvSpPr>
        <p:spPr>
          <a:xfrm>
            <a:off x="4493875" y="1427425"/>
            <a:ext cx="1938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8"/>
          </p:nvPr>
        </p:nvSpPr>
        <p:spPr>
          <a:xfrm>
            <a:off x="4493876" y="1751033"/>
            <a:ext cx="19383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9" hasCustomPrompt="1"/>
          </p:nvPr>
        </p:nvSpPr>
        <p:spPr>
          <a:xfrm>
            <a:off x="3782650" y="2714350"/>
            <a:ext cx="6486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3"/>
          </p:nvPr>
        </p:nvSpPr>
        <p:spPr>
          <a:xfrm>
            <a:off x="4493875" y="2725627"/>
            <a:ext cx="19383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4"/>
          </p:nvPr>
        </p:nvSpPr>
        <p:spPr>
          <a:xfrm>
            <a:off x="4493876" y="3031576"/>
            <a:ext cx="19383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-83800" y="3912100"/>
            <a:ext cx="5820894" cy="988500"/>
          </a:xfrm>
          <a:custGeom>
            <a:avLst/>
            <a:gdLst/>
            <a:ahLst/>
            <a:cxnLst/>
            <a:rect l="l" t="t" r="r" b="b"/>
            <a:pathLst>
              <a:path w="154739" h="39540" extrusionOk="0">
                <a:moveTo>
                  <a:pt x="0" y="4425"/>
                </a:moveTo>
                <a:lnTo>
                  <a:pt x="4107" y="39539"/>
                </a:lnTo>
                <a:lnTo>
                  <a:pt x="154739" y="39539"/>
                </a:lnTo>
                <a:cubicBezTo>
                  <a:pt x="154739" y="39539"/>
                  <a:pt x="149325" y="38270"/>
                  <a:pt x="145535" y="37019"/>
                </a:cubicBezTo>
                <a:lnTo>
                  <a:pt x="145535" y="37019"/>
                </a:lnTo>
                <a:cubicBezTo>
                  <a:pt x="141727" y="35750"/>
                  <a:pt x="124963" y="31643"/>
                  <a:pt x="114939" y="31643"/>
                </a:cubicBezTo>
                <a:lnTo>
                  <a:pt x="114939" y="31643"/>
                </a:lnTo>
                <a:cubicBezTo>
                  <a:pt x="104914" y="31643"/>
                  <a:pt x="100602" y="27835"/>
                  <a:pt x="94404" y="23093"/>
                </a:cubicBezTo>
                <a:lnTo>
                  <a:pt x="94404" y="23093"/>
                </a:lnTo>
                <a:cubicBezTo>
                  <a:pt x="88206" y="18351"/>
                  <a:pt x="81318" y="13610"/>
                  <a:pt x="73496" y="13292"/>
                </a:cubicBezTo>
                <a:lnTo>
                  <a:pt x="73496" y="13292"/>
                </a:lnTo>
                <a:cubicBezTo>
                  <a:pt x="65693" y="12975"/>
                  <a:pt x="68343" y="12023"/>
                  <a:pt x="62650" y="8849"/>
                </a:cubicBezTo>
                <a:lnTo>
                  <a:pt x="62650" y="8849"/>
                </a:lnTo>
                <a:cubicBezTo>
                  <a:pt x="56956" y="5694"/>
                  <a:pt x="49993" y="6647"/>
                  <a:pt x="45867" y="6329"/>
                </a:cubicBezTo>
                <a:lnTo>
                  <a:pt x="45867" y="6329"/>
                </a:lnTo>
                <a:cubicBezTo>
                  <a:pt x="41760" y="6012"/>
                  <a:pt x="33546" y="1"/>
                  <a:pt x="21898" y="1"/>
                </a:cubicBezTo>
                <a:lnTo>
                  <a:pt x="21898" y="1"/>
                </a:lnTo>
                <a:cubicBezTo>
                  <a:pt x="10267" y="1"/>
                  <a:pt x="0" y="4425"/>
                  <a:pt x="0" y="442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-83800" y="4182800"/>
            <a:ext cx="4226815" cy="717800"/>
          </a:xfrm>
          <a:custGeom>
            <a:avLst/>
            <a:gdLst/>
            <a:ahLst/>
            <a:cxnLst/>
            <a:rect l="l" t="t" r="r" b="b"/>
            <a:pathLst>
              <a:path w="112363" h="28712" extrusionOk="0">
                <a:moveTo>
                  <a:pt x="0" y="3211"/>
                </a:moveTo>
                <a:cubicBezTo>
                  <a:pt x="0" y="3211"/>
                  <a:pt x="7467" y="0"/>
                  <a:pt x="15905" y="0"/>
                </a:cubicBezTo>
                <a:cubicBezTo>
                  <a:pt x="24362" y="0"/>
                  <a:pt x="30336" y="4368"/>
                  <a:pt x="33322" y="4592"/>
                </a:cubicBezTo>
                <a:cubicBezTo>
                  <a:pt x="36309" y="4816"/>
                  <a:pt x="41350" y="4144"/>
                  <a:pt x="45494" y="6441"/>
                </a:cubicBezTo>
                <a:cubicBezTo>
                  <a:pt x="49619" y="8737"/>
                  <a:pt x="47697" y="9427"/>
                  <a:pt x="53372" y="9651"/>
                </a:cubicBezTo>
                <a:cubicBezTo>
                  <a:pt x="59047" y="9875"/>
                  <a:pt x="64050" y="13329"/>
                  <a:pt x="68549" y="16764"/>
                </a:cubicBezTo>
                <a:cubicBezTo>
                  <a:pt x="73048" y="20217"/>
                  <a:pt x="76184" y="22980"/>
                  <a:pt x="83464" y="22980"/>
                </a:cubicBezTo>
                <a:cubicBezTo>
                  <a:pt x="90745" y="22980"/>
                  <a:pt x="102916" y="25967"/>
                  <a:pt x="105679" y="26882"/>
                </a:cubicBezTo>
                <a:cubicBezTo>
                  <a:pt x="108442" y="27797"/>
                  <a:pt x="112362" y="28711"/>
                  <a:pt x="112362" y="28711"/>
                </a:cubicBezTo>
                <a:lnTo>
                  <a:pt x="2987" y="28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-277150" y="4902900"/>
            <a:ext cx="8483374" cy="709400"/>
          </a:xfrm>
          <a:custGeom>
            <a:avLst/>
            <a:gdLst/>
            <a:ahLst/>
            <a:cxnLst/>
            <a:rect l="l" t="t" r="r" b="b"/>
            <a:pathLst>
              <a:path w="220376" h="28376" extrusionOk="0">
                <a:moveTo>
                  <a:pt x="0" y="25202"/>
                </a:moveTo>
                <a:cubicBezTo>
                  <a:pt x="0" y="25202"/>
                  <a:pt x="14617" y="28376"/>
                  <a:pt x="31194" y="28376"/>
                </a:cubicBezTo>
                <a:cubicBezTo>
                  <a:pt x="47771" y="28376"/>
                  <a:pt x="59476" y="24064"/>
                  <a:pt x="65338" y="23840"/>
                </a:cubicBezTo>
                <a:cubicBezTo>
                  <a:pt x="71200" y="23616"/>
                  <a:pt x="81112" y="24288"/>
                  <a:pt x="89214" y="22010"/>
                </a:cubicBezTo>
                <a:cubicBezTo>
                  <a:pt x="97316" y="19751"/>
                  <a:pt x="93564" y="19061"/>
                  <a:pt x="104671" y="18837"/>
                </a:cubicBezTo>
                <a:cubicBezTo>
                  <a:pt x="115797" y="18613"/>
                  <a:pt x="125635" y="15215"/>
                  <a:pt x="134447" y="11799"/>
                </a:cubicBezTo>
                <a:cubicBezTo>
                  <a:pt x="143277" y="8401"/>
                  <a:pt x="149400" y="5676"/>
                  <a:pt x="163699" y="5676"/>
                </a:cubicBezTo>
                <a:cubicBezTo>
                  <a:pt x="177980" y="5676"/>
                  <a:pt x="201856" y="2726"/>
                  <a:pt x="207251" y="1811"/>
                </a:cubicBezTo>
                <a:cubicBezTo>
                  <a:pt x="212665" y="897"/>
                  <a:pt x="220375" y="1"/>
                  <a:pt x="220375" y="1"/>
                </a:cubicBezTo>
                <a:lnTo>
                  <a:pt x="58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5541063" y="4853100"/>
            <a:ext cx="610000" cy="361725"/>
          </a:xfrm>
          <a:custGeom>
            <a:avLst/>
            <a:gdLst/>
            <a:ahLst/>
            <a:cxnLst/>
            <a:rect l="l" t="t" r="r" b="b"/>
            <a:pathLst>
              <a:path w="24400" h="14469" extrusionOk="0">
                <a:moveTo>
                  <a:pt x="3025" y="10287"/>
                </a:moveTo>
                <a:cubicBezTo>
                  <a:pt x="355" y="7841"/>
                  <a:pt x="0" y="14468"/>
                  <a:pt x="0" y="14468"/>
                </a:cubicBezTo>
                <a:lnTo>
                  <a:pt x="0" y="14468"/>
                </a:lnTo>
                <a:lnTo>
                  <a:pt x="23634" y="14095"/>
                </a:lnTo>
                <a:cubicBezTo>
                  <a:pt x="23634" y="14095"/>
                  <a:pt x="24399" y="8439"/>
                  <a:pt x="22962" y="9988"/>
                </a:cubicBezTo>
                <a:lnTo>
                  <a:pt x="22962" y="9988"/>
                </a:lnTo>
                <a:cubicBezTo>
                  <a:pt x="21525" y="11519"/>
                  <a:pt x="20759" y="11724"/>
                  <a:pt x="20759" y="8215"/>
                </a:cubicBezTo>
                <a:lnTo>
                  <a:pt x="20759" y="8215"/>
                </a:lnTo>
                <a:cubicBezTo>
                  <a:pt x="20759" y="4686"/>
                  <a:pt x="18314" y="5153"/>
                  <a:pt x="16970" y="7599"/>
                </a:cubicBezTo>
                <a:lnTo>
                  <a:pt x="16970" y="7599"/>
                </a:lnTo>
                <a:cubicBezTo>
                  <a:pt x="15607" y="10044"/>
                  <a:pt x="17623" y="4070"/>
                  <a:pt x="14449" y="3118"/>
                </a:cubicBezTo>
                <a:lnTo>
                  <a:pt x="14449" y="3118"/>
                </a:lnTo>
                <a:cubicBezTo>
                  <a:pt x="12620" y="2577"/>
                  <a:pt x="11967" y="4089"/>
                  <a:pt x="11556" y="5601"/>
                </a:cubicBezTo>
                <a:lnTo>
                  <a:pt x="11556" y="5601"/>
                </a:lnTo>
                <a:cubicBezTo>
                  <a:pt x="11201" y="6908"/>
                  <a:pt x="11052" y="8215"/>
                  <a:pt x="10548" y="8215"/>
                </a:cubicBezTo>
                <a:lnTo>
                  <a:pt x="10548" y="8215"/>
                </a:lnTo>
                <a:cubicBezTo>
                  <a:pt x="7748" y="8121"/>
                  <a:pt x="12172" y="1"/>
                  <a:pt x="7598" y="1"/>
                </a:cubicBezTo>
                <a:lnTo>
                  <a:pt x="7598" y="1"/>
                </a:lnTo>
                <a:cubicBezTo>
                  <a:pt x="1008" y="1"/>
                  <a:pt x="5694" y="12751"/>
                  <a:pt x="3025" y="1028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3"/>
          <p:cNvGrpSpPr/>
          <p:nvPr/>
        </p:nvGrpSpPr>
        <p:grpSpPr>
          <a:xfrm>
            <a:off x="-139125" y="3868275"/>
            <a:ext cx="9194843" cy="559600"/>
            <a:chOff x="-139125" y="3868275"/>
            <a:chExt cx="9194843" cy="559600"/>
          </a:xfrm>
        </p:grpSpPr>
        <p:sp>
          <p:nvSpPr>
            <p:cNvPr id="401" name="Google Shape;401;p13"/>
            <p:cNvSpPr/>
            <p:nvPr/>
          </p:nvSpPr>
          <p:spPr>
            <a:xfrm>
              <a:off x="-139125" y="3868275"/>
              <a:ext cx="9194843" cy="351450"/>
            </a:xfrm>
            <a:custGeom>
              <a:avLst/>
              <a:gdLst/>
              <a:ahLst/>
              <a:cxnLst/>
              <a:rect l="l" t="t" r="r" b="b"/>
              <a:pathLst>
                <a:path w="219946" h="14058" extrusionOk="0">
                  <a:moveTo>
                    <a:pt x="0" y="12956"/>
                  </a:moveTo>
                  <a:lnTo>
                    <a:pt x="0" y="14058"/>
                  </a:lnTo>
                  <a:lnTo>
                    <a:pt x="219946" y="1102"/>
                  </a:lnTo>
                  <a:lnTo>
                    <a:pt x="219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25427" y="4182825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336927" y="4176300"/>
              <a:ext cx="34406" cy="244575"/>
            </a:xfrm>
            <a:custGeom>
              <a:avLst/>
              <a:gdLst/>
              <a:ahLst/>
              <a:cxnLst/>
              <a:rect l="l" t="t" r="r" b="b"/>
              <a:pathLst>
                <a:path w="823" h="9783" extrusionOk="0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48427" y="4169300"/>
              <a:ext cx="33611" cy="245050"/>
            </a:xfrm>
            <a:custGeom>
              <a:avLst/>
              <a:gdLst/>
              <a:ahLst/>
              <a:cxnLst/>
              <a:rect l="l" t="t" r="r" b="b"/>
              <a:pathLst>
                <a:path w="804" h="9802" extrusionOk="0">
                  <a:moveTo>
                    <a:pt x="1" y="9801"/>
                  </a:moveTo>
                  <a:lnTo>
                    <a:pt x="803" y="9801"/>
                  </a:lnTo>
                  <a:lnTo>
                    <a:pt x="80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59174" y="416230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1" y="9801"/>
                  </a:lnTo>
                  <a:lnTo>
                    <a:pt x="8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970673" y="415530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1" y="9801"/>
                  </a:lnTo>
                  <a:lnTo>
                    <a:pt x="8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182173" y="4148775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0" y="9782"/>
                  </a:moveTo>
                  <a:lnTo>
                    <a:pt x="821" y="9782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393673" y="4141775"/>
              <a:ext cx="34364" cy="245025"/>
            </a:xfrm>
            <a:custGeom>
              <a:avLst/>
              <a:gdLst/>
              <a:ahLst/>
              <a:cxnLst/>
              <a:rect l="l" t="t" r="r" b="b"/>
              <a:pathLst>
                <a:path w="822" h="9801" extrusionOk="0">
                  <a:moveTo>
                    <a:pt x="0" y="9801"/>
                  </a:moveTo>
                  <a:lnTo>
                    <a:pt x="821" y="9801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05172" y="4134775"/>
              <a:ext cx="34364" cy="245025"/>
            </a:xfrm>
            <a:custGeom>
              <a:avLst/>
              <a:gdLst/>
              <a:ahLst/>
              <a:cxnLst/>
              <a:rect l="l" t="t" r="r" b="b"/>
              <a:pathLst>
                <a:path w="822" h="9801" extrusionOk="0">
                  <a:moveTo>
                    <a:pt x="0" y="9801"/>
                  </a:moveTo>
                  <a:lnTo>
                    <a:pt x="821" y="9801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816672" y="4127775"/>
              <a:ext cx="33569" cy="245025"/>
            </a:xfrm>
            <a:custGeom>
              <a:avLst/>
              <a:gdLst/>
              <a:ahLst/>
              <a:cxnLst/>
              <a:rect l="l" t="t" r="r" b="b"/>
              <a:pathLst>
                <a:path w="803" h="9801" extrusionOk="0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027377" y="4121225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0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238877" y="4114225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450377" y="4107225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661876" y="4100225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873376" y="4093700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0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084876" y="4086700"/>
              <a:ext cx="33611" cy="245050"/>
            </a:xfrm>
            <a:custGeom>
              <a:avLst/>
              <a:gdLst/>
              <a:ahLst/>
              <a:cxnLst/>
              <a:rect l="l" t="t" r="r" b="b"/>
              <a:pathLst>
                <a:path w="804" h="9802" extrusionOk="0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296375" y="4079700"/>
              <a:ext cx="33611" cy="245050"/>
            </a:xfrm>
            <a:custGeom>
              <a:avLst/>
              <a:gdLst/>
              <a:ahLst/>
              <a:cxnLst/>
              <a:rect l="l" t="t" r="r" b="b"/>
              <a:pathLst>
                <a:path w="804" h="9802" extrusionOk="0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507081" y="4072700"/>
              <a:ext cx="34406" cy="245025"/>
            </a:xfrm>
            <a:custGeom>
              <a:avLst/>
              <a:gdLst/>
              <a:ahLst/>
              <a:cxnLst/>
              <a:rect l="l" t="t" r="r" b="b"/>
              <a:pathLst>
                <a:path w="823" h="9801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718580" y="4066175"/>
              <a:ext cx="34406" cy="244550"/>
            </a:xfrm>
            <a:custGeom>
              <a:avLst/>
              <a:gdLst/>
              <a:ahLst/>
              <a:cxnLst/>
              <a:rect l="l" t="t" r="r" b="b"/>
              <a:pathLst>
                <a:path w="823" h="9782" extrusionOk="0">
                  <a:moveTo>
                    <a:pt x="1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930080" y="4059150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141580" y="4052150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353079" y="4045625"/>
              <a:ext cx="33611" cy="244575"/>
            </a:xfrm>
            <a:custGeom>
              <a:avLst/>
              <a:gdLst/>
              <a:ahLst/>
              <a:cxnLst/>
              <a:rect l="l" t="t" r="r" b="b"/>
              <a:pathLst>
                <a:path w="804" h="9783" extrusionOk="0">
                  <a:moveTo>
                    <a:pt x="1" y="9783"/>
                  </a:moveTo>
                  <a:lnTo>
                    <a:pt x="804" y="9783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564579" y="4038625"/>
              <a:ext cx="33611" cy="244575"/>
            </a:xfrm>
            <a:custGeom>
              <a:avLst/>
              <a:gdLst/>
              <a:ahLst/>
              <a:cxnLst/>
              <a:rect l="l" t="t" r="r" b="b"/>
              <a:pathLst>
                <a:path w="804" h="9783" extrusionOk="0">
                  <a:moveTo>
                    <a:pt x="1" y="9783"/>
                  </a:moveTo>
                  <a:lnTo>
                    <a:pt x="804" y="9783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775326" y="4031625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986826" y="4024625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198325" y="4018100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0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409825" y="4011100"/>
              <a:ext cx="34364" cy="245025"/>
            </a:xfrm>
            <a:custGeom>
              <a:avLst/>
              <a:gdLst/>
              <a:ahLst/>
              <a:cxnLst/>
              <a:rect l="l" t="t" r="r" b="b"/>
              <a:pathLst>
                <a:path w="822" h="9801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621325" y="4004100"/>
              <a:ext cx="34364" cy="245025"/>
            </a:xfrm>
            <a:custGeom>
              <a:avLst/>
              <a:gdLst/>
              <a:ahLst/>
              <a:cxnLst/>
              <a:rect l="l" t="t" r="r" b="b"/>
              <a:pathLst>
                <a:path w="822" h="9801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832824" y="3997100"/>
              <a:ext cx="33569" cy="245025"/>
            </a:xfrm>
            <a:custGeom>
              <a:avLst/>
              <a:gdLst/>
              <a:ahLst/>
              <a:cxnLst/>
              <a:rect l="l" t="t" r="r" b="b"/>
              <a:pathLst>
                <a:path w="803" h="9801" extrusionOk="0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6043530" y="3990550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6255029" y="398355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466529" y="397655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678029" y="396955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889528" y="3963025"/>
              <a:ext cx="34364" cy="244575"/>
            </a:xfrm>
            <a:custGeom>
              <a:avLst/>
              <a:gdLst/>
              <a:ahLst/>
              <a:cxnLst/>
              <a:rect l="l" t="t" r="r" b="b"/>
              <a:pathLst>
                <a:path w="822" h="9783" extrusionOk="0">
                  <a:moveTo>
                    <a:pt x="1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7101028" y="3956025"/>
              <a:ext cx="33611" cy="245050"/>
            </a:xfrm>
            <a:custGeom>
              <a:avLst/>
              <a:gdLst/>
              <a:ahLst/>
              <a:cxnLst/>
              <a:rect l="l" t="t" r="r" b="b"/>
              <a:pathLst>
                <a:path w="804" h="9802" extrusionOk="0">
                  <a:moveTo>
                    <a:pt x="1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7311733" y="3949025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7523233" y="3942025"/>
              <a:ext cx="34406" cy="245025"/>
            </a:xfrm>
            <a:custGeom>
              <a:avLst/>
              <a:gdLst/>
              <a:ahLst/>
              <a:cxnLst/>
              <a:rect l="l" t="t" r="r" b="b"/>
              <a:pathLst>
                <a:path w="823" h="9801" extrusionOk="0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7734733" y="3935475"/>
              <a:ext cx="34406" cy="244575"/>
            </a:xfrm>
            <a:custGeom>
              <a:avLst/>
              <a:gdLst/>
              <a:ahLst/>
              <a:cxnLst/>
              <a:rect l="l" t="t" r="r" b="b"/>
              <a:pathLst>
                <a:path w="823" h="9783" extrusionOk="0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7946232" y="3928475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8157732" y="3921475"/>
              <a:ext cx="34406" cy="245050"/>
            </a:xfrm>
            <a:custGeom>
              <a:avLst/>
              <a:gdLst/>
              <a:ahLst/>
              <a:cxnLst/>
              <a:rect l="l" t="t" r="r" b="b"/>
              <a:pathLst>
                <a:path w="823" h="9802" extrusionOk="0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8369232" y="3914475"/>
              <a:ext cx="33611" cy="245050"/>
            </a:xfrm>
            <a:custGeom>
              <a:avLst/>
              <a:gdLst/>
              <a:ahLst/>
              <a:cxnLst/>
              <a:rect l="l" t="t" r="r" b="b"/>
              <a:pathLst>
                <a:path w="804" h="9802" extrusionOk="0">
                  <a:moveTo>
                    <a:pt x="1" y="9802"/>
                  </a:moveTo>
                  <a:lnTo>
                    <a:pt x="804" y="9802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8580773" y="3907950"/>
              <a:ext cx="33569" cy="244575"/>
            </a:xfrm>
            <a:custGeom>
              <a:avLst/>
              <a:gdLst/>
              <a:ahLst/>
              <a:cxnLst/>
              <a:rect l="l" t="t" r="r" b="b"/>
              <a:pathLst>
                <a:path w="803" h="9783" extrusionOk="0">
                  <a:moveTo>
                    <a:pt x="0" y="9783"/>
                  </a:moveTo>
                  <a:lnTo>
                    <a:pt x="803" y="9783"/>
                  </a:lnTo>
                  <a:lnTo>
                    <a:pt x="80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8791478" y="3900950"/>
              <a:ext cx="34364" cy="245050"/>
            </a:xfrm>
            <a:custGeom>
              <a:avLst/>
              <a:gdLst/>
              <a:ahLst/>
              <a:cxnLst/>
              <a:rect l="l" t="t" r="r" b="b"/>
              <a:pathLst>
                <a:path w="822" h="9802" extrusionOk="0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3"/>
          <p:cNvSpPr/>
          <p:nvPr/>
        </p:nvSpPr>
        <p:spPr>
          <a:xfrm>
            <a:off x="5304438" y="4971650"/>
            <a:ext cx="382725" cy="250175"/>
          </a:xfrm>
          <a:custGeom>
            <a:avLst/>
            <a:gdLst/>
            <a:ahLst/>
            <a:cxnLst/>
            <a:rect l="l" t="t" r="r" b="b"/>
            <a:pathLst>
              <a:path w="15309" h="10007" extrusionOk="0">
                <a:moveTo>
                  <a:pt x="1905" y="7374"/>
                </a:moveTo>
                <a:cubicBezTo>
                  <a:pt x="225" y="5843"/>
                  <a:pt x="1" y="10006"/>
                  <a:pt x="1" y="10006"/>
                </a:cubicBezTo>
                <a:lnTo>
                  <a:pt x="1" y="10006"/>
                </a:lnTo>
                <a:lnTo>
                  <a:pt x="14823" y="9764"/>
                </a:lnTo>
                <a:cubicBezTo>
                  <a:pt x="14823" y="9764"/>
                  <a:pt x="15308" y="6217"/>
                  <a:pt x="14394" y="7188"/>
                </a:cubicBezTo>
                <a:lnTo>
                  <a:pt x="14394" y="7188"/>
                </a:lnTo>
                <a:cubicBezTo>
                  <a:pt x="13498" y="8158"/>
                  <a:pt x="13031" y="8289"/>
                  <a:pt x="13031" y="6067"/>
                </a:cubicBezTo>
                <a:lnTo>
                  <a:pt x="13031" y="6067"/>
                </a:lnTo>
                <a:cubicBezTo>
                  <a:pt x="13031" y="3865"/>
                  <a:pt x="11482" y="4163"/>
                  <a:pt x="10641" y="5694"/>
                </a:cubicBezTo>
                <a:lnTo>
                  <a:pt x="10641" y="5694"/>
                </a:lnTo>
                <a:cubicBezTo>
                  <a:pt x="9783" y="7225"/>
                  <a:pt x="11071" y="3286"/>
                  <a:pt x="9129" y="2558"/>
                </a:cubicBezTo>
                <a:lnTo>
                  <a:pt x="9129" y="2558"/>
                </a:lnTo>
                <a:cubicBezTo>
                  <a:pt x="7076" y="1792"/>
                  <a:pt x="7300" y="5955"/>
                  <a:pt x="6609" y="6067"/>
                </a:cubicBezTo>
                <a:lnTo>
                  <a:pt x="6609" y="6067"/>
                </a:lnTo>
                <a:cubicBezTo>
                  <a:pt x="4836" y="6385"/>
                  <a:pt x="8681" y="0"/>
                  <a:pt x="4574" y="0"/>
                </a:cubicBezTo>
                <a:lnTo>
                  <a:pt x="4574" y="0"/>
                </a:lnTo>
                <a:cubicBezTo>
                  <a:pt x="1588" y="0"/>
                  <a:pt x="3566" y="8924"/>
                  <a:pt x="1905" y="737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13"/>
          <p:cNvGrpSpPr/>
          <p:nvPr/>
        </p:nvGrpSpPr>
        <p:grpSpPr>
          <a:xfrm>
            <a:off x="-83800" y="4015425"/>
            <a:ext cx="9221236" cy="1251522"/>
            <a:chOff x="-83800" y="4015425"/>
            <a:chExt cx="9221236" cy="1251522"/>
          </a:xfrm>
        </p:grpSpPr>
        <p:sp>
          <p:nvSpPr>
            <p:cNvPr id="446" name="Google Shape;446;p13"/>
            <p:cNvSpPr/>
            <p:nvPr/>
          </p:nvSpPr>
          <p:spPr>
            <a:xfrm>
              <a:off x="-83800" y="4015425"/>
              <a:ext cx="9221236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13"/>
            <p:cNvGrpSpPr/>
            <p:nvPr/>
          </p:nvGrpSpPr>
          <p:grpSpPr>
            <a:xfrm>
              <a:off x="3379075" y="4293100"/>
              <a:ext cx="3484400" cy="973847"/>
              <a:chOff x="3379075" y="4293100"/>
              <a:chExt cx="3484400" cy="973847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628575" y="42931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4"/>
          <p:cNvSpPr txBox="1">
            <a:spLocks noGrp="1"/>
          </p:cNvSpPr>
          <p:nvPr>
            <p:ph type="subTitle" idx="1"/>
          </p:nvPr>
        </p:nvSpPr>
        <p:spPr>
          <a:xfrm>
            <a:off x="5161075" y="1675525"/>
            <a:ext cx="32697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5" name="Google Shape;945;p24"/>
          <p:cNvSpPr txBox="1">
            <a:spLocks noGrp="1"/>
          </p:cNvSpPr>
          <p:nvPr>
            <p:ph type="title"/>
          </p:nvPr>
        </p:nvSpPr>
        <p:spPr>
          <a:xfrm>
            <a:off x="5161075" y="539500"/>
            <a:ext cx="3269700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24"/>
          <p:cNvSpPr/>
          <p:nvPr/>
        </p:nvSpPr>
        <p:spPr>
          <a:xfrm rot="-2231248" flipH="1">
            <a:off x="8539843" y="2534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4"/>
          <p:cNvSpPr txBox="1"/>
          <p:nvPr/>
        </p:nvSpPr>
        <p:spPr>
          <a:xfrm>
            <a:off x="5161075" y="3491000"/>
            <a:ext cx="32697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/>
          <p:nvPr/>
        </p:nvSpPr>
        <p:spPr>
          <a:xfrm>
            <a:off x="7789950" y="19298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5978300" y="3700350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757675" y="4322675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5"/>
          <p:cNvSpPr/>
          <p:nvPr/>
        </p:nvSpPr>
        <p:spPr>
          <a:xfrm>
            <a:off x="-1555800" y="4086600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954" name="Google Shape;954;p25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25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5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008" name="Google Shape;1008;p25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25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016" name="Google Shape;1016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25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023" name="Google Shape;1023;p25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25"/>
          <p:cNvSpPr/>
          <p:nvPr/>
        </p:nvSpPr>
        <p:spPr>
          <a:xfrm>
            <a:off x="5571400" y="3600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5"/>
          <p:cNvSpPr/>
          <p:nvPr/>
        </p:nvSpPr>
        <p:spPr>
          <a:xfrm rot="-2231248" flipH="1">
            <a:off x="593018" y="1173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5"/>
          <p:cNvSpPr/>
          <p:nvPr/>
        </p:nvSpPr>
        <p:spPr>
          <a:xfrm rot="-2231248" flipH="1">
            <a:off x="757493" y="552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 flipH="1">
            <a:off x="470467" y="39823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6"/>
          <p:cNvSpPr/>
          <p:nvPr/>
        </p:nvSpPr>
        <p:spPr>
          <a:xfrm flipH="1">
            <a:off x="0" y="5652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6"/>
          <p:cNvSpPr/>
          <p:nvPr/>
        </p:nvSpPr>
        <p:spPr>
          <a:xfrm rot="-2231248" flipH="1">
            <a:off x="1679693" y="1010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6"/>
          <p:cNvSpPr/>
          <p:nvPr/>
        </p:nvSpPr>
        <p:spPr>
          <a:xfrm rot="-2231248" flipH="1">
            <a:off x="1844168" y="389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6"/>
          <p:cNvGrpSpPr/>
          <p:nvPr/>
        </p:nvGrpSpPr>
        <p:grpSpPr>
          <a:xfrm flipH="1">
            <a:off x="4964675" y="2631750"/>
            <a:ext cx="3075700" cy="952625"/>
            <a:chOff x="3962175" y="2631750"/>
            <a:chExt cx="3075700" cy="952625"/>
          </a:xfrm>
        </p:grpSpPr>
        <p:sp>
          <p:nvSpPr>
            <p:cNvPr id="1051" name="Google Shape;1051;p2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6"/>
          <p:cNvGrpSpPr/>
          <p:nvPr/>
        </p:nvGrpSpPr>
        <p:grpSpPr>
          <a:xfrm flipH="1"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071" name="Google Shape;1071;p26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076" name="Google Shape;1076;p2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2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078" name="Google Shape;1078;p2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4" name="Google Shape;1084;p26"/>
          <p:cNvSpPr/>
          <p:nvPr/>
        </p:nvSpPr>
        <p:spPr>
          <a:xfrm>
            <a:off x="-799400" y="4052725"/>
            <a:ext cx="12354226" cy="1111684"/>
          </a:xfrm>
          <a:custGeom>
            <a:avLst/>
            <a:gdLst/>
            <a:ahLst/>
            <a:cxnLst/>
            <a:rect l="l" t="t" r="r" b="b"/>
            <a:pathLst>
              <a:path w="285317" h="25674" extrusionOk="0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0"/>
          <p:cNvSpPr/>
          <p:nvPr/>
        </p:nvSpPr>
        <p:spPr>
          <a:xfrm>
            <a:off x="340050" y="3140250"/>
            <a:ext cx="8867716" cy="2936625"/>
          </a:xfrm>
          <a:custGeom>
            <a:avLst/>
            <a:gdLst/>
            <a:ahLst/>
            <a:cxnLst/>
            <a:rect l="l" t="t" r="r" b="b"/>
            <a:pathLst>
              <a:path w="208861" h="117465" extrusionOk="0">
                <a:moveTo>
                  <a:pt x="183045" y="1"/>
                </a:moveTo>
                <a:cubicBezTo>
                  <a:pt x="112165" y="1"/>
                  <a:pt x="135646" y="29390"/>
                  <a:pt x="94030" y="29390"/>
                </a:cubicBezTo>
                <a:cubicBezTo>
                  <a:pt x="65942" y="29390"/>
                  <a:pt x="66005" y="6271"/>
                  <a:pt x="37023" y="6271"/>
                </a:cubicBezTo>
                <a:cubicBezTo>
                  <a:pt x="8025" y="6271"/>
                  <a:pt x="0" y="28215"/>
                  <a:pt x="0" y="28215"/>
                </a:cubicBezTo>
                <a:lnTo>
                  <a:pt x="0" y="117464"/>
                </a:lnTo>
                <a:lnTo>
                  <a:pt x="208860" y="117464"/>
                </a:lnTo>
                <a:lnTo>
                  <a:pt x="208860" y="22337"/>
                </a:lnTo>
                <a:cubicBezTo>
                  <a:pt x="208860" y="22337"/>
                  <a:pt x="208860" y="1"/>
                  <a:pt x="183045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0"/>
          <p:cNvSpPr/>
          <p:nvPr/>
        </p:nvSpPr>
        <p:spPr>
          <a:xfrm>
            <a:off x="-8925" y="2012525"/>
            <a:ext cx="3953475" cy="3130975"/>
          </a:xfrm>
          <a:custGeom>
            <a:avLst/>
            <a:gdLst/>
            <a:ahLst/>
            <a:cxnLst/>
            <a:rect l="l" t="t" r="r" b="b"/>
            <a:pathLst>
              <a:path w="158139" h="125239" extrusionOk="0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>
            <a:off x="-8925" y="2012525"/>
            <a:ext cx="1866825" cy="2352350"/>
          </a:xfrm>
          <a:custGeom>
            <a:avLst/>
            <a:gdLst/>
            <a:ahLst/>
            <a:cxnLst/>
            <a:rect l="l" t="t" r="r" b="b"/>
            <a:pathLst>
              <a:path w="74673" h="94094" extrusionOk="0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" name="Google Shape;1098;p30"/>
          <p:cNvGrpSpPr/>
          <p:nvPr/>
        </p:nvGrpSpPr>
        <p:grpSpPr>
          <a:xfrm>
            <a:off x="1941675" y="4364875"/>
            <a:ext cx="853900" cy="770400"/>
            <a:chOff x="4219225" y="4330850"/>
            <a:chExt cx="853900" cy="770400"/>
          </a:xfrm>
        </p:grpSpPr>
        <p:grpSp>
          <p:nvGrpSpPr>
            <p:cNvPr id="1099" name="Google Shape;1099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00" name="Google Shape;1100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1" name="Google Shape;1101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02" name="Google Shape;1102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4" name="Google Shape;1104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05" name="Google Shape;1105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08" name="Google Shape;1108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09" name="Google Shape;1109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0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  <a:t>Thomas and</a:t>
            </a:r>
            <a:b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</a:br>
            <a: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  <a:t>Friends</a:t>
            </a:r>
            <a:endParaRPr lang="en-IN" sz="4800" dirty="0">
              <a:solidFill>
                <a:schemeClr val="dk1"/>
              </a:solidFill>
              <a:latin typeface="Arial Black" panose="020B0A040201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accent2"/>
                </a:solidFill>
                <a:latin typeface="Arial Black" panose="020B0A04020102020204" pitchFamily="34" charset="0"/>
              </a:rPr>
              <a:t>Presents</a:t>
            </a:r>
            <a:endParaRPr lang="en-IN" sz="2000" i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112" name="Google Shape;1112;p30"/>
          <p:cNvSpPr txBox="1">
            <a:spLocks noGrp="1"/>
          </p:cNvSpPr>
          <p:nvPr>
            <p:ph type="subTitle" idx="1"/>
          </p:nvPr>
        </p:nvSpPr>
        <p:spPr>
          <a:xfrm>
            <a:off x="2745737" y="2296938"/>
            <a:ext cx="3572599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+mj-lt"/>
              </a:rPr>
              <a:t>Train Habitation and Occupancy Monitoring with Advanced Sensors</a:t>
            </a:r>
            <a:endParaRPr dirty="0">
              <a:latin typeface="+mj-lt"/>
            </a:endParaRPr>
          </a:p>
        </p:txBody>
      </p:sp>
      <p:grpSp>
        <p:nvGrpSpPr>
          <p:cNvPr id="1113" name="Google Shape;1113;p30"/>
          <p:cNvGrpSpPr/>
          <p:nvPr/>
        </p:nvGrpSpPr>
        <p:grpSpPr>
          <a:xfrm>
            <a:off x="4527625" y="753150"/>
            <a:ext cx="4656075" cy="4419000"/>
            <a:chOff x="4527625" y="682250"/>
            <a:chExt cx="4656075" cy="4419000"/>
          </a:xfrm>
        </p:grpSpPr>
        <p:sp>
          <p:nvSpPr>
            <p:cNvPr id="1114" name="Google Shape;1114;p30"/>
            <p:cNvSpPr/>
            <p:nvPr/>
          </p:nvSpPr>
          <p:spPr>
            <a:xfrm>
              <a:off x="4527625" y="682250"/>
              <a:ext cx="4656075" cy="4419000"/>
            </a:xfrm>
            <a:custGeom>
              <a:avLst/>
              <a:gdLst/>
              <a:ahLst/>
              <a:cxnLst/>
              <a:rect l="l" t="t" r="r" b="b"/>
              <a:pathLst>
                <a:path w="186243" h="176760" extrusionOk="0">
                  <a:moveTo>
                    <a:pt x="135238" y="1442"/>
                  </a:moveTo>
                  <a:lnTo>
                    <a:pt x="0" y="176760"/>
                  </a:lnTo>
                  <a:lnTo>
                    <a:pt x="186242" y="176760"/>
                  </a:lnTo>
                  <a:lnTo>
                    <a:pt x="186242" y="59359"/>
                  </a:lnTo>
                  <a:lnTo>
                    <a:pt x="141100" y="1427"/>
                  </a:lnTo>
                  <a:cubicBezTo>
                    <a:pt x="140348" y="471"/>
                    <a:pt x="139266" y="0"/>
                    <a:pt x="138169" y="0"/>
                  </a:cubicBezTo>
                  <a:lnTo>
                    <a:pt x="138169" y="0"/>
                  </a:lnTo>
                  <a:cubicBezTo>
                    <a:pt x="137072" y="0"/>
                    <a:pt x="135975" y="486"/>
                    <a:pt x="135238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7564125" y="695575"/>
              <a:ext cx="1619575" cy="4405675"/>
            </a:xfrm>
            <a:custGeom>
              <a:avLst/>
              <a:gdLst/>
              <a:ahLst/>
              <a:cxnLst/>
              <a:rect l="l" t="t" r="r" b="b"/>
              <a:pathLst>
                <a:path w="64783" h="176227" extrusionOk="0">
                  <a:moveTo>
                    <a:pt x="21600" y="3417"/>
                  </a:moveTo>
                  <a:cubicBezTo>
                    <a:pt x="18935" y="0"/>
                    <a:pt x="13465" y="3198"/>
                    <a:pt x="15267" y="7148"/>
                  </a:cubicBezTo>
                  <a:cubicBezTo>
                    <a:pt x="15299" y="7226"/>
                    <a:pt x="15346" y="7289"/>
                    <a:pt x="15377" y="7367"/>
                  </a:cubicBezTo>
                  <a:cubicBezTo>
                    <a:pt x="17258" y="10894"/>
                    <a:pt x="21176" y="11286"/>
                    <a:pt x="21176" y="14029"/>
                  </a:cubicBezTo>
                  <a:cubicBezTo>
                    <a:pt x="21176" y="23042"/>
                    <a:pt x="1975" y="29437"/>
                    <a:pt x="1975" y="46678"/>
                  </a:cubicBezTo>
                  <a:cubicBezTo>
                    <a:pt x="1975" y="63920"/>
                    <a:pt x="41553" y="65488"/>
                    <a:pt x="41553" y="83513"/>
                  </a:cubicBezTo>
                  <a:cubicBezTo>
                    <a:pt x="41553" y="101539"/>
                    <a:pt x="0" y="98796"/>
                    <a:pt x="0" y="125442"/>
                  </a:cubicBezTo>
                  <a:cubicBezTo>
                    <a:pt x="0" y="152088"/>
                    <a:pt x="64782" y="176227"/>
                    <a:pt x="64782" y="176227"/>
                  </a:cubicBezTo>
                  <a:lnTo>
                    <a:pt x="64782" y="58826"/>
                  </a:ln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30"/>
          <p:cNvSpPr/>
          <p:nvPr/>
        </p:nvSpPr>
        <p:spPr>
          <a:xfrm>
            <a:off x="559300" y="442800"/>
            <a:ext cx="1149750" cy="1149725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30"/>
          <p:cNvGrpSpPr/>
          <p:nvPr/>
        </p:nvGrpSpPr>
        <p:grpSpPr>
          <a:xfrm>
            <a:off x="533175" y="2631750"/>
            <a:ext cx="3075700" cy="952625"/>
            <a:chOff x="3962175" y="2631750"/>
            <a:chExt cx="3075700" cy="952625"/>
          </a:xfrm>
        </p:grpSpPr>
        <p:sp>
          <p:nvSpPr>
            <p:cNvPr id="1118" name="Google Shape;1118;p3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30"/>
          <p:cNvSpPr/>
          <p:nvPr/>
        </p:nvSpPr>
        <p:spPr>
          <a:xfrm>
            <a:off x="4305025" y="3983225"/>
            <a:ext cx="4881800" cy="1188925"/>
          </a:xfrm>
          <a:custGeom>
            <a:avLst/>
            <a:gdLst/>
            <a:ahLst/>
            <a:cxnLst/>
            <a:rect l="l" t="t" r="r" b="b"/>
            <a:pathLst>
              <a:path w="195272" h="47557" extrusionOk="0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30"/>
          <p:cNvGrpSpPr/>
          <p:nvPr/>
        </p:nvGrpSpPr>
        <p:grpSpPr>
          <a:xfrm>
            <a:off x="7524150" y="4407050"/>
            <a:ext cx="559600" cy="770400"/>
            <a:chOff x="7524150" y="4330850"/>
            <a:chExt cx="559600" cy="770400"/>
          </a:xfrm>
        </p:grpSpPr>
        <p:sp>
          <p:nvSpPr>
            <p:cNvPr id="1139" name="Google Shape;1139;p30"/>
            <p:cNvSpPr/>
            <p:nvPr/>
          </p:nvSpPr>
          <p:spPr>
            <a:xfrm>
              <a:off x="7684825" y="4330850"/>
              <a:ext cx="238275" cy="272750"/>
            </a:xfrm>
            <a:custGeom>
              <a:avLst/>
              <a:gdLst/>
              <a:ahLst/>
              <a:cxnLst/>
              <a:rect l="l" t="t" r="r" b="b"/>
              <a:pathLst>
                <a:path w="9531" h="10910" extrusionOk="0">
                  <a:moveTo>
                    <a:pt x="4765" y="0"/>
                  </a:moveTo>
                  <a:cubicBezTo>
                    <a:pt x="4765" y="0"/>
                    <a:pt x="3527" y="9843"/>
                    <a:pt x="0" y="9843"/>
                  </a:cubicBezTo>
                  <a:cubicBezTo>
                    <a:pt x="0" y="9843"/>
                    <a:pt x="1850" y="10909"/>
                    <a:pt x="4765" y="10909"/>
                  </a:cubicBezTo>
                  <a:cubicBezTo>
                    <a:pt x="7680" y="10909"/>
                    <a:pt x="9530" y="9843"/>
                    <a:pt x="9530" y="9843"/>
                  </a:cubicBezTo>
                  <a:cubicBezTo>
                    <a:pt x="5988" y="9843"/>
                    <a:pt x="4765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633475" y="4508750"/>
              <a:ext cx="340950" cy="244925"/>
            </a:xfrm>
            <a:custGeom>
              <a:avLst/>
              <a:gdLst/>
              <a:ahLst/>
              <a:cxnLst/>
              <a:rect l="l" t="t" r="r" b="b"/>
              <a:pathLst>
                <a:path w="13638" h="9797" extrusionOk="0">
                  <a:moveTo>
                    <a:pt x="6819" y="0"/>
                  </a:moveTo>
                  <a:cubicBezTo>
                    <a:pt x="6819" y="0"/>
                    <a:pt x="4640" y="7665"/>
                    <a:pt x="1" y="7665"/>
                  </a:cubicBezTo>
                  <a:cubicBezTo>
                    <a:pt x="1" y="7665"/>
                    <a:pt x="2728" y="9797"/>
                    <a:pt x="6819" y="9797"/>
                  </a:cubicBezTo>
                  <a:cubicBezTo>
                    <a:pt x="10910" y="9797"/>
                    <a:pt x="13637" y="7665"/>
                    <a:pt x="13637" y="7665"/>
                  </a:cubicBezTo>
                  <a:cubicBezTo>
                    <a:pt x="8998" y="7665"/>
                    <a:pt x="6819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599775" y="4588300"/>
              <a:ext cx="408350" cy="293525"/>
            </a:xfrm>
            <a:custGeom>
              <a:avLst/>
              <a:gdLst/>
              <a:ahLst/>
              <a:cxnLst/>
              <a:rect l="l" t="t" r="r" b="b"/>
              <a:pathLst>
                <a:path w="16334" h="11741" extrusionOk="0">
                  <a:moveTo>
                    <a:pt x="8167" y="0"/>
                  </a:moveTo>
                  <a:cubicBezTo>
                    <a:pt x="8167" y="0"/>
                    <a:pt x="5549" y="9185"/>
                    <a:pt x="1" y="9185"/>
                  </a:cubicBezTo>
                  <a:cubicBezTo>
                    <a:pt x="1" y="9185"/>
                    <a:pt x="3261" y="11740"/>
                    <a:pt x="8167" y="11740"/>
                  </a:cubicBezTo>
                  <a:cubicBezTo>
                    <a:pt x="13073" y="11740"/>
                    <a:pt x="16333" y="9185"/>
                    <a:pt x="16333" y="9185"/>
                  </a:cubicBezTo>
                  <a:cubicBezTo>
                    <a:pt x="10785" y="9185"/>
                    <a:pt x="8167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524150" y="4699175"/>
              <a:ext cx="559600" cy="402075"/>
            </a:xfrm>
            <a:custGeom>
              <a:avLst/>
              <a:gdLst/>
              <a:ahLst/>
              <a:cxnLst/>
              <a:rect l="l" t="t" r="r" b="b"/>
              <a:pathLst>
                <a:path w="22384" h="16083" extrusionOk="0">
                  <a:moveTo>
                    <a:pt x="11192" y="1"/>
                  </a:moveTo>
                  <a:cubicBezTo>
                    <a:pt x="11192" y="1"/>
                    <a:pt x="7603" y="12587"/>
                    <a:pt x="1" y="12587"/>
                  </a:cubicBezTo>
                  <a:cubicBezTo>
                    <a:pt x="1" y="12587"/>
                    <a:pt x="4468" y="16083"/>
                    <a:pt x="11192" y="16083"/>
                  </a:cubicBezTo>
                  <a:cubicBezTo>
                    <a:pt x="17916" y="16083"/>
                    <a:pt x="22384" y="12587"/>
                    <a:pt x="22384" y="12587"/>
                  </a:cubicBezTo>
                  <a:cubicBezTo>
                    <a:pt x="14781" y="12587"/>
                    <a:pt x="11192" y="1"/>
                    <a:pt x="1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0"/>
          <p:cNvGrpSpPr/>
          <p:nvPr/>
        </p:nvGrpSpPr>
        <p:grpSpPr>
          <a:xfrm>
            <a:off x="5354825" y="4641375"/>
            <a:ext cx="389150" cy="536075"/>
            <a:chOff x="5354825" y="4565175"/>
            <a:chExt cx="389150" cy="536075"/>
          </a:xfrm>
        </p:grpSpPr>
        <p:sp>
          <p:nvSpPr>
            <p:cNvPr id="1144" name="Google Shape;1144;p30"/>
            <p:cNvSpPr/>
            <p:nvPr/>
          </p:nvSpPr>
          <p:spPr>
            <a:xfrm>
              <a:off x="5466500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30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1146" name="Google Shape;1146;p30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819" extrusionOk="0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8167" extrusionOk="0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1192" extrusionOk="0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9" name="Google Shape;1149;p30"/>
          <p:cNvGrpSpPr/>
          <p:nvPr/>
        </p:nvGrpSpPr>
        <p:grpSpPr>
          <a:xfrm>
            <a:off x="4219225" y="4407050"/>
            <a:ext cx="853900" cy="770400"/>
            <a:chOff x="4219225" y="4330850"/>
            <a:chExt cx="853900" cy="770400"/>
          </a:xfrm>
        </p:grpSpPr>
        <p:grpSp>
          <p:nvGrpSpPr>
            <p:cNvPr id="1150" name="Google Shape;1150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51" name="Google Shape;1151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2" name="Google Shape;1152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53" name="Google Shape;1153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56" name="Google Shape;1156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59" name="Google Shape;1159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974400" y="4641375"/>
            <a:ext cx="389125" cy="536075"/>
            <a:chOff x="7974400" y="4565175"/>
            <a:chExt cx="389125" cy="536075"/>
          </a:xfrm>
        </p:grpSpPr>
        <p:sp>
          <p:nvSpPr>
            <p:cNvPr id="1163" name="Google Shape;1163;p30"/>
            <p:cNvSpPr/>
            <p:nvPr/>
          </p:nvSpPr>
          <p:spPr>
            <a:xfrm>
              <a:off x="8086075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08" y="0"/>
                  </a:moveTo>
                  <a:cubicBezTo>
                    <a:pt x="3308" y="0"/>
                    <a:pt x="2461" y="6850"/>
                    <a:pt x="1" y="6850"/>
                  </a:cubicBezTo>
                  <a:cubicBezTo>
                    <a:pt x="1" y="6850"/>
                    <a:pt x="1286" y="7587"/>
                    <a:pt x="3308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08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8050425" y="4689000"/>
              <a:ext cx="237100" cy="170475"/>
            </a:xfrm>
            <a:custGeom>
              <a:avLst/>
              <a:gdLst/>
              <a:ahLst/>
              <a:cxnLst/>
              <a:rect l="l" t="t" r="r" b="b"/>
              <a:pathLst>
                <a:path w="9484" h="6819" extrusionOk="0">
                  <a:moveTo>
                    <a:pt x="4734" y="0"/>
                  </a:moveTo>
                  <a:cubicBezTo>
                    <a:pt x="4734" y="0"/>
                    <a:pt x="3213" y="5330"/>
                    <a:pt x="0" y="5330"/>
                  </a:cubicBezTo>
                  <a:cubicBezTo>
                    <a:pt x="0" y="5330"/>
                    <a:pt x="1897" y="6819"/>
                    <a:pt x="4734" y="6819"/>
                  </a:cubicBezTo>
                  <a:cubicBezTo>
                    <a:pt x="7587" y="6819"/>
                    <a:pt x="9483" y="5330"/>
                    <a:pt x="9483" y="5330"/>
                  </a:cubicBezTo>
                  <a:cubicBezTo>
                    <a:pt x="6254" y="5330"/>
                    <a:pt x="4734" y="0"/>
                    <a:pt x="4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8026900" y="4744250"/>
              <a:ext cx="284125" cy="204175"/>
            </a:xfrm>
            <a:custGeom>
              <a:avLst/>
              <a:gdLst/>
              <a:ahLst/>
              <a:cxnLst/>
              <a:rect l="l" t="t" r="r" b="b"/>
              <a:pathLst>
                <a:path w="11365" h="8167" extrusionOk="0">
                  <a:moveTo>
                    <a:pt x="5675" y="0"/>
                  </a:moveTo>
                  <a:cubicBezTo>
                    <a:pt x="5675" y="0"/>
                    <a:pt x="3857" y="6396"/>
                    <a:pt x="1" y="6396"/>
                  </a:cubicBezTo>
                  <a:cubicBezTo>
                    <a:pt x="1" y="6396"/>
                    <a:pt x="2274" y="8167"/>
                    <a:pt x="5675" y="8167"/>
                  </a:cubicBezTo>
                  <a:cubicBezTo>
                    <a:pt x="9092" y="8167"/>
                    <a:pt x="11365" y="6396"/>
                    <a:pt x="11365" y="6396"/>
                  </a:cubicBezTo>
                  <a:cubicBezTo>
                    <a:pt x="7509" y="6396"/>
                    <a:pt x="5675" y="0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974400" y="4821450"/>
              <a:ext cx="389125" cy="279800"/>
            </a:xfrm>
            <a:custGeom>
              <a:avLst/>
              <a:gdLst/>
              <a:ahLst/>
              <a:cxnLst/>
              <a:rect l="l" t="t" r="r" b="b"/>
              <a:pathLst>
                <a:path w="15565" h="11192" extrusionOk="0">
                  <a:moveTo>
                    <a:pt x="7775" y="0"/>
                  </a:moveTo>
                  <a:cubicBezTo>
                    <a:pt x="7775" y="0"/>
                    <a:pt x="5283" y="8762"/>
                    <a:pt x="0" y="8762"/>
                  </a:cubicBezTo>
                  <a:cubicBezTo>
                    <a:pt x="0" y="8762"/>
                    <a:pt x="3104" y="11192"/>
                    <a:pt x="7775" y="11192"/>
                  </a:cubicBezTo>
                  <a:cubicBezTo>
                    <a:pt x="12461" y="11192"/>
                    <a:pt x="15565" y="8762"/>
                    <a:pt x="15565" y="8762"/>
                  </a:cubicBezTo>
                  <a:cubicBezTo>
                    <a:pt x="10283" y="8762"/>
                    <a:pt x="7775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0"/>
          <p:cNvGrpSpPr/>
          <p:nvPr/>
        </p:nvGrpSpPr>
        <p:grpSpPr>
          <a:xfrm>
            <a:off x="6522575" y="4158200"/>
            <a:ext cx="724950" cy="1019250"/>
            <a:chOff x="6522575" y="4082000"/>
            <a:chExt cx="724950" cy="1019250"/>
          </a:xfrm>
        </p:grpSpPr>
        <p:sp>
          <p:nvSpPr>
            <p:cNvPr id="1168" name="Google Shape;1168;p30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" name="Google Shape;1169;p30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1170" name="Google Shape;1170;p30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4" name="Google Shape;1174;p30"/>
          <p:cNvSpPr/>
          <p:nvPr/>
        </p:nvSpPr>
        <p:spPr>
          <a:xfrm>
            <a:off x="-8925" y="695575"/>
            <a:ext cx="3504800" cy="490625"/>
          </a:xfrm>
          <a:custGeom>
            <a:avLst/>
            <a:gdLst/>
            <a:ahLst/>
            <a:cxnLst/>
            <a:rect l="l" t="t" r="r" b="b"/>
            <a:pathLst>
              <a:path w="140192" h="19625" extrusionOk="0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0"/>
          <p:cNvSpPr/>
          <p:nvPr/>
        </p:nvSpPr>
        <p:spPr>
          <a:xfrm>
            <a:off x="5614225" y="15925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0"/>
          <p:cNvSpPr/>
          <p:nvPr/>
        </p:nvSpPr>
        <p:spPr>
          <a:xfrm>
            <a:off x="6525300" y="484535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0"/>
          <p:cNvSpPr/>
          <p:nvPr/>
        </p:nvSpPr>
        <p:spPr>
          <a:xfrm>
            <a:off x="6525300" y="4846125"/>
            <a:ext cx="825" cy="4725"/>
          </a:xfrm>
          <a:custGeom>
            <a:avLst/>
            <a:gdLst/>
            <a:ahLst/>
            <a:cxnLst/>
            <a:rect l="l" t="t" r="r" b="b"/>
            <a:pathLst>
              <a:path w="33" h="189" extrusionOk="0">
                <a:moveTo>
                  <a:pt x="32" y="189"/>
                </a:moveTo>
                <a:lnTo>
                  <a:pt x="32" y="189"/>
                </a:lnTo>
                <a:cubicBezTo>
                  <a:pt x="16" y="126"/>
                  <a:pt x="1" y="63"/>
                  <a:pt x="1" y="1"/>
                </a:cubicBezTo>
                <a:cubicBezTo>
                  <a:pt x="1" y="63"/>
                  <a:pt x="16" y="126"/>
                  <a:pt x="32" y="1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0"/>
          <p:cNvSpPr/>
          <p:nvPr/>
        </p:nvSpPr>
        <p:spPr>
          <a:xfrm>
            <a:off x="6531575" y="4866125"/>
            <a:ext cx="25" cy="400"/>
          </a:xfrm>
          <a:custGeom>
            <a:avLst/>
            <a:gdLst/>
            <a:ahLst/>
            <a:cxnLst/>
            <a:rect l="l" t="t" r="r" b="b"/>
            <a:pathLst>
              <a:path w="1" h="16" extrusionOk="0">
                <a:moveTo>
                  <a:pt x="1" y="16"/>
                </a:moveTo>
                <a:cubicBezTo>
                  <a:pt x="1" y="16"/>
                  <a:pt x="1" y="0"/>
                  <a:pt x="1" y="0"/>
                </a:cubicBezTo>
                <a:cubicBezTo>
                  <a:pt x="1" y="0"/>
                  <a:pt x="1" y="16"/>
                  <a:pt x="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0"/>
          <p:cNvSpPr/>
          <p:nvPr/>
        </p:nvSpPr>
        <p:spPr>
          <a:xfrm>
            <a:off x="6530800" y="4864550"/>
            <a:ext cx="400" cy="800"/>
          </a:xfrm>
          <a:custGeom>
            <a:avLst/>
            <a:gdLst/>
            <a:ahLst/>
            <a:cxnLst/>
            <a:rect l="l" t="t" r="r" b="b"/>
            <a:pathLst>
              <a:path w="16" h="32" extrusionOk="0">
                <a:moveTo>
                  <a:pt x="16" y="32"/>
                </a:moveTo>
                <a:cubicBezTo>
                  <a:pt x="0" y="16"/>
                  <a:pt x="0" y="16"/>
                  <a:pt x="0" y="0"/>
                </a:cubicBezTo>
                <a:cubicBezTo>
                  <a:pt x="0" y="16"/>
                  <a:pt x="0" y="16"/>
                  <a:pt x="16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0"/>
          <p:cNvSpPr/>
          <p:nvPr/>
        </p:nvSpPr>
        <p:spPr>
          <a:xfrm>
            <a:off x="6527650" y="4856700"/>
            <a:ext cx="2775" cy="7475"/>
          </a:xfrm>
          <a:custGeom>
            <a:avLst/>
            <a:gdLst/>
            <a:ahLst/>
            <a:cxnLst/>
            <a:rect l="l" t="t" r="r" b="b"/>
            <a:pathLst>
              <a:path w="111" h="299" extrusionOk="0">
                <a:moveTo>
                  <a:pt x="1" y="1"/>
                </a:moveTo>
                <a:cubicBezTo>
                  <a:pt x="32" y="111"/>
                  <a:pt x="63" y="205"/>
                  <a:pt x="111" y="299"/>
                </a:cubicBezTo>
                <a:cubicBezTo>
                  <a:pt x="63" y="205"/>
                  <a:pt x="32" y="11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0"/>
          <p:cNvGrpSpPr/>
          <p:nvPr/>
        </p:nvGrpSpPr>
        <p:grpSpPr>
          <a:xfrm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182" name="Google Shape;1182;p30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30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187" name="Google Shape;1187;p30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8" name="Google Shape;1188;p30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189" name="Google Shape;1189;p30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0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0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-9.87654E-7 L 0.68819 -0.00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>
          <a:extLst>
            <a:ext uri="{FF2B5EF4-FFF2-40B4-BE49-F238E27FC236}">
              <a16:creationId xmlns:a16="http://schemas.microsoft.com/office/drawing/2014/main" id="{B524F6DA-9035-4AF2-AA47-F1C28D015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3" name="Google Shape;1203;p31">
            <a:extLst>
              <a:ext uri="{FF2B5EF4-FFF2-40B4-BE49-F238E27FC236}">
                <a16:creationId xmlns:a16="http://schemas.microsoft.com/office/drawing/2014/main" id="{951466EB-FDC7-FCAA-FFFE-681080D78A41}"/>
              </a:ext>
            </a:extLst>
          </p:cNvPr>
          <p:cNvGraphicFramePr/>
          <p:nvPr/>
        </p:nvGraphicFramePr>
        <p:xfrm>
          <a:off x="713213" y="1548836"/>
          <a:ext cx="7328825" cy="2103000"/>
        </p:xfrm>
        <a:graphic>
          <a:graphicData uri="http://schemas.openxmlformats.org/drawingml/2006/table">
            <a:tbl>
              <a:tblPr>
                <a:noFill/>
                <a:tableStyleId>{48181BA9-5AEB-4518-8C76-749D6B87DFA8}</a:tableStyleId>
              </a:tblPr>
              <a:tblGrid>
                <a:gridCol w="20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Real-Time Monitoring</a:t>
                      </a:r>
                      <a:r>
                        <a:rPr lang="en-IN" sz="1000" dirty="0"/>
                        <a:t>: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/>
                        <a:t>Tracks passenger density and occupancy using sensors and AI.</a:t>
                      </a:r>
                      <a:endParaRPr sz="9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AI-Powered Detection</a:t>
                      </a:r>
                      <a:r>
                        <a:rPr lang="en-IN" sz="1000" dirty="0"/>
                        <a:t>: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Uses YOLOv8n and OpenCV to classify seated and standing passengers accurately.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Guides Passenger Flow</a:t>
                      </a:r>
                      <a:r>
                        <a:rPr lang="en-IN" sz="1000" dirty="0"/>
                        <a:t>: 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/>
                        <a:t>Helps passengers find less crowded coaches, improving boarding efficiency.</a:t>
                      </a:r>
                      <a:endParaRPr sz="9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Enhances Safety</a:t>
                      </a:r>
                      <a:r>
                        <a:rPr lang="en-IN" sz="1000" dirty="0"/>
                        <a:t>: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/>
                        <a:t>Reduces overcrowding risks and supports better crowd control.</a:t>
                      </a:r>
                      <a:endParaRPr sz="9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000" b="1" dirty="0"/>
                        <a:t>Scalable &amp; Adaptive</a:t>
                      </a:r>
                      <a:r>
                        <a:rPr lang="en-IN" sz="1000" dirty="0"/>
                        <a:t>: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Easily integrates into different train systems and scales with demand.</a:t>
                      </a:r>
                      <a:endParaRPr sz="9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Global Applicability</a:t>
                      </a:r>
                      <a:r>
                        <a:rPr lang="en-IN" sz="1000" dirty="0"/>
                        <a:t>:</a:t>
                      </a:r>
                      <a:endParaRPr sz="10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dirty="0"/>
                        <a:t>Ideal for improving rail travel experiences worldwide.</a:t>
                      </a:r>
                      <a:endParaRPr sz="9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4" name="Google Shape;1204;p31">
            <a:extLst>
              <a:ext uri="{FF2B5EF4-FFF2-40B4-BE49-F238E27FC236}">
                <a16:creationId xmlns:a16="http://schemas.microsoft.com/office/drawing/2014/main" id="{EC1B9577-1BF5-197E-7228-47AF2AECA569}"/>
              </a:ext>
            </a:extLst>
          </p:cNvPr>
          <p:cNvSpPr txBox="1"/>
          <p:nvPr/>
        </p:nvSpPr>
        <p:spPr>
          <a:xfrm>
            <a:off x="713225" y="1112200"/>
            <a:ext cx="7596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Let’s see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06" name="Google Shape;1206;p31">
            <a:extLst>
              <a:ext uri="{FF2B5EF4-FFF2-40B4-BE49-F238E27FC236}">
                <a16:creationId xmlns:a16="http://schemas.microsoft.com/office/drawing/2014/main" id="{1A2C0FA3-35C1-8298-14F7-0D8E14BD9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 Black" panose="020B0A04020102020204" pitchFamily="34" charset="0"/>
              </a:rPr>
              <a:t>Why THOMAS?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207" name="Google Shape;1207;p31">
            <a:extLst>
              <a:ext uri="{FF2B5EF4-FFF2-40B4-BE49-F238E27FC236}">
                <a16:creationId xmlns:a16="http://schemas.microsoft.com/office/drawing/2014/main" id="{5BC19D7C-A047-91E5-E00A-95DFFD94F0A2}"/>
              </a:ext>
            </a:extLst>
          </p:cNvPr>
          <p:cNvSpPr/>
          <p:nvPr/>
        </p:nvSpPr>
        <p:spPr>
          <a:xfrm>
            <a:off x="7778250" y="2357064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8" name="Google Shape;1208;p31">
            <a:extLst>
              <a:ext uri="{FF2B5EF4-FFF2-40B4-BE49-F238E27FC236}">
                <a16:creationId xmlns:a16="http://schemas.microsoft.com/office/drawing/2014/main" id="{3495D3F7-D3B8-4671-4E1C-99BD2DC0CDB9}"/>
              </a:ext>
            </a:extLst>
          </p:cNvPr>
          <p:cNvSpPr/>
          <p:nvPr/>
        </p:nvSpPr>
        <p:spPr>
          <a:xfrm>
            <a:off x="5614225" y="956600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DA8480-BC4F-8352-4ABE-F63E9AB4EF1A}"/>
              </a:ext>
            </a:extLst>
          </p:cNvPr>
          <p:cNvGrpSpPr/>
          <p:nvPr/>
        </p:nvGrpSpPr>
        <p:grpSpPr>
          <a:xfrm>
            <a:off x="-4583699" y="3301942"/>
            <a:ext cx="8057030" cy="1458716"/>
            <a:chOff x="-1583511" y="3407343"/>
            <a:chExt cx="8057030" cy="1458716"/>
          </a:xfrm>
        </p:grpSpPr>
        <p:grpSp>
          <p:nvGrpSpPr>
            <p:cNvPr id="1199" name="Google Shape;1199;p31">
              <a:extLst>
                <a:ext uri="{FF2B5EF4-FFF2-40B4-BE49-F238E27FC236}">
                  <a16:creationId xmlns:a16="http://schemas.microsoft.com/office/drawing/2014/main" id="{D044C062-BBFB-D12A-1DAB-ABB7AA05B3E7}"/>
                </a:ext>
              </a:extLst>
            </p:cNvPr>
            <p:cNvGrpSpPr/>
            <p:nvPr/>
          </p:nvGrpSpPr>
          <p:grpSpPr>
            <a:xfrm>
              <a:off x="-1583511" y="3407343"/>
              <a:ext cx="8057030" cy="1458716"/>
              <a:chOff x="3775764" y="2993756"/>
              <a:chExt cx="3262087" cy="590621"/>
            </a:xfrm>
          </p:grpSpPr>
          <p:sp>
            <p:nvSpPr>
              <p:cNvPr id="1200" name="Google Shape;1200;p31">
                <a:extLst>
                  <a:ext uri="{FF2B5EF4-FFF2-40B4-BE49-F238E27FC236}">
                    <a16:creationId xmlns:a16="http://schemas.microsoft.com/office/drawing/2014/main" id="{83124FA1-3BF3-BCCE-8FBF-065541A5DDCC}"/>
                  </a:ext>
                </a:extLst>
              </p:cNvPr>
              <p:cNvSpPr/>
              <p:nvPr/>
            </p:nvSpPr>
            <p:spPr>
              <a:xfrm>
                <a:off x="3775764" y="3227752"/>
                <a:ext cx="3262087" cy="356625"/>
              </a:xfrm>
              <a:custGeom>
                <a:avLst/>
                <a:gdLst/>
                <a:ahLst/>
                <a:cxnLst/>
                <a:rect l="l" t="t" r="r" b="b"/>
                <a:pathLst>
                  <a:path w="123028" h="14265" extrusionOk="0">
                    <a:moveTo>
                      <a:pt x="114046" y="1"/>
                    </a:moveTo>
                    <a:lnTo>
                      <a:pt x="114046" y="1239"/>
                    </a:lnTo>
                    <a:lnTo>
                      <a:pt x="114579" y="1239"/>
                    </a:lnTo>
                    <a:lnTo>
                      <a:pt x="114579" y="3167"/>
                    </a:lnTo>
                    <a:lnTo>
                      <a:pt x="109877" y="3167"/>
                    </a:lnTo>
                    <a:lnTo>
                      <a:pt x="109877" y="2728"/>
                    </a:lnTo>
                    <a:lnTo>
                      <a:pt x="108984" y="2728"/>
                    </a:lnTo>
                    <a:lnTo>
                      <a:pt x="108984" y="1913"/>
                    </a:lnTo>
                    <a:cubicBezTo>
                      <a:pt x="108984" y="1411"/>
                      <a:pt x="108513" y="1004"/>
                      <a:pt x="107980" y="1098"/>
                    </a:cubicBezTo>
                    <a:lnTo>
                      <a:pt x="107980" y="1098"/>
                    </a:lnTo>
                    <a:cubicBezTo>
                      <a:pt x="107573" y="1161"/>
                      <a:pt x="107291" y="1553"/>
                      <a:pt x="107291" y="1960"/>
                    </a:cubicBezTo>
                    <a:lnTo>
                      <a:pt x="107291" y="1960"/>
                    </a:lnTo>
                    <a:lnTo>
                      <a:pt x="107291" y="2728"/>
                    </a:lnTo>
                    <a:lnTo>
                      <a:pt x="106397" y="2728"/>
                    </a:lnTo>
                    <a:lnTo>
                      <a:pt x="106397" y="3167"/>
                    </a:lnTo>
                    <a:lnTo>
                      <a:pt x="105237" y="3167"/>
                    </a:lnTo>
                    <a:lnTo>
                      <a:pt x="105237" y="1615"/>
                    </a:lnTo>
                    <a:lnTo>
                      <a:pt x="103921" y="1615"/>
                    </a:lnTo>
                    <a:lnTo>
                      <a:pt x="103921" y="3167"/>
                    </a:lnTo>
                    <a:lnTo>
                      <a:pt x="100112" y="3167"/>
                    </a:lnTo>
                    <a:lnTo>
                      <a:pt x="100112" y="1521"/>
                    </a:lnTo>
                    <a:cubicBezTo>
                      <a:pt x="100112" y="675"/>
                      <a:pt x="99438" y="1"/>
                      <a:pt x="98591" y="1"/>
                    </a:cubicBezTo>
                    <a:lnTo>
                      <a:pt x="98591" y="1"/>
                    </a:lnTo>
                    <a:lnTo>
                      <a:pt x="88403" y="1"/>
                    </a:lnTo>
                    <a:cubicBezTo>
                      <a:pt x="87870" y="1"/>
                      <a:pt x="87431" y="440"/>
                      <a:pt x="87463" y="988"/>
                    </a:cubicBezTo>
                    <a:lnTo>
                      <a:pt x="87463" y="988"/>
                    </a:lnTo>
                    <a:cubicBezTo>
                      <a:pt x="87494" y="1490"/>
                      <a:pt x="87949" y="1882"/>
                      <a:pt x="88466" y="1882"/>
                    </a:cubicBezTo>
                    <a:lnTo>
                      <a:pt x="88466" y="1882"/>
                    </a:lnTo>
                    <a:lnTo>
                      <a:pt x="92149" y="1882"/>
                    </a:lnTo>
                    <a:cubicBezTo>
                      <a:pt x="92964" y="1882"/>
                      <a:pt x="93638" y="2540"/>
                      <a:pt x="93638" y="3355"/>
                    </a:cubicBezTo>
                    <a:lnTo>
                      <a:pt x="93638" y="3355"/>
                    </a:lnTo>
                    <a:lnTo>
                      <a:pt x="93638" y="5785"/>
                    </a:lnTo>
                    <a:cubicBezTo>
                      <a:pt x="93638" y="5988"/>
                      <a:pt x="93466" y="6161"/>
                      <a:pt x="93247" y="6161"/>
                    </a:cubicBezTo>
                    <a:lnTo>
                      <a:pt x="93247" y="6161"/>
                    </a:lnTo>
                    <a:lnTo>
                      <a:pt x="88293" y="6161"/>
                    </a:lnTo>
                    <a:cubicBezTo>
                      <a:pt x="87839" y="6161"/>
                      <a:pt x="87463" y="6537"/>
                      <a:pt x="87463" y="6992"/>
                    </a:cubicBezTo>
                    <a:lnTo>
                      <a:pt x="87463" y="6992"/>
                    </a:lnTo>
                    <a:lnTo>
                      <a:pt x="87463" y="9468"/>
                    </a:lnTo>
                    <a:cubicBezTo>
                      <a:pt x="87463" y="10299"/>
                      <a:pt x="87823" y="11036"/>
                      <a:pt x="88403" y="11537"/>
                    </a:cubicBezTo>
                    <a:lnTo>
                      <a:pt x="88403" y="11537"/>
                    </a:lnTo>
                    <a:cubicBezTo>
                      <a:pt x="88388" y="11615"/>
                      <a:pt x="88388" y="11678"/>
                      <a:pt x="88372" y="11741"/>
                    </a:cubicBezTo>
                    <a:lnTo>
                      <a:pt x="88372" y="11741"/>
                    </a:lnTo>
                    <a:lnTo>
                      <a:pt x="85221" y="11741"/>
                    </a:lnTo>
                    <a:lnTo>
                      <a:pt x="85221" y="3512"/>
                    </a:lnTo>
                    <a:cubicBezTo>
                      <a:pt x="85221" y="2430"/>
                      <a:pt x="84359" y="1553"/>
                      <a:pt x="83278" y="1553"/>
                    </a:cubicBezTo>
                    <a:lnTo>
                      <a:pt x="83278" y="1553"/>
                    </a:lnTo>
                    <a:lnTo>
                      <a:pt x="46083" y="1553"/>
                    </a:lnTo>
                    <a:cubicBezTo>
                      <a:pt x="45017" y="1553"/>
                      <a:pt x="44139" y="2430"/>
                      <a:pt x="44139" y="3512"/>
                    </a:cubicBezTo>
                    <a:lnTo>
                      <a:pt x="44139" y="3512"/>
                    </a:lnTo>
                    <a:lnTo>
                      <a:pt x="44139" y="10330"/>
                    </a:lnTo>
                    <a:lnTo>
                      <a:pt x="42211" y="10330"/>
                    </a:lnTo>
                    <a:lnTo>
                      <a:pt x="42211" y="3512"/>
                    </a:lnTo>
                    <a:cubicBezTo>
                      <a:pt x="42211" y="2430"/>
                      <a:pt x="41333" y="1553"/>
                      <a:pt x="40267" y="1553"/>
                    </a:cubicBezTo>
                    <a:lnTo>
                      <a:pt x="40267" y="1553"/>
                    </a:lnTo>
                    <a:lnTo>
                      <a:pt x="3072" y="1553"/>
                    </a:lnTo>
                    <a:cubicBezTo>
                      <a:pt x="2006" y="1553"/>
                      <a:pt x="1129" y="2430"/>
                      <a:pt x="1129" y="3512"/>
                    </a:cubicBezTo>
                    <a:lnTo>
                      <a:pt x="1129" y="3512"/>
                    </a:lnTo>
                    <a:lnTo>
                      <a:pt x="1129" y="10330"/>
                    </a:lnTo>
                    <a:lnTo>
                      <a:pt x="0" y="10330"/>
                    </a:lnTo>
                    <a:lnTo>
                      <a:pt x="0" y="11130"/>
                    </a:lnTo>
                    <a:lnTo>
                      <a:pt x="1129" y="11130"/>
                    </a:lnTo>
                    <a:lnTo>
                      <a:pt x="1129" y="12650"/>
                    </a:lnTo>
                    <a:lnTo>
                      <a:pt x="1865" y="12650"/>
                    </a:lnTo>
                    <a:cubicBezTo>
                      <a:pt x="1865" y="13481"/>
                      <a:pt x="2555" y="14170"/>
                      <a:pt x="3386" y="14170"/>
                    </a:cubicBezTo>
                    <a:lnTo>
                      <a:pt x="3386" y="14170"/>
                    </a:lnTo>
                    <a:cubicBezTo>
                      <a:pt x="4232" y="14170"/>
                      <a:pt x="4906" y="13481"/>
                      <a:pt x="4906" y="12650"/>
                    </a:cubicBezTo>
                    <a:lnTo>
                      <a:pt x="4906" y="12650"/>
                    </a:lnTo>
                    <a:lnTo>
                      <a:pt x="6113" y="12650"/>
                    </a:lnTo>
                    <a:cubicBezTo>
                      <a:pt x="6113" y="13481"/>
                      <a:pt x="6803" y="14170"/>
                      <a:pt x="7633" y="14170"/>
                    </a:cubicBezTo>
                    <a:lnTo>
                      <a:pt x="7633" y="14170"/>
                    </a:lnTo>
                    <a:cubicBezTo>
                      <a:pt x="8480" y="14170"/>
                      <a:pt x="9154" y="13481"/>
                      <a:pt x="9154" y="12650"/>
                    </a:cubicBezTo>
                    <a:lnTo>
                      <a:pt x="9154" y="12650"/>
                    </a:lnTo>
                    <a:lnTo>
                      <a:pt x="33966" y="12650"/>
                    </a:lnTo>
                    <a:cubicBezTo>
                      <a:pt x="33966" y="13481"/>
                      <a:pt x="34640" y="14170"/>
                      <a:pt x="35487" y="14170"/>
                    </a:cubicBezTo>
                    <a:lnTo>
                      <a:pt x="35487" y="14170"/>
                    </a:lnTo>
                    <a:cubicBezTo>
                      <a:pt x="36317" y="14170"/>
                      <a:pt x="37007" y="13481"/>
                      <a:pt x="37007" y="12650"/>
                    </a:cubicBezTo>
                    <a:lnTo>
                      <a:pt x="37007" y="12650"/>
                    </a:lnTo>
                    <a:lnTo>
                      <a:pt x="38198" y="12650"/>
                    </a:lnTo>
                    <a:cubicBezTo>
                      <a:pt x="38198" y="13481"/>
                      <a:pt x="38888" y="14170"/>
                      <a:pt x="39734" y="14170"/>
                    </a:cubicBezTo>
                    <a:lnTo>
                      <a:pt x="39734" y="14170"/>
                    </a:lnTo>
                    <a:cubicBezTo>
                      <a:pt x="40565" y="14170"/>
                      <a:pt x="41255" y="13481"/>
                      <a:pt x="41255" y="12650"/>
                    </a:cubicBezTo>
                    <a:lnTo>
                      <a:pt x="41255" y="12650"/>
                    </a:lnTo>
                    <a:lnTo>
                      <a:pt x="42211" y="12650"/>
                    </a:lnTo>
                    <a:lnTo>
                      <a:pt x="42211" y="11130"/>
                    </a:lnTo>
                    <a:lnTo>
                      <a:pt x="44139" y="11130"/>
                    </a:lnTo>
                    <a:lnTo>
                      <a:pt x="44139" y="12650"/>
                    </a:lnTo>
                    <a:lnTo>
                      <a:pt x="44876" y="12650"/>
                    </a:lnTo>
                    <a:cubicBezTo>
                      <a:pt x="44876" y="13481"/>
                      <a:pt x="45565" y="14170"/>
                      <a:pt x="46412" y="14170"/>
                    </a:cubicBezTo>
                    <a:lnTo>
                      <a:pt x="46412" y="14170"/>
                    </a:lnTo>
                    <a:cubicBezTo>
                      <a:pt x="47242" y="14170"/>
                      <a:pt x="47932" y="13481"/>
                      <a:pt x="47932" y="12650"/>
                    </a:cubicBezTo>
                    <a:lnTo>
                      <a:pt x="47932" y="12650"/>
                    </a:lnTo>
                    <a:lnTo>
                      <a:pt x="49123" y="12650"/>
                    </a:lnTo>
                    <a:cubicBezTo>
                      <a:pt x="49123" y="13481"/>
                      <a:pt x="49813" y="14170"/>
                      <a:pt x="50644" y="14170"/>
                    </a:cubicBezTo>
                    <a:lnTo>
                      <a:pt x="50644" y="14170"/>
                    </a:lnTo>
                    <a:cubicBezTo>
                      <a:pt x="51490" y="14170"/>
                      <a:pt x="52164" y="13481"/>
                      <a:pt x="52164" y="12650"/>
                    </a:cubicBezTo>
                    <a:lnTo>
                      <a:pt x="52164" y="12650"/>
                    </a:lnTo>
                    <a:lnTo>
                      <a:pt x="76977" y="12650"/>
                    </a:lnTo>
                    <a:cubicBezTo>
                      <a:pt x="76977" y="13481"/>
                      <a:pt x="77651" y="14170"/>
                      <a:pt x="78497" y="14170"/>
                    </a:cubicBezTo>
                    <a:lnTo>
                      <a:pt x="78497" y="14170"/>
                    </a:lnTo>
                    <a:cubicBezTo>
                      <a:pt x="79343" y="14170"/>
                      <a:pt x="80017" y="13481"/>
                      <a:pt x="80017" y="12650"/>
                    </a:cubicBezTo>
                    <a:lnTo>
                      <a:pt x="80017" y="12650"/>
                    </a:lnTo>
                    <a:lnTo>
                      <a:pt x="81224" y="12650"/>
                    </a:lnTo>
                    <a:cubicBezTo>
                      <a:pt x="81224" y="13481"/>
                      <a:pt x="81898" y="14170"/>
                      <a:pt x="82745" y="14170"/>
                    </a:cubicBezTo>
                    <a:lnTo>
                      <a:pt x="82745" y="14170"/>
                    </a:lnTo>
                    <a:cubicBezTo>
                      <a:pt x="83575" y="14170"/>
                      <a:pt x="84265" y="13481"/>
                      <a:pt x="84265" y="12650"/>
                    </a:cubicBezTo>
                    <a:lnTo>
                      <a:pt x="84265" y="12650"/>
                    </a:lnTo>
                    <a:lnTo>
                      <a:pt x="88497" y="12650"/>
                    </a:lnTo>
                    <a:cubicBezTo>
                      <a:pt x="88811" y="13528"/>
                      <a:pt x="89657" y="14170"/>
                      <a:pt x="90645" y="14170"/>
                    </a:cubicBezTo>
                    <a:lnTo>
                      <a:pt x="90645" y="14170"/>
                    </a:lnTo>
                    <a:cubicBezTo>
                      <a:pt x="91789" y="14170"/>
                      <a:pt x="92729" y="13340"/>
                      <a:pt x="92902" y="12258"/>
                    </a:cubicBezTo>
                    <a:lnTo>
                      <a:pt x="92902" y="12258"/>
                    </a:lnTo>
                    <a:lnTo>
                      <a:pt x="94939" y="12258"/>
                    </a:lnTo>
                    <a:cubicBezTo>
                      <a:pt x="95174" y="13340"/>
                      <a:pt x="96146" y="14170"/>
                      <a:pt x="97322" y="14170"/>
                    </a:cubicBezTo>
                    <a:lnTo>
                      <a:pt x="97322" y="14170"/>
                    </a:lnTo>
                    <a:cubicBezTo>
                      <a:pt x="98482" y="14170"/>
                      <a:pt x="99454" y="13340"/>
                      <a:pt x="99704" y="12258"/>
                    </a:cubicBezTo>
                    <a:lnTo>
                      <a:pt x="99704" y="12258"/>
                    </a:lnTo>
                    <a:lnTo>
                      <a:pt x="100535" y="12258"/>
                    </a:lnTo>
                    <a:cubicBezTo>
                      <a:pt x="100770" y="13340"/>
                      <a:pt x="101758" y="14170"/>
                      <a:pt x="102918" y="14170"/>
                    </a:cubicBezTo>
                    <a:lnTo>
                      <a:pt x="102918" y="14170"/>
                    </a:lnTo>
                    <a:cubicBezTo>
                      <a:pt x="104093" y="14170"/>
                      <a:pt x="105065" y="13340"/>
                      <a:pt x="105300" y="12258"/>
                    </a:cubicBezTo>
                    <a:lnTo>
                      <a:pt x="105300" y="12258"/>
                    </a:lnTo>
                    <a:lnTo>
                      <a:pt x="106601" y="12258"/>
                    </a:lnTo>
                    <a:cubicBezTo>
                      <a:pt x="106836" y="13340"/>
                      <a:pt x="107808" y="14170"/>
                      <a:pt x="108984" y="14170"/>
                    </a:cubicBezTo>
                    <a:lnTo>
                      <a:pt x="108984" y="14170"/>
                    </a:lnTo>
                    <a:cubicBezTo>
                      <a:pt x="110143" y="14170"/>
                      <a:pt x="111115" y="13340"/>
                      <a:pt x="111366" y="12258"/>
                    </a:cubicBezTo>
                    <a:lnTo>
                      <a:pt x="111366" y="12258"/>
                    </a:lnTo>
                    <a:lnTo>
                      <a:pt x="112197" y="12258"/>
                    </a:lnTo>
                    <a:cubicBezTo>
                      <a:pt x="112448" y="13340"/>
                      <a:pt x="113419" y="14170"/>
                      <a:pt x="114579" y="14170"/>
                    </a:cubicBezTo>
                    <a:lnTo>
                      <a:pt x="114579" y="14170"/>
                    </a:lnTo>
                    <a:cubicBezTo>
                      <a:pt x="115755" y="14170"/>
                      <a:pt x="116727" y="13340"/>
                      <a:pt x="116962" y="12258"/>
                    </a:cubicBezTo>
                    <a:lnTo>
                      <a:pt x="116962" y="12258"/>
                    </a:lnTo>
                    <a:lnTo>
                      <a:pt x="117244" y="12258"/>
                    </a:lnTo>
                    <a:cubicBezTo>
                      <a:pt x="117056" y="12525"/>
                      <a:pt x="116977" y="12854"/>
                      <a:pt x="117056" y="13230"/>
                    </a:cubicBezTo>
                    <a:lnTo>
                      <a:pt x="117056" y="13230"/>
                    </a:lnTo>
                    <a:cubicBezTo>
                      <a:pt x="117166" y="13684"/>
                      <a:pt x="117542" y="14061"/>
                      <a:pt x="118012" y="14139"/>
                    </a:cubicBezTo>
                    <a:lnTo>
                      <a:pt x="118012" y="14139"/>
                    </a:lnTo>
                    <a:cubicBezTo>
                      <a:pt x="118655" y="14264"/>
                      <a:pt x="119219" y="13888"/>
                      <a:pt x="119391" y="13324"/>
                    </a:cubicBezTo>
                    <a:lnTo>
                      <a:pt x="119391" y="13324"/>
                    </a:lnTo>
                    <a:cubicBezTo>
                      <a:pt x="122369" y="13308"/>
                      <a:pt x="123028" y="12556"/>
                      <a:pt x="123028" y="12556"/>
                    </a:cubicBezTo>
                    <a:lnTo>
                      <a:pt x="123028" y="12556"/>
                    </a:lnTo>
                    <a:lnTo>
                      <a:pt x="119783" y="9108"/>
                    </a:lnTo>
                    <a:lnTo>
                      <a:pt x="118749" y="9108"/>
                    </a:lnTo>
                    <a:cubicBezTo>
                      <a:pt x="120128" y="8841"/>
                      <a:pt x="121178" y="7619"/>
                      <a:pt x="121178" y="6161"/>
                    </a:cubicBezTo>
                    <a:lnTo>
                      <a:pt x="121178" y="6161"/>
                    </a:lnTo>
                    <a:cubicBezTo>
                      <a:pt x="121178" y="5330"/>
                      <a:pt x="120849" y="4578"/>
                      <a:pt x="120300" y="4045"/>
                    </a:cubicBezTo>
                    <a:lnTo>
                      <a:pt x="120300" y="4045"/>
                    </a:lnTo>
                    <a:cubicBezTo>
                      <a:pt x="119752" y="3496"/>
                      <a:pt x="118999" y="3167"/>
                      <a:pt x="118184" y="3167"/>
                    </a:cubicBezTo>
                    <a:lnTo>
                      <a:pt x="118184" y="3167"/>
                    </a:lnTo>
                    <a:lnTo>
                      <a:pt x="116068" y="3167"/>
                    </a:lnTo>
                    <a:lnTo>
                      <a:pt x="116068" y="1239"/>
                    </a:lnTo>
                    <a:lnTo>
                      <a:pt x="116601" y="1239"/>
                    </a:lnTo>
                    <a:lnTo>
                      <a:pt x="116601" y="1"/>
                    </a:lnTo>
                    <a:close/>
                    <a:moveTo>
                      <a:pt x="58214" y="11130"/>
                    </a:moveTo>
                    <a:lnTo>
                      <a:pt x="71146" y="11130"/>
                    </a:lnTo>
                    <a:lnTo>
                      <a:pt x="71146" y="11741"/>
                    </a:lnTo>
                    <a:lnTo>
                      <a:pt x="58214" y="11741"/>
                    </a:lnTo>
                    <a:close/>
                    <a:moveTo>
                      <a:pt x="15204" y="11130"/>
                    </a:moveTo>
                    <a:lnTo>
                      <a:pt x="28135" y="11130"/>
                    </a:lnTo>
                    <a:lnTo>
                      <a:pt x="28135" y="11741"/>
                    </a:lnTo>
                    <a:lnTo>
                      <a:pt x="15204" y="117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31">
                <a:extLst>
                  <a:ext uri="{FF2B5EF4-FFF2-40B4-BE49-F238E27FC236}">
                    <a16:creationId xmlns:a16="http://schemas.microsoft.com/office/drawing/2014/main" id="{DC990225-E500-E941-9AA3-3CF9604FA027}"/>
                  </a:ext>
                </a:extLst>
              </p:cNvPr>
              <p:cNvSpPr/>
              <p:nvPr/>
            </p:nvSpPr>
            <p:spPr>
              <a:xfrm>
                <a:off x="6301551" y="3296687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1050" y="0"/>
                    </a:moveTo>
                    <a:cubicBezTo>
                      <a:pt x="470" y="0"/>
                      <a:pt x="0" y="470"/>
                      <a:pt x="0" y="1050"/>
                    </a:cubicBezTo>
                    <a:lnTo>
                      <a:pt x="0" y="2320"/>
                    </a:lnTo>
                    <a:cubicBezTo>
                      <a:pt x="0" y="2900"/>
                      <a:pt x="470" y="3370"/>
                      <a:pt x="1050" y="3370"/>
                    </a:cubicBezTo>
                    <a:lnTo>
                      <a:pt x="2320" y="3370"/>
                    </a:lnTo>
                    <a:cubicBezTo>
                      <a:pt x="2900" y="3370"/>
                      <a:pt x="3370" y="2900"/>
                      <a:pt x="3370" y="2320"/>
                    </a:cubicBezTo>
                    <a:lnTo>
                      <a:pt x="3370" y="1050"/>
                    </a:lnTo>
                    <a:cubicBezTo>
                      <a:pt x="3370" y="470"/>
                      <a:pt x="2900" y="0"/>
                      <a:pt x="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>
                <a:extLst>
                  <a:ext uri="{FF2B5EF4-FFF2-40B4-BE49-F238E27FC236}">
                    <a16:creationId xmlns:a16="http://schemas.microsoft.com/office/drawing/2014/main" id="{47550470-2C66-8E20-CB15-E57C7C3F4E50}"/>
                  </a:ext>
                </a:extLst>
              </p:cNvPr>
              <p:cNvSpPr/>
              <p:nvPr/>
            </p:nvSpPr>
            <p:spPr>
              <a:xfrm>
                <a:off x="5995216" y="2993756"/>
                <a:ext cx="868577" cy="220668"/>
              </a:xfrm>
              <a:custGeom>
                <a:avLst/>
                <a:gdLst/>
                <a:ahLst/>
                <a:cxnLst/>
                <a:rect l="l" t="t" r="r" b="b"/>
                <a:pathLst>
                  <a:path w="91743" h="23308" extrusionOk="0">
                    <a:moveTo>
                      <a:pt x="23857" y="188"/>
                    </a:moveTo>
                    <a:cubicBezTo>
                      <a:pt x="21694" y="658"/>
                      <a:pt x="19813" y="1944"/>
                      <a:pt x="17854" y="2947"/>
                    </a:cubicBezTo>
                    <a:lnTo>
                      <a:pt x="17854" y="2947"/>
                    </a:lnTo>
                    <a:cubicBezTo>
                      <a:pt x="15001" y="4420"/>
                      <a:pt x="11835" y="5376"/>
                      <a:pt x="8637" y="5282"/>
                    </a:cubicBezTo>
                    <a:lnTo>
                      <a:pt x="8637" y="5282"/>
                    </a:lnTo>
                    <a:cubicBezTo>
                      <a:pt x="5440" y="5204"/>
                      <a:pt x="2211" y="4013"/>
                      <a:pt x="1" y="1709"/>
                    </a:cubicBezTo>
                    <a:lnTo>
                      <a:pt x="1" y="1709"/>
                    </a:lnTo>
                    <a:cubicBezTo>
                      <a:pt x="251" y="3339"/>
                      <a:pt x="1458" y="4467"/>
                      <a:pt x="2963" y="5173"/>
                    </a:cubicBezTo>
                    <a:lnTo>
                      <a:pt x="2963" y="5173"/>
                    </a:lnTo>
                    <a:cubicBezTo>
                      <a:pt x="6082" y="6615"/>
                      <a:pt x="9672" y="7022"/>
                      <a:pt x="13026" y="6286"/>
                    </a:cubicBezTo>
                    <a:lnTo>
                      <a:pt x="13026" y="6286"/>
                    </a:lnTo>
                    <a:cubicBezTo>
                      <a:pt x="15910" y="5643"/>
                      <a:pt x="18559" y="4232"/>
                      <a:pt x="21365" y="3323"/>
                    </a:cubicBezTo>
                    <a:lnTo>
                      <a:pt x="21365" y="3323"/>
                    </a:lnTo>
                    <a:cubicBezTo>
                      <a:pt x="24170" y="2414"/>
                      <a:pt x="27384" y="2069"/>
                      <a:pt x="29954" y="3511"/>
                    </a:cubicBezTo>
                    <a:lnTo>
                      <a:pt x="29954" y="3511"/>
                    </a:lnTo>
                    <a:cubicBezTo>
                      <a:pt x="31804" y="4546"/>
                      <a:pt x="33058" y="6364"/>
                      <a:pt x="34735" y="7649"/>
                    </a:cubicBezTo>
                    <a:lnTo>
                      <a:pt x="34735" y="7649"/>
                    </a:lnTo>
                    <a:cubicBezTo>
                      <a:pt x="39108" y="11051"/>
                      <a:pt x="45440" y="10330"/>
                      <a:pt x="50629" y="8386"/>
                    </a:cubicBezTo>
                    <a:lnTo>
                      <a:pt x="50629" y="8386"/>
                    </a:lnTo>
                    <a:cubicBezTo>
                      <a:pt x="52274" y="7775"/>
                      <a:pt x="53905" y="7038"/>
                      <a:pt x="55644" y="6803"/>
                    </a:cubicBezTo>
                    <a:lnTo>
                      <a:pt x="55644" y="6803"/>
                    </a:lnTo>
                    <a:cubicBezTo>
                      <a:pt x="57384" y="6552"/>
                      <a:pt x="59312" y="6897"/>
                      <a:pt x="60550" y="8135"/>
                    </a:cubicBezTo>
                    <a:lnTo>
                      <a:pt x="60550" y="8135"/>
                    </a:lnTo>
                    <a:cubicBezTo>
                      <a:pt x="61851" y="9452"/>
                      <a:pt x="62149" y="11489"/>
                      <a:pt x="63340" y="12916"/>
                    </a:cubicBezTo>
                    <a:lnTo>
                      <a:pt x="63340" y="12916"/>
                    </a:lnTo>
                    <a:cubicBezTo>
                      <a:pt x="64516" y="14326"/>
                      <a:pt x="66413" y="14922"/>
                      <a:pt x="68231" y="15126"/>
                    </a:cubicBezTo>
                    <a:lnTo>
                      <a:pt x="68231" y="15126"/>
                    </a:lnTo>
                    <a:cubicBezTo>
                      <a:pt x="73215" y="15690"/>
                      <a:pt x="76648" y="12571"/>
                      <a:pt x="81397" y="12383"/>
                    </a:cubicBezTo>
                    <a:lnTo>
                      <a:pt x="81397" y="12383"/>
                    </a:lnTo>
                    <a:cubicBezTo>
                      <a:pt x="83200" y="12305"/>
                      <a:pt x="85081" y="12712"/>
                      <a:pt x="86476" y="13841"/>
                    </a:cubicBezTo>
                    <a:lnTo>
                      <a:pt x="86476" y="13841"/>
                    </a:lnTo>
                    <a:cubicBezTo>
                      <a:pt x="87479" y="14656"/>
                      <a:pt x="88169" y="15800"/>
                      <a:pt x="88796" y="16944"/>
                    </a:cubicBezTo>
                    <a:lnTo>
                      <a:pt x="88796" y="16944"/>
                    </a:lnTo>
                    <a:cubicBezTo>
                      <a:pt x="89877" y="18935"/>
                      <a:pt x="90833" y="21051"/>
                      <a:pt x="91225" y="23292"/>
                    </a:cubicBezTo>
                    <a:lnTo>
                      <a:pt x="91225" y="23292"/>
                    </a:lnTo>
                    <a:lnTo>
                      <a:pt x="91398" y="23308"/>
                    </a:lnTo>
                    <a:cubicBezTo>
                      <a:pt x="91742" y="20048"/>
                      <a:pt x="91492" y="16631"/>
                      <a:pt x="89940" y="13747"/>
                    </a:cubicBezTo>
                    <a:lnTo>
                      <a:pt x="89940" y="13747"/>
                    </a:lnTo>
                    <a:cubicBezTo>
                      <a:pt x="88388" y="10862"/>
                      <a:pt x="85332" y="8637"/>
                      <a:pt x="82056" y="8746"/>
                    </a:cubicBezTo>
                    <a:lnTo>
                      <a:pt x="82056" y="8746"/>
                    </a:lnTo>
                    <a:cubicBezTo>
                      <a:pt x="79846" y="8809"/>
                      <a:pt x="77808" y="9891"/>
                      <a:pt x="75723" y="10643"/>
                    </a:cubicBezTo>
                    <a:lnTo>
                      <a:pt x="75723" y="10643"/>
                    </a:lnTo>
                    <a:cubicBezTo>
                      <a:pt x="73544" y="11411"/>
                      <a:pt x="71240" y="11819"/>
                      <a:pt x="68936" y="11850"/>
                    </a:cubicBezTo>
                    <a:lnTo>
                      <a:pt x="68936" y="11850"/>
                    </a:lnTo>
                    <a:cubicBezTo>
                      <a:pt x="67745" y="11881"/>
                      <a:pt x="66491" y="11787"/>
                      <a:pt x="65425" y="11223"/>
                    </a:cubicBezTo>
                    <a:lnTo>
                      <a:pt x="65425" y="11223"/>
                    </a:lnTo>
                    <a:cubicBezTo>
                      <a:pt x="63654" y="10314"/>
                      <a:pt x="62714" y="8370"/>
                      <a:pt x="61334" y="6944"/>
                    </a:cubicBezTo>
                    <a:lnTo>
                      <a:pt x="61334" y="6944"/>
                    </a:lnTo>
                    <a:cubicBezTo>
                      <a:pt x="57839" y="3370"/>
                      <a:pt x="51977" y="3574"/>
                      <a:pt x="47243" y="5188"/>
                    </a:cubicBezTo>
                    <a:lnTo>
                      <a:pt x="47243" y="5188"/>
                    </a:lnTo>
                    <a:cubicBezTo>
                      <a:pt x="45064" y="5925"/>
                      <a:pt x="42838" y="6913"/>
                      <a:pt x="40581" y="6521"/>
                    </a:cubicBezTo>
                    <a:lnTo>
                      <a:pt x="40581" y="6521"/>
                    </a:lnTo>
                    <a:cubicBezTo>
                      <a:pt x="39030" y="6239"/>
                      <a:pt x="37682" y="5345"/>
                      <a:pt x="36381" y="4452"/>
                    </a:cubicBezTo>
                    <a:lnTo>
                      <a:pt x="36381" y="4452"/>
                    </a:lnTo>
                    <a:cubicBezTo>
                      <a:pt x="33152" y="2273"/>
                      <a:pt x="29515" y="0"/>
                      <a:pt x="25738" y="0"/>
                    </a:cubicBezTo>
                    <a:lnTo>
                      <a:pt x="25738" y="0"/>
                    </a:lnTo>
                    <a:cubicBezTo>
                      <a:pt x="25111" y="0"/>
                      <a:pt x="24484" y="63"/>
                      <a:pt x="23857" y="188"/>
                    </a:cubicBezTo>
                  </a:path>
                </a:pathLst>
              </a:custGeom>
              <a:solidFill>
                <a:srgbClr val="FFFFFF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5" name="Google Shape;1205;p31">
              <a:extLst>
                <a:ext uri="{FF2B5EF4-FFF2-40B4-BE49-F238E27FC236}">
                  <a16:creationId xmlns:a16="http://schemas.microsoft.com/office/drawing/2014/main" id="{28641AB0-FD02-EB3E-5CED-720AF0E2ECDB}"/>
                </a:ext>
              </a:extLst>
            </p:cNvPr>
            <p:cNvSpPr txBox="1"/>
            <p:nvPr/>
          </p:nvSpPr>
          <p:spPr>
            <a:xfrm>
              <a:off x="1216914" y="4054929"/>
              <a:ext cx="268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 b="1" dirty="0">
                  <a:solidFill>
                    <a:schemeClr val="lt1"/>
                  </a:solidFill>
                  <a:uFill>
                    <a:noFill/>
                  </a:uFill>
                  <a:latin typeface="Abel"/>
                  <a:ea typeface="Abel"/>
                  <a:cs typeface="Abel"/>
                  <a:sym typeface="Abel"/>
                </a:rPr>
                <a:t>y</a:t>
              </a:r>
              <a:r>
                <a:rPr lang="en" sz="1000" b="1" dirty="0">
                  <a:solidFill>
                    <a:schemeClr val="lt1"/>
                  </a:solidFill>
                  <a:uFill>
                    <a:noFill/>
                  </a:uFill>
                  <a:latin typeface="Abel"/>
                  <a:ea typeface="Abel"/>
                  <a:cs typeface="Abel"/>
                  <a:sym typeface="Abel"/>
                </a:rPr>
                <a:t>ou’re SAFE!</a:t>
              </a:r>
              <a:endParaRPr sz="6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209" name="Google Shape;1209;p31">
              <a:extLst>
                <a:ext uri="{FF2B5EF4-FFF2-40B4-BE49-F238E27FC236}">
                  <a16:creationId xmlns:a16="http://schemas.microsoft.com/office/drawing/2014/main" id="{CF80D8B2-1C9C-CE0D-DCC9-1BC9E6E8A2AC}"/>
                </a:ext>
              </a:extLst>
            </p:cNvPr>
            <p:cNvSpPr txBox="1"/>
            <p:nvPr/>
          </p:nvSpPr>
          <p:spPr>
            <a:xfrm>
              <a:off x="-1380624" y="4088472"/>
              <a:ext cx="2307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uFill>
                    <a:noFill/>
                  </a:uFill>
                  <a:latin typeface="Abel"/>
                  <a:ea typeface="Abel"/>
                  <a:cs typeface="Abel"/>
                  <a:sym typeface="Abel"/>
                </a:rPr>
                <a:t>With THOMAS</a:t>
              </a:r>
              <a:endParaRPr sz="1500" b="1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1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0.58281 -0.002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32" y="-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19753E-6 L -0.00347 -0.358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3"/>
          <p:cNvSpPr/>
          <p:nvPr/>
        </p:nvSpPr>
        <p:spPr>
          <a:xfrm>
            <a:off x="-8000165" y="1771388"/>
            <a:ext cx="18510553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3"/>
          <p:cNvSpPr/>
          <p:nvPr/>
        </p:nvSpPr>
        <p:spPr>
          <a:xfrm>
            <a:off x="124025" y="580325"/>
            <a:ext cx="2262175" cy="302175"/>
          </a:xfrm>
          <a:custGeom>
            <a:avLst/>
            <a:gdLst/>
            <a:ahLst/>
            <a:cxnLst/>
            <a:rect l="l" t="t" r="r" b="b"/>
            <a:pathLst>
              <a:path w="90487" h="12087" extrusionOk="0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3"/>
          <p:cNvSpPr txBox="1">
            <a:spLocks noGrp="1"/>
          </p:cNvSpPr>
          <p:nvPr>
            <p:ph type="title"/>
          </p:nvPr>
        </p:nvSpPr>
        <p:spPr>
          <a:xfrm>
            <a:off x="3867777" y="580325"/>
            <a:ext cx="5152198" cy="7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anose="020B0A04020102020204" pitchFamily="34" charset="0"/>
              </a:rPr>
              <a:t>Problem Statement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250" name="Google Shape;1250;p33"/>
          <p:cNvSpPr txBox="1">
            <a:spLocks noGrp="1"/>
          </p:cNvSpPr>
          <p:nvPr>
            <p:ph type="subTitle" idx="1"/>
          </p:nvPr>
        </p:nvSpPr>
        <p:spPr>
          <a:xfrm>
            <a:off x="3793908" y="1230521"/>
            <a:ext cx="4858771" cy="211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+mn-lt"/>
              </a:rPr>
              <a:t>        Overcrowding in train coaches leads to discomfort, safety risks, inefficient boarding, and poor passenger experience. Existing systems lack real-time monitoring and intelligent guidance to manage coach occupancy effectively. There is a need for a smart, scalable, and cost-effective solution that can accurately track passenger density and provide actionable insights to both passengers and railway authorities.</a:t>
            </a:r>
          </a:p>
        </p:txBody>
      </p:sp>
      <p:sp>
        <p:nvSpPr>
          <p:cNvPr id="1251" name="Google Shape;1251;p33"/>
          <p:cNvSpPr/>
          <p:nvPr/>
        </p:nvSpPr>
        <p:spPr>
          <a:xfrm rot="-2231248" flipH="1">
            <a:off x="3001543" y="9649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64198E-7 L 0.53142 -0.0012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2"/>
          <p:cNvSpPr/>
          <p:nvPr/>
        </p:nvSpPr>
        <p:spPr>
          <a:xfrm>
            <a:off x="7727825" y="347300"/>
            <a:ext cx="840230" cy="840196"/>
          </a:xfrm>
          <a:custGeom>
            <a:avLst/>
            <a:gdLst/>
            <a:ahLst/>
            <a:cxnLst/>
            <a:rect l="l" t="t" r="r" b="b"/>
            <a:pathLst>
              <a:path w="25166" h="25165" extrusionOk="0">
                <a:moveTo>
                  <a:pt x="12583" y="1"/>
                </a:moveTo>
                <a:cubicBezTo>
                  <a:pt x="5638" y="1"/>
                  <a:pt x="1" y="5638"/>
                  <a:pt x="1" y="12583"/>
                </a:cubicBezTo>
                <a:cubicBezTo>
                  <a:pt x="1" y="19527"/>
                  <a:pt x="5638" y="25165"/>
                  <a:pt x="12583" y="25165"/>
                </a:cubicBezTo>
                <a:cubicBezTo>
                  <a:pt x="19527" y="25165"/>
                  <a:pt x="25165" y="19527"/>
                  <a:pt x="25165" y="12583"/>
                </a:cubicBezTo>
                <a:cubicBezTo>
                  <a:pt x="25165" y="5638"/>
                  <a:pt x="19527" y="1"/>
                  <a:pt x="12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-1637787" y="74538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6" name="Google Shape;1216;p32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Components used: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217" name="Google Shape;1217;p32"/>
          <p:cNvSpPr txBox="1">
            <a:spLocks noGrp="1"/>
          </p:cNvSpPr>
          <p:nvPr>
            <p:ph type="title"/>
          </p:nvPr>
        </p:nvSpPr>
        <p:spPr>
          <a:xfrm flipH="1">
            <a:off x="13675" y="1187451"/>
            <a:ext cx="648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218" name="Google Shape;1218;p32"/>
          <p:cNvSpPr txBox="1">
            <a:spLocks noGrp="1"/>
          </p:cNvSpPr>
          <p:nvPr>
            <p:ph type="subTitle" idx="1"/>
          </p:nvPr>
        </p:nvSpPr>
        <p:spPr>
          <a:xfrm flipH="1">
            <a:off x="482249" y="1279296"/>
            <a:ext cx="1938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Arduino uno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219" name="Google Shape;1219;p32"/>
          <p:cNvSpPr txBox="1">
            <a:spLocks noGrp="1"/>
          </p:cNvSpPr>
          <p:nvPr>
            <p:ph type="subTitle" idx="2"/>
          </p:nvPr>
        </p:nvSpPr>
        <p:spPr>
          <a:xfrm flipH="1">
            <a:off x="476734" y="1481682"/>
            <a:ext cx="1938300" cy="974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00" dirty="0">
                <a:latin typeface="+mj-lt"/>
              </a:rPr>
              <a:t>The central microcontroller that processes sensor data and controls outputs like displays.</a:t>
            </a:r>
            <a:endParaRPr sz="1000" dirty="0">
              <a:latin typeface="+mj-lt"/>
            </a:endParaRPr>
          </a:p>
        </p:txBody>
      </p:sp>
      <p:sp>
        <p:nvSpPr>
          <p:cNvPr id="1229" name="Google Shape;1229;p32"/>
          <p:cNvSpPr/>
          <p:nvPr/>
        </p:nvSpPr>
        <p:spPr>
          <a:xfrm>
            <a:off x="6638025" y="5131575"/>
            <a:ext cx="225450" cy="266525"/>
          </a:xfrm>
          <a:custGeom>
            <a:avLst/>
            <a:gdLst/>
            <a:ahLst/>
            <a:cxnLst/>
            <a:rect l="l" t="t" r="r" b="b"/>
            <a:pathLst>
              <a:path w="9018" h="10661" extrusionOk="0">
                <a:moveTo>
                  <a:pt x="1" y="10660"/>
                </a:moveTo>
                <a:lnTo>
                  <a:pt x="9017" y="10660"/>
                </a:lnTo>
                <a:lnTo>
                  <a:pt x="9017" y="1"/>
                </a:lnTo>
                <a:lnTo>
                  <a:pt x="1" y="1"/>
                </a:lnTo>
                <a:close/>
              </a:path>
            </a:pathLst>
          </a:custGeom>
          <a:solidFill>
            <a:srgbClr val="03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2"/>
          <p:cNvSpPr/>
          <p:nvPr/>
        </p:nvSpPr>
        <p:spPr>
          <a:xfrm>
            <a:off x="6709900" y="4473175"/>
            <a:ext cx="72825" cy="792553"/>
          </a:xfrm>
          <a:custGeom>
            <a:avLst/>
            <a:gdLst/>
            <a:ahLst/>
            <a:cxnLst/>
            <a:rect l="l" t="t" r="r" b="b"/>
            <a:pathLst>
              <a:path w="2913" h="48780" extrusionOk="0">
                <a:moveTo>
                  <a:pt x="1" y="48780"/>
                </a:moveTo>
                <a:lnTo>
                  <a:pt x="2913" y="48780"/>
                </a:lnTo>
                <a:lnTo>
                  <a:pt x="2913" y="1"/>
                </a:lnTo>
                <a:lnTo>
                  <a:pt x="1" y="1"/>
                </a:lnTo>
                <a:close/>
              </a:path>
            </a:pathLst>
          </a:custGeom>
          <a:solidFill>
            <a:srgbClr val="03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2"/>
          <p:cNvSpPr/>
          <p:nvPr/>
        </p:nvSpPr>
        <p:spPr>
          <a:xfrm>
            <a:off x="5855850" y="3492550"/>
            <a:ext cx="3625540" cy="2207975"/>
          </a:xfrm>
          <a:custGeom>
            <a:avLst/>
            <a:gdLst/>
            <a:ahLst/>
            <a:cxnLst/>
            <a:rect l="l" t="t" r="r" b="b"/>
            <a:pathLst>
              <a:path w="102525" h="88319" extrusionOk="0">
                <a:moveTo>
                  <a:pt x="65114" y="10828"/>
                </a:moveTo>
                <a:cubicBezTo>
                  <a:pt x="55668" y="13983"/>
                  <a:pt x="48798" y="13068"/>
                  <a:pt x="45027" y="19826"/>
                </a:cubicBezTo>
                <a:lnTo>
                  <a:pt x="45027" y="19826"/>
                </a:lnTo>
                <a:cubicBezTo>
                  <a:pt x="41256" y="26583"/>
                  <a:pt x="39315" y="30186"/>
                  <a:pt x="32613" y="31549"/>
                </a:cubicBezTo>
                <a:lnTo>
                  <a:pt x="32613" y="31549"/>
                </a:lnTo>
                <a:cubicBezTo>
                  <a:pt x="25930" y="32893"/>
                  <a:pt x="23989" y="35413"/>
                  <a:pt x="19098" y="40678"/>
                </a:cubicBezTo>
                <a:lnTo>
                  <a:pt x="19098" y="40678"/>
                </a:lnTo>
                <a:cubicBezTo>
                  <a:pt x="14207" y="45961"/>
                  <a:pt x="8737" y="50460"/>
                  <a:pt x="8084" y="56321"/>
                </a:cubicBezTo>
                <a:lnTo>
                  <a:pt x="8084" y="56321"/>
                </a:lnTo>
                <a:cubicBezTo>
                  <a:pt x="7449" y="62183"/>
                  <a:pt x="0" y="74355"/>
                  <a:pt x="131" y="78405"/>
                </a:cubicBezTo>
                <a:lnTo>
                  <a:pt x="131" y="78405"/>
                </a:lnTo>
                <a:cubicBezTo>
                  <a:pt x="243" y="82456"/>
                  <a:pt x="3118" y="87422"/>
                  <a:pt x="3118" y="87422"/>
                </a:cubicBezTo>
                <a:lnTo>
                  <a:pt x="3118" y="87422"/>
                </a:lnTo>
                <a:cubicBezTo>
                  <a:pt x="3118" y="87422"/>
                  <a:pt x="21748" y="88318"/>
                  <a:pt x="32613" y="87422"/>
                </a:cubicBezTo>
                <a:lnTo>
                  <a:pt x="32613" y="87422"/>
                </a:lnTo>
                <a:cubicBezTo>
                  <a:pt x="43497" y="86507"/>
                  <a:pt x="46540" y="84715"/>
                  <a:pt x="51318" y="84715"/>
                </a:cubicBezTo>
                <a:lnTo>
                  <a:pt x="51318" y="84715"/>
                </a:lnTo>
                <a:cubicBezTo>
                  <a:pt x="56116" y="84715"/>
                  <a:pt x="63453" y="85611"/>
                  <a:pt x="76688" y="83801"/>
                </a:cubicBezTo>
                <a:lnTo>
                  <a:pt x="76688" y="83801"/>
                </a:lnTo>
                <a:cubicBezTo>
                  <a:pt x="89905" y="82008"/>
                  <a:pt x="102525" y="85163"/>
                  <a:pt x="102525" y="85163"/>
                </a:cubicBezTo>
                <a:lnTo>
                  <a:pt x="102525" y="85163"/>
                </a:lnTo>
                <a:lnTo>
                  <a:pt x="102525" y="0"/>
                </a:lnTo>
                <a:cubicBezTo>
                  <a:pt x="102525" y="0"/>
                  <a:pt x="74560" y="7673"/>
                  <a:pt x="65114" y="10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2"/>
          <p:cNvSpPr/>
          <p:nvPr/>
        </p:nvSpPr>
        <p:spPr>
          <a:xfrm>
            <a:off x="6401152" y="3798225"/>
            <a:ext cx="2867400" cy="1881300"/>
          </a:xfrm>
          <a:custGeom>
            <a:avLst/>
            <a:gdLst/>
            <a:ahLst/>
            <a:cxnLst/>
            <a:rect l="l" t="t" r="r" b="b"/>
            <a:pathLst>
              <a:path w="96888" h="75252" extrusionOk="0">
                <a:moveTo>
                  <a:pt x="96887" y="1214"/>
                </a:moveTo>
                <a:cubicBezTo>
                  <a:pt x="96887" y="1214"/>
                  <a:pt x="84809" y="1"/>
                  <a:pt x="53970" y="19173"/>
                </a:cubicBezTo>
                <a:cubicBezTo>
                  <a:pt x="48967" y="22290"/>
                  <a:pt x="34928" y="39670"/>
                  <a:pt x="28992" y="40510"/>
                </a:cubicBezTo>
                <a:cubicBezTo>
                  <a:pt x="23037" y="41350"/>
                  <a:pt x="21301" y="42918"/>
                  <a:pt x="16970" y="46185"/>
                </a:cubicBezTo>
                <a:cubicBezTo>
                  <a:pt x="12620" y="49471"/>
                  <a:pt x="7748" y="52271"/>
                  <a:pt x="7188" y="55930"/>
                </a:cubicBezTo>
                <a:cubicBezTo>
                  <a:pt x="6628" y="59570"/>
                  <a:pt x="1" y="67131"/>
                  <a:pt x="113" y="69651"/>
                </a:cubicBezTo>
                <a:cubicBezTo>
                  <a:pt x="206" y="72171"/>
                  <a:pt x="2763" y="75251"/>
                  <a:pt x="2763" y="75251"/>
                </a:cubicBezTo>
                <a:cubicBezTo>
                  <a:pt x="2763" y="75251"/>
                  <a:pt x="41350" y="73571"/>
                  <a:pt x="45606" y="73571"/>
                </a:cubicBezTo>
                <a:cubicBezTo>
                  <a:pt x="49863" y="73571"/>
                  <a:pt x="56396" y="74131"/>
                  <a:pt x="68139" y="73011"/>
                </a:cubicBezTo>
                <a:cubicBezTo>
                  <a:pt x="79899" y="71891"/>
                  <a:pt x="91119" y="73851"/>
                  <a:pt x="91119" y="738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5687175" y="24049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32"/>
          <p:cNvGrpSpPr/>
          <p:nvPr/>
        </p:nvGrpSpPr>
        <p:grpSpPr>
          <a:xfrm>
            <a:off x="7697498" y="2089814"/>
            <a:ext cx="2353043" cy="3308282"/>
            <a:chOff x="6522575" y="4082000"/>
            <a:chExt cx="724950" cy="1019250"/>
          </a:xfrm>
        </p:grpSpPr>
        <p:sp>
          <p:nvSpPr>
            <p:cNvPr id="1235" name="Google Shape;1235;p32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32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1237" name="Google Shape;1237;p32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2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2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2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1" name="Google Shape;1241;p32"/>
          <p:cNvSpPr/>
          <p:nvPr/>
        </p:nvSpPr>
        <p:spPr>
          <a:xfrm rot="-2231248" flipH="1">
            <a:off x="6494993" y="364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 rot="-2231248" flipH="1">
            <a:off x="7607768" y="14884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17;p32">
            <a:extLst>
              <a:ext uri="{FF2B5EF4-FFF2-40B4-BE49-F238E27FC236}">
                <a16:creationId xmlns:a16="http://schemas.microsoft.com/office/drawing/2014/main" id="{68661E4D-BC7B-84DD-6A0E-79C1C4D181F9}"/>
              </a:ext>
            </a:extLst>
          </p:cNvPr>
          <p:cNvSpPr txBox="1">
            <a:spLocks/>
          </p:cNvSpPr>
          <p:nvPr/>
        </p:nvSpPr>
        <p:spPr>
          <a:xfrm flipH="1">
            <a:off x="-33419" y="2016842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19" name="Google Shape;1218;p32">
            <a:extLst>
              <a:ext uri="{FF2B5EF4-FFF2-40B4-BE49-F238E27FC236}">
                <a16:creationId xmlns:a16="http://schemas.microsoft.com/office/drawing/2014/main" id="{DDA30918-C272-BCC9-5459-60B10C0BE064}"/>
              </a:ext>
            </a:extLst>
          </p:cNvPr>
          <p:cNvSpPr txBox="1">
            <a:spLocks/>
          </p:cNvSpPr>
          <p:nvPr/>
        </p:nvSpPr>
        <p:spPr>
          <a:xfrm flipH="1">
            <a:off x="482249" y="2114701"/>
            <a:ext cx="266356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dirty="0">
                <a:latin typeface="Arial Black" panose="020B0A04020102020204" pitchFamily="34" charset="0"/>
              </a:rPr>
              <a:t>Ultrasonic Sensors</a:t>
            </a:r>
          </a:p>
        </p:txBody>
      </p:sp>
      <p:sp>
        <p:nvSpPr>
          <p:cNvPr id="21" name="Google Shape;1219;p32">
            <a:extLst>
              <a:ext uri="{FF2B5EF4-FFF2-40B4-BE49-F238E27FC236}">
                <a16:creationId xmlns:a16="http://schemas.microsoft.com/office/drawing/2014/main" id="{568F8E61-69AD-48A7-9079-953EF8A3E6C4}"/>
              </a:ext>
            </a:extLst>
          </p:cNvPr>
          <p:cNvSpPr txBox="1">
            <a:spLocks/>
          </p:cNvSpPr>
          <p:nvPr/>
        </p:nvSpPr>
        <p:spPr>
          <a:xfrm flipH="1">
            <a:off x="428213" y="2322792"/>
            <a:ext cx="1938300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000" dirty="0">
                <a:latin typeface="+mj-lt"/>
              </a:rPr>
              <a:t>Count passengers by measuring the distance of objects entering/exiting the coach.</a:t>
            </a:r>
          </a:p>
        </p:txBody>
      </p:sp>
      <p:sp>
        <p:nvSpPr>
          <p:cNvPr id="23" name="Google Shape;1217;p32">
            <a:extLst>
              <a:ext uri="{FF2B5EF4-FFF2-40B4-BE49-F238E27FC236}">
                <a16:creationId xmlns:a16="http://schemas.microsoft.com/office/drawing/2014/main" id="{25D69D0A-71B0-4D0B-0B3D-A1625EC9BA43}"/>
              </a:ext>
            </a:extLst>
          </p:cNvPr>
          <p:cNvSpPr txBox="1">
            <a:spLocks/>
          </p:cNvSpPr>
          <p:nvPr/>
        </p:nvSpPr>
        <p:spPr>
          <a:xfrm flipH="1">
            <a:off x="-28842" y="2902350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2000" dirty="0"/>
              <a:t>03</a:t>
            </a:r>
          </a:p>
        </p:txBody>
      </p:sp>
      <p:sp>
        <p:nvSpPr>
          <p:cNvPr id="24" name="Google Shape;1218;p32">
            <a:extLst>
              <a:ext uri="{FF2B5EF4-FFF2-40B4-BE49-F238E27FC236}">
                <a16:creationId xmlns:a16="http://schemas.microsoft.com/office/drawing/2014/main" id="{2198860E-72DD-AB7C-3138-F208C9AF6897}"/>
              </a:ext>
            </a:extLst>
          </p:cNvPr>
          <p:cNvSpPr txBox="1">
            <a:spLocks/>
          </p:cNvSpPr>
          <p:nvPr/>
        </p:nvSpPr>
        <p:spPr>
          <a:xfrm flipH="1">
            <a:off x="482249" y="2984825"/>
            <a:ext cx="312076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dirty="0">
                <a:latin typeface="Arial Black" panose="020B0A04020102020204" pitchFamily="34" charset="0"/>
              </a:rPr>
              <a:t>Infrared (IR) Sensors</a:t>
            </a:r>
          </a:p>
        </p:txBody>
      </p:sp>
      <p:sp>
        <p:nvSpPr>
          <p:cNvPr id="25" name="Google Shape;1219;p32">
            <a:extLst>
              <a:ext uri="{FF2B5EF4-FFF2-40B4-BE49-F238E27FC236}">
                <a16:creationId xmlns:a16="http://schemas.microsoft.com/office/drawing/2014/main" id="{AA0C0AE9-76D1-EE9F-4F3E-B4F1DC3D9DB9}"/>
              </a:ext>
            </a:extLst>
          </p:cNvPr>
          <p:cNvSpPr txBox="1">
            <a:spLocks/>
          </p:cNvSpPr>
          <p:nvPr/>
        </p:nvSpPr>
        <p:spPr>
          <a:xfrm flipH="1">
            <a:off x="482249" y="3220381"/>
            <a:ext cx="1938300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000" dirty="0">
                <a:latin typeface="+mj-lt"/>
              </a:rPr>
              <a:t>Detect motion and presence of passengers, especially in low-light conditions.</a:t>
            </a:r>
          </a:p>
        </p:txBody>
      </p:sp>
      <p:sp>
        <p:nvSpPr>
          <p:cNvPr id="26" name="Google Shape;1217;p32">
            <a:extLst>
              <a:ext uri="{FF2B5EF4-FFF2-40B4-BE49-F238E27FC236}">
                <a16:creationId xmlns:a16="http://schemas.microsoft.com/office/drawing/2014/main" id="{E56B34D5-E4FB-0241-A020-2C4F3F610120}"/>
              </a:ext>
            </a:extLst>
          </p:cNvPr>
          <p:cNvSpPr txBox="1">
            <a:spLocks/>
          </p:cNvSpPr>
          <p:nvPr/>
        </p:nvSpPr>
        <p:spPr>
          <a:xfrm flipH="1">
            <a:off x="3294779" y="1186697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2000" dirty="0"/>
              <a:t>04</a:t>
            </a:r>
          </a:p>
        </p:txBody>
      </p:sp>
      <p:sp>
        <p:nvSpPr>
          <p:cNvPr id="27" name="Google Shape;1218;p32">
            <a:extLst>
              <a:ext uri="{FF2B5EF4-FFF2-40B4-BE49-F238E27FC236}">
                <a16:creationId xmlns:a16="http://schemas.microsoft.com/office/drawing/2014/main" id="{A5B69628-B9E9-FBC3-13EB-E56B2D1FDD7F}"/>
              </a:ext>
            </a:extLst>
          </p:cNvPr>
          <p:cNvSpPr txBox="1">
            <a:spLocks/>
          </p:cNvSpPr>
          <p:nvPr/>
        </p:nvSpPr>
        <p:spPr>
          <a:xfrm flipH="1">
            <a:off x="3827043" y="1261437"/>
            <a:ext cx="321520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dirty="0">
                <a:latin typeface="Arial Black" panose="020B0A04020102020204" pitchFamily="34" charset="0"/>
              </a:rPr>
              <a:t>8x8 LED Matrix Display</a:t>
            </a:r>
          </a:p>
        </p:txBody>
      </p:sp>
      <p:sp>
        <p:nvSpPr>
          <p:cNvPr id="28" name="Google Shape;1219;p32">
            <a:extLst>
              <a:ext uri="{FF2B5EF4-FFF2-40B4-BE49-F238E27FC236}">
                <a16:creationId xmlns:a16="http://schemas.microsoft.com/office/drawing/2014/main" id="{2087AE29-3A4A-2382-2027-E69DABAB5EAE}"/>
              </a:ext>
            </a:extLst>
          </p:cNvPr>
          <p:cNvSpPr txBox="1">
            <a:spLocks/>
          </p:cNvSpPr>
          <p:nvPr/>
        </p:nvSpPr>
        <p:spPr>
          <a:xfrm flipH="1">
            <a:off x="3853974" y="1493438"/>
            <a:ext cx="1938300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000" dirty="0">
                <a:latin typeface="+mj-lt"/>
              </a:rPr>
              <a:t>Displays real-time occupancy status, guiding passengers toward less crowded coaches.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0"/>
          <p:cNvSpPr/>
          <p:nvPr/>
        </p:nvSpPr>
        <p:spPr>
          <a:xfrm>
            <a:off x="6209668" y="2190725"/>
            <a:ext cx="1357395" cy="1357365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0"/>
          <p:cNvSpPr/>
          <p:nvPr/>
        </p:nvSpPr>
        <p:spPr>
          <a:xfrm>
            <a:off x="5910925" y="2143202"/>
            <a:ext cx="4634612" cy="2353894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0"/>
          <p:cNvSpPr/>
          <p:nvPr/>
        </p:nvSpPr>
        <p:spPr>
          <a:xfrm>
            <a:off x="6158297" y="2145065"/>
            <a:ext cx="1864196" cy="2056988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0"/>
          <p:cNvSpPr/>
          <p:nvPr/>
        </p:nvSpPr>
        <p:spPr>
          <a:xfrm>
            <a:off x="4554375" y="3386313"/>
            <a:ext cx="5185768" cy="115941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0"/>
          <p:cNvSpPr txBox="1">
            <a:spLocks noGrp="1"/>
          </p:cNvSpPr>
          <p:nvPr>
            <p:ph type="title"/>
          </p:nvPr>
        </p:nvSpPr>
        <p:spPr>
          <a:xfrm>
            <a:off x="973825" y="872975"/>
            <a:ext cx="39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738" name="Google Shape;1738;p40"/>
          <p:cNvSpPr txBox="1">
            <a:spLocks noGrp="1"/>
          </p:cNvSpPr>
          <p:nvPr>
            <p:ph type="body" idx="1"/>
          </p:nvPr>
        </p:nvSpPr>
        <p:spPr>
          <a:xfrm>
            <a:off x="973825" y="1504755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1" lvl="0" indent="0">
              <a:buSzPts val="1400"/>
              <a:buNone/>
            </a:pPr>
            <a:r>
              <a:rPr lang="en-US" dirty="0">
                <a:latin typeface="+mj-lt"/>
              </a:rPr>
              <a:t>THOMAS is a smart, scalable solution that combines sensors and AI to revolutionize train travel by addressing overcrowding and improving passenger flow. With real-time monitoring, intelligent displays, and efficient data processing, it enhances safety, comfort, and overall travel experience—making railway systems more adaptive, responsive, and future-ready.</a:t>
            </a:r>
            <a:endParaRPr dirty="0">
              <a:latin typeface="+mj-lt"/>
            </a:endParaRPr>
          </a:p>
        </p:txBody>
      </p:sp>
      <p:sp>
        <p:nvSpPr>
          <p:cNvPr id="1739" name="Google Shape;1739;p40"/>
          <p:cNvSpPr/>
          <p:nvPr/>
        </p:nvSpPr>
        <p:spPr>
          <a:xfrm flipH="1">
            <a:off x="-458746" y="3834671"/>
            <a:ext cx="9735496" cy="798200"/>
          </a:xfrm>
          <a:custGeom>
            <a:avLst/>
            <a:gdLst/>
            <a:ahLst/>
            <a:cxnLst/>
            <a:rect l="l" t="t" r="r" b="b"/>
            <a:pathLst>
              <a:path w="208849" h="44437" extrusionOk="0">
                <a:moveTo>
                  <a:pt x="138397" y="1654"/>
                </a:moveTo>
                <a:lnTo>
                  <a:pt x="130552" y="3133"/>
                </a:lnTo>
                <a:lnTo>
                  <a:pt x="122883" y="6692"/>
                </a:lnTo>
                <a:lnTo>
                  <a:pt x="116517" y="9775"/>
                </a:lnTo>
                <a:cubicBezTo>
                  <a:pt x="116517" y="9775"/>
                  <a:pt x="115214" y="10251"/>
                  <a:pt x="111229" y="11880"/>
                </a:cubicBezTo>
                <a:lnTo>
                  <a:pt x="111229" y="11880"/>
                </a:lnTo>
                <a:cubicBezTo>
                  <a:pt x="107244" y="13509"/>
                  <a:pt x="105088" y="15038"/>
                  <a:pt x="105088" y="15038"/>
                </a:cubicBezTo>
                <a:lnTo>
                  <a:pt x="105088" y="15038"/>
                </a:lnTo>
                <a:lnTo>
                  <a:pt x="98271" y="18672"/>
                </a:lnTo>
                <a:lnTo>
                  <a:pt x="64086" y="22883"/>
                </a:lnTo>
                <a:cubicBezTo>
                  <a:pt x="64086" y="22883"/>
                  <a:pt x="63083" y="23484"/>
                  <a:pt x="58797" y="24010"/>
                </a:cubicBezTo>
                <a:lnTo>
                  <a:pt x="58797" y="24010"/>
                </a:lnTo>
                <a:cubicBezTo>
                  <a:pt x="54512" y="24562"/>
                  <a:pt x="47745" y="24988"/>
                  <a:pt x="47745" y="24988"/>
                </a:cubicBezTo>
                <a:lnTo>
                  <a:pt x="47745" y="24988"/>
                </a:lnTo>
                <a:lnTo>
                  <a:pt x="38095" y="24988"/>
                </a:lnTo>
                <a:lnTo>
                  <a:pt x="30301" y="23559"/>
                </a:lnTo>
                <a:lnTo>
                  <a:pt x="17168" y="23559"/>
                </a:lnTo>
                <a:lnTo>
                  <a:pt x="12055" y="22206"/>
                </a:lnTo>
                <a:lnTo>
                  <a:pt x="4211" y="18672"/>
                </a:lnTo>
                <a:lnTo>
                  <a:pt x="0" y="16667"/>
                </a:lnTo>
                <a:lnTo>
                  <a:pt x="0" y="44437"/>
                </a:lnTo>
                <a:lnTo>
                  <a:pt x="208848" y="44437"/>
                </a:lnTo>
                <a:lnTo>
                  <a:pt x="208848" y="24812"/>
                </a:lnTo>
                <a:cubicBezTo>
                  <a:pt x="204588" y="23559"/>
                  <a:pt x="200678" y="21479"/>
                  <a:pt x="200678" y="21479"/>
                </a:cubicBezTo>
                <a:lnTo>
                  <a:pt x="200678" y="21479"/>
                </a:lnTo>
                <a:lnTo>
                  <a:pt x="193911" y="18672"/>
                </a:lnTo>
                <a:lnTo>
                  <a:pt x="186141" y="15038"/>
                </a:lnTo>
                <a:lnTo>
                  <a:pt x="180176" y="11579"/>
                </a:lnTo>
                <a:cubicBezTo>
                  <a:pt x="180176" y="11579"/>
                  <a:pt x="181104" y="11329"/>
                  <a:pt x="176166" y="10126"/>
                </a:cubicBezTo>
                <a:lnTo>
                  <a:pt x="176166" y="10126"/>
                </a:lnTo>
                <a:cubicBezTo>
                  <a:pt x="171204" y="8898"/>
                  <a:pt x="169500" y="8371"/>
                  <a:pt x="169500" y="8371"/>
                </a:cubicBezTo>
                <a:lnTo>
                  <a:pt x="169500" y="8371"/>
                </a:lnTo>
                <a:lnTo>
                  <a:pt x="163735" y="5514"/>
                </a:lnTo>
                <a:lnTo>
                  <a:pt x="152081" y="2030"/>
                </a:lnTo>
                <a:lnTo>
                  <a:pt x="1484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40"/>
          <p:cNvGrpSpPr/>
          <p:nvPr/>
        </p:nvGrpSpPr>
        <p:grpSpPr>
          <a:xfrm>
            <a:off x="4" y="4497116"/>
            <a:ext cx="9169603" cy="135700"/>
            <a:chOff x="96675" y="2823075"/>
            <a:chExt cx="9144000" cy="135700"/>
          </a:xfrm>
        </p:grpSpPr>
        <p:grpSp>
          <p:nvGrpSpPr>
            <p:cNvPr id="1741" name="Google Shape;1741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42" name="Google Shape;1742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43" name="Google Shape;1743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4" name="Google Shape;1744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45" name="Google Shape;1745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54" name="Google Shape;1754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55" name="Google Shape;1755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63" name="Google Shape;1763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64" name="Google Shape;1764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0"/>
          <p:cNvSpPr/>
          <p:nvPr/>
        </p:nvSpPr>
        <p:spPr>
          <a:xfrm>
            <a:off x="-229425" y="4624221"/>
            <a:ext cx="9418794" cy="572736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0"/>
          <p:cNvSpPr/>
          <p:nvPr/>
        </p:nvSpPr>
        <p:spPr>
          <a:xfrm>
            <a:off x="-156625" y="4624225"/>
            <a:ext cx="2933579" cy="529456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40"/>
          <p:cNvGrpSpPr/>
          <p:nvPr/>
        </p:nvGrpSpPr>
        <p:grpSpPr>
          <a:xfrm rot="10800000" flipH="1">
            <a:off x="4" y="4608532"/>
            <a:ext cx="9169603" cy="135700"/>
            <a:chOff x="96675" y="2823075"/>
            <a:chExt cx="9144000" cy="135700"/>
          </a:xfrm>
        </p:grpSpPr>
        <p:grpSp>
          <p:nvGrpSpPr>
            <p:cNvPr id="1775" name="Google Shape;1775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76" name="Google Shape;1776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77" name="Google Shape;1777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78" name="Google Shape;1778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79" name="Google Shape;1779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3" name="Google Shape;1783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6" name="Google Shape;1786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7" name="Google Shape;1787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88" name="Google Shape;1788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89" name="Google Shape;1789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97" name="Google Shape;1797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98" name="Google Shape;1798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6" name="Google Shape;1806;p40"/>
          <p:cNvGrpSpPr/>
          <p:nvPr/>
        </p:nvGrpSpPr>
        <p:grpSpPr>
          <a:xfrm rot="10800000" flipH="1">
            <a:off x="3270430" y="4737392"/>
            <a:ext cx="2033345" cy="235159"/>
            <a:chOff x="3962175" y="3227750"/>
            <a:chExt cx="3075700" cy="356625"/>
          </a:xfrm>
        </p:grpSpPr>
        <p:sp>
          <p:nvSpPr>
            <p:cNvPr id="1807" name="Google Shape;1807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rgbClr val="38761D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0"/>
          <p:cNvGrpSpPr/>
          <p:nvPr/>
        </p:nvGrpSpPr>
        <p:grpSpPr>
          <a:xfrm>
            <a:off x="3270430" y="3875795"/>
            <a:ext cx="2033345" cy="628161"/>
            <a:chOff x="3962175" y="2631750"/>
            <a:chExt cx="3075700" cy="952625"/>
          </a:xfrm>
        </p:grpSpPr>
        <p:sp>
          <p:nvSpPr>
            <p:cNvPr id="1826" name="Google Shape;1826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5" name="Google Shape;1845;p40"/>
          <p:cNvSpPr/>
          <p:nvPr/>
        </p:nvSpPr>
        <p:spPr>
          <a:xfrm flipH="1">
            <a:off x="-720473" y="3735725"/>
            <a:ext cx="2867400" cy="1881300"/>
          </a:xfrm>
          <a:custGeom>
            <a:avLst/>
            <a:gdLst/>
            <a:ahLst/>
            <a:cxnLst/>
            <a:rect l="l" t="t" r="r" b="b"/>
            <a:pathLst>
              <a:path w="96888" h="75252" extrusionOk="0">
                <a:moveTo>
                  <a:pt x="96887" y="1214"/>
                </a:moveTo>
                <a:cubicBezTo>
                  <a:pt x="96887" y="1214"/>
                  <a:pt x="84809" y="1"/>
                  <a:pt x="53970" y="19173"/>
                </a:cubicBezTo>
                <a:cubicBezTo>
                  <a:pt x="48967" y="22290"/>
                  <a:pt x="34928" y="39670"/>
                  <a:pt x="28992" y="40510"/>
                </a:cubicBezTo>
                <a:cubicBezTo>
                  <a:pt x="23037" y="41350"/>
                  <a:pt x="21301" y="42918"/>
                  <a:pt x="16970" y="46185"/>
                </a:cubicBezTo>
                <a:cubicBezTo>
                  <a:pt x="12620" y="49471"/>
                  <a:pt x="7748" y="52271"/>
                  <a:pt x="7188" y="55930"/>
                </a:cubicBezTo>
                <a:cubicBezTo>
                  <a:pt x="6628" y="59570"/>
                  <a:pt x="1" y="67131"/>
                  <a:pt x="113" y="69651"/>
                </a:cubicBezTo>
                <a:cubicBezTo>
                  <a:pt x="206" y="72171"/>
                  <a:pt x="2763" y="75251"/>
                  <a:pt x="2763" y="75251"/>
                </a:cubicBezTo>
                <a:cubicBezTo>
                  <a:pt x="2763" y="75251"/>
                  <a:pt x="41350" y="73571"/>
                  <a:pt x="45606" y="73571"/>
                </a:cubicBezTo>
                <a:cubicBezTo>
                  <a:pt x="49863" y="73571"/>
                  <a:pt x="56396" y="74131"/>
                  <a:pt x="68139" y="73011"/>
                </a:cubicBezTo>
                <a:cubicBezTo>
                  <a:pt x="79899" y="71891"/>
                  <a:pt x="91119" y="73851"/>
                  <a:pt x="91119" y="738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-156625" y="3620000"/>
            <a:ext cx="1589000" cy="1889925"/>
            <a:chOff x="1364600" y="3586175"/>
            <a:chExt cx="1589000" cy="1889925"/>
          </a:xfrm>
        </p:grpSpPr>
        <p:sp>
          <p:nvSpPr>
            <p:cNvPr id="1847" name="Google Shape;1847;p40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0"/>
          <p:cNvSpPr/>
          <p:nvPr/>
        </p:nvSpPr>
        <p:spPr>
          <a:xfrm>
            <a:off x="-1637787" y="74538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40"/>
          <p:cNvSpPr/>
          <p:nvPr/>
        </p:nvSpPr>
        <p:spPr>
          <a:xfrm>
            <a:off x="5571400" y="16431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0"/>
          <p:cNvSpPr/>
          <p:nvPr/>
        </p:nvSpPr>
        <p:spPr>
          <a:xfrm rot="-2231248" flipH="1">
            <a:off x="5581518" y="22517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40"/>
          <p:cNvSpPr/>
          <p:nvPr/>
        </p:nvSpPr>
        <p:spPr>
          <a:xfrm rot="-2231248" flipH="1">
            <a:off x="7637468" y="11021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40"/>
          <p:cNvSpPr/>
          <p:nvPr/>
        </p:nvSpPr>
        <p:spPr>
          <a:xfrm>
            <a:off x="7436328" y="3164346"/>
            <a:ext cx="2397363" cy="2025282"/>
          </a:xfrm>
          <a:custGeom>
            <a:avLst/>
            <a:gdLst/>
            <a:ahLst/>
            <a:cxnLst/>
            <a:rect l="l" t="t" r="r" b="b"/>
            <a:pathLst>
              <a:path w="102858" h="86894" extrusionOk="0">
                <a:moveTo>
                  <a:pt x="48372" y="11153"/>
                </a:moveTo>
                <a:lnTo>
                  <a:pt x="48372" y="19875"/>
                </a:lnTo>
                <a:lnTo>
                  <a:pt x="30000" y="19875"/>
                </a:lnTo>
                <a:lnTo>
                  <a:pt x="30000" y="14011"/>
                </a:lnTo>
                <a:lnTo>
                  <a:pt x="31454" y="14011"/>
                </a:lnTo>
                <a:lnTo>
                  <a:pt x="31454" y="11153"/>
                </a:lnTo>
                <a:close/>
                <a:moveTo>
                  <a:pt x="71404" y="11153"/>
                </a:moveTo>
                <a:lnTo>
                  <a:pt x="71404" y="14011"/>
                </a:lnTo>
                <a:lnTo>
                  <a:pt x="72858" y="14011"/>
                </a:lnTo>
                <a:lnTo>
                  <a:pt x="72858" y="19875"/>
                </a:lnTo>
                <a:lnTo>
                  <a:pt x="54487" y="19875"/>
                </a:lnTo>
                <a:lnTo>
                  <a:pt x="54487" y="11153"/>
                </a:lnTo>
                <a:close/>
                <a:moveTo>
                  <a:pt x="0" y="0"/>
                </a:moveTo>
                <a:lnTo>
                  <a:pt x="2958" y="5790"/>
                </a:lnTo>
                <a:lnTo>
                  <a:pt x="7519" y="5790"/>
                </a:lnTo>
                <a:lnTo>
                  <a:pt x="9925" y="11153"/>
                </a:lnTo>
                <a:lnTo>
                  <a:pt x="20752" y="11153"/>
                </a:lnTo>
                <a:lnTo>
                  <a:pt x="20752" y="14011"/>
                </a:lnTo>
                <a:lnTo>
                  <a:pt x="22356" y="14011"/>
                </a:lnTo>
                <a:lnTo>
                  <a:pt x="22356" y="19875"/>
                </a:lnTo>
                <a:lnTo>
                  <a:pt x="12682" y="19875"/>
                </a:lnTo>
                <a:lnTo>
                  <a:pt x="12682" y="21028"/>
                </a:lnTo>
                <a:lnTo>
                  <a:pt x="14035" y="21028"/>
                </a:lnTo>
                <a:lnTo>
                  <a:pt x="14035" y="25314"/>
                </a:lnTo>
                <a:lnTo>
                  <a:pt x="22356" y="25314"/>
                </a:lnTo>
                <a:lnTo>
                  <a:pt x="22356" y="60978"/>
                </a:lnTo>
                <a:lnTo>
                  <a:pt x="21805" y="60978"/>
                </a:lnTo>
                <a:lnTo>
                  <a:pt x="21805" y="62733"/>
                </a:lnTo>
                <a:lnTo>
                  <a:pt x="22356" y="62733"/>
                </a:lnTo>
                <a:lnTo>
                  <a:pt x="22356" y="83660"/>
                </a:lnTo>
                <a:lnTo>
                  <a:pt x="20878" y="83660"/>
                </a:lnTo>
                <a:lnTo>
                  <a:pt x="20878" y="86893"/>
                </a:lnTo>
                <a:lnTo>
                  <a:pt x="31479" y="86893"/>
                </a:lnTo>
                <a:lnTo>
                  <a:pt x="31479" y="83660"/>
                </a:lnTo>
                <a:lnTo>
                  <a:pt x="30000" y="83660"/>
                </a:lnTo>
                <a:lnTo>
                  <a:pt x="30000" y="62733"/>
                </a:lnTo>
                <a:lnTo>
                  <a:pt x="30552" y="62733"/>
                </a:lnTo>
                <a:lnTo>
                  <a:pt x="30552" y="60978"/>
                </a:lnTo>
                <a:lnTo>
                  <a:pt x="30000" y="60978"/>
                </a:lnTo>
                <a:lnTo>
                  <a:pt x="30000" y="25314"/>
                </a:lnTo>
                <a:lnTo>
                  <a:pt x="72858" y="25314"/>
                </a:lnTo>
                <a:lnTo>
                  <a:pt x="72858" y="60978"/>
                </a:lnTo>
                <a:lnTo>
                  <a:pt x="72306" y="60978"/>
                </a:lnTo>
                <a:lnTo>
                  <a:pt x="72306" y="62733"/>
                </a:lnTo>
                <a:lnTo>
                  <a:pt x="72858" y="62733"/>
                </a:lnTo>
                <a:lnTo>
                  <a:pt x="72858" y="83660"/>
                </a:lnTo>
                <a:lnTo>
                  <a:pt x="71379" y="83660"/>
                </a:lnTo>
                <a:lnTo>
                  <a:pt x="71379" y="86893"/>
                </a:lnTo>
                <a:lnTo>
                  <a:pt x="81981" y="86893"/>
                </a:lnTo>
                <a:lnTo>
                  <a:pt x="81981" y="83660"/>
                </a:lnTo>
                <a:lnTo>
                  <a:pt x="80502" y="83660"/>
                </a:lnTo>
                <a:lnTo>
                  <a:pt x="80502" y="62733"/>
                </a:lnTo>
                <a:lnTo>
                  <a:pt x="81053" y="62733"/>
                </a:lnTo>
                <a:lnTo>
                  <a:pt x="81053" y="60978"/>
                </a:lnTo>
                <a:lnTo>
                  <a:pt x="80502" y="60978"/>
                </a:lnTo>
                <a:lnTo>
                  <a:pt x="80502" y="25314"/>
                </a:lnTo>
                <a:lnTo>
                  <a:pt x="88823" y="25314"/>
                </a:lnTo>
                <a:lnTo>
                  <a:pt x="88823" y="21028"/>
                </a:lnTo>
                <a:lnTo>
                  <a:pt x="90176" y="21028"/>
                </a:lnTo>
                <a:lnTo>
                  <a:pt x="90176" y="19875"/>
                </a:lnTo>
                <a:lnTo>
                  <a:pt x="80502" y="19875"/>
                </a:lnTo>
                <a:lnTo>
                  <a:pt x="80502" y="14011"/>
                </a:lnTo>
                <a:lnTo>
                  <a:pt x="82106" y="14011"/>
                </a:lnTo>
                <a:lnTo>
                  <a:pt x="82106" y="11153"/>
                </a:lnTo>
                <a:lnTo>
                  <a:pt x="92933" y="11153"/>
                </a:lnTo>
                <a:lnTo>
                  <a:pt x="95339" y="5790"/>
                </a:lnTo>
                <a:lnTo>
                  <a:pt x="99901" y="5790"/>
                </a:lnTo>
                <a:lnTo>
                  <a:pt x="102858" y="0"/>
                </a:lnTo>
                <a:lnTo>
                  <a:pt x="102858" y="0"/>
                </a:lnTo>
                <a:cubicBezTo>
                  <a:pt x="97094" y="2030"/>
                  <a:pt x="51429" y="3509"/>
                  <a:pt x="51429" y="3509"/>
                </a:cubicBezTo>
                <a:cubicBezTo>
                  <a:pt x="51429" y="3509"/>
                  <a:pt x="5765" y="203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49"/>
          <p:cNvSpPr/>
          <p:nvPr/>
        </p:nvSpPr>
        <p:spPr>
          <a:xfrm flipH="1">
            <a:off x="-225500" y="1929348"/>
            <a:ext cx="5283725" cy="2712950"/>
          </a:xfrm>
          <a:custGeom>
            <a:avLst/>
            <a:gdLst/>
            <a:ahLst/>
            <a:cxnLst/>
            <a:rect l="l" t="t" r="r" b="b"/>
            <a:pathLst>
              <a:path w="211349" h="62381" extrusionOk="0">
                <a:moveTo>
                  <a:pt x="203796" y="1"/>
                </a:moveTo>
                <a:lnTo>
                  <a:pt x="203796" y="10608"/>
                </a:lnTo>
                <a:lnTo>
                  <a:pt x="187321" y="10608"/>
                </a:lnTo>
                <a:lnTo>
                  <a:pt x="187321" y="58995"/>
                </a:lnTo>
                <a:lnTo>
                  <a:pt x="179392" y="58995"/>
                </a:lnTo>
                <a:lnTo>
                  <a:pt x="179392" y="25158"/>
                </a:lnTo>
                <a:lnTo>
                  <a:pt x="155664" y="25158"/>
                </a:lnTo>
                <a:lnTo>
                  <a:pt x="155664" y="37630"/>
                </a:lnTo>
                <a:lnTo>
                  <a:pt x="141145" y="37630"/>
                </a:lnTo>
                <a:lnTo>
                  <a:pt x="141145" y="54572"/>
                </a:lnTo>
                <a:lnTo>
                  <a:pt x="116425" y="54572"/>
                </a:lnTo>
                <a:lnTo>
                  <a:pt x="116425" y="37630"/>
                </a:lnTo>
                <a:lnTo>
                  <a:pt x="97768" y="37630"/>
                </a:lnTo>
                <a:lnTo>
                  <a:pt x="97768" y="48644"/>
                </a:lnTo>
                <a:lnTo>
                  <a:pt x="87552" y="48644"/>
                </a:lnTo>
                <a:lnTo>
                  <a:pt x="87552" y="32831"/>
                </a:lnTo>
                <a:lnTo>
                  <a:pt x="58544" y="32831"/>
                </a:lnTo>
                <a:lnTo>
                  <a:pt x="58544" y="48298"/>
                </a:lnTo>
                <a:lnTo>
                  <a:pt x="46838" y="48298"/>
                </a:lnTo>
                <a:lnTo>
                  <a:pt x="46838" y="60019"/>
                </a:lnTo>
                <a:lnTo>
                  <a:pt x="41061" y="60019"/>
                </a:lnTo>
                <a:lnTo>
                  <a:pt x="41061" y="21231"/>
                </a:lnTo>
                <a:lnTo>
                  <a:pt x="20117" y="21231"/>
                </a:lnTo>
                <a:lnTo>
                  <a:pt x="20117" y="51006"/>
                </a:lnTo>
                <a:lnTo>
                  <a:pt x="14309" y="51006"/>
                </a:lnTo>
                <a:lnTo>
                  <a:pt x="14309" y="42054"/>
                </a:lnTo>
                <a:lnTo>
                  <a:pt x="1" y="42054"/>
                </a:lnTo>
                <a:lnTo>
                  <a:pt x="1" y="61959"/>
                </a:lnTo>
                <a:lnTo>
                  <a:pt x="211349" y="62381"/>
                </a:lnTo>
                <a:lnTo>
                  <a:pt x="2113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00" name="Google Shape;2300;p49"/>
          <p:cNvGrpSpPr/>
          <p:nvPr/>
        </p:nvGrpSpPr>
        <p:grpSpPr>
          <a:xfrm>
            <a:off x="-93825" y="2988238"/>
            <a:ext cx="4603675" cy="1665225"/>
            <a:chOff x="-1985125" y="2575175"/>
            <a:chExt cx="4603675" cy="1665225"/>
          </a:xfrm>
        </p:grpSpPr>
        <p:grpSp>
          <p:nvGrpSpPr>
            <p:cNvPr id="2301" name="Google Shape;2301;p49"/>
            <p:cNvGrpSpPr/>
            <p:nvPr/>
          </p:nvGrpSpPr>
          <p:grpSpPr>
            <a:xfrm>
              <a:off x="-1985125" y="2976900"/>
              <a:ext cx="1045700" cy="1248450"/>
              <a:chOff x="1367675" y="2976900"/>
              <a:chExt cx="1045700" cy="1248450"/>
            </a:xfrm>
          </p:grpSpPr>
          <p:sp>
            <p:nvSpPr>
              <p:cNvPr id="2302" name="Google Shape;2302;p49"/>
              <p:cNvSpPr/>
              <p:nvPr/>
            </p:nvSpPr>
            <p:spPr>
              <a:xfrm>
                <a:off x="1367675" y="2976900"/>
                <a:ext cx="1045700" cy="527000"/>
              </a:xfrm>
              <a:custGeom>
                <a:avLst/>
                <a:gdLst/>
                <a:ahLst/>
                <a:cxnLst/>
                <a:rect l="l" t="t" r="r" b="b"/>
                <a:pathLst>
                  <a:path w="41828" h="21080" extrusionOk="0">
                    <a:moveTo>
                      <a:pt x="16145" y="1"/>
                    </a:moveTo>
                    <a:lnTo>
                      <a:pt x="12112" y="1896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06" y="226"/>
                      <a:pt x="4484" y="2017"/>
                      <a:pt x="4484" y="2017"/>
                    </a:cubicBezTo>
                    <a:lnTo>
                      <a:pt x="12112" y="4258"/>
                    </a:lnTo>
                    <a:lnTo>
                      <a:pt x="14354" y="3702"/>
                    </a:lnTo>
                    <a:lnTo>
                      <a:pt x="13677" y="4710"/>
                    </a:lnTo>
                    <a:lnTo>
                      <a:pt x="16822" y="5823"/>
                    </a:lnTo>
                    <a:lnTo>
                      <a:pt x="18943" y="4710"/>
                    </a:lnTo>
                    <a:lnTo>
                      <a:pt x="17830" y="6169"/>
                    </a:lnTo>
                    <a:lnTo>
                      <a:pt x="24224" y="8065"/>
                    </a:lnTo>
                    <a:cubicBezTo>
                      <a:pt x="24224" y="8065"/>
                      <a:pt x="17377" y="7147"/>
                      <a:pt x="12663" y="7147"/>
                    </a:cubicBezTo>
                    <a:cubicBezTo>
                      <a:pt x="11683" y="7147"/>
                      <a:pt x="10796" y="7187"/>
                      <a:pt x="10081" y="7283"/>
                    </a:cubicBezTo>
                    <a:cubicBezTo>
                      <a:pt x="5944" y="7839"/>
                      <a:pt x="1" y="15031"/>
                      <a:pt x="1" y="15031"/>
                    </a:cubicBezTo>
                    <a:lnTo>
                      <a:pt x="4033" y="13451"/>
                    </a:lnTo>
                    <a:lnTo>
                      <a:pt x="6500" y="11210"/>
                    </a:lnTo>
                    <a:lnTo>
                      <a:pt x="5944" y="13120"/>
                    </a:lnTo>
                    <a:lnTo>
                      <a:pt x="8848" y="12774"/>
                    </a:lnTo>
                    <a:lnTo>
                      <a:pt x="10758" y="10533"/>
                    </a:lnTo>
                    <a:lnTo>
                      <a:pt x="9750" y="12564"/>
                    </a:lnTo>
                    <a:lnTo>
                      <a:pt x="11766" y="12112"/>
                    </a:lnTo>
                    <a:lnTo>
                      <a:pt x="12443" y="10653"/>
                    </a:lnTo>
                    <a:lnTo>
                      <a:pt x="12443" y="11992"/>
                    </a:lnTo>
                    <a:lnTo>
                      <a:pt x="18492" y="10533"/>
                    </a:lnTo>
                    <a:lnTo>
                      <a:pt x="19169" y="8863"/>
                    </a:lnTo>
                    <a:lnTo>
                      <a:pt x="19395" y="10096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34" y="11887"/>
                      <a:pt x="10758" y="19395"/>
                      <a:pt x="10758" y="19395"/>
                    </a:cubicBezTo>
                    <a:lnTo>
                      <a:pt x="16822" y="16265"/>
                    </a:lnTo>
                    <a:cubicBezTo>
                      <a:pt x="16927" y="14806"/>
                      <a:pt x="18056" y="13000"/>
                      <a:pt x="18056" y="13000"/>
                    </a:cubicBezTo>
                    <a:lnTo>
                      <a:pt x="18056" y="15362"/>
                    </a:lnTo>
                    <a:lnTo>
                      <a:pt x="19500" y="14354"/>
                    </a:lnTo>
                    <a:lnTo>
                      <a:pt x="20523" y="11992"/>
                    </a:lnTo>
                    <a:lnTo>
                      <a:pt x="20523" y="13346"/>
                    </a:lnTo>
                    <a:lnTo>
                      <a:pt x="24224" y="10653"/>
                    </a:lnTo>
                    <a:lnTo>
                      <a:pt x="26571" y="13346"/>
                    </a:lnTo>
                    <a:lnTo>
                      <a:pt x="27128" y="12338"/>
                    </a:lnTo>
                    <a:lnTo>
                      <a:pt x="27249" y="14460"/>
                    </a:lnTo>
                    <a:lnTo>
                      <a:pt x="29039" y="17047"/>
                    </a:lnTo>
                    <a:lnTo>
                      <a:pt x="29821" y="16370"/>
                    </a:lnTo>
                    <a:lnTo>
                      <a:pt x="29716" y="17935"/>
                    </a:lnTo>
                    <a:lnTo>
                      <a:pt x="31958" y="21080"/>
                    </a:lnTo>
                    <a:lnTo>
                      <a:pt x="32063" y="15588"/>
                    </a:lnTo>
                    <a:cubicBezTo>
                      <a:pt x="32063" y="14911"/>
                      <a:pt x="30167" y="14354"/>
                      <a:pt x="30167" y="14354"/>
                    </a:cubicBezTo>
                    <a:lnTo>
                      <a:pt x="31401" y="14129"/>
                    </a:lnTo>
                    <a:cubicBezTo>
                      <a:pt x="29490" y="10984"/>
                      <a:pt x="26797" y="10427"/>
                      <a:pt x="26797" y="10427"/>
                    </a:cubicBezTo>
                    <a:cubicBezTo>
                      <a:pt x="27070" y="10395"/>
                      <a:pt x="27320" y="10381"/>
                      <a:pt x="27548" y="10381"/>
                    </a:cubicBezTo>
                    <a:cubicBezTo>
                      <a:pt x="28916" y="10381"/>
                      <a:pt x="29490" y="10879"/>
                      <a:pt x="29490" y="10879"/>
                    </a:cubicBezTo>
                    <a:lnTo>
                      <a:pt x="29821" y="10202"/>
                    </a:lnTo>
                    <a:lnTo>
                      <a:pt x="30604" y="10879"/>
                    </a:lnTo>
                    <a:lnTo>
                      <a:pt x="32409" y="11541"/>
                    </a:lnTo>
                    <a:lnTo>
                      <a:pt x="32409" y="11541"/>
                    </a:lnTo>
                    <a:lnTo>
                      <a:pt x="32184" y="9690"/>
                    </a:lnTo>
                    <a:lnTo>
                      <a:pt x="33192" y="11661"/>
                    </a:lnTo>
                    <a:lnTo>
                      <a:pt x="35208" y="11992"/>
                    </a:lnTo>
                    <a:lnTo>
                      <a:pt x="34756" y="9690"/>
                    </a:lnTo>
                    <a:lnTo>
                      <a:pt x="36216" y="12338"/>
                    </a:lnTo>
                    <a:lnTo>
                      <a:pt x="40022" y="13903"/>
                    </a:lnTo>
                    <a:cubicBezTo>
                      <a:pt x="39691" y="11766"/>
                      <a:pt x="36998" y="8742"/>
                      <a:pt x="36998" y="8742"/>
                    </a:cubicBezTo>
                    <a:lnTo>
                      <a:pt x="34982" y="8637"/>
                    </a:lnTo>
                    <a:lnTo>
                      <a:pt x="35885" y="7403"/>
                    </a:lnTo>
                    <a:cubicBezTo>
                      <a:pt x="35054" y="7247"/>
                      <a:pt x="34183" y="7184"/>
                      <a:pt x="33322" y="7184"/>
                    </a:cubicBezTo>
                    <a:cubicBezTo>
                      <a:pt x="29874" y="7184"/>
                      <a:pt x="26571" y="8185"/>
                      <a:pt x="26571" y="8185"/>
                    </a:cubicBezTo>
                    <a:lnTo>
                      <a:pt x="33523" y="5944"/>
                    </a:lnTo>
                    <a:lnTo>
                      <a:pt x="33192" y="4815"/>
                    </a:lnTo>
                    <a:lnTo>
                      <a:pt x="33192" y="4815"/>
                    </a:lnTo>
                    <a:lnTo>
                      <a:pt x="35208" y="5718"/>
                    </a:lnTo>
                    <a:lnTo>
                      <a:pt x="41828" y="6952"/>
                    </a:lnTo>
                    <a:lnTo>
                      <a:pt x="37344" y="3356"/>
                    </a:lnTo>
                    <a:lnTo>
                      <a:pt x="34982" y="3927"/>
                    </a:lnTo>
                    <a:lnTo>
                      <a:pt x="35990" y="2799"/>
                    </a:lnTo>
                    <a:cubicBezTo>
                      <a:pt x="35990" y="2799"/>
                      <a:pt x="35208" y="2348"/>
                      <a:pt x="32966" y="2242"/>
                    </a:cubicBezTo>
                    <a:cubicBezTo>
                      <a:pt x="32941" y="2241"/>
                      <a:pt x="32916" y="2240"/>
                      <a:pt x="32891" y="2240"/>
                    </a:cubicBezTo>
                    <a:cubicBezTo>
                      <a:pt x="30621" y="2240"/>
                      <a:pt x="26015" y="7508"/>
                      <a:pt x="26015" y="7508"/>
                    </a:cubicBezTo>
                    <a:cubicBezTo>
                      <a:pt x="26015" y="7508"/>
                      <a:pt x="26015" y="5718"/>
                      <a:pt x="25563" y="4153"/>
                    </a:cubicBezTo>
                    <a:cubicBezTo>
                      <a:pt x="25112" y="2573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4" y="6952"/>
                    </a:lnTo>
                    <a:cubicBezTo>
                      <a:pt x="23322" y="4936"/>
                      <a:pt x="21636" y="3250"/>
                      <a:pt x="21636" y="3250"/>
                    </a:cubicBezTo>
                    <a:lnTo>
                      <a:pt x="19064" y="2919"/>
                    </a:lnTo>
                    <a:lnTo>
                      <a:pt x="20177" y="2468"/>
                    </a:lnTo>
                    <a:cubicBezTo>
                      <a:pt x="18943" y="1114"/>
                      <a:pt x="16145" y="1"/>
                      <a:pt x="16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9"/>
              <p:cNvSpPr/>
              <p:nvPr/>
            </p:nvSpPr>
            <p:spPr>
              <a:xfrm>
                <a:off x="1687025" y="3243200"/>
                <a:ext cx="286275" cy="982150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39286" extrusionOk="0">
                    <a:moveTo>
                      <a:pt x="11450" y="1"/>
                    </a:moveTo>
                    <a:cubicBezTo>
                      <a:pt x="11450" y="2"/>
                      <a:pt x="1926" y="12369"/>
                      <a:pt x="0" y="39285"/>
                    </a:cubicBezTo>
                    <a:lnTo>
                      <a:pt x="3912" y="39285"/>
                    </a:lnTo>
                    <a:cubicBezTo>
                      <a:pt x="3912" y="39285"/>
                      <a:pt x="1881" y="19275"/>
                      <a:pt x="1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49"/>
            <p:cNvGrpSpPr/>
            <p:nvPr/>
          </p:nvGrpSpPr>
          <p:grpSpPr>
            <a:xfrm>
              <a:off x="-217625" y="3328600"/>
              <a:ext cx="748175" cy="893000"/>
              <a:chOff x="-217625" y="3328600"/>
              <a:chExt cx="748175" cy="893000"/>
            </a:xfrm>
          </p:grpSpPr>
          <p:sp>
            <p:nvSpPr>
              <p:cNvPr id="2305" name="Google Shape;2305;p49"/>
              <p:cNvSpPr/>
              <p:nvPr/>
            </p:nvSpPr>
            <p:spPr>
              <a:xfrm>
                <a:off x="-217625" y="3328600"/>
                <a:ext cx="748175" cy="376925"/>
              </a:xfrm>
              <a:custGeom>
                <a:avLst/>
                <a:gdLst/>
                <a:ahLst/>
                <a:cxnLst/>
                <a:rect l="l" t="t" r="r" b="b"/>
                <a:pathLst>
                  <a:path w="29927" h="15077" extrusionOk="0">
                    <a:moveTo>
                      <a:pt x="11556" y="0"/>
                    </a:moveTo>
                    <a:lnTo>
                      <a:pt x="8667" y="1370"/>
                    </a:lnTo>
                    <a:lnTo>
                      <a:pt x="9389" y="0"/>
                    </a:lnTo>
                    <a:lnTo>
                      <a:pt x="9389" y="0"/>
                    </a:lnTo>
                    <a:cubicBezTo>
                      <a:pt x="4740" y="166"/>
                      <a:pt x="3221" y="1445"/>
                      <a:pt x="3221" y="1445"/>
                    </a:cubicBezTo>
                    <a:lnTo>
                      <a:pt x="8667" y="3055"/>
                    </a:lnTo>
                    <a:lnTo>
                      <a:pt x="10277" y="2648"/>
                    </a:lnTo>
                    <a:lnTo>
                      <a:pt x="10277" y="2648"/>
                    </a:lnTo>
                    <a:lnTo>
                      <a:pt x="9796" y="3371"/>
                    </a:lnTo>
                    <a:lnTo>
                      <a:pt x="12037" y="4183"/>
                    </a:lnTo>
                    <a:lnTo>
                      <a:pt x="13557" y="3371"/>
                    </a:lnTo>
                    <a:lnTo>
                      <a:pt x="12760" y="4424"/>
                    </a:lnTo>
                    <a:lnTo>
                      <a:pt x="17334" y="5778"/>
                    </a:lnTo>
                    <a:cubicBezTo>
                      <a:pt x="17334" y="5778"/>
                      <a:pt x="12460" y="5121"/>
                      <a:pt x="9093" y="5121"/>
                    </a:cubicBezTo>
                    <a:cubicBezTo>
                      <a:pt x="8382" y="5121"/>
                      <a:pt x="7739" y="5150"/>
                      <a:pt x="7223" y="5221"/>
                    </a:cubicBezTo>
                    <a:cubicBezTo>
                      <a:pt x="4259" y="5627"/>
                      <a:pt x="1" y="10758"/>
                      <a:pt x="1" y="10758"/>
                    </a:cubicBezTo>
                    <a:lnTo>
                      <a:pt x="2890" y="9630"/>
                    </a:lnTo>
                    <a:lnTo>
                      <a:pt x="4665" y="8020"/>
                    </a:lnTo>
                    <a:lnTo>
                      <a:pt x="4259" y="9389"/>
                    </a:lnTo>
                    <a:lnTo>
                      <a:pt x="6350" y="9148"/>
                    </a:lnTo>
                    <a:lnTo>
                      <a:pt x="7704" y="7538"/>
                    </a:lnTo>
                    <a:lnTo>
                      <a:pt x="6982" y="8983"/>
                    </a:lnTo>
                    <a:lnTo>
                      <a:pt x="8426" y="8667"/>
                    </a:lnTo>
                    <a:lnTo>
                      <a:pt x="8908" y="7629"/>
                    </a:lnTo>
                    <a:lnTo>
                      <a:pt x="8908" y="8591"/>
                    </a:lnTo>
                    <a:lnTo>
                      <a:pt x="13241" y="7538"/>
                    </a:lnTo>
                    <a:lnTo>
                      <a:pt x="13723" y="6350"/>
                    </a:lnTo>
                    <a:lnTo>
                      <a:pt x="13888" y="7222"/>
                    </a:lnTo>
                    <a:lnTo>
                      <a:pt x="16446" y="6906"/>
                    </a:lnTo>
                    <a:lnTo>
                      <a:pt x="16446" y="6906"/>
                    </a:lnTo>
                    <a:cubicBezTo>
                      <a:pt x="10187" y="8501"/>
                      <a:pt x="7704" y="13888"/>
                      <a:pt x="7704" y="13888"/>
                    </a:cubicBezTo>
                    <a:lnTo>
                      <a:pt x="12037" y="11631"/>
                    </a:lnTo>
                    <a:cubicBezTo>
                      <a:pt x="12113" y="10593"/>
                      <a:pt x="12925" y="9314"/>
                      <a:pt x="12925" y="9314"/>
                    </a:cubicBezTo>
                    <a:lnTo>
                      <a:pt x="12925" y="10999"/>
                    </a:lnTo>
                    <a:lnTo>
                      <a:pt x="13963" y="10277"/>
                    </a:lnTo>
                    <a:lnTo>
                      <a:pt x="14686" y="8591"/>
                    </a:lnTo>
                    <a:lnTo>
                      <a:pt x="14686" y="9554"/>
                    </a:lnTo>
                    <a:lnTo>
                      <a:pt x="17334" y="7629"/>
                    </a:lnTo>
                    <a:lnTo>
                      <a:pt x="19019" y="9554"/>
                    </a:lnTo>
                    <a:lnTo>
                      <a:pt x="19410" y="8832"/>
                    </a:lnTo>
                    <a:lnTo>
                      <a:pt x="19500" y="10352"/>
                    </a:lnTo>
                    <a:lnTo>
                      <a:pt x="20779" y="12202"/>
                    </a:lnTo>
                    <a:lnTo>
                      <a:pt x="21336" y="11721"/>
                    </a:lnTo>
                    <a:lnTo>
                      <a:pt x="21261" y="12834"/>
                    </a:lnTo>
                    <a:lnTo>
                      <a:pt x="22855" y="15076"/>
                    </a:lnTo>
                    <a:lnTo>
                      <a:pt x="22946" y="11149"/>
                    </a:lnTo>
                    <a:cubicBezTo>
                      <a:pt x="22946" y="10668"/>
                      <a:pt x="21577" y="10277"/>
                      <a:pt x="21577" y="10277"/>
                    </a:cubicBezTo>
                    <a:lnTo>
                      <a:pt x="22464" y="10111"/>
                    </a:lnTo>
                    <a:cubicBezTo>
                      <a:pt x="21095" y="7869"/>
                      <a:pt x="19169" y="7463"/>
                      <a:pt x="19169" y="7463"/>
                    </a:cubicBezTo>
                    <a:cubicBezTo>
                      <a:pt x="19370" y="7439"/>
                      <a:pt x="19553" y="7428"/>
                      <a:pt x="19720" y="7428"/>
                    </a:cubicBezTo>
                    <a:cubicBezTo>
                      <a:pt x="20690" y="7428"/>
                      <a:pt x="21095" y="7779"/>
                      <a:pt x="21095" y="7779"/>
                    </a:cubicBezTo>
                    <a:lnTo>
                      <a:pt x="21336" y="7298"/>
                    </a:lnTo>
                    <a:lnTo>
                      <a:pt x="21908" y="7779"/>
                    </a:lnTo>
                    <a:lnTo>
                      <a:pt x="23186" y="8260"/>
                    </a:lnTo>
                    <a:lnTo>
                      <a:pt x="23021" y="6936"/>
                    </a:lnTo>
                    <a:lnTo>
                      <a:pt x="23743" y="8351"/>
                    </a:lnTo>
                    <a:lnTo>
                      <a:pt x="25188" y="8591"/>
                    </a:lnTo>
                    <a:lnTo>
                      <a:pt x="24872" y="6936"/>
                    </a:lnTo>
                    <a:lnTo>
                      <a:pt x="24872" y="6936"/>
                    </a:lnTo>
                    <a:lnTo>
                      <a:pt x="25910" y="8832"/>
                    </a:lnTo>
                    <a:lnTo>
                      <a:pt x="28633" y="9946"/>
                    </a:lnTo>
                    <a:cubicBezTo>
                      <a:pt x="28392" y="8426"/>
                      <a:pt x="26466" y="6259"/>
                      <a:pt x="26466" y="6259"/>
                    </a:cubicBezTo>
                    <a:lnTo>
                      <a:pt x="25022" y="6184"/>
                    </a:lnTo>
                    <a:lnTo>
                      <a:pt x="25669" y="5296"/>
                    </a:lnTo>
                    <a:cubicBezTo>
                      <a:pt x="25083" y="5186"/>
                      <a:pt x="24468" y="5142"/>
                      <a:pt x="23859" y="5142"/>
                    </a:cubicBezTo>
                    <a:cubicBezTo>
                      <a:pt x="21391" y="5142"/>
                      <a:pt x="19019" y="5868"/>
                      <a:pt x="19019" y="5868"/>
                    </a:cubicBezTo>
                    <a:lnTo>
                      <a:pt x="23984" y="4258"/>
                    </a:lnTo>
                    <a:lnTo>
                      <a:pt x="23743" y="3461"/>
                    </a:lnTo>
                    <a:lnTo>
                      <a:pt x="25188" y="4093"/>
                    </a:lnTo>
                    <a:lnTo>
                      <a:pt x="29927" y="4980"/>
                    </a:lnTo>
                    <a:lnTo>
                      <a:pt x="26707" y="2408"/>
                    </a:lnTo>
                    <a:lnTo>
                      <a:pt x="25022" y="2814"/>
                    </a:lnTo>
                    <a:lnTo>
                      <a:pt x="25744" y="2016"/>
                    </a:lnTo>
                    <a:cubicBezTo>
                      <a:pt x="25744" y="2016"/>
                      <a:pt x="25188" y="1685"/>
                      <a:pt x="23578" y="1610"/>
                    </a:cubicBezTo>
                    <a:cubicBezTo>
                      <a:pt x="23562" y="1610"/>
                      <a:pt x="23547" y="1609"/>
                      <a:pt x="23531" y="1609"/>
                    </a:cubicBezTo>
                    <a:cubicBezTo>
                      <a:pt x="21918" y="1609"/>
                      <a:pt x="18612" y="5387"/>
                      <a:pt x="18612" y="5387"/>
                    </a:cubicBezTo>
                    <a:cubicBezTo>
                      <a:pt x="18612" y="5387"/>
                      <a:pt x="18612" y="4093"/>
                      <a:pt x="18297" y="2979"/>
                    </a:cubicBezTo>
                    <a:cubicBezTo>
                      <a:pt x="17966" y="1851"/>
                      <a:pt x="16446" y="1204"/>
                      <a:pt x="16446" y="1204"/>
                    </a:cubicBezTo>
                    <a:lnTo>
                      <a:pt x="16446" y="1204"/>
                    </a:lnTo>
                    <a:lnTo>
                      <a:pt x="17334" y="4980"/>
                    </a:lnTo>
                    <a:cubicBezTo>
                      <a:pt x="16687" y="3536"/>
                      <a:pt x="15483" y="2332"/>
                      <a:pt x="15483" y="2332"/>
                    </a:cubicBezTo>
                    <a:lnTo>
                      <a:pt x="13647" y="2092"/>
                    </a:lnTo>
                    <a:lnTo>
                      <a:pt x="14445" y="1776"/>
                    </a:lnTo>
                    <a:cubicBezTo>
                      <a:pt x="13557" y="813"/>
                      <a:pt x="11556" y="0"/>
                      <a:pt x="11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9"/>
              <p:cNvSpPr/>
              <p:nvPr/>
            </p:nvSpPr>
            <p:spPr>
              <a:xfrm>
                <a:off x="11075" y="3519300"/>
                <a:ext cx="204650" cy="702300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28092" extrusionOk="0">
                    <a:moveTo>
                      <a:pt x="8186" y="1"/>
                    </a:moveTo>
                    <a:cubicBezTo>
                      <a:pt x="8185" y="1"/>
                      <a:pt x="1385" y="8848"/>
                      <a:pt x="1" y="28091"/>
                    </a:cubicBezTo>
                    <a:lnTo>
                      <a:pt x="2799" y="28091"/>
                    </a:lnTo>
                    <a:cubicBezTo>
                      <a:pt x="2799" y="28091"/>
                      <a:pt x="1340" y="13782"/>
                      <a:pt x="8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7" name="Google Shape;2307;p49"/>
            <p:cNvGrpSpPr/>
            <p:nvPr/>
          </p:nvGrpSpPr>
          <p:grpSpPr>
            <a:xfrm>
              <a:off x="1572825" y="3497475"/>
              <a:ext cx="1045725" cy="738775"/>
              <a:chOff x="1572825" y="3497475"/>
              <a:chExt cx="1045725" cy="738775"/>
            </a:xfrm>
          </p:grpSpPr>
          <p:sp>
            <p:nvSpPr>
              <p:cNvPr id="2308" name="Google Shape;2308;p49"/>
              <p:cNvSpPr/>
              <p:nvPr/>
            </p:nvSpPr>
            <p:spPr>
              <a:xfrm>
                <a:off x="1572825" y="3497475"/>
                <a:ext cx="1045725" cy="527025"/>
              </a:xfrm>
              <a:custGeom>
                <a:avLst/>
                <a:gdLst/>
                <a:ahLst/>
                <a:cxnLst/>
                <a:rect l="l" t="t" r="r" b="b"/>
                <a:pathLst>
                  <a:path w="41829" h="21081" extrusionOk="0">
                    <a:moveTo>
                      <a:pt x="16160" y="1"/>
                    </a:moveTo>
                    <a:lnTo>
                      <a:pt x="12113" y="1912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21" y="227"/>
                      <a:pt x="4485" y="2017"/>
                      <a:pt x="4485" y="2017"/>
                    </a:cubicBezTo>
                    <a:lnTo>
                      <a:pt x="12113" y="4259"/>
                    </a:lnTo>
                    <a:lnTo>
                      <a:pt x="14355" y="3702"/>
                    </a:lnTo>
                    <a:lnTo>
                      <a:pt x="14355" y="3702"/>
                    </a:lnTo>
                    <a:lnTo>
                      <a:pt x="13693" y="4710"/>
                    </a:lnTo>
                    <a:lnTo>
                      <a:pt x="16822" y="5839"/>
                    </a:lnTo>
                    <a:lnTo>
                      <a:pt x="18959" y="4710"/>
                    </a:lnTo>
                    <a:lnTo>
                      <a:pt x="18959" y="4710"/>
                    </a:lnTo>
                    <a:lnTo>
                      <a:pt x="17830" y="6170"/>
                    </a:lnTo>
                    <a:lnTo>
                      <a:pt x="24225" y="8080"/>
                    </a:lnTo>
                    <a:cubicBezTo>
                      <a:pt x="24225" y="8080"/>
                      <a:pt x="17424" y="7157"/>
                      <a:pt x="12715" y="7157"/>
                    </a:cubicBezTo>
                    <a:cubicBezTo>
                      <a:pt x="11721" y="7157"/>
                      <a:pt x="10820" y="7198"/>
                      <a:pt x="10097" y="7298"/>
                    </a:cubicBezTo>
                    <a:cubicBezTo>
                      <a:pt x="5944" y="7855"/>
                      <a:pt x="1" y="15032"/>
                      <a:pt x="1" y="15032"/>
                    </a:cubicBezTo>
                    <a:lnTo>
                      <a:pt x="4048" y="13467"/>
                    </a:lnTo>
                    <a:lnTo>
                      <a:pt x="6516" y="11225"/>
                    </a:lnTo>
                    <a:lnTo>
                      <a:pt x="5944" y="13121"/>
                    </a:lnTo>
                    <a:lnTo>
                      <a:pt x="8863" y="12790"/>
                    </a:lnTo>
                    <a:lnTo>
                      <a:pt x="10774" y="10548"/>
                    </a:lnTo>
                    <a:lnTo>
                      <a:pt x="9766" y="12564"/>
                    </a:lnTo>
                    <a:lnTo>
                      <a:pt x="9766" y="12564"/>
                    </a:lnTo>
                    <a:lnTo>
                      <a:pt x="11782" y="12113"/>
                    </a:lnTo>
                    <a:lnTo>
                      <a:pt x="12459" y="10653"/>
                    </a:lnTo>
                    <a:lnTo>
                      <a:pt x="12459" y="12007"/>
                    </a:lnTo>
                    <a:lnTo>
                      <a:pt x="18507" y="10548"/>
                    </a:lnTo>
                    <a:lnTo>
                      <a:pt x="19184" y="8863"/>
                    </a:lnTo>
                    <a:lnTo>
                      <a:pt x="19410" y="10097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49" y="11887"/>
                      <a:pt x="10774" y="19410"/>
                      <a:pt x="10774" y="19410"/>
                    </a:cubicBezTo>
                    <a:lnTo>
                      <a:pt x="16822" y="16265"/>
                    </a:lnTo>
                    <a:cubicBezTo>
                      <a:pt x="16942" y="14806"/>
                      <a:pt x="18056" y="13016"/>
                      <a:pt x="18056" y="13016"/>
                    </a:cubicBezTo>
                    <a:lnTo>
                      <a:pt x="18056" y="15363"/>
                    </a:lnTo>
                    <a:lnTo>
                      <a:pt x="19515" y="14355"/>
                    </a:lnTo>
                    <a:lnTo>
                      <a:pt x="20523" y="12007"/>
                    </a:lnTo>
                    <a:lnTo>
                      <a:pt x="20523" y="13347"/>
                    </a:lnTo>
                    <a:lnTo>
                      <a:pt x="24225" y="10653"/>
                    </a:lnTo>
                    <a:lnTo>
                      <a:pt x="26587" y="13347"/>
                    </a:lnTo>
                    <a:lnTo>
                      <a:pt x="27144" y="12338"/>
                    </a:lnTo>
                    <a:lnTo>
                      <a:pt x="27264" y="14475"/>
                    </a:lnTo>
                    <a:lnTo>
                      <a:pt x="29054" y="17048"/>
                    </a:lnTo>
                    <a:lnTo>
                      <a:pt x="29837" y="16371"/>
                    </a:lnTo>
                    <a:lnTo>
                      <a:pt x="29716" y="17951"/>
                    </a:lnTo>
                    <a:lnTo>
                      <a:pt x="31973" y="21080"/>
                    </a:lnTo>
                    <a:lnTo>
                      <a:pt x="32079" y="15588"/>
                    </a:lnTo>
                    <a:cubicBezTo>
                      <a:pt x="32079" y="14926"/>
                      <a:pt x="30168" y="14355"/>
                      <a:pt x="30168" y="14355"/>
                    </a:cubicBezTo>
                    <a:lnTo>
                      <a:pt x="31401" y="14129"/>
                    </a:lnTo>
                    <a:cubicBezTo>
                      <a:pt x="29506" y="10999"/>
                      <a:pt x="26813" y="10428"/>
                      <a:pt x="26813" y="10428"/>
                    </a:cubicBezTo>
                    <a:cubicBezTo>
                      <a:pt x="27083" y="10395"/>
                      <a:pt x="27332" y="10382"/>
                      <a:pt x="27559" y="10382"/>
                    </a:cubicBezTo>
                    <a:cubicBezTo>
                      <a:pt x="28920" y="10382"/>
                      <a:pt x="29506" y="10879"/>
                      <a:pt x="29506" y="10879"/>
                    </a:cubicBezTo>
                    <a:lnTo>
                      <a:pt x="29837" y="10202"/>
                    </a:lnTo>
                    <a:lnTo>
                      <a:pt x="30619" y="10879"/>
                    </a:lnTo>
                    <a:lnTo>
                      <a:pt x="32410" y="11556"/>
                    </a:lnTo>
                    <a:lnTo>
                      <a:pt x="32410" y="11556"/>
                    </a:lnTo>
                    <a:lnTo>
                      <a:pt x="32184" y="9705"/>
                    </a:lnTo>
                    <a:lnTo>
                      <a:pt x="33207" y="11661"/>
                    </a:lnTo>
                    <a:lnTo>
                      <a:pt x="35223" y="12007"/>
                    </a:lnTo>
                    <a:lnTo>
                      <a:pt x="34772" y="9705"/>
                    </a:lnTo>
                    <a:lnTo>
                      <a:pt x="36231" y="12338"/>
                    </a:lnTo>
                    <a:lnTo>
                      <a:pt x="40038" y="13903"/>
                    </a:lnTo>
                    <a:cubicBezTo>
                      <a:pt x="39707" y="11782"/>
                      <a:pt x="37014" y="8758"/>
                      <a:pt x="37014" y="8758"/>
                    </a:cubicBezTo>
                    <a:lnTo>
                      <a:pt x="34997" y="8637"/>
                    </a:lnTo>
                    <a:lnTo>
                      <a:pt x="35885" y="7403"/>
                    </a:lnTo>
                    <a:cubicBezTo>
                      <a:pt x="35058" y="7247"/>
                      <a:pt x="34189" y="7184"/>
                      <a:pt x="33329" y="7184"/>
                    </a:cubicBezTo>
                    <a:cubicBezTo>
                      <a:pt x="29890" y="7184"/>
                      <a:pt x="26587" y="8186"/>
                      <a:pt x="26587" y="8186"/>
                    </a:cubicBezTo>
                    <a:lnTo>
                      <a:pt x="33538" y="5944"/>
                    </a:lnTo>
                    <a:lnTo>
                      <a:pt x="33207" y="4831"/>
                    </a:lnTo>
                    <a:lnTo>
                      <a:pt x="35223" y="5718"/>
                    </a:lnTo>
                    <a:lnTo>
                      <a:pt x="41828" y="6952"/>
                    </a:lnTo>
                    <a:lnTo>
                      <a:pt x="37345" y="3371"/>
                    </a:lnTo>
                    <a:lnTo>
                      <a:pt x="34997" y="3928"/>
                    </a:lnTo>
                    <a:lnTo>
                      <a:pt x="34997" y="3928"/>
                    </a:lnTo>
                    <a:lnTo>
                      <a:pt x="36005" y="2814"/>
                    </a:lnTo>
                    <a:cubicBezTo>
                      <a:pt x="36005" y="2814"/>
                      <a:pt x="35223" y="2363"/>
                      <a:pt x="32981" y="2243"/>
                    </a:cubicBezTo>
                    <a:cubicBezTo>
                      <a:pt x="32960" y="2242"/>
                      <a:pt x="32938" y="2241"/>
                      <a:pt x="32915" y="2241"/>
                    </a:cubicBezTo>
                    <a:cubicBezTo>
                      <a:pt x="30649" y="2241"/>
                      <a:pt x="26030" y="7524"/>
                      <a:pt x="26030" y="7524"/>
                    </a:cubicBezTo>
                    <a:cubicBezTo>
                      <a:pt x="26030" y="7524"/>
                      <a:pt x="26030" y="5718"/>
                      <a:pt x="25579" y="4154"/>
                    </a:cubicBezTo>
                    <a:cubicBezTo>
                      <a:pt x="25127" y="2589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5" y="6952"/>
                    </a:lnTo>
                    <a:cubicBezTo>
                      <a:pt x="23337" y="4936"/>
                      <a:pt x="21652" y="3251"/>
                      <a:pt x="21652" y="3251"/>
                    </a:cubicBezTo>
                    <a:lnTo>
                      <a:pt x="19064" y="2920"/>
                    </a:lnTo>
                    <a:lnTo>
                      <a:pt x="20192" y="2468"/>
                    </a:lnTo>
                    <a:cubicBezTo>
                      <a:pt x="18959" y="1129"/>
                      <a:pt x="16160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1976050" y="3763800"/>
                <a:ext cx="202400" cy="472450"/>
              </a:xfrm>
              <a:custGeom>
                <a:avLst/>
                <a:gdLst/>
                <a:ahLst/>
                <a:cxnLst/>
                <a:rect l="l" t="t" r="r" b="b"/>
                <a:pathLst>
                  <a:path w="8096" h="18898" extrusionOk="0">
                    <a:moveTo>
                      <a:pt x="8096" y="0"/>
                    </a:moveTo>
                    <a:cubicBezTo>
                      <a:pt x="8095" y="1"/>
                      <a:pt x="3446" y="6050"/>
                      <a:pt x="1" y="18898"/>
                    </a:cubicBezTo>
                    <a:lnTo>
                      <a:pt x="1867" y="18898"/>
                    </a:lnTo>
                    <a:cubicBezTo>
                      <a:pt x="2980" y="13045"/>
                      <a:pt x="4891" y="6485"/>
                      <a:pt x="8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9"/>
            <p:cNvGrpSpPr/>
            <p:nvPr/>
          </p:nvGrpSpPr>
          <p:grpSpPr>
            <a:xfrm>
              <a:off x="-1030475" y="2575175"/>
              <a:ext cx="1113800" cy="1659575"/>
              <a:chOff x="2322325" y="2575175"/>
              <a:chExt cx="1113800" cy="1659575"/>
            </a:xfrm>
          </p:grpSpPr>
          <p:sp>
            <p:nvSpPr>
              <p:cNvPr id="2311" name="Google Shape;2311;p49"/>
              <p:cNvSpPr/>
              <p:nvPr/>
            </p:nvSpPr>
            <p:spPr>
              <a:xfrm>
                <a:off x="2322325" y="2575175"/>
                <a:ext cx="1113800" cy="561600"/>
              </a:xfrm>
              <a:custGeom>
                <a:avLst/>
                <a:gdLst/>
                <a:ahLst/>
                <a:cxnLst/>
                <a:rect l="l" t="t" r="r" b="b"/>
                <a:pathLst>
                  <a:path w="44552" h="22464" extrusionOk="0">
                    <a:moveTo>
                      <a:pt x="27354" y="1"/>
                    </a:moveTo>
                    <a:cubicBezTo>
                      <a:pt x="27354" y="1"/>
                      <a:pt x="24360" y="1204"/>
                      <a:pt x="23051" y="2634"/>
                    </a:cubicBezTo>
                    <a:lnTo>
                      <a:pt x="24240" y="3115"/>
                    </a:lnTo>
                    <a:lnTo>
                      <a:pt x="21501" y="3476"/>
                    </a:lnTo>
                    <a:cubicBezTo>
                      <a:pt x="21501" y="3476"/>
                      <a:pt x="19711" y="5267"/>
                      <a:pt x="18748" y="7418"/>
                    </a:cubicBezTo>
                    <a:lnTo>
                      <a:pt x="20057" y="1806"/>
                    </a:lnTo>
                    <a:lnTo>
                      <a:pt x="20057" y="1806"/>
                    </a:lnTo>
                    <a:cubicBezTo>
                      <a:pt x="20057" y="1806"/>
                      <a:pt x="17800" y="2754"/>
                      <a:pt x="17319" y="4424"/>
                    </a:cubicBezTo>
                    <a:cubicBezTo>
                      <a:pt x="16837" y="6094"/>
                      <a:pt x="16837" y="8005"/>
                      <a:pt x="16837" y="8005"/>
                    </a:cubicBezTo>
                    <a:cubicBezTo>
                      <a:pt x="16837" y="8005"/>
                      <a:pt x="11930" y="2391"/>
                      <a:pt x="9510" y="2391"/>
                    </a:cubicBezTo>
                    <a:cubicBezTo>
                      <a:pt x="9485" y="2391"/>
                      <a:pt x="9459" y="2392"/>
                      <a:pt x="9435" y="2393"/>
                    </a:cubicBezTo>
                    <a:cubicBezTo>
                      <a:pt x="7042" y="2513"/>
                      <a:pt x="6200" y="2995"/>
                      <a:pt x="6200" y="2995"/>
                    </a:cubicBezTo>
                    <a:lnTo>
                      <a:pt x="7283" y="4183"/>
                    </a:lnTo>
                    <a:lnTo>
                      <a:pt x="7283" y="4183"/>
                    </a:lnTo>
                    <a:lnTo>
                      <a:pt x="4770" y="3597"/>
                    </a:lnTo>
                    <a:lnTo>
                      <a:pt x="1" y="7418"/>
                    </a:lnTo>
                    <a:lnTo>
                      <a:pt x="7042" y="6094"/>
                    </a:lnTo>
                    <a:lnTo>
                      <a:pt x="9194" y="5146"/>
                    </a:lnTo>
                    <a:lnTo>
                      <a:pt x="8833" y="6335"/>
                    </a:lnTo>
                    <a:lnTo>
                      <a:pt x="16235" y="8727"/>
                    </a:lnTo>
                    <a:cubicBezTo>
                      <a:pt x="16235" y="8727"/>
                      <a:pt x="12708" y="7654"/>
                      <a:pt x="9030" y="7654"/>
                    </a:cubicBezTo>
                    <a:cubicBezTo>
                      <a:pt x="8119" y="7654"/>
                      <a:pt x="7198" y="7720"/>
                      <a:pt x="6320" y="7885"/>
                    </a:cubicBezTo>
                    <a:lnTo>
                      <a:pt x="7283" y="9209"/>
                    </a:lnTo>
                    <a:lnTo>
                      <a:pt x="5131" y="9329"/>
                    </a:lnTo>
                    <a:cubicBezTo>
                      <a:pt x="5131" y="9329"/>
                      <a:pt x="2273" y="12549"/>
                      <a:pt x="1912" y="14821"/>
                    </a:cubicBezTo>
                    <a:lnTo>
                      <a:pt x="5974" y="13151"/>
                    </a:lnTo>
                    <a:lnTo>
                      <a:pt x="7524" y="10337"/>
                    </a:lnTo>
                    <a:lnTo>
                      <a:pt x="7042" y="12790"/>
                    </a:lnTo>
                    <a:lnTo>
                      <a:pt x="7042" y="12790"/>
                    </a:lnTo>
                    <a:lnTo>
                      <a:pt x="9194" y="12428"/>
                    </a:lnTo>
                    <a:lnTo>
                      <a:pt x="10262" y="10337"/>
                    </a:lnTo>
                    <a:lnTo>
                      <a:pt x="10262" y="10337"/>
                    </a:lnTo>
                    <a:lnTo>
                      <a:pt x="10036" y="12308"/>
                    </a:lnTo>
                    <a:lnTo>
                      <a:pt x="11947" y="11601"/>
                    </a:lnTo>
                    <a:lnTo>
                      <a:pt x="12775" y="10879"/>
                    </a:lnTo>
                    <a:lnTo>
                      <a:pt x="13136" y="11601"/>
                    </a:lnTo>
                    <a:cubicBezTo>
                      <a:pt x="13136" y="11601"/>
                      <a:pt x="13755" y="11070"/>
                      <a:pt x="15201" y="11070"/>
                    </a:cubicBezTo>
                    <a:cubicBezTo>
                      <a:pt x="15442" y="11070"/>
                      <a:pt x="15707" y="11085"/>
                      <a:pt x="15995" y="11119"/>
                    </a:cubicBezTo>
                    <a:cubicBezTo>
                      <a:pt x="15995" y="11119"/>
                      <a:pt x="13136" y="11706"/>
                      <a:pt x="11105" y="15061"/>
                    </a:cubicBezTo>
                    <a:lnTo>
                      <a:pt x="12414" y="15302"/>
                    </a:lnTo>
                    <a:cubicBezTo>
                      <a:pt x="12414" y="15302"/>
                      <a:pt x="10382" y="15889"/>
                      <a:pt x="10382" y="16611"/>
                    </a:cubicBezTo>
                    <a:lnTo>
                      <a:pt x="10503" y="22464"/>
                    </a:lnTo>
                    <a:lnTo>
                      <a:pt x="12895" y="19124"/>
                    </a:lnTo>
                    <a:lnTo>
                      <a:pt x="12775" y="17439"/>
                    </a:lnTo>
                    <a:lnTo>
                      <a:pt x="13617" y="18161"/>
                    </a:lnTo>
                    <a:lnTo>
                      <a:pt x="15528" y="15423"/>
                    </a:lnTo>
                    <a:lnTo>
                      <a:pt x="15648" y="13151"/>
                    </a:lnTo>
                    <a:lnTo>
                      <a:pt x="16235" y="14219"/>
                    </a:lnTo>
                    <a:lnTo>
                      <a:pt x="18748" y="11360"/>
                    </a:lnTo>
                    <a:lnTo>
                      <a:pt x="22690" y="14219"/>
                    </a:lnTo>
                    <a:lnTo>
                      <a:pt x="22690" y="12790"/>
                    </a:lnTo>
                    <a:lnTo>
                      <a:pt x="23758" y="15302"/>
                    </a:lnTo>
                    <a:lnTo>
                      <a:pt x="25323" y="16370"/>
                    </a:lnTo>
                    <a:lnTo>
                      <a:pt x="25323" y="13858"/>
                    </a:lnTo>
                    <a:cubicBezTo>
                      <a:pt x="25323" y="13858"/>
                      <a:pt x="26512" y="15769"/>
                      <a:pt x="26632" y="17333"/>
                    </a:cubicBezTo>
                    <a:lnTo>
                      <a:pt x="33087" y="20674"/>
                    </a:lnTo>
                    <a:cubicBezTo>
                      <a:pt x="33087" y="20674"/>
                      <a:pt x="29385" y="12669"/>
                      <a:pt x="20057" y="10277"/>
                    </a:cubicBezTo>
                    <a:lnTo>
                      <a:pt x="20057" y="10277"/>
                    </a:lnTo>
                    <a:lnTo>
                      <a:pt x="23879" y="10758"/>
                    </a:lnTo>
                    <a:lnTo>
                      <a:pt x="24119" y="9449"/>
                    </a:lnTo>
                    <a:lnTo>
                      <a:pt x="24841" y="11240"/>
                    </a:lnTo>
                    <a:lnTo>
                      <a:pt x="31296" y="12790"/>
                    </a:lnTo>
                    <a:lnTo>
                      <a:pt x="31296" y="11360"/>
                    </a:lnTo>
                    <a:lnTo>
                      <a:pt x="32003" y="12910"/>
                    </a:lnTo>
                    <a:lnTo>
                      <a:pt x="34155" y="13391"/>
                    </a:lnTo>
                    <a:lnTo>
                      <a:pt x="33087" y="11240"/>
                    </a:lnTo>
                    <a:lnTo>
                      <a:pt x="33087" y="11240"/>
                    </a:lnTo>
                    <a:lnTo>
                      <a:pt x="35118" y="13617"/>
                    </a:lnTo>
                    <a:lnTo>
                      <a:pt x="38217" y="13978"/>
                    </a:lnTo>
                    <a:lnTo>
                      <a:pt x="37615" y="11947"/>
                    </a:lnTo>
                    <a:lnTo>
                      <a:pt x="40248" y="14339"/>
                    </a:lnTo>
                    <a:lnTo>
                      <a:pt x="44551" y="16009"/>
                    </a:lnTo>
                    <a:cubicBezTo>
                      <a:pt x="44551" y="16009"/>
                      <a:pt x="38217" y="8366"/>
                      <a:pt x="33794" y="7764"/>
                    </a:cubicBezTo>
                    <a:cubicBezTo>
                      <a:pt x="33043" y="7664"/>
                      <a:pt x="32111" y="7623"/>
                      <a:pt x="31083" y="7623"/>
                    </a:cubicBezTo>
                    <a:cubicBezTo>
                      <a:pt x="26071" y="7623"/>
                      <a:pt x="18748" y="8607"/>
                      <a:pt x="18748" y="8607"/>
                    </a:cubicBezTo>
                    <a:lnTo>
                      <a:pt x="25564" y="6576"/>
                    </a:lnTo>
                    <a:lnTo>
                      <a:pt x="24360" y="5026"/>
                    </a:lnTo>
                    <a:lnTo>
                      <a:pt x="26632" y="6215"/>
                    </a:lnTo>
                    <a:lnTo>
                      <a:pt x="29972" y="5026"/>
                    </a:lnTo>
                    <a:lnTo>
                      <a:pt x="29265" y="3943"/>
                    </a:lnTo>
                    <a:lnTo>
                      <a:pt x="31642" y="4544"/>
                    </a:lnTo>
                    <a:lnTo>
                      <a:pt x="39767" y="2152"/>
                    </a:lnTo>
                    <a:cubicBezTo>
                      <a:pt x="39767" y="2152"/>
                      <a:pt x="37495" y="241"/>
                      <a:pt x="30574" y="1"/>
                    </a:cubicBezTo>
                    <a:lnTo>
                      <a:pt x="30574" y="1"/>
                    </a:lnTo>
                    <a:lnTo>
                      <a:pt x="31642" y="2032"/>
                    </a:lnTo>
                    <a:lnTo>
                      <a:pt x="31642" y="2032"/>
                    </a:lnTo>
                    <a:lnTo>
                      <a:pt x="27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2775975" y="2844125"/>
                <a:ext cx="283250" cy="13906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5562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464" y="27293"/>
                      <a:pt x="7448" y="55625"/>
                      <a:pt x="7448" y="55625"/>
                    </a:cubicBezTo>
                    <a:lnTo>
                      <a:pt x="11330" y="55625"/>
                    </a:lnTo>
                    <a:cubicBezTo>
                      <a:pt x="9419" y="17530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49"/>
            <p:cNvGrpSpPr/>
            <p:nvPr/>
          </p:nvGrpSpPr>
          <p:grpSpPr>
            <a:xfrm>
              <a:off x="-522300" y="3118325"/>
              <a:ext cx="694400" cy="1122075"/>
              <a:chOff x="2830500" y="3118325"/>
              <a:chExt cx="694400" cy="1122075"/>
            </a:xfrm>
          </p:grpSpPr>
          <p:sp>
            <p:nvSpPr>
              <p:cNvPr id="2314" name="Google Shape;2314;p49"/>
              <p:cNvSpPr/>
              <p:nvPr/>
            </p:nvSpPr>
            <p:spPr>
              <a:xfrm>
                <a:off x="2830500" y="3118325"/>
                <a:ext cx="694400" cy="37992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15197" extrusionOk="0">
                    <a:moveTo>
                      <a:pt x="10713" y="1"/>
                    </a:moveTo>
                    <a:lnTo>
                      <a:pt x="8035" y="1385"/>
                    </a:lnTo>
                    <a:lnTo>
                      <a:pt x="8712" y="1"/>
                    </a:lnTo>
                    <a:lnTo>
                      <a:pt x="8712" y="1"/>
                    </a:lnTo>
                    <a:cubicBezTo>
                      <a:pt x="4394" y="166"/>
                      <a:pt x="2965" y="1460"/>
                      <a:pt x="2965" y="1460"/>
                    </a:cubicBezTo>
                    <a:lnTo>
                      <a:pt x="8035" y="3070"/>
                    </a:lnTo>
                    <a:lnTo>
                      <a:pt x="9525" y="2679"/>
                    </a:lnTo>
                    <a:lnTo>
                      <a:pt x="9525" y="2679"/>
                    </a:lnTo>
                    <a:lnTo>
                      <a:pt x="9073" y="3401"/>
                    </a:lnTo>
                    <a:lnTo>
                      <a:pt x="11165" y="4214"/>
                    </a:lnTo>
                    <a:lnTo>
                      <a:pt x="12579" y="3401"/>
                    </a:lnTo>
                    <a:lnTo>
                      <a:pt x="11842" y="4454"/>
                    </a:lnTo>
                    <a:lnTo>
                      <a:pt x="16085" y="5823"/>
                    </a:lnTo>
                    <a:cubicBezTo>
                      <a:pt x="16085" y="5823"/>
                      <a:pt x="11501" y="5158"/>
                      <a:pt x="8372" y="5158"/>
                    </a:cubicBezTo>
                    <a:cubicBezTo>
                      <a:pt x="7736" y="5158"/>
                      <a:pt x="7161" y="5186"/>
                      <a:pt x="6696" y="5252"/>
                    </a:cubicBezTo>
                    <a:cubicBezTo>
                      <a:pt x="3943" y="5658"/>
                      <a:pt x="1" y="10834"/>
                      <a:pt x="1" y="10834"/>
                    </a:cubicBezTo>
                    <a:lnTo>
                      <a:pt x="2679" y="9705"/>
                    </a:lnTo>
                    <a:lnTo>
                      <a:pt x="4319" y="8080"/>
                    </a:lnTo>
                    <a:lnTo>
                      <a:pt x="3943" y="9450"/>
                    </a:lnTo>
                    <a:lnTo>
                      <a:pt x="5884" y="9209"/>
                    </a:lnTo>
                    <a:lnTo>
                      <a:pt x="7147" y="7599"/>
                    </a:lnTo>
                    <a:lnTo>
                      <a:pt x="6470" y="9058"/>
                    </a:lnTo>
                    <a:lnTo>
                      <a:pt x="7809" y="8727"/>
                    </a:lnTo>
                    <a:lnTo>
                      <a:pt x="8261" y="7674"/>
                    </a:lnTo>
                    <a:lnTo>
                      <a:pt x="8261" y="8652"/>
                    </a:lnTo>
                    <a:lnTo>
                      <a:pt x="12278" y="7599"/>
                    </a:lnTo>
                    <a:lnTo>
                      <a:pt x="12729" y="6395"/>
                    </a:lnTo>
                    <a:lnTo>
                      <a:pt x="12880" y="7283"/>
                    </a:lnTo>
                    <a:lnTo>
                      <a:pt x="15257" y="6952"/>
                    </a:lnTo>
                    <a:lnTo>
                      <a:pt x="15257" y="6952"/>
                    </a:lnTo>
                    <a:cubicBezTo>
                      <a:pt x="9449" y="8562"/>
                      <a:pt x="7147" y="13978"/>
                      <a:pt x="7147" y="13978"/>
                    </a:cubicBezTo>
                    <a:lnTo>
                      <a:pt x="11165" y="11721"/>
                    </a:lnTo>
                    <a:cubicBezTo>
                      <a:pt x="11240" y="10668"/>
                      <a:pt x="11977" y="9374"/>
                      <a:pt x="11977" y="9374"/>
                    </a:cubicBezTo>
                    <a:lnTo>
                      <a:pt x="11977" y="11074"/>
                    </a:lnTo>
                    <a:lnTo>
                      <a:pt x="12955" y="10352"/>
                    </a:lnTo>
                    <a:lnTo>
                      <a:pt x="13617" y="8652"/>
                    </a:lnTo>
                    <a:lnTo>
                      <a:pt x="13617" y="9615"/>
                    </a:lnTo>
                    <a:lnTo>
                      <a:pt x="16085" y="7674"/>
                    </a:lnTo>
                    <a:lnTo>
                      <a:pt x="17649" y="9615"/>
                    </a:lnTo>
                    <a:lnTo>
                      <a:pt x="18011" y="8893"/>
                    </a:lnTo>
                    <a:lnTo>
                      <a:pt x="18086" y="10427"/>
                    </a:lnTo>
                    <a:lnTo>
                      <a:pt x="19289" y="12278"/>
                    </a:lnTo>
                    <a:lnTo>
                      <a:pt x="19801" y="11797"/>
                    </a:lnTo>
                    <a:lnTo>
                      <a:pt x="19726" y="12925"/>
                    </a:lnTo>
                    <a:lnTo>
                      <a:pt x="21215" y="15197"/>
                    </a:lnTo>
                    <a:lnTo>
                      <a:pt x="21291" y="11240"/>
                    </a:lnTo>
                    <a:cubicBezTo>
                      <a:pt x="21291" y="10743"/>
                      <a:pt x="20027" y="10352"/>
                      <a:pt x="20027" y="10352"/>
                    </a:cubicBezTo>
                    <a:lnTo>
                      <a:pt x="20839" y="10187"/>
                    </a:lnTo>
                    <a:cubicBezTo>
                      <a:pt x="19575" y="7915"/>
                      <a:pt x="17800" y="7524"/>
                      <a:pt x="17800" y="7524"/>
                    </a:cubicBezTo>
                    <a:cubicBezTo>
                      <a:pt x="17985" y="7499"/>
                      <a:pt x="18154" y="7489"/>
                      <a:pt x="18308" y="7489"/>
                    </a:cubicBezTo>
                    <a:cubicBezTo>
                      <a:pt x="19203" y="7489"/>
                      <a:pt x="19575" y="7840"/>
                      <a:pt x="19575" y="7840"/>
                    </a:cubicBezTo>
                    <a:lnTo>
                      <a:pt x="19801" y="7358"/>
                    </a:lnTo>
                    <a:lnTo>
                      <a:pt x="20328" y="7840"/>
                    </a:lnTo>
                    <a:lnTo>
                      <a:pt x="21516" y="8321"/>
                    </a:lnTo>
                    <a:lnTo>
                      <a:pt x="21366" y="6997"/>
                    </a:lnTo>
                    <a:lnTo>
                      <a:pt x="22043" y="8411"/>
                    </a:lnTo>
                    <a:lnTo>
                      <a:pt x="23382" y="8652"/>
                    </a:lnTo>
                    <a:lnTo>
                      <a:pt x="23081" y="6997"/>
                    </a:lnTo>
                    <a:lnTo>
                      <a:pt x="24044" y="8893"/>
                    </a:lnTo>
                    <a:lnTo>
                      <a:pt x="26587" y="10021"/>
                    </a:lnTo>
                    <a:cubicBezTo>
                      <a:pt x="26361" y="8487"/>
                      <a:pt x="24571" y="6305"/>
                      <a:pt x="24571" y="6305"/>
                    </a:cubicBezTo>
                    <a:lnTo>
                      <a:pt x="23231" y="6230"/>
                    </a:lnTo>
                    <a:lnTo>
                      <a:pt x="23818" y="5342"/>
                    </a:lnTo>
                    <a:cubicBezTo>
                      <a:pt x="23262" y="5226"/>
                      <a:pt x="22678" y="5180"/>
                      <a:pt x="22101" y="5180"/>
                    </a:cubicBezTo>
                    <a:cubicBezTo>
                      <a:pt x="19824" y="5180"/>
                      <a:pt x="17649" y="5899"/>
                      <a:pt x="17649" y="5899"/>
                    </a:cubicBezTo>
                    <a:lnTo>
                      <a:pt x="22253" y="4289"/>
                    </a:lnTo>
                    <a:lnTo>
                      <a:pt x="22043" y="3476"/>
                    </a:lnTo>
                    <a:lnTo>
                      <a:pt x="23382" y="4123"/>
                    </a:lnTo>
                    <a:lnTo>
                      <a:pt x="27775" y="5011"/>
                    </a:lnTo>
                    <a:lnTo>
                      <a:pt x="24796" y="2438"/>
                    </a:lnTo>
                    <a:lnTo>
                      <a:pt x="23231" y="2829"/>
                    </a:lnTo>
                    <a:lnTo>
                      <a:pt x="23893" y="2032"/>
                    </a:lnTo>
                    <a:cubicBezTo>
                      <a:pt x="23893" y="2032"/>
                      <a:pt x="23382" y="1701"/>
                      <a:pt x="21892" y="1626"/>
                    </a:cubicBezTo>
                    <a:cubicBezTo>
                      <a:pt x="21875" y="1625"/>
                      <a:pt x="21858" y="1624"/>
                      <a:pt x="21840" y="1624"/>
                    </a:cubicBezTo>
                    <a:cubicBezTo>
                      <a:pt x="20331" y="1624"/>
                      <a:pt x="17273" y="5417"/>
                      <a:pt x="17273" y="5417"/>
                    </a:cubicBezTo>
                    <a:cubicBezTo>
                      <a:pt x="17273" y="5417"/>
                      <a:pt x="17273" y="4123"/>
                      <a:pt x="16972" y="2995"/>
                    </a:cubicBezTo>
                    <a:cubicBezTo>
                      <a:pt x="16671" y="1866"/>
                      <a:pt x="15257" y="1220"/>
                      <a:pt x="15257" y="1219"/>
                    </a:cubicBezTo>
                    <a:lnTo>
                      <a:pt x="15257" y="1219"/>
                    </a:lnTo>
                    <a:lnTo>
                      <a:pt x="16085" y="5011"/>
                    </a:lnTo>
                    <a:cubicBezTo>
                      <a:pt x="15483" y="3567"/>
                      <a:pt x="14369" y="2348"/>
                      <a:pt x="14369" y="2348"/>
                    </a:cubicBezTo>
                    <a:lnTo>
                      <a:pt x="12654" y="2107"/>
                    </a:lnTo>
                    <a:lnTo>
                      <a:pt x="13391" y="1791"/>
                    </a:lnTo>
                    <a:cubicBezTo>
                      <a:pt x="12579" y="813"/>
                      <a:pt x="10713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9"/>
              <p:cNvSpPr/>
              <p:nvPr/>
            </p:nvSpPr>
            <p:spPr>
              <a:xfrm>
                <a:off x="3065225" y="3300375"/>
                <a:ext cx="176800" cy="940025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37601" extrusionOk="0">
                    <a:moveTo>
                      <a:pt x="7072" y="1"/>
                    </a:moveTo>
                    <a:cubicBezTo>
                      <a:pt x="7071" y="2"/>
                      <a:pt x="1189" y="11843"/>
                      <a:pt x="0" y="37600"/>
                    </a:cubicBezTo>
                    <a:lnTo>
                      <a:pt x="2423" y="37600"/>
                    </a:lnTo>
                    <a:cubicBezTo>
                      <a:pt x="2423" y="37600"/>
                      <a:pt x="1159" y="18447"/>
                      <a:pt x="7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2316;p49"/>
            <p:cNvGrpSpPr/>
            <p:nvPr/>
          </p:nvGrpSpPr>
          <p:grpSpPr>
            <a:xfrm>
              <a:off x="156650" y="3061150"/>
              <a:ext cx="779400" cy="1161200"/>
              <a:chOff x="156650" y="3061150"/>
              <a:chExt cx="779400" cy="1161200"/>
            </a:xfrm>
          </p:grpSpPr>
          <p:sp>
            <p:nvSpPr>
              <p:cNvPr id="2317" name="Google Shape;2317;p49"/>
              <p:cNvSpPr/>
              <p:nvPr/>
            </p:nvSpPr>
            <p:spPr>
              <a:xfrm>
                <a:off x="156650" y="3061150"/>
                <a:ext cx="779400" cy="392725"/>
              </a:xfrm>
              <a:custGeom>
                <a:avLst/>
                <a:gdLst/>
                <a:ahLst/>
                <a:cxnLst/>
                <a:rect l="l" t="t" r="r" b="b"/>
                <a:pathLst>
                  <a:path w="31176" h="15709" extrusionOk="0">
                    <a:moveTo>
                      <a:pt x="12022" y="1"/>
                    </a:moveTo>
                    <a:lnTo>
                      <a:pt x="9013" y="1415"/>
                    </a:lnTo>
                    <a:lnTo>
                      <a:pt x="9013" y="1415"/>
                    </a:lnTo>
                    <a:lnTo>
                      <a:pt x="9765" y="1"/>
                    </a:lnTo>
                    <a:lnTo>
                      <a:pt x="9765" y="1"/>
                    </a:lnTo>
                    <a:cubicBezTo>
                      <a:pt x="4920" y="166"/>
                      <a:pt x="3341" y="1505"/>
                      <a:pt x="3341" y="1505"/>
                    </a:cubicBezTo>
                    <a:lnTo>
                      <a:pt x="9013" y="3175"/>
                    </a:lnTo>
                    <a:lnTo>
                      <a:pt x="10698" y="2754"/>
                    </a:lnTo>
                    <a:lnTo>
                      <a:pt x="10186" y="3506"/>
                    </a:lnTo>
                    <a:lnTo>
                      <a:pt x="12534" y="4334"/>
                    </a:lnTo>
                    <a:lnTo>
                      <a:pt x="14113" y="3506"/>
                    </a:lnTo>
                    <a:lnTo>
                      <a:pt x="13286" y="4590"/>
                    </a:lnTo>
                    <a:lnTo>
                      <a:pt x="18040" y="6019"/>
                    </a:lnTo>
                    <a:cubicBezTo>
                      <a:pt x="18040" y="6019"/>
                      <a:pt x="12955" y="5329"/>
                      <a:pt x="9451" y="5329"/>
                    </a:cubicBezTo>
                    <a:cubicBezTo>
                      <a:pt x="8719" y="5329"/>
                      <a:pt x="8056" y="5360"/>
                      <a:pt x="7523" y="5432"/>
                    </a:cubicBezTo>
                    <a:cubicBezTo>
                      <a:pt x="4424" y="5839"/>
                      <a:pt x="0" y="11195"/>
                      <a:pt x="0" y="11195"/>
                    </a:cubicBezTo>
                    <a:lnTo>
                      <a:pt x="3010" y="10021"/>
                    </a:lnTo>
                    <a:lnTo>
                      <a:pt x="4845" y="8351"/>
                    </a:lnTo>
                    <a:lnTo>
                      <a:pt x="4845" y="8351"/>
                    </a:lnTo>
                    <a:lnTo>
                      <a:pt x="4424" y="9781"/>
                    </a:lnTo>
                    <a:lnTo>
                      <a:pt x="6590" y="9525"/>
                    </a:lnTo>
                    <a:lnTo>
                      <a:pt x="8020" y="7855"/>
                    </a:lnTo>
                    <a:lnTo>
                      <a:pt x="7268" y="9359"/>
                    </a:lnTo>
                    <a:lnTo>
                      <a:pt x="8772" y="9028"/>
                    </a:lnTo>
                    <a:lnTo>
                      <a:pt x="9269" y="7930"/>
                    </a:lnTo>
                    <a:lnTo>
                      <a:pt x="9269" y="8938"/>
                    </a:lnTo>
                    <a:lnTo>
                      <a:pt x="13782" y="7855"/>
                    </a:lnTo>
                    <a:lnTo>
                      <a:pt x="14279" y="6591"/>
                    </a:lnTo>
                    <a:lnTo>
                      <a:pt x="14459" y="7524"/>
                    </a:lnTo>
                    <a:lnTo>
                      <a:pt x="17123" y="7178"/>
                    </a:lnTo>
                    <a:lnTo>
                      <a:pt x="17123" y="7178"/>
                    </a:lnTo>
                    <a:cubicBezTo>
                      <a:pt x="10608" y="8848"/>
                      <a:pt x="8020" y="14460"/>
                      <a:pt x="8020" y="14460"/>
                    </a:cubicBezTo>
                    <a:lnTo>
                      <a:pt x="12534" y="12113"/>
                    </a:lnTo>
                    <a:cubicBezTo>
                      <a:pt x="12609" y="11029"/>
                      <a:pt x="13451" y="9690"/>
                      <a:pt x="13451" y="9690"/>
                    </a:cubicBezTo>
                    <a:lnTo>
                      <a:pt x="13451" y="11451"/>
                    </a:lnTo>
                    <a:lnTo>
                      <a:pt x="14535" y="10698"/>
                    </a:lnTo>
                    <a:lnTo>
                      <a:pt x="15287" y="8938"/>
                    </a:lnTo>
                    <a:lnTo>
                      <a:pt x="15287" y="9946"/>
                    </a:lnTo>
                    <a:lnTo>
                      <a:pt x="18040" y="7930"/>
                    </a:lnTo>
                    <a:lnTo>
                      <a:pt x="19801" y="9946"/>
                    </a:lnTo>
                    <a:lnTo>
                      <a:pt x="20222" y="9194"/>
                    </a:lnTo>
                    <a:lnTo>
                      <a:pt x="20297" y="10774"/>
                    </a:lnTo>
                    <a:lnTo>
                      <a:pt x="21636" y="12699"/>
                    </a:lnTo>
                    <a:lnTo>
                      <a:pt x="22223" y="12203"/>
                    </a:lnTo>
                    <a:lnTo>
                      <a:pt x="22148" y="13361"/>
                    </a:lnTo>
                    <a:lnTo>
                      <a:pt x="23818" y="15709"/>
                    </a:lnTo>
                    <a:lnTo>
                      <a:pt x="23893" y="11616"/>
                    </a:lnTo>
                    <a:cubicBezTo>
                      <a:pt x="23893" y="11105"/>
                      <a:pt x="22479" y="10698"/>
                      <a:pt x="22479" y="10698"/>
                    </a:cubicBezTo>
                    <a:lnTo>
                      <a:pt x="23397" y="10533"/>
                    </a:lnTo>
                    <a:cubicBezTo>
                      <a:pt x="21982" y="8186"/>
                      <a:pt x="19966" y="7764"/>
                      <a:pt x="19966" y="7764"/>
                    </a:cubicBezTo>
                    <a:cubicBezTo>
                      <a:pt x="20170" y="7741"/>
                      <a:pt x="20357" y="7731"/>
                      <a:pt x="20528" y="7731"/>
                    </a:cubicBezTo>
                    <a:cubicBezTo>
                      <a:pt x="21551" y="7731"/>
                      <a:pt x="21982" y="8095"/>
                      <a:pt x="21982" y="8095"/>
                    </a:cubicBezTo>
                    <a:lnTo>
                      <a:pt x="22223" y="7599"/>
                    </a:lnTo>
                    <a:lnTo>
                      <a:pt x="22810" y="8095"/>
                    </a:lnTo>
                    <a:lnTo>
                      <a:pt x="24149" y="8607"/>
                    </a:lnTo>
                    <a:lnTo>
                      <a:pt x="23983" y="7223"/>
                    </a:lnTo>
                    <a:lnTo>
                      <a:pt x="23983" y="7223"/>
                    </a:lnTo>
                    <a:lnTo>
                      <a:pt x="24736" y="8682"/>
                    </a:lnTo>
                    <a:lnTo>
                      <a:pt x="26240" y="8938"/>
                    </a:lnTo>
                    <a:lnTo>
                      <a:pt x="25909" y="7223"/>
                    </a:lnTo>
                    <a:lnTo>
                      <a:pt x="26993" y="9194"/>
                    </a:lnTo>
                    <a:lnTo>
                      <a:pt x="29836" y="10352"/>
                    </a:lnTo>
                    <a:cubicBezTo>
                      <a:pt x="29580" y="8772"/>
                      <a:pt x="27579" y="6516"/>
                      <a:pt x="27579" y="6516"/>
                    </a:cubicBezTo>
                    <a:lnTo>
                      <a:pt x="26075" y="6425"/>
                    </a:lnTo>
                    <a:lnTo>
                      <a:pt x="26737" y="5508"/>
                    </a:lnTo>
                    <a:cubicBezTo>
                      <a:pt x="26120" y="5390"/>
                      <a:pt x="25472" y="5343"/>
                      <a:pt x="24831" y="5343"/>
                    </a:cubicBezTo>
                    <a:cubicBezTo>
                      <a:pt x="22266" y="5343"/>
                      <a:pt x="19801" y="6094"/>
                      <a:pt x="19801" y="6094"/>
                    </a:cubicBezTo>
                    <a:lnTo>
                      <a:pt x="24991" y="4424"/>
                    </a:lnTo>
                    <a:lnTo>
                      <a:pt x="24736" y="3582"/>
                    </a:lnTo>
                    <a:lnTo>
                      <a:pt x="26240" y="4259"/>
                    </a:lnTo>
                    <a:lnTo>
                      <a:pt x="31175" y="5177"/>
                    </a:lnTo>
                    <a:lnTo>
                      <a:pt x="27820" y="2498"/>
                    </a:lnTo>
                    <a:lnTo>
                      <a:pt x="26075" y="2920"/>
                    </a:lnTo>
                    <a:lnTo>
                      <a:pt x="26827" y="2077"/>
                    </a:lnTo>
                    <a:cubicBezTo>
                      <a:pt x="26827" y="2077"/>
                      <a:pt x="26240" y="1746"/>
                      <a:pt x="24570" y="1671"/>
                    </a:cubicBezTo>
                    <a:cubicBezTo>
                      <a:pt x="24552" y="1670"/>
                      <a:pt x="24533" y="1669"/>
                      <a:pt x="24514" y="1669"/>
                    </a:cubicBezTo>
                    <a:cubicBezTo>
                      <a:pt x="22822" y="1669"/>
                      <a:pt x="19379" y="5598"/>
                      <a:pt x="19379" y="5598"/>
                    </a:cubicBezTo>
                    <a:cubicBezTo>
                      <a:pt x="19379" y="5598"/>
                      <a:pt x="19379" y="4259"/>
                      <a:pt x="19048" y="3085"/>
                    </a:cubicBezTo>
                    <a:cubicBezTo>
                      <a:pt x="18717" y="1912"/>
                      <a:pt x="17123" y="1250"/>
                      <a:pt x="17123" y="1250"/>
                    </a:cubicBezTo>
                    <a:lnTo>
                      <a:pt x="17123" y="1250"/>
                    </a:lnTo>
                    <a:lnTo>
                      <a:pt x="18040" y="5177"/>
                    </a:lnTo>
                    <a:cubicBezTo>
                      <a:pt x="17378" y="3672"/>
                      <a:pt x="16130" y="2423"/>
                      <a:pt x="16130" y="2423"/>
                    </a:cubicBezTo>
                    <a:lnTo>
                      <a:pt x="14204" y="2167"/>
                    </a:lnTo>
                    <a:lnTo>
                      <a:pt x="15031" y="1836"/>
                    </a:lnTo>
                    <a:cubicBezTo>
                      <a:pt x="14113" y="828"/>
                      <a:pt x="12022" y="1"/>
                      <a:pt x="1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9"/>
              <p:cNvSpPr/>
              <p:nvPr/>
            </p:nvSpPr>
            <p:spPr>
              <a:xfrm>
                <a:off x="420325" y="3249225"/>
                <a:ext cx="198250" cy="97312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38925" extrusionOk="0">
                    <a:moveTo>
                      <a:pt x="7930" y="1"/>
                    </a:moveTo>
                    <a:cubicBezTo>
                      <a:pt x="7929" y="2"/>
                      <a:pt x="1324" y="12264"/>
                      <a:pt x="1" y="38924"/>
                    </a:cubicBezTo>
                    <a:lnTo>
                      <a:pt x="2709" y="38924"/>
                    </a:lnTo>
                    <a:cubicBezTo>
                      <a:pt x="2709" y="38924"/>
                      <a:pt x="1294" y="19094"/>
                      <a:pt x="7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9" name="Google Shape;2319;p49"/>
            <p:cNvSpPr/>
            <p:nvPr/>
          </p:nvSpPr>
          <p:spPr>
            <a:xfrm>
              <a:off x="292425" y="3568200"/>
              <a:ext cx="123400" cy="657900"/>
            </a:xfrm>
            <a:custGeom>
              <a:avLst/>
              <a:gdLst/>
              <a:ahLst/>
              <a:cxnLst/>
              <a:rect l="l" t="t" r="r" b="b"/>
              <a:pathLst>
                <a:path w="4936" h="26316" extrusionOk="0">
                  <a:moveTo>
                    <a:pt x="1" y="1"/>
                  </a:moveTo>
                  <a:lnTo>
                    <a:pt x="1" y="1"/>
                  </a:lnTo>
                  <a:cubicBezTo>
                    <a:pt x="4123" y="12925"/>
                    <a:pt x="3251" y="26316"/>
                    <a:pt x="3251" y="26316"/>
                  </a:cubicBezTo>
                  <a:lnTo>
                    <a:pt x="4936" y="26316"/>
                  </a:lnTo>
                  <a:cubicBezTo>
                    <a:pt x="4108" y="82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0" name="Google Shape;2320;p49"/>
          <p:cNvSpPr txBox="1">
            <a:spLocks noGrp="1"/>
          </p:cNvSpPr>
          <p:nvPr>
            <p:ph type="title"/>
          </p:nvPr>
        </p:nvSpPr>
        <p:spPr>
          <a:xfrm>
            <a:off x="4874471" y="539500"/>
            <a:ext cx="3556304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Thanks!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344" name="Google Shape;2344;p49"/>
          <p:cNvSpPr/>
          <p:nvPr/>
        </p:nvSpPr>
        <p:spPr>
          <a:xfrm>
            <a:off x="-64875" y="4814800"/>
            <a:ext cx="9237740" cy="38775"/>
          </a:xfrm>
          <a:custGeom>
            <a:avLst/>
            <a:gdLst/>
            <a:ahLst/>
            <a:cxnLst/>
            <a:rect l="l" t="t" r="r" b="b"/>
            <a:pathLst>
              <a:path w="249130" h="1551" extrusionOk="0">
                <a:moveTo>
                  <a:pt x="1" y="0"/>
                </a:moveTo>
                <a:lnTo>
                  <a:pt x="1" y="1550"/>
                </a:lnTo>
                <a:lnTo>
                  <a:pt x="249129" y="1550"/>
                </a:lnTo>
                <a:lnTo>
                  <a:pt x="249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49"/>
          <p:cNvSpPr/>
          <p:nvPr/>
        </p:nvSpPr>
        <p:spPr>
          <a:xfrm>
            <a:off x="-42300" y="4768525"/>
            <a:ext cx="9215100" cy="374675"/>
          </a:xfrm>
          <a:custGeom>
            <a:avLst/>
            <a:gdLst/>
            <a:ahLst/>
            <a:cxnLst/>
            <a:rect l="l" t="t" r="r" b="b"/>
            <a:pathLst>
              <a:path w="247851" h="14987" extrusionOk="0">
                <a:moveTo>
                  <a:pt x="256" y="1"/>
                </a:moveTo>
                <a:lnTo>
                  <a:pt x="1" y="14986"/>
                </a:lnTo>
                <a:lnTo>
                  <a:pt x="247850" y="14986"/>
                </a:lnTo>
                <a:lnTo>
                  <a:pt x="2478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6" name="Google Shape;2346;p49"/>
          <p:cNvGrpSpPr/>
          <p:nvPr/>
        </p:nvGrpSpPr>
        <p:grpSpPr>
          <a:xfrm>
            <a:off x="-93825" y="4612800"/>
            <a:ext cx="9404150" cy="530400"/>
            <a:chOff x="-93825" y="4612800"/>
            <a:chExt cx="9404150" cy="530400"/>
          </a:xfrm>
        </p:grpSpPr>
        <p:grpSp>
          <p:nvGrpSpPr>
            <p:cNvPr id="2347" name="Google Shape;2347;p49"/>
            <p:cNvGrpSpPr/>
            <p:nvPr/>
          </p:nvGrpSpPr>
          <p:grpSpPr>
            <a:xfrm>
              <a:off x="-93825" y="4612800"/>
              <a:ext cx="9266690" cy="530400"/>
              <a:chOff x="-70375" y="4454000"/>
              <a:chExt cx="9266690" cy="530400"/>
            </a:xfrm>
          </p:grpSpPr>
          <p:sp>
            <p:nvSpPr>
              <p:cNvPr id="2348" name="Google Shape;2348;p49"/>
              <p:cNvSpPr/>
              <p:nvPr/>
            </p:nvSpPr>
            <p:spPr>
              <a:xfrm>
                <a:off x="-70375" y="4454000"/>
                <a:ext cx="9237926" cy="178325"/>
              </a:xfrm>
              <a:custGeom>
                <a:avLst/>
                <a:gdLst/>
                <a:ahLst/>
                <a:cxnLst/>
                <a:rect l="l" t="t" r="r" b="b"/>
                <a:pathLst>
                  <a:path w="250724" h="7133" extrusionOk="0">
                    <a:moveTo>
                      <a:pt x="0" y="1"/>
                    </a:moveTo>
                    <a:lnTo>
                      <a:pt x="0" y="7132"/>
                    </a:lnTo>
                    <a:lnTo>
                      <a:pt x="250724" y="7132"/>
                    </a:lnTo>
                    <a:lnTo>
                      <a:pt x="2507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9"/>
              <p:cNvSpPr/>
              <p:nvPr/>
            </p:nvSpPr>
            <p:spPr>
              <a:xfrm>
                <a:off x="-44425" y="4632300"/>
                <a:ext cx="6224475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248979" h="3612" extrusionOk="0">
                    <a:moveTo>
                      <a:pt x="1" y="0"/>
                    </a:moveTo>
                    <a:lnTo>
                      <a:pt x="1" y="3611"/>
                    </a:lnTo>
                    <a:lnTo>
                      <a:pt x="248979" y="3611"/>
                    </a:lnTo>
                    <a:lnTo>
                      <a:pt x="248979" y="0"/>
                    </a:lnTo>
                    <a:close/>
                  </a:path>
                </a:pathLst>
              </a:custGeom>
              <a:solidFill>
                <a:srgbClr val="99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9"/>
              <p:cNvSpPr/>
              <p:nvPr/>
            </p:nvSpPr>
            <p:spPr>
              <a:xfrm>
                <a:off x="-18850" y="4609725"/>
                <a:ext cx="9215100" cy="374675"/>
              </a:xfrm>
              <a:custGeom>
                <a:avLst/>
                <a:gdLst/>
                <a:ahLst/>
                <a:cxnLst/>
                <a:rect l="l" t="t" r="r" b="b"/>
                <a:pathLst>
                  <a:path w="247851" h="14987" extrusionOk="0">
                    <a:moveTo>
                      <a:pt x="256" y="1"/>
                    </a:moveTo>
                    <a:lnTo>
                      <a:pt x="1" y="14986"/>
                    </a:lnTo>
                    <a:lnTo>
                      <a:pt x="247850" y="14986"/>
                    </a:lnTo>
                    <a:lnTo>
                      <a:pt x="247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9"/>
              <p:cNvSpPr/>
              <p:nvPr/>
            </p:nvSpPr>
            <p:spPr>
              <a:xfrm>
                <a:off x="-41425" y="4656000"/>
                <a:ext cx="923774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249130" h="1551" extrusionOk="0">
                    <a:moveTo>
                      <a:pt x="1" y="0"/>
                    </a:moveTo>
                    <a:lnTo>
                      <a:pt x="1" y="1550"/>
                    </a:lnTo>
                    <a:lnTo>
                      <a:pt x="249129" y="1550"/>
                    </a:lnTo>
                    <a:lnTo>
                      <a:pt x="2491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9"/>
              <p:cNvSpPr/>
              <p:nvPr/>
            </p:nvSpPr>
            <p:spPr>
              <a:xfrm>
                <a:off x="9788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9"/>
              <p:cNvSpPr/>
              <p:nvPr/>
            </p:nvSpPr>
            <p:spPr>
              <a:xfrm>
                <a:off x="80240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3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73" y="1174"/>
                    </a:cubicBezTo>
                    <a:lnTo>
                      <a:pt x="3251" y="1174"/>
                    </a:lnTo>
                    <a:cubicBezTo>
                      <a:pt x="3582" y="1174"/>
                      <a:pt x="3838" y="903"/>
                      <a:pt x="3838" y="587"/>
                    </a:cubicBezTo>
                    <a:cubicBezTo>
                      <a:pt x="3838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9"/>
              <p:cNvSpPr/>
              <p:nvPr/>
            </p:nvSpPr>
            <p:spPr>
              <a:xfrm>
                <a:off x="6256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9"/>
              <p:cNvSpPr/>
              <p:nvPr/>
            </p:nvSpPr>
            <p:spPr>
              <a:xfrm>
                <a:off x="4488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9"/>
              <p:cNvSpPr/>
              <p:nvPr/>
            </p:nvSpPr>
            <p:spPr>
              <a:xfrm>
                <a:off x="2724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9"/>
              <p:cNvSpPr/>
              <p:nvPr/>
            </p:nvSpPr>
            <p:spPr>
              <a:xfrm>
                <a:off x="956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9"/>
              <p:cNvSpPr/>
              <p:nvPr/>
            </p:nvSpPr>
            <p:spPr>
              <a:xfrm>
                <a:off x="11586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9"/>
              <p:cNvSpPr/>
              <p:nvPr/>
            </p:nvSpPr>
            <p:spPr>
              <a:xfrm>
                <a:off x="1338425" y="4645850"/>
                <a:ext cx="959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1517850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1697650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18774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9"/>
              <p:cNvSpPr/>
              <p:nvPr/>
            </p:nvSpPr>
            <p:spPr>
              <a:xfrm>
                <a:off x="20572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9"/>
              <p:cNvSpPr/>
              <p:nvPr/>
            </p:nvSpPr>
            <p:spPr>
              <a:xfrm>
                <a:off x="22370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24164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25962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27760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2955850" y="4645850"/>
                <a:ext cx="959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9"/>
              <p:cNvSpPr/>
              <p:nvPr/>
            </p:nvSpPr>
            <p:spPr>
              <a:xfrm>
                <a:off x="3135275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9"/>
              <p:cNvSpPr/>
              <p:nvPr/>
            </p:nvSpPr>
            <p:spPr>
              <a:xfrm>
                <a:off x="33150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9"/>
              <p:cNvSpPr/>
              <p:nvPr/>
            </p:nvSpPr>
            <p:spPr>
              <a:xfrm>
                <a:off x="34948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9"/>
              <p:cNvSpPr/>
              <p:nvPr/>
            </p:nvSpPr>
            <p:spPr>
              <a:xfrm>
                <a:off x="36746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9"/>
              <p:cNvSpPr/>
              <p:nvPr/>
            </p:nvSpPr>
            <p:spPr>
              <a:xfrm>
                <a:off x="38544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9"/>
              <p:cNvSpPr/>
              <p:nvPr/>
            </p:nvSpPr>
            <p:spPr>
              <a:xfrm>
                <a:off x="4212175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9"/>
              <p:cNvSpPr/>
              <p:nvPr/>
            </p:nvSpPr>
            <p:spPr>
              <a:xfrm>
                <a:off x="43904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9"/>
              <p:cNvSpPr/>
              <p:nvPr/>
            </p:nvSpPr>
            <p:spPr>
              <a:xfrm>
                <a:off x="45687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87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9"/>
              <p:cNvSpPr/>
              <p:nvPr/>
            </p:nvSpPr>
            <p:spPr>
              <a:xfrm>
                <a:off x="403387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8" name="Google Shape;2378;p49"/>
            <p:cNvGrpSpPr/>
            <p:nvPr/>
          </p:nvGrpSpPr>
          <p:grpSpPr>
            <a:xfrm>
              <a:off x="4741250" y="4799875"/>
              <a:ext cx="4569075" cy="29350"/>
              <a:chOff x="95625" y="4645850"/>
              <a:chExt cx="4569075" cy="29350"/>
            </a:xfrm>
          </p:grpSpPr>
          <p:sp>
            <p:nvSpPr>
              <p:cNvPr id="2379" name="Google Shape;2379;p49"/>
              <p:cNvSpPr/>
              <p:nvPr/>
            </p:nvSpPr>
            <p:spPr>
              <a:xfrm>
                <a:off x="9788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80240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3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73" y="1174"/>
                    </a:cubicBezTo>
                    <a:lnTo>
                      <a:pt x="3251" y="1174"/>
                    </a:lnTo>
                    <a:cubicBezTo>
                      <a:pt x="3582" y="1174"/>
                      <a:pt x="3838" y="903"/>
                      <a:pt x="3838" y="587"/>
                    </a:cubicBezTo>
                    <a:cubicBezTo>
                      <a:pt x="3838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6256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9"/>
              <p:cNvSpPr/>
              <p:nvPr/>
            </p:nvSpPr>
            <p:spPr>
              <a:xfrm>
                <a:off x="4488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9"/>
              <p:cNvSpPr/>
              <p:nvPr/>
            </p:nvSpPr>
            <p:spPr>
              <a:xfrm>
                <a:off x="2724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9"/>
              <p:cNvSpPr/>
              <p:nvPr/>
            </p:nvSpPr>
            <p:spPr>
              <a:xfrm>
                <a:off x="956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9"/>
              <p:cNvSpPr/>
              <p:nvPr/>
            </p:nvSpPr>
            <p:spPr>
              <a:xfrm>
                <a:off x="11586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9"/>
              <p:cNvSpPr/>
              <p:nvPr/>
            </p:nvSpPr>
            <p:spPr>
              <a:xfrm>
                <a:off x="1338425" y="4645850"/>
                <a:ext cx="959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9"/>
              <p:cNvSpPr/>
              <p:nvPr/>
            </p:nvSpPr>
            <p:spPr>
              <a:xfrm>
                <a:off x="1517850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9"/>
              <p:cNvSpPr/>
              <p:nvPr/>
            </p:nvSpPr>
            <p:spPr>
              <a:xfrm>
                <a:off x="1697650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9"/>
              <p:cNvSpPr/>
              <p:nvPr/>
            </p:nvSpPr>
            <p:spPr>
              <a:xfrm>
                <a:off x="187742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9"/>
              <p:cNvSpPr/>
              <p:nvPr/>
            </p:nvSpPr>
            <p:spPr>
              <a:xfrm>
                <a:off x="20572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2237025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24164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25962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9"/>
              <p:cNvSpPr/>
              <p:nvPr/>
            </p:nvSpPr>
            <p:spPr>
              <a:xfrm>
                <a:off x="27760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9"/>
              <p:cNvSpPr/>
              <p:nvPr/>
            </p:nvSpPr>
            <p:spPr>
              <a:xfrm>
                <a:off x="2955850" y="4645850"/>
                <a:ext cx="959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174" extrusionOk="0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3135275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33150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34948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36746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9"/>
              <p:cNvSpPr/>
              <p:nvPr/>
            </p:nvSpPr>
            <p:spPr>
              <a:xfrm>
                <a:off x="38544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9"/>
              <p:cNvSpPr/>
              <p:nvPr/>
            </p:nvSpPr>
            <p:spPr>
              <a:xfrm>
                <a:off x="4212175" y="4645850"/>
                <a:ext cx="963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174" extrusionOk="0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9"/>
              <p:cNvSpPr/>
              <p:nvPr/>
            </p:nvSpPr>
            <p:spPr>
              <a:xfrm>
                <a:off x="4390450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9"/>
              <p:cNvSpPr/>
              <p:nvPr/>
            </p:nvSpPr>
            <p:spPr>
              <a:xfrm>
                <a:off x="4568750" y="4645850"/>
                <a:ext cx="9595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174" extrusionOk="0">
                    <a:moveTo>
                      <a:pt x="587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87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9"/>
              <p:cNvSpPr/>
              <p:nvPr/>
            </p:nvSpPr>
            <p:spPr>
              <a:xfrm>
                <a:off x="4033875" y="4645850"/>
                <a:ext cx="963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174" extrusionOk="0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5" name="Google Shape;2405;p49"/>
          <p:cNvSpPr/>
          <p:nvPr/>
        </p:nvSpPr>
        <p:spPr>
          <a:xfrm>
            <a:off x="2811893" y="357100"/>
            <a:ext cx="1357395" cy="1357365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9"/>
          <p:cNvSpPr/>
          <p:nvPr/>
        </p:nvSpPr>
        <p:spPr>
          <a:xfrm rot="10800000">
            <a:off x="0" y="4832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9"/>
          <p:cNvSpPr/>
          <p:nvPr/>
        </p:nvSpPr>
        <p:spPr>
          <a:xfrm flipH="1">
            <a:off x="2193625" y="1840200"/>
            <a:ext cx="3038100" cy="371398"/>
          </a:xfrm>
          <a:custGeom>
            <a:avLst/>
            <a:gdLst/>
            <a:ahLst/>
            <a:cxnLst/>
            <a:rect l="l" t="t" r="r" b="b"/>
            <a:pathLst>
              <a:path w="121524" h="3422" extrusionOk="0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9"/>
          <p:cNvSpPr/>
          <p:nvPr/>
        </p:nvSpPr>
        <p:spPr>
          <a:xfrm rot="-2231248" flipH="1">
            <a:off x="462693" y="6107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9"/>
          <p:cNvSpPr/>
          <p:nvPr/>
        </p:nvSpPr>
        <p:spPr>
          <a:xfrm rot="-2231248" flipH="1">
            <a:off x="1387068" y="837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9"/>
          <p:cNvSpPr/>
          <p:nvPr/>
        </p:nvSpPr>
        <p:spPr>
          <a:xfrm rot="-2231248" flipH="1">
            <a:off x="1259493" y="16955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9"/>
          <p:cNvGrpSpPr/>
          <p:nvPr/>
        </p:nvGrpSpPr>
        <p:grpSpPr>
          <a:xfrm>
            <a:off x="649349" y="4019912"/>
            <a:ext cx="3269777" cy="772427"/>
            <a:chOff x="3962175" y="2857795"/>
            <a:chExt cx="3075700" cy="726580"/>
          </a:xfrm>
        </p:grpSpPr>
        <p:sp>
          <p:nvSpPr>
            <p:cNvPr id="2412" name="Google Shape;2412;p49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9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9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9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4046545" y="2857795"/>
              <a:ext cx="2817428" cy="356671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ailroad Minitheme by Slidesgo">
  <a:themeElements>
    <a:clrScheme name="Simple Light">
      <a:dk1>
        <a:srgbClr val="274E13"/>
      </a:dk1>
      <a:lt1>
        <a:srgbClr val="FFFFFF"/>
      </a:lt1>
      <a:dk2>
        <a:srgbClr val="D9ECD3"/>
      </a:dk2>
      <a:lt2>
        <a:srgbClr val="89B177"/>
      </a:lt2>
      <a:accent1>
        <a:srgbClr val="7A9E6A"/>
      </a:accent1>
      <a:accent2>
        <a:srgbClr val="38761D"/>
      </a:accent2>
      <a:accent3>
        <a:srgbClr val="6A8060"/>
      </a:accent3>
      <a:accent4>
        <a:srgbClr val="638C50"/>
      </a:accent4>
      <a:accent5>
        <a:srgbClr val="65A649"/>
      </a:accent5>
      <a:accent6>
        <a:srgbClr val="9DAB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303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Abhaya Libre</vt:lpstr>
      <vt:lpstr>Bakbak One</vt:lpstr>
      <vt:lpstr>Chivo</vt:lpstr>
      <vt:lpstr>Roboto Condensed Light</vt:lpstr>
      <vt:lpstr>Abel</vt:lpstr>
      <vt:lpstr>Arial Black</vt:lpstr>
      <vt:lpstr>Arial</vt:lpstr>
      <vt:lpstr>Railroad Minitheme by Slidesgo</vt:lpstr>
      <vt:lpstr>Thomas and Friends Presents</vt:lpstr>
      <vt:lpstr>Why THOMAS?</vt:lpstr>
      <vt:lpstr>Problem Statement</vt:lpstr>
      <vt:lpstr>Components used: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Lappy Happy</cp:lastModifiedBy>
  <cp:revision>2</cp:revision>
  <dcterms:modified xsi:type="dcterms:W3CDTF">2025-06-27T09:18:53Z</dcterms:modified>
</cp:coreProperties>
</file>