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8142-D065-42C2-8904-A0218931B256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9B306-7CA0-47B0-82CD-43706495B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56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8142-D065-42C2-8904-A0218931B256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9B306-7CA0-47B0-82CD-43706495B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115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8142-D065-42C2-8904-A0218931B256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9B306-7CA0-47B0-82CD-43706495B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719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8142-D065-42C2-8904-A0218931B256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9B306-7CA0-47B0-82CD-43706495B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09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8142-D065-42C2-8904-A0218931B256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9B306-7CA0-47B0-82CD-43706495B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427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8142-D065-42C2-8904-A0218931B256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9B306-7CA0-47B0-82CD-43706495B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31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8142-D065-42C2-8904-A0218931B256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9B306-7CA0-47B0-82CD-43706495B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394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8142-D065-42C2-8904-A0218931B256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9B306-7CA0-47B0-82CD-43706495B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14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8142-D065-42C2-8904-A0218931B256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9B306-7CA0-47B0-82CD-43706495B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16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8142-D065-42C2-8904-A0218931B256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9B306-7CA0-47B0-82CD-43706495B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001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8142-D065-42C2-8904-A0218931B256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9B306-7CA0-47B0-82CD-43706495B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841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A8142-D065-42C2-8904-A0218931B256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9B306-7CA0-47B0-82CD-43706495B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34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735" y="152971"/>
            <a:ext cx="6800850" cy="766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917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myselfHungNN</dc:creator>
  <cp:lastModifiedBy>myselfHungNN</cp:lastModifiedBy>
  <cp:revision>1</cp:revision>
  <dcterms:created xsi:type="dcterms:W3CDTF">2023-04-12T08:05:12Z</dcterms:created>
  <dcterms:modified xsi:type="dcterms:W3CDTF">2023-04-12T09:18:08Z</dcterms:modified>
</cp:coreProperties>
</file>