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68D127-EFBF-4108-B328-8062FCA15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563EED2-BCA2-4119-AB26-D0ABA524B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A98F90-28BB-4F59-B470-E46863AD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E89A533-357E-41AC-A83B-BE07141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C659C7-F8AB-4EBE-9A17-5E80F5C5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2BF2F-3421-4004-BF9C-B13A8FD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893C852-C197-4819-AAE3-641C36599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EB437D-D973-46C6-92BC-7706F899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EDF2D5-F8EF-44AC-B24E-7FF79CC4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4D1451-4224-43F0-8169-31E3641B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7615820-D48B-40E4-B2E2-C4A4CB1B1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4550074-769D-4897-9D89-740D28529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8D9287-003D-4A81-BFC5-46DCE2FF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E3DEF3-13D4-4DBA-B874-1FB26264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150F7-9B70-4A1D-90E2-2038238C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D56F6-CD62-4544-B3C4-F59D0FA8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D0C3AB-C0EC-4D3C-A842-164F5CB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868A26-40D4-4388-981A-0E30DE15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50D81D3-8AC0-48C8-B0B4-2AA51EB8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0DE4D2-A345-4244-AFE4-9C9D560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92571F-161F-482E-8535-01BBD22F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7DC143-BF29-4F5C-84F0-0B82CF3D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1BE9B7-834E-4F18-8B4A-AF60FBD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160B6B-5EF9-42DF-98A1-CDE5E7DF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124F94-B237-4C4B-9EE9-FE4C4AB7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8106DD-505C-4FDC-A4BB-4F3D6BB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EF560D-24EC-4E98-8234-1DA8D4379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F0ADDA-6751-470F-92BB-893BAEC7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A21EA3-5542-4527-A6D9-408820B8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0F5F2A-97EA-441A-ABE4-AB407943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57F652-1FF2-4760-AD5D-0FD1F0B5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57B4F8-F493-4947-88BF-8C57C030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00918CB-4E66-44AD-8E33-A2823996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CA69D31-DF2E-41FA-BE85-5C0FB3CA6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9331849-B7CB-4F90-8FBC-40A2EB41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65794B5-E1BC-486E-AF9A-FB182230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4DBD07E-F7B4-4A67-BC9C-44CF458D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51A7CCA-2449-4B9F-9AF9-F8946F90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7AF001-643D-49AE-A3DE-8F8D7328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DD6DDF-712F-47AC-873C-4C38D155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86902C2-5DB5-4B51-8BE4-75629222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3DCA436-C334-4C1C-B16C-3AF41B34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4BE197B-D275-4FB6-B1B4-F229504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80EAB92-D8EC-448D-9708-6EB33982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569D5D1-3E6E-4932-BCF2-BCDF4E4A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F8C4D6-AA6A-40BF-8672-91D1E32F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F6DCC5-4D93-484E-84DB-26153251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18F26C-EE83-4AD9-AFAB-06BA9001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83C5887-CAA8-4170-88C3-09AD95B2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2A5678-40F1-456D-B435-187FF474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8041D13-E3F4-4DFF-81D8-E1A7D05E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93003A0-30E0-401A-8833-C6A0293E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92E596-51F6-453B-9135-03AD635D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C1EA5E-5013-40D6-A9E8-16D0C6757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8621B5-28D4-425E-BB92-45EB8455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A061846-8891-4A94-8CD2-314799EE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F26421C-6663-488C-862E-70C8A08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68A50FC-2D9C-40C7-9BEF-E1AB3E93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EFDA3B2-EDE8-40AD-B593-885C5C81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00981F9-ADFD-443D-9C64-8DE92DE6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4CA526-2E2E-45FA-9684-AC54E012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DE8DD-DDB6-4F0B-942A-32B683645C7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4E0066-3F1E-402C-8CB6-1D0DEAD3D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1EAF859-8601-422B-82C2-204E8585A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799-B14F-4FDB-9DDF-17624C335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>
            <a:extLst>
              <a:ext uri="{FF2B5EF4-FFF2-40B4-BE49-F238E27FC236}">
                <a16:creationId xmlns:a16="http://schemas.microsoft.com/office/drawing/2014/main" id="{28E20686-F638-4CB2-AEC3-6620BCCBAADF}"/>
              </a:ext>
            </a:extLst>
          </p:cNvPr>
          <p:cNvGrpSpPr/>
          <p:nvPr/>
        </p:nvGrpSpPr>
        <p:grpSpPr>
          <a:xfrm>
            <a:off x="-914400" y="-762000"/>
            <a:ext cx="13096999" cy="7601197"/>
            <a:chOff x="-914400" y="-762000"/>
            <a:chExt cx="13096999" cy="7601197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BBB2E8AD-FEF7-43B9-84FB-26C9264D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269" y="1161505"/>
              <a:ext cx="9888330" cy="5677692"/>
            </a:xfrm>
            <a:prstGeom prst="rect">
              <a:avLst/>
            </a:prstGeom>
          </p:spPr>
        </p:pic>
        <p:pic>
          <p:nvPicPr>
            <p:cNvPr id="7" name="Hình ảnh 6">
              <a:extLst>
                <a:ext uri="{FF2B5EF4-FFF2-40B4-BE49-F238E27FC236}">
                  <a16:creationId xmlns:a16="http://schemas.microsoft.com/office/drawing/2014/main" id="{E48972D0-B2E3-4B11-99F3-EEC0BFDF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4400" y="-762000"/>
              <a:ext cx="9850225" cy="5649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5820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HUNG NguyenNgoc</dc:creator>
  <cp:lastModifiedBy>HUNG NguyenNgoc</cp:lastModifiedBy>
  <cp:revision>2</cp:revision>
  <dcterms:created xsi:type="dcterms:W3CDTF">2022-03-15T08:42:05Z</dcterms:created>
  <dcterms:modified xsi:type="dcterms:W3CDTF">2022-03-15T09:48:53Z</dcterms:modified>
</cp:coreProperties>
</file>