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13" autoAdjust="0"/>
  </p:normalViewPr>
  <p:slideViewPr>
    <p:cSldViewPr snapToGrid="0">
      <p:cViewPr varScale="1">
        <p:scale>
          <a:sx n="54" d="100"/>
          <a:sy n="54" d="100"/>
        </p:scale>
        <p:origin x="11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B8E69-07F9-4CFE-A192-36425B33EA1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A253F-45AD-43A5-950A-A31D9C8AC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A253F-45AD-43A5-950A-A31D9C8AC8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8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3D0-9CEC-4A26-BA48-2D8AC4295F3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6871-644D-4406-8E5E-36F9C23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6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3D0-9CEC-4A26-BA48-2D8AC4295F3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6871-644D-4406-8E5E-36F9C23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3D0-9CEC-4A26-BA48-2D8AC4295F3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6871-644D-4406-8E5E-36F9C23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3D0-9CEC-4A26-BA48-2D8AC4295F3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6871-644D-4406-8E5E-36F9C23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3D0-9CEC-4A26-BA48-2D8AC4295F3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6871-644D-4406-8E5E-36F9C23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3D0-9CEC-4A26-BA48-2D8AC4295F3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6871-644D-4406-8E5E-36F9C23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1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3D0-9CEC-4A26-BA48-2D8AC4295F3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6871-644D-4406-8E5E-36F9C23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5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3D0-9CEC-4A26-BA48-2D8AC4295F3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6871-644D-4406-8E5E-36F9C23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1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3D0-9CEC-4A26-BA48-2D8AC4295F3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6871-644D-4406-8E5E-36F9C23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7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3D0-9CEC-4A26-BA48-2D8AC4295F3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6871-644D-4406-8E5E-36F9C23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9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3D0-9CEC-4A26-BA48-2D8AC4295F3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6871-644D-4406-8E5E-36F9C23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3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93D0-9CEC-4A26-BA48-2D8AC4295F3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D6871-644D-4406-8E5E-36F9C23E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3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Neural Modeling (4)</a:t>
            </a:r>
          </a:p>
          <a:p>
            <a:r>
              <a:rPr lang="en-US" dirty="0" smtClean="0"/>
              <a:t>Tempotron</a:t>
            </a:r>
            <a:r>
              <a:rPr lang="en-US" dirty="0"/>
              <a:t> </a:t>
            </a:r>
            <a:r>
              <a:rPr lang="en-US" dirty="0" smtClean="0"/>
              <a:t>(Perception in ANN)</a:t>
            </a:r>
          </a:p>
          <a:p>
            <a:r>
              <a:rPr lang="en-US" dirty="0" smtClean="0"/>
              <a:t>Networks and STDP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4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 – Leaking Integrated and Fire</a:t>
            </a:r>
          </a:p>
          <a:p>
            <a:r>
              <a:rPr lang="en-US" dirty="0" smtClean="0"/>
              <a:t>Izhikevich Model</a:t>
            </a:r>
          </a:p>
          <a:p>
            <a:r>
              <a:rPr lang="en-US" dirty="0" smtClean="0"/>
              <a:t>Hodgkin-Huxley</a:t>
            </a:r>
          </a:p>
          <a:p>
            <a:r>
              <a:rPr lang="en-US" dirty="0" smtClean="0"/>
              <a:t>AEF -  Adaptive Exponential Integrated and Firing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Modeling (LIF)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dynamics of the membrane potential </a:t>
            </a:r>
            <a:r>
              <a:rPr lang="en-US" i="1" dirty="0" smtClean="0"/>
              <a:t>V 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), in the LIF neuron model is given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22" y="2197787"/>
            <a:ext cx="5172075" cy="10191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59178" y="3589124"/>
            <a:ext cx="4933513" cy="2338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C=membrane capacitance</a:t>
            </a:r>
          </a:p>
          <a:p>
            <a:r>
              <a:rPr lang="en-US" i="1" dirty="0" err="1"/>
              <a:t>gL</a:t>
            </a:r>
            <a:r>
              <a:rPr lang="en-US" i="1" dirty="0"/>
              <a:t> = leak conductance </a:t>
            </a:r>
          </a:p>
          <a:p>
            <a:r>
              <a:rPr lang="en-US" i="1" dirty="0"/>
              <a:t>EL = leak reversal potential </a:t>
            </a:r>
            <a:br>
              <a:rPr lang="en-US" i="1" dirty="0"/>
            </a:br>
            <a:r>
              <a:rPr lang="en-US" i="1" dirty="0" err="1" smtClean="0"/>
              <a:t>Iapp</a:t>
            </a:r>
            <a:r>
              <a:rPr lang="en-US" i="1" dirty="0" smtClean="0"/>
              <a:t> =  </a:t>
            </a:r>
            <a:r>
              <a:rPr lang="en-US" i="1" dirty="0"/>
              <a:t>is the externally applied current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When </a:t>
            </a:r>
            <a:r>
              <a:rPr lang="en-US" i="1" dirty="0"/>
              <a:t>V ≥ VT</a:t>
            </a:r>
            <a:r>
              <a:rPr lang="en-US" dirty="0"/>
              <a:t>, a spike is issued and </a:t>
            </a:r>
            <a:r>
              <a:rPr lang="en-US" i="1" dirty="0"/>
              <a:t>V </a:t>
            </a:r>
            <a:r>
              <a:rPr lang="en-US" dirty="0"/>
              <a:t>is reset to </a:t>
            </a:r>
            <a:r>
              <a:rPr lang="en-US" i="1" dirty="0"/>
              <a:t>EL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7091" y="3576289"/>
            <a:ext cx="52081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en-US" dirty="0" smtClean="0"/>
              <a:t>Assume </a:t>
            </a:r>
            <a:r>
              <a:rPr lang="en-US" dirty="0"/>
              <a:t>that a constant current </a:t>
            </a:r>
            <a:r>
              <a:rPr lang="en-US" i="1" dirty="0"/>
              <a:t>I</a:t>
            </a:r>
            <a:r>
              <a:rPr lang="en-US" dirty="0"/>
              <a:t>0 is applied to the neuron. Write an expression for the steady state value of the membrane potential. Hence, determine the minimum value of the </a:t>
            </a:r>
            <a:r>
              <a:rPr lang="en-US" dirty="0" smtClean="0"/>
              <a:t>steady state </a:t>
            </a:r>
            <a:r>
              <a:rPr lang="en-US" dirty="0"/>
              <a:t>current, </a:t>
            </a:r>
            <a:r>
              <a:rPr lang="en-US" i="1" dirty="0" err="1"/>
              <a:t>Ic</a:t>
            </a:r>
            <a:r>
              <a:rPr lang="en-US" i="1" dirty="0"/>
              <a:t> </a:t>
            </a:r>
            <a:r>
              <a:rPr lang="en-US" dirty="0"/>
              <a:t>necessary to initiate a spike</a:t>
            </a:r>
            <a:r>
              <a:rPr lang="en-US" dirty="0" smtClean="0"/>
              <a:t> </a:t>
            </a:r>
          </a:p>
          <a:p>
            <a:pPr marL="342900" indent="-342900">
              <a:buAutoNum type="alphaLcParenR"/>
            </a:pPr>
            <a:r>
              <a:rPr lang="en-US" dirty="0" smtClean="0"/>
              <a:t>Write LIF m-file</a:t>
            </a:r>
          </a:p>
          <a:p>
            <a:pPr marL="342900" indent="-342900">
              <a:buAutoNum type="alphaLcParenR"/>
            </a:pPr>
            <a:r>
              <a:rPr lang="en-US" dirty="0" smtClean="0"/>
              <a:t>Simulate LIF neurons from b</a:t>
            </a:r>
          </a:p>
          <a:p>
            <a:pPr marL="342900" indent="-342900">
              <a:buAutoNum type="alphaLcParenR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000000"/>
                </a:solidFill>
                <a:latin typeface="CMMI12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2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Modeling (Izhikevich)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6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Modeling (Hodgkin-Huxley)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1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Modeling (AEF)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8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134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CMMI12</vt:lpstr>
      <vt:lpstr>Office Theme</vt:lpstr>
      <vt:lpstr>SNN</vt:lpstr>
      <vt:lpstr>Agenda</vt:lpstr>
      <vt:lpstr>Neural Modeling</vt:lpstr>
      <vt:lpstr>Neural Modeling (LIF)</vt:lpstr>
      <vt:lpstr>Neural Modeling (Izhikevich)</vt:lpstr>
      <vt:lpstr>Neural Modeling (Hodgkin-Huxley)</vt:lpstr>
      <vt:lpstr>Neural Modeling (AEF)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SNN</dc:title>
  <dc:creator>myselfHungNN</dc:creator>
  <cp:lastModifiedBy>myselfHungNN</cp:lastModifiedBy>
  <cp:revision>8</cp:revision>
  <dcterms:created xsi:type="dcterms:W3CDTF">2023-06-12T08:41:25Z</dcterms:created>
  <dcterms:modified xsi:type="dcterms:W3CDTF">2023-06-14T01:43:45Z</dcterms:modified>
</cp:coreProperties>
</file>