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tags/tag15.xml" ContentType="application/vnd.openxmlformats-officedocument.presentationml.tags+xml"/>
  <Override PartName="/ppt/notesSlides/notesSlide14.xml" ContentType="application/vnd.openxmlformats-officedocument.presentationml.notesSlide+xml"/>
  <Override PartName="/ppt/tags/tag16.xml" ContentType="application/vnd.openxmlformats-officedocument.presentationml.tags+xml"/>
  <Override PartName="/ppt/notesSlides/notesSlide15.xml" ContentType="application/vnd.openxmlformats-officedocument.presentationml.notesSlide+xml"/>
  <Override PartName="/ppt/tags/tag17.xml" ContentType="application/vnd.openxmlformats-officedocument.presentationml.tags+xml"/>
  <Override PartName="/ppt/notesSlides/notesSlide16.xml" ContentType="application/vnd.openxmlformats-officedocument.presentationml.notesSlide+xml"/>
  <Override PartName="/ppt/tags/tag18.xml" ContentType="application/vnd.openxmlformats-officedocument.presentationml.tags+xml"/>
  <Override PartName="/ppt/notesSlides/notesSlide17.xml" ContentType="application/vnd.openxmlformats-officedocument.presentationml.notesSlide+xml"/>
  <Override PartName="/ppt/tags/tag19.xml" ContentType="application/vnd.openxmlformats-officedocument.presentationml.tags+xml"/>
  <Override PartName="/ppt/notesSlides/notesSlide18.xml" ContentType="application/vnd.openxmlformats-officedocument.presentationml.notesSlide+xml"/>
  <Override PartName="/ppt/tags/tag20.xml" ContentType="application/vnd.openxmlformats-officedocument.presentationml.tags+xml"/>
  <Override PartName="/ppt/notesSlides/notesSlide19.xml" ContentType="application/vnd.openxmlformats-officedocument.presentationml.notesSlide+xml"/>
  <Override PartName="/ppt/tags/tag21.xml" ContentType="application/vnd.openxmlformats-officedocument.presentationml.tags+xml"/>
  <Override PartName="/ppt/notesSlides/notesSlide20.xml" ContentType="application/vnd.openxmlformats-officedocument.presentationml.notesSlide+xml"/>
  <Override PartName="/ppt/tags/tag22.xml" ContentType="application/vnd.openxmlformats-officedocument.presentationml.tags+xml"/>
  <Override PartName="/ppt/notesSlides/notesSlide21.xml" ContentType="application/vnd.openxmlformats-officedocument.presentationml.notesSlide+xml"/>
  <Override PartName="/ppt/tags/tag23.xml" ContentType="application/vnd.openxmlformats-officedocument.presentationml.tags+xml"/>
  <Override PartName="/ppt/notesSlides/notesSlide22.xml" ContentType="application/vnd.openxmlformats-officedocument.presentationml.notesSlide+xml"/>
  <Override PartName="/ppt/tags/tag24.xml" ContentType="application/vnd.openxmlformats-officedocument.presentationml.tags+xml"/>
  <Override PartName="/ppt/notesSlides/notesSlide23.xml" ContentType="application/vnd.openxmlformats-officedocument.presentationml.notesSlide+xml"/>
  <Override PartName="/ppt/tags/tag25.xml" ContentType="application/vnd.openxmlformats-officedocument.presentationml.tags+xml"/>
  <Override PartName="/ppt/notesSlides/notesSlide24.xml" ContentType="application/vnd.openxmlformats-officedocument.presentationml.notesSlide+xml"/>
  <Override PartName="/ppt/tags/tag26.xml" ContentType="application/vnd.openxmlformats-officedocument.presentationml.tags+xml"/>
  <Override PartName="/ppt/notesSlides/notesSlide25.xml" ContentType="application/vnd.openxmlformats-officedocument.presentationml.notesSlide+xml"/>
  <Override PartName="/ppt/tags/tag27.xml" ContentType="application/vnd.openxmlformats-officedocument.presentationml.tags+xml"/>
  <Override PartName="/ppt/notesSlides/notesSlide26.xml" ContentType="application/vnd.openxmlformats-officedocument.presentationml.notesSlide+xml"/>
  <Override PartName="/ppt/tags/tag28.xml" ContentType="application/vnd.openxmlformats-officedocument.presentationml.tags+xml"/>
  <Override PartName="/ppt/notesSlides/notesSlide27.xml" ContentType="application/vnd.openxmlformats-officedocument.presentationml.notesSlide+xml"/>
  <Override PartName="/ppt/tags/tag29.xml" ContentType="application/vnd.openxmlformats-officedocument.presentationml.tags+xml"/>
  <Override PartName="/ppt/notesSlides/notesSlide28.xml" ContentType="application/vnd.openxmlformats-officedocument.presentationml.notesSlide+xml"/>
  <Override PartName="/ppt/tags/tag30.xml" ContentType="application/vnd.openxmlformats-officedocument.presentationml.tags+xml"/>
  <Override PartName="/ppt/notesSlides/notesSlide29.xml" ContentType="application/vnd.openxmlformats-officedocument.presentationml.notesSlide+xml"/>
  <Override PartName="/ppt/tags/tag31.xml" ContentType="application/vnd.openxmlformats-officedocument.presentationml.tags+xml"/>
  <Override PartName="/ppt/notesSlides/notesSlide30.xml" ContentType="application/vnd.openxmlformats-officedocument.presentationml.notesSlide+xml"/>
  <Override PartName="/ppt/tags/tag32.xml" ContentType="application/vnd.openxmlformats-officedocument.presentationml.tags+xml"/>
  <Override PartName="/ppt/notesSlides/notesSlide31.xml" ContentType="application/vnd.openxmlformats-officedocument.presentationml.notesSlide+xml"/>
  <Override PartName="/ppt/tags/tag33.xml" ContentType="application/vnd.openxmlformats-officedocument.presentationml.tags+xml"/>
  <Override PartName="/ppt/notesSlides/notesSlide32.xml" ContentType="application/vnd.openxmlformats-officedocument.presentationml.notesSlide+xml"/>
  <Override PartName="/ppt/tags/tag34.xml" ContentType="application/vnd.openxmlformats-officedocument.presentationml.tags+xml"/>
  <Override PartName="/ppt/notesSlides/notesSlide33.xml" ContentType="application/vnd.openxmlformats-officedocument.presentationml.notesSlide+xml"/>
  <Override PartName="/ppt/tags/tag35.xml" ContentType="application/vnd.openxmlformats-officedocument.presentationml.tags+xml"/>
  <Override PartName="/ppt/notesSlides/notesSlide34.xml" ContentType="application/vnd.openxmlformats-officedocument.presentationml.notesSlide+xml"/>
  <Override PartName="/ppt/tags/tag36.xml" ContentType="application/vnd.openxmlformats-officedocument.presentationml.tags+xml"/>
  <Override PartName="/ppt/notesSlides/notesSlide35.xml" ContentType="application/vnd.openxmlformats-officedocument.presentationml.notesSlide+xml"/>
  <Override PartName="/ppt/tags/tag37.xml" ContentType="application/vnd.openxmlformats-officedocument.presentationml.tags+xml"/>
  <Override PartName="/ppt/notesSlides/notesSlide36.xml" ContentType="application/vnd.openxmlformats-officedocument.presentationml.notesSlide+xml"/>
  <Override PartName="/ppt/tags/tag38.xml" ContentType="application/vnd.openxmlformats-officedocument.presentationml.tags+xml"/>
  <Override PartName="/ppt/notesSlides/notesSlide37.xml" ContentType="application/vnd.openxmlformats-officedocument.presentationml.notesSlide+xml"/>
  <Override PartName="/ppt/tags/tag39.xml" ContentType="application/vnd.openxmlformats-officedocument.presentationml.tags+xml"/>
  <Override PartName="/ppt/notesSlides/notesSlide38.xml" ContentType="application/vnd.openxmlformats-officedocument.presentationml.notesSlide+xml"/>
  <Override PartName="/ppt/tags/tag40.xml" ContentType="application/vnd.openxmlformats-officedocument.presentationml.tags+xml"/>
  <Override PartName="/ppt/notesSlides/notesSlide39.xml" ContentType="application/vnd.openxmlformats-officedocument.presentationml.notesSlide+xml"/>
  <Override PartName="/ppt/tags/tag41.xml" ContentType="application/vnd.openxmlformats-officedocument.presentationml.tags+xml"/>
  <Override PartName="/ppt/notesSlides/notesSlide40.xml" ContentType="application/vnd.openxmlformats-officedocument.presentationml.notesSlide+xml"/>
  <Override PartName="/ppt/tags/tag42.xml" ContentType="application/vnd.openxmlformats-officedocument.presentationml.tags+xml"/>
  <Override PartName="/ppt/notesSlides/notesSlide41.xml" ContentType="application/vnd.openxmlformats-officedocument.presentationml.notesSlide+xml"/>
  <Override PartName="/ppt/tags/tag43.xml" ContentType="application/vnd.openxmlformats-officedocument.presentationml.tags+xml"/>
  <Override PartName="/ppt/notesSlides/notesSlide42.xml" ContentType="application/vnd.openxmlformats-officedocument.presentationml.notesSlide+xml"/>
  <Override PartName="/ppt/tags/tag44.xml" ContentType="application/vnd.openxmlformats-officedocument.presentationml.tags+xml"/>
  <Override PartName="/ppt/notesSlides/notesSlide43.xml" ContentType="application/vnd.openxmlformats-officedocument.presentationml.notesSlide+xml"/>
  <Override PartName="/ppt/tags/tag45.xml" ContentType="application/vnd.openxmlformats-officedocument.presentationml.tags+xml"/>
  <Override PartName="/ppt/notesSlides/notesSlide44.xml" ContentType="application/vnd.openxmlformats-officedocument.presentationml.notesSlide+xml"/>
  <Override PartName="/ppt/tags/tag46.xml" ContentType="application/vnd.openxmlformats-officedocument.presentationml.tags+xml"/>
  <Override PartName="/ppt/notesSlides/notesSlide45.xml" ContentType="application/vnd.openxmlformats-officedocument.presentationml.notesSlide+xml"/>
  <Override PartName="/ppt/tags/tag47.xml" ContentType="application/vnd.openxmlformats-officedocument.presentationml.tags+xml"/>
  <Override PartName="/ppt/notesSlides/notesSlide46.xml" ContentType="application/vnd.openxmlformats-officedocument.presentationml.notesSlide+xml"/>
  <Override PartName="/ppt/tags/tag48.xml" ContentType="application/vnd.openxmlformats-officedocument.presentationml.tags+xml"/>
  <Override PartName="/ppt/notesSlides/notesSlide47.xml" ContentType="application/vnd.openxmlformats-officedocument.presentationml.notesSlide+xml"/>
  <Override PartName="/ppt/tags/tag49.xml" ContentType="application/vnd.openxmlformats-officedocument.presentationml.tags+xml"/>
  <Override PartName="/ppt/notesSlides/notesSlide48.xml" ContentType="application/vnd.openxmlformats-officedocument.presentationml.notesSlide+xml"/>
  <Override PartName="/ppt/tags/tag50.xml" ContentType="application/vnd.openxmlformats-officedocument.presentationml.tags+xml"/>
  <Override PartName="/ppt/notesSlides/notesSlide49.xml" ContentType="application/vnd.openxmlformats-officedocument.presentationml.notesSlide+xml"/>
  <Override PartName="/ppt/tags/tag51.xml" ContentType="application/vnd.openxmlformats-officedocument.presentationml.tags+xml"/>
  <Override PartName="/ppt/notesSlides/notesSlide50.xml" ContentType="application/vnd.openxmlformats-officedocument.presentationml.notesSlide+xml"/>
  <Override PartName="/ppt/tags/tag52.xml" ContentType="application/vnd.openxmlformats-officedocument.presentationml.tags+xml"/>
  <Override PartName="/ppt/notesSlides/notesSlide51.xml" ContentType="application/vnd.openxmlformats-officedocument.presentationml.notesSlide+xml"/>
  <Override PartName="/ppt/tags/tag53.xml" ContentType="application/vnd.openxmlformats-officedocument.presentationml.tags+xml"/>
  <Override PartName="/ppt/notesSlides/notesSlide52.xml" ContentType="application/vnd.openxmlformats-officedocument.presentationml.notesSlide+xml"/>
  <Override PartName="/ppt/tags/tag54.xml" ContentType="application/vnd.openxmlformats-officedocument.presentationml.tags+xml"/>
  <Override PartName="/ppt/notesSlides/notesSlide53.xml" ContentType="application/vnd.openxmlformats-officedocument.presentationml.notesSlide+xml"/>
  <Override PartName="/ppt/tags/tag55.xml" ContentType="application/vnd.openxmlformats-officedocument.presentationml.tags+xml"/>
  <Override PartName="/ppt/notesSlides/notesSlide54.xml" ContentType="application/vnd.openxmlformats-officedocument.presentationml.notesSlide+xml"/>
  <Override PartName="/ppt/tags/tag56.xml" ContentType="application/vnd.openxmlformats-officedocument.presentationml.tags+xml"/>
  <Override PartName="/ppt/notesSlides/notesSlide55.xml" ContentType="application/vnd.openxmlformats-officedocument.presentationml.notesSlide+xml"/>
  <Override PartName="/ppt/tags/tag57.xml" ContentType="application/vnd.openxmlformats-officedocument.presentationml.tags+xml"/>
  <Override PartName="/ppt/notesSlides/notesSlide56.xml" ContentType="application/vnd.openxmlformats-officedocument.presentationml.notesSlide+xml"/>
  <Override PartName="/ppt/tags/tag58.xml" ContentType="application/vnd.openxmlformats-officedocument.presentationml.tags+xml"/>
  <Override PartName="/ppt/notesSlides/notesSlide57.xml" ContentType="application/vnd.openxmlformats-officedocument.presentationml.notesSlide+xml"/>
  <Override PartName="/ppt/tags/tag59.xml" ContentType="application/vnd.openxmlformats-officedocument.presentationml.tags+xml"/>
  <Override PartName="/ppt/notesSlides/notesSlide58.xml" ContentType="application/vnd.openxmlformats-officedocument.presentationml.notesSlide+xml"/>
  <Override PartName="/ppt/tags/tag60.xml" ContentType="application/vnd.openxmlformats-officedocument.presentationml.tags+xml"/>
  <Override PartName="/ppt/notesSlides/notesSlide59.xml" ContentType="application/vnd.openxmlformats-officedocument.presentationml.notesSlide+xml"/>
  <Override PartName="/ppt/tags/tag61.xml" ContentType="application/vnd.openxmlformats-officedocument.presentationml.tags+xml"/>
  <Override PartName="/ppt/notesSlides/notesSlide60.xml" ContentType="application/vnd.openxmlformats-officedocument.presentationml.notesSlide+xml"/>
  <Override PartName="/ppt/tags/tag62.xml" ContentType="application/vnd.openxmlformats-officedocument.presentationml.tags+xml"/>
  <Override PartName="/ppt/notesSlides/notesSlide61.xml" ContentType="application/vnd.openxmlformats-officedocument.presentationml.notesSlide+xml"/>
  <Override PartName="/ppt/tags/tag63.xml" ContentType="application/vnd.openxmlformats-officedocument.presentationml.tags+xml"/>
  <Override PartName="/ppt/notesSlides/notesSlide62.xml" ContentType="application/vnd.openxmlformats-officedocument.presentationml.notesSlide+xml"/>
  <Override PartName="/ppt/tags/tag64.xml" ContentType="application/vnd.openxmlformats-officedocument.presentationml.tags+xml"/>
  <Override PartName="/ppt/notesSlides/notesSlide63.xml" ContentType="application/vnd.openxmlformats-officedocument.presentationml.notesSlide+xml"/>
  <Override PartName="/ppt/tags/tag65.xml" ContentType="application/vnd.openxmlformats-officedocument.presentationml.tags+xml"/>
  <Override PartName="/ppt/notesSlides/notesSlide64.xml" ContentType="application/vnd.openxmlformats-officedocument.presentationml.notesSlide+xml"/>
  <Override PartName="/ppt/tags/tag66.xml" ContentType="application/vnd.openxmlformats-officedocument.presentationml.tags+xml"/>
  <Override PartName="/ppt/notesSlides/notesSlide65.xml" ContentType="application/vnd.openxmlformats-officedocument.presentationml.notesSlide+xml"/>
  <Override PartName="/ppt/tags/tag67.xml" ContentType="application/vnd.openxmlformats-officedocument.presentationml.tags+xml"/>
  <Override PartName="/ppt/notesSlides/notesSlide66.xml" ContentType="application/vnd.openxmlformats-officedocument.presentationml.notesSlide+xml"/>
  <Override PartName="/ppt/tags/tag68.xml" ContentType="application/vnd.openxmlformats-officedocument.presentationml.tags+xml"/>
  <Override PartName="/ppt/notesSlides/notesSlide67.xml" ContentType="application/vnd.openxmlformats-officedocument.presentationml.notesSlide+xml"/>
  <Override PartName="/ppt/tags/tag69.xml" ContentType="application/vnd.openxmlformats-officedocument.presentationml.tags+xml"/>
  <Override PartName="/ppt/notesSlides/notesSlide68.xml" ContentType="application/vnd.openxmlformats-officedocument.presentationml.notesSlide+xml"/>
  <Override PartName="/ppt/tags/tag70.xml" ContentType="application/vnd.openxmlformats-officedocument.presentationml.tags+xml"/>
  <Override PartName="/ppt/notesSlides/notesSlide69.xml" ContentType="application/vnd.openxmlformats-officedocument.presentationml.notesSlide+xml"/>
  <Override PartName="/ppt/tags/tag71.xml" ContentType="application/vnd.openxmlformats-officedocument.presentationml.tags+xml"/>
  <Override PartName="/ppt/notesSlides/notesSlide70.xml" ContentType="application/vnd.openxmlformats-officedocument.presentationml.notesSlide+xml"/>
  <Override PartName="/ppt/tags/tag72.xml" ContentType="application/vnd.openxmlformats-officedocument.presentationml.tags+xml"/>
  <Override PartName="/ppt/notesSlides/notesSlide71.xml" ContentType="application/vnd.openxmlformats-officedocument.presentationml.notesSlide+xml"/>
  <Override PartName="/ppt/tags/tag73.xml" ContentType="application/vnd.openxmlformats-officedocument.presentationml.tags+xml"/>
  <Override PartName="/ppt/notesSlides/notesSlide72.xml" ContentType="application/vnd.openxmlformats-officedocument.presentationml.notesSlide+xml"/>
  <Override PartName="/ppt/tags/tag74.xml" ContentType="application/vnd.openxmlformats-officedocument.presentationml.tags+xml"/>
  <Override PartName="/ppt/notesSlides/notesSlide73.xml" ContentType="application/vnd.openxmlformats-officedocument.presentationml.notesSlide+xml"/>
  <Override PartName="/ppt/tags/tag75.xml" ContentType="application/vnd.openxmlformats-officedocument.presentationml.tags+xml"/>
  <Override PartName="/ppt/notesSlides/notesSlide74.xml" ContentType="application/vnd.openxmlformats-officedocument.presentationml.notesSlide+xml"/>
  <Override PartName="/ppt/tags/tag76.xml" ContentType="application/vnd.openxmlformats-officedocument.presentationml.tags+xml"/>
  <Override PartName="/ppt/notesSlides/notesSlide75.xml" ContentType="application/vnd.openxmlformats-officedocument.presentationml.notesSlide+xml"/>
  <Override PartName="/ppt/tags/tag77.xml" ContentType="application/vnd.openxmlformats-officedocument.presentationml.tags+xml"/>
  <Override PartName="/ppt/notesSlides/notesSlide76.xml" ContentType="application/vnd.openxmlformats-officedocument.presentationml.notesSlide+xml"/>
  <Override PartName="/ppt/tags/tag78.xml" ContentType="application/vnd.openxmlformats-officedocument.presentationml.tags+xml"/>
  <Override PartName="/ppt/notesSlides/notesSlide77.xml" ContentType="application/vnd.openxmlformats-officedocument.presentationml.notesSlide+xml"/>
  <Override PartName="/ppt/tags/tag79.xml" ContentType="application/vnd.openxmlformats-officedocument.presentationml.tags+xml"/>
  <Override PartName="/ppt/notesSlides/notesSlide78.xml" ContentType="application/vnd.openxmlformats-officedocument.presentationml.notesSlide+xml"/>
  <Override PartName="/ppt/tags/tag80.xml" ContentType="application/vnd.openxmlformats-officedocument.presentationml.tags+xml"/>
  <Override PartName="/ppt/notesSlides/notesSlide79.xml" ContentType="application/vnd.openxmlformats-officedocument.presentationml.notesSlide+xml"/>
  <Override PartName="/ppt/tags/tag81.xml" ContentType="application/vnd.openxmlformats-officedocument.presentationml.tags+xml"/>
  <Override PartName="/ppt/notesSlides/notesSlide80.xml" ContentType="application/vnd.openxmlformats-officedocument.presentationml.notesSlide+xml"/>
  <Override PartName="/ppt/tags/tag82.xml" ContentType="application/vnd.openxmlformats-officedocument.presentationml.tags+xml"/>
  <Override PartName="/ppt/notesSlides/notesSlide81.xml" ContentType="application/vnd.openxmlformats-officedocument.presentationml.notesSlide+xml"/>
  <Override PartName="/ppt/tags/tag83.xml" ContentType="application/vnd.openxmlformats-officedocument.presentationml.tags+xml"/>
  <Override PartName="/ppt/notesSlides/notesSlide82.xml" ContentType="application/vnd.openxmlformats-officedocument.presentationml.notesSlide+xml"/>
  <Override PartName="/ppt/tags/tag84.xml" ContentType="application/vnd.openxmlformats-officedocument.presentationml.tags+xml"/>
  <Override PartName="/ppt/notesSlides/notesSlide83.xml" ContentType="application/vnd.openxmlformats-officedocument.presentationml.notesSlide+xml"/>
  <Override PartName="/ppt/tags/tag85.xml" ContentType="application/vnd.openxmlformats-officedocument.presentationml.tags+xml"/>
  <Override PartName="/ppt/notesSlides/notesSlide84.xml" ContentType="application/vnd.openxmlformats-officedocument.presentationml.notesSlide+xml"/>
  <Override PartName="/ppt/tags/tag86.xml" ContentType="application/vnd.openxmlformats-officedocument.presentationml.tags+xml"/>
  <Override PartName="/ppt/notesSlides/notesSlide85.xml" ContentType="application/vnd.openxmlformats-officedocument.presentationml.notesSlide+xml"/>
  <Override PartName="/ppt/tags/tag87.xml" ContentType="application/vnd.openxmlformats-officedocument.presentationml.tags+xml"/>
  <Override PartName="/ppt/notesSlides/notesSlide86.xml" ContentType="application/vnd.openxmlformats-officedocument.presentationml.notesSlide+xml"/>
  <Override PartName="/ppt/tags/tag88.xml" ContentType="application/vnd.openxmlformats-officedocument.presentationml.tags+xml"/>
  <Override PartName="/ppt/notesSlides/notesSlide87.xml" ContentType="application/vnd.openxmlformats-officedocument.presentationml.notesSlide+xml"/>
  <Override PartName="/ppt/tags/tag89.xml" ContentType="application/vnd.openxmlformats-officedocument.presentationml.tags+xml"/>
  <Override PartName="/ppt/notesSlides/notesSlide88.xml" ContentType="application/vnd.openxmlformats-officedocument.presentationml.notesSlide+xml"/>
  <Override PartName="/ppt/tags/tag90.xml" ContentType="application/vnd.openxmlformats-officedocument.presentationml.tags+xml"/>
  <Override PartName="/ppt/notesSlides/notesSlide89.xml" ContentType="application/vnd.openxmlformats-officedocument.presentationml.notesSlide+xml"/>
  <Override PartName="/ppt/tags/tag91.xml" ContentType="application/vnd.openxmlformats-officedocument.presentationml.tags+xml"/>
  <Override PartName="/ppt/notesSlides/notesSlide90.xml" ContentType="application/vnd.openxmlformats-officedocument.presentationml.notesSlide+xml"/>
  <Override PartName="/ppt/tags/tag92.xml" ContentType="application/vnd.openxmlformats-officedocument.presentationml.tags+xml"/>
  <Override PartName="/ppt/notesSlides/notesSlide91.xml" ContentType="application/vnd.openxmlformats-officedocument.presentationml.notesSlide+xml"/>
  <Override PartName="/ppt/tags/tag93.xml" ContentType="application/vnd.openxmlformats-officedocument.presentationml.tags+xml"/>
  <Override PartName="/ppt/notesSlides/notesSlide92.xml" ContentType="application/vnd.openxmlformats-officedocument.presentationml.notesSlide+xml"/>
  <Override PartName="/ppt/tags/tag94.xml" ContentType="application/vnd.openxmlformats-officedocument.presentationml.tags+xml"/>
  <Override PartName="/ppt/notesSlides/notesSlide93.xml" ContentType="application/vnd.openxmlformats-officedocument.presentationml.notesSlide+xml"/>
  <Override PartName="/ppt/tags/tag95.xml" ContentType="application/vnd.openxmlformats-officedocument.presentationml.tags+xml"/>
  <Override PartName="/ppt/notesSlides/notesSlide94.xml" ContentType="application/vnd.openxmlformats-officedocument.presentationml.notesSlide+xml"/>
  <Override PartName="/ppt/tags/tag96.xml" ContentType="application/vnd.openxmlformats-officedocument.presentationml.tags+xml"/>
  <Override PartName="/ppt/notesSlides/notesSlide95.xml" ContentType="application/vnd.openxmlformats-officedocument.presentationml.notesSlide+xml"/>
  <Override PartName="/ppt/tags/tag97.xml" ContentType="application/vnd.openxmlformats-officedocument.presentationml.tags+xml"/>
  <Override PartName="/ppt/notesSlides/notesSlide9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5" r:id="rId1"/>
  </p:sldMasterIdLst>
  <p:notesMasterIdLst>
    <p:notesMasterId r:id="rId98"/>
  </p:notesMasterIdLst>
  <p:sldIdLst>
    <p:sldId id="256" r:id="rId2"/>
    <p:sldId id="287" r:id="rId3"/>
    <p:sldId id="279" r:id="rId4"/>
    <p:sldId id="372" r:id="rId5"/>
    <p:sldId id="278" r:id="rId6"/>
    <p:sldId id="288" r:id="rId7"/>
    <p:sldId id="297" r:id="rId8"/>
    <p:sldId id="303" r:id="rId9"/>
    <p:sldId id="289" r:id="rId10"/>
    <p:sldId id="291" r:id="rId11"/>
    <p:sldId id="373" r:id="rId12"/>
    <p:sldId id="290" r:id="rId13"/>
    <p:sldId id="293" r:id="rId14"/>
    <p:sldId id="374" r:id="rId15"/>
    <p:sldId id="284" r:id="rId16"/>
    <p:sldId id="299" r:id="rId17"/>
    <p:sldId id="302" r:id="rId18"/>
    <p:sldId id="304" r:id="rId19"/>
    <p:sldId id="300" r:id="rId20"/>
    <p:sldId id="306" r:id="rId21"/>
    <p:sldId id="305" r:id="rId22"/>
    <p:sldId id="307" r:id="rId23"/>
    <p:sldId id="308" r:id="rId24"/>
    <p:sldId id="309" r:id="rId25"/>
    <p:sldId id="310" r:id="rId26"/>
    <p:sldId id="311" r:id="rId27"/>
    <p:sldId id="312" r:id="rId28"/>
    <p:sldId id="313" r:id="rId29"/>
    <p:sldId id="301" r:id="rId30"/>
    <p:sldId id="361" r:id="rId31"/>
    <p:sldId id="315" r:id="rId32"/>
    <p:sldId id="317" r:id="rId33"/>
    <p:sldId id="314" r:id="rId34"/>
    <p:sldId id="316" r:id="rId35"/>
    <p:sldId id="318" r:id="rId36"/>
    <p:sldId id="320" r:id="rId37"/>
    <p:sldId id="321" r:id="rId38"/>
    <p:sldId id="322" r:id="rId39"/>
    <p:sldId id="323" r:id="rId40"/>
    <p:sldId id="324" r:id="rId41"/>
    <p:sldId id="325" r:id="rId42"/>
    <p:sldId id="375" r:id="rId43"/>
    <p:sldId id="327" r:id="rId44"/>
    <p:sldId id="377" r:id="rId45"/>
    <p:sldId id="328" r:id="rId46"/>
    <p:sldId id="378" r:id="rId47"/>
    <p:sldId id="329" r:id="rId48"/>
    <p:sldId id="332" r:id="rId49"/>
    <p:sldId id="333" r:id="rId50"/>
    <p:sldId id="334" r:id="rId51"/>
    <p:sldId id="335" r:id="rId52"/>
    <p:sldId id="336" r:id="rId53"/>
    <p:sldId id="376" r:id="rId54"/>
    <p:sldId id="331" r:id="rId55"/>
    <p:sldId id="337" r:id="rId56"/>
    <p:sldId id="338" r:id="rId57"/>
    <p:sldId id="339" r:id="rId58"/>
    <p:sldId id="340" r:id="rId59"/>
    <p:sldId id="341" r:id="rId60"/>
    <p:sldId id="342" r:id="rId61"/>
    <p:sldId id="343" r:id="rId62"/>
    <p:sldId id="344" r:id="rId63"/>
    <p:sldId id="345" r:id="rId64"/>
    <p:sldId id="347" r:id="rId65"/>
    <p:sldId id="348" r:id="rId66"/>
    <p:sldId id="349" r:id="rId67"/>
    <p:sldId id="379" r:id="rId68"/>
    <p:sldId id="330" r:id="rId69"/>
    <p:sldId id="351" r:id="rId70"/>
    <p:sldId id="350" r:id="rId71"/>
    <p:sldId id="353" r:id="rId72"/>
    <p:sldId id="354" r:id="rId73"/>
    <p:sldId id="355" r:id="rId74"/>
    <p:sldId id="358" r:id="rId75"/>
    <p:sldId id="356" r:id="rId76"/>
    <p:sldId id="357" r:id="rId77"/>
    <p:sldId id="359" r:id="rId78"/>
    <p:sldId id="360" r:id="rId79"/>
    <p:sldId id="362" r:id="rId80"/>
    <p:sldId id="363" r:id="rId81"/>
    <p:sldId id="364" r:id="rId82"/>
    <p:sldId id="365" r:id="rId83"/>
    <p:sldId id="366" r:id="rId84"/>
    <p:sldId id="367" r:id="rId85"/>
    <p:sldId id="368" r:id="rId86"/>
    <p:sldId id="370" r:id="rId87"/>
    <p:sldId id="380" r:id="rId88"/>
    <p:sldId id="371" r:id="rId89"/>
    <p:sldId id="369" r:id="rId90"/>
    <p:sldId id="277" r:id="rId91"/>
    <p:sldId id="274" r:id="rId92"/>
    <p:sldId id="262" r:id="rId93"/>
    <p:sldId id="273" r:id="rId94"/>
    <p:sldId id="275" r:id="rId95"/>
    <p:sldId id="352" r:id="rId96"/>
    <p:sldId id="276" r:id="rId97"/>
  </p:sldIdLst>
  <p:sldSz cx="12192000" cy="6858000"/>
  <p:notesSz cx="7315200" cy="9601200"/>
  <p:custDataLst>
    <p:tags r:id="rId99"/>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448"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F4D9"/>
    <a:srgbClr val="CCFFFF"/>
    <a:srgbClr val="006600"/>
    <a:srgbClr val="DDDDDD"/>
    <a:srgbClr val="24725E"/>
    <a:srgbClr val="0000FF"/>
    <a:srgbClr val="008080"/>
    <a:srgbClr val="006666"/>
    <a:srgbClr val="C5C5C5"/>
    <a:srgbClr val="3399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1609" autoAdjust="0"/>
    <p:restoredTop sz="69745" autoAdjust="0"/>
  </p:normalViewPr>
  <p:slideViewPr>
    <p:cSldViewPr snapToGrid="0">
      <p:cViewPr varScale="1">
        <p:scale>
          <a:sx n="48" d="100"/>
          <a:sy n="48" d="100"/>
        </p:scale>
        <p:origin x="652" y="40"/>
      </p:cViewPr>
      <p:guideLst>
        <p:guide orient="horz" pos="2448"/>
        <p:guide pos="3840"/>
      </p:guideLst>
    </p:cSldViewPr>
  </p:slideViewPr>
  <p:notesTextViewPr>
    <p:cViewPr>
      <p:scale>
        <a:sx n="3" d="2"/>
        <a:sy n="3" d="2"/>
      </p:scale>
      <p:origin x="0" y="0"/>
    </p:cViewPr>
  </p:notesTextViewPr>
  <p:notesViewPr>
    <p:cSldViewPr snapToGrid="0">
      <p:cViewPr varScale="1">
        <p:scale>
          <a:sx n="54" d="100"/>
          <a:sy n="54" d="100"/>
        </p:scale>
        <p:origin x="2556" y="44"/>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theme" Target="theme/theme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tags" Target="tags/tag1.xml"/><Relationship Id="rId10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notesMaster" Target="notesMasters/notesMaster1.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image" Target="../media/image23.wmf"/><Relationship Id="rId1" Type="http://schemas.openxmlformats.org/officeDocument/2006/relationships/image" Target="../media/image22.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5.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28.wmf"/><Relationship Id="rId2" Type="http://schemas.openxmlformats.org/officeDocument/2006/relationships/image" Target="../media/image27.wmf"/><Relationship Id="rId1" Type="http://schemas.openxmlformats.org/officeDocument/2006/relationships/image" Target="../media/image26.w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30.wmf"/><Relationship Id="rId1" Type="http://schemas.openxmlformats.org/officeDocument/2006/relationships/image" Target="../media/image29.w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32.wmf"/><Relationship Id="rId1" Type="http://schemas.openxmlformats.org/officeDocument/2006/relationships/image" Target="../media/image31.w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34.wmf"/><Relationship Id="rId1" Type="http://schemas.openxmlformats.org/officeDocument/2006/relationships/image" Target="../media/image33.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35.e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38.wmf"/><Relationship Id="rId7" Type="http://schemas.openxmlformats.org/officeDocument/2006/relationships/image" Target="../media/image42.wmf"/><Relationship Id="rId2" Type="http://schemas.openxmlformats.org/officeDocument/2006/relationships/image" Target="../media/image37.wmf"/><Relationship Id="rId1" Type="http://schemas.openxmlformats.org/officeDocument/2006/relationships/image" Target="../media/image36.wmf"/><Relationship Id="rId6" Type="http://schemas.openxmlformats.org/officeDocument/2006/relationships/image" Target="../media/image41.wmf"/><Relationship Id="rId5" Type="http://schemas.openxmlformats.org/officeDocument/2006/relationships/image" Target="../media/image40.wmf"/><Relationship Id="rId4" Type="http://schemas.openxmlformats.org/officeDocument/2006/relationships/image" Target="../media/image39.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38.wmf"/><Relationship Id="rId7" Type="http://schemas.openxmlformats.org/officeDocument/2006/relationships/image" Target="../media/image43.wmf"/><Relationship Id="rId2" Type="http://schemas.openxmlformats.org/officeDocument/2006/relationships/image" Target="../media/image37.wmf"/><Relationship Id="rId1" Type="http://schemas.openxmlformats.org/officeDocument/2006/relationships/image" Target="../media/image36.wmf"/><Relationship Id="rId6" Type="http://schemas.openxmlformats.org/officeDocument/2006/relationships/image" Target="../media/image41.wmf"/><Relationship Id="rId5" Type="http://schemas.openxmlformats.org/officeDocument/2006/relationships/image" Target="../media/image40.wmf"/><Relationship Id="rId4" Type="http://schemas.openxmlformats.org/officeDocument/2006/relationships/image" Target="../media/image39.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38.wmf"/><Relationship Id="rId7" Type="http://schemas.openxmlformats.org/officeDocument/2006/relationships/image" Target="../media/image44.wmf"/><Relationship Id="rId2" Type="http://schemas.openxmlformats.org/officeDocument/2006/relationships/image" Target="../media/image37.wmf"/><Relationship Id="rId1" Type="http://schemas.openxmlformats.org/officeDocument/2006/relationships/image" Target="../media/image36.wmf"/><Relationship Id="rId6" Type="http://schemas.openxmlformats.org/officeDocument/2006/relationships/image" Target="../media/image41.wmf"/><Relationship Id="rId5" Type="http://schemas.openxmlformats.org/officeDocument/2006/relationships/image" Target="../media/image40.wmf"/><Relationship Id="rId4" Type="http://schemas.openxmlformats.org/officeDocument/2006/relationships/image" Target="../media/image39.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20.vml.rels><?xml version="1.0" encoding="UTF-8" standalone="yes"?>
<Relationships xmlns="http://schemas.openxmlformats.org/package/2006/relationships"><Relationship Id="rId8" Type="http://schemas.openxmlformats.org/officeDocument/2006/relationships/image" Target="../media/image46.wmf"/><Relationship Id="rId3" Type="http://schemas.openxmlformats.org/officeDocument/2006/relationships/image" Target="../media/image37.wmf"/><Relationship Id="rId7" Type="http://schemas.openxmlformats.org/officeDocument/2006/relationships/image" Target="../media/image41.wmf"/><Relationship Id="rId2" Type="http://schemas.openxmlformats.org/officeDocument/2006/relationships/image" Target="../media/image36.wmf"/><Relationship Id="rId1" Type="http://schemas.openxmlformats.org/officeDocument/2006/relationships/image" Target="../media/image45.emf"/><Relationship Id="rId6" Type="http://schemas.openxmlformats.org/officeDocument/2006/relationships/image" Target="../media/image40.wmf"/><Relationship Id="rId5" Type="http://schemas.openxmlformats.org/officeDocument/2006/relationships/image" Target="../media/image39.wmf"/><Relationship Id="rId4" Type="http://schemas.openxmlformats.org/officeDocument/2006/relationships/image" Target="../media/image38.wmf"/></Relationships>
</file>

<file path=ppt/drawings/_rels/vmlDrawing21.vml.rels><?xml version="1.0" encoding="UTF-8" standalone="yes"?>
<Relationships xmlns="http://schemas.openxmlformats.org/package/2006/relationships"><Relationship Id="rId2" Type="http://schemas.openxmlformats.org/officeDocument/2006/relationships/image" Target="../media/image48.wmf"/><Relationship Id="rId1" Type="http://schemas.openxmlformats.org/officeDocument/2006/relationships/image" Target="../media/image47.wmf"/></Relationships>
</file>

<file path=ppt/drawings/_rels/vmlDrawing22.vml.rels><?xml version="1.0" encoding="UTF-8" standalone="yes"?>
<Relationships xmlns="http://schemas.openxmlformats.org/package/2006/relationships"><Relationship Id="rId3" Type="http://schemas.openxmlformats.org/officeDocument/2006/relationships/image" Target="../media/image49.wmf"/><Relationship Id="rId2" Type="http://schemas.openxmlformats.org/officeDocument/2006/relationships/image" Target="../media/image48.wmf"/><Relationship Id="rId1" Type="http://schemas.openxmlformats.org/officeDocument/2006/relationships/image" Target="../media/image47.wmf"/></Relationships>
</file>

<file path=ppt/drawings/_rels/vmlDrawing23.vml.rels><?xml version="1.0" encoding="UTF-8" standalone="yes"?>
<Relationships xmlns="http://schemas.openxmlformats.org/package/2006/relationships"><Relationship Id="rId2" Type="http://schemas.openxmlformats.org/officeDocument/2006/relationships/image" Target="../media/image50.wmf"/><Relationship Id="rId1" Type="http://schemas.openxmlformats.org/officeDocument/2006/relationships/image" Target="../media/image49.wmf"/></Relationships>
</file>

<file path=ppt/drawings/_rels/vmlDrawing24.vml.rels><?xml version="1.0" encoding="UTF-8" standalone="yes"?>
<Relationships xmlns="http://schemas.openxmlformats.org/package/2006/relationships"><Relationship Id="rId8" Type="http://schemas.openxmlformats.org/officeDocument/2006/relationships/image" Target="../media/image58.wmf"/><Relationship Id="rId3" Type="http://schemas.openxmlformats.org/officeDocument/2006/relationships/image" Target="../media/image53.wmf"/><Relationship Id="rId7" Type="http://schemas.openxmlformats.org/officeDocument/2006/relationships/image" Target="../media/image57.wmf"/><Relationship Id="rId2" Type="http://schemas.openxmlformats.org/officeDocument/2006/relationships/image" Target="../media/image52.wmf"/><Relationship Id="rId1" Type="http://schemas.openxmlformats.org/officeDocument/2006/relationships/image" Target="../media/image51.wmf"/><Relationship Id="rId6" Type="http://schemas.openxmlformats.org/officeDocument/2006/relationships/image" Target="../media/image56.wmf"/><Relationship Id="rId5" Type="http://schemas.openxmlformats.org/officeDocument/2006/relationships/image" Target="../media/image55.wmf"/><Relationship Id="rId4" Type="http://schemas.openxmlformats.org/officeDocument/2006/relationships/image" Target="../media/image54.wmf"/><Relationship Id="rId9" Type="http://schemas.openxmlformats.org/officeDocument/2006/relationships/image" Target="../media/image59.wmf"/></Relationships>
</file>

<file path=ppt/drawings/_rels/vmlDrawing25.vml.rels><?xml version="1.0" encoding="UTF-8" standalone="yes"?>
<Relationships xmlns="http://schemas.openxmlformats.org/package/2006/relationships"><Relationship Id="rId3" Type="http://schemas.openxmlformats.org/officeDocument/2006/relationships/image" Target="../media/image61.wmf"/><Relationship Id="rId2" Type="http://schemas.openxmlformats.org/officeDocument/2006/relationships/image" Target="../media/image60.wmf"/><Relationship Id="rId1" Type="http://schemas.openxmlformats.org/officeDocument/2006/relationships/image" Target="../media/image52.wmf"/><Relationship Id="rId5" Type="http://schemas.openxmlformats.org/officeDocument/2006/relationships/image" Target="../media/image63.wmf"/><Relationship Id="rId4" Type="http://schemas.openxmlformats.org/officeDocument/2006/relationships/image" Target="../media/image62.wmf"/></Relationships>
</file>

<file path=ppt/drawings/_rels/vmlDrawing26.vml.rels><?xml version="1.0" encoding="UTF-8" standalone="yes"?>
<Relationships xmlns="http://schemas.openxmlformats.org/package/2006/relationships"><Relationship Id="rId2" Type="http://schemas.openxmlformats.org/officeDocument/2006/relationships/image" Target="../media/image65.wmf"/><Relationship Id="rId1" Type="http://schemas.openxmlformats.org/officeDocument/2006/relationships/image" Target="../media/image64.wmf"/></Relationships>
</file>

<file path=ppt/drawings/_rels/vmlDrawing27.vml.rels><?xml version="1.0" encoding="UTF-8" standalone="yes"?>
<Relationships xmlns="http://schemas.openxmlformats.org/package/2006/relationships"><Relationship Id="rId3" Type="http://schemas.openxmlformats.org/officeDocument/2006/relationships/image" Target="../media/image69.wmf"/><Relationship Id="rId2" Type="http://schemas.openxmlformats.org/officeDocument/2006/relationships/image" Target="../media/image68.wmf"/><Relationship Id="rId1" Type="http://schemas.openxmlformats.org/officeDocument/2006/relationships/image" Target="../media/image67.wmf"/><Relationship Id="rId4" Type="http://schemas.openxmlformats.org/officeDocument/2006/relationships/image" Target="../media/image70.wmf"/></Relationships>
</file>

<file path=ppt/drawings/_rels/vmlDrawing28.vml.rels><?xml version="1.0" encoding="UTF-8" standalone="yes"?>
<Relationships xmlns="http://schemas.openxmlformats.org/package/2006/relationships"><Relationship Id="rId3" Type="http://schemas.openxmlformats.org/officeDocument/2006/relationships/image" Target="../media/image73.wmf"/><Relationship Id="rId2" Type="http://schemas.openxmlformats.org/officeDocument/2006/relationships/image" Target="../media/image72.wmf"/><Relationship Id="rId1" Type="http://schemas.openxmlformats.org/officeDocument/2006/relationships/image" Target="../media/image71.wmf"/><Relationship Id="rId4" Type="http://schemas.openxmlformats.org/officeDocument/2006/relationships/image" Target="../media/image74.wmf"/></Relationships>
</file>

<file path=ppt/drawings/_rels/vmlDrawing29.vml.rels><?xml version="1.0" encoding="UTF-8" standalone="yes"?>
<Relationships xmlns="http://schemas.openxmlformats.org/package/2006/relationships"><Relationship Id="rId3" Type="http://schemas.openxmlformats.org/officeDocument/2006/relationships/image" Target="../media/image77.wmf"/><Relationship Id="rId2" Type="http://schemas.openxmlformats.org/officeDocument/2006/relationships/image" Target="../media/image76.wmf"/><Relationship Id="rId1" Type="http://schemas.openxmlformats.org/officeDocument/2006/relationships/image" Target="../media/image75.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30.vml.rels><?xml version="1.0" encoding="UTF-8" standalone="yes"?>
<Relationships xmlns="http://schemas.openxmlformats.org/package/2006/relationships"><Relationship Id="rId2" Type="http://schemas.openxmlformats.org/officeDocument/2006/relationships/image" Target="../media/image80.wmf"/><Relationship Id="rId1" Type="http://schemas.openxmlformats.org/officeDocument/2006/relationships/image" Target="../media/image79.e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82.wmf"/></Relationships>
</file>

<file path=ppt/drawings/_rels/vmlDrawing32.vml.rels><?xml version="1.0" encoding="UTF-8" standalone="yes"?>
<Relationships xmlns="http://schemas.openxmlformats.org/package/2006/relationships"><Relationship Id="rId1" Type="http://schemas.openxmlformats.org/officeDocument/2006/relationships/image" Target="../media/image83.wmf"/></Relationships>
</file>

<file path=ppt/drawings/_rels/vmlDrawing33.vml.rels><?xml version="1.0" encoding="UTF-8" standalone="yes"?>
<Relationships xmlns="http://schemas.openxmlformats.org/package/2006/relationships"><Relationship Id="rId1" Type="http://schemas.openxmlformats.org/officeDocument/2006/relationships/image" Target="../media/image85.wmf"/></Relationships>
</file>

<file path=ppt/drawings/_rels/vmlDrawing34.vml.rels><?xml version="1.0" encoding="UTF-8" standalone="yes"?>
<Relationships xmlns="http://schemas.openxmlformats.org/package/2006/relationships"><Relationship Id="rId3" Type="http://schemas.openxmlformats.org/officeDocument/2006/relationships/image" Target="../media/image89.wmf"/><Relationship Id="rId2" Type="http://schemas.openxmlformats.org/officeDocument/2006/relationships/image" Target="../media/image88.wmf"/><Relationship Id="rId1" Type="http://schemas.openxmlformats.org/officeDocument/2006/relationships/image" Target="../media/image87.wmf"/><Relationship Id="rId5" Type="http://schemas.openxmlformats.org/officeDocument/2006/relationships/image" Target="../media/image91.wmf"/><Relationship Id="rId4" Type="http://schemas.openxmlformats.org/officeDocument/2006/relationships/image" Target="../media/image90.wmf"/></Relationships>
</file>

<file path=ppt/drawings/_rels/vmlDrawing35.vml.rels><?xml version="1.0" encoding="UTF-8" standalone="yes"?>
<Relationships xmlns="http://schemas.openxmlformats.org/package/2006/relationships"><Relationship Id="rId3" Type="http://schemas.openxmlformats.org/officeDocument/2006/relationships/image" Target="../media/image97.wmf"/><Relationship Id="rId2" Type="http://schemas.openxmlformats.org/officeDocument/2006/relationships/image" Target="../media/image96.wmf"/><Relationship Id="rId1" Type="http://schemas.openxmlformats.org/officeDocument/2006/relationships/image" Target="../media/image95.wmf"/><Relationship Id="rId5" Type="http://schemas.openxmlformats.org/officeDocument/2006/relationships/image" Target="../media/image99.wmf"/><Relationship Id="rId4" Type="http://schemas.openxmlformats.org/officeDocument/2006/relationships/image" Target="../media/image98.wmf"/></Relationships>
</file>

<file path=ppt/drawings/_rels/vmlDrawing36.vml.rels><?xml version="1.0" encoding="UTF-8" standalone="yes"?>
<Relationships xmlns="http://schemas.openxmlformats.org/package/2006/relationships"><Relationship Id="rId3" Type="http://schemas.openxmlformats.org/officeDocument/2006/relationships/image" Target="../media/image89.wmf"/><Relationship Id="rId2" Type="http://schemas.openxmlformats.org/officeDocument/2006/relationships/image" Target="../media/image88.wmf"/><Relationship Id="rId1" Type="http://schemas.openxmlformats.org/officeDocument/2006/relationships/image" Target="../media/image100.wmf"/><Relationship Id="rId5" Type="http://schemas.openxmlformats.org/officeDocument/2006/relationships/image" Target="../media/image91.wmf"/><Relationship Id="rId4" Type="http://schemas.openxmlformats.org/officeDocument/2006/relationships/image" Target="../media/image90.wmf"/></Relationships>
</file>

<file path=ppt/drawings/_rels/vmlDrawing37.vml.rels><?xml version="1.0" encoding="UTF-8" standalone="yes"?>
<Relationships xmlns="http://schemas.openxmlformats.org/package/2006/relationships"><Relationship Id="rId3" Type="http://schemas.openxmlformats.org/officeDocument/2006/relationships/image" Target="../media/image104.wmf"/><Relationship Id="rId2" Type="http://schemas.openxmlformats.org/officeDocument/2006/relationships/image" Target="../media/image103.wmf"/><Relationship Id="rId1" Type="http://schemas.openxmlformats.org/officeDocument/2006/relationships/image" Target="../media/image102.wmf"/></Relationships>
</file>

<file path=ppt/drawings/_rels/vmlDrawing38.vml.rels><?xml version="1.0" encoding="UTF-8" standalone="yes"?>
<Relationships xmlns="http://schemas.openxmlformats.org/package/2006/relationships"><Relationship Id="rId2" Type="http://schemas.openxmlformats.org/officeDocument/2006/relationships/image" Target="../media/image106.wmf"/><Relationship Id="rId1" Type="http://schemas.openxmlformats.org/officeDocument/2006/relationships/image" Target="../media/image105.wmf"/></Relationships>
</file>

<file path=ppt/drawings/_rels/vmlDrawing39.vml.rels><?xml version="1.0" encoding="UTF-8" standalone="yes"?>
<Relationships xmlns="http://schemas.openxmlformats.org/package/2006/relationships"><Relationship Id="rId3" Type="http://schemas.openxmlformats.org/officeDocument/2006/relationships/image" Target="../media/image110.wmf"/><Relationship Id="rId2" Type="http://schemas.openxmlformats.org/officeDocument/2006/relationships/image" Target="../media/image109.wmf"/><Relationship Id="rId1" Type="http://schemas.openxmlformats.org/officeDocument/2006/relationships/image" Target="../media/image108.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image" Target="../media/image9.wmf"/><Relationship Id="rId1" Type="http://schemas.openxmlformats.org/officeDocument/2006/relationships/image" Target="../media/image8.wmf"/><Relationship Id="rId5" Type="http://schemas.openxmlformats.org/officeDocument/2006/relationships/image" Target="../media/image12.wmf"/><Relationship Id="rId4" Type="http://schemas.openxmlformats.org/officeDocument/2006/relationships/image" Target="../media/image11.wmf"/></Relationships>
</file>

<file path=ppt/drawings/_rels/vmlDrawing40.vml.rels><?xml version="1.0" encoding="UTF-8" standalone="yes"?>
<Relationships xmlns="http://schemas.openxmlformats.org/package/2006/relationships"><Relationship Id="rId1" Type="http://schemas.openxmlformats.org/officeDocument/2006/relationships/image" Target="../media/image112.wmf"/></Relationships>
</file>

<file path=ppt/drawings/_rels/vmlDrawing41.vml.rels><?xml version="1.0" encoding="UTF-8" standalone="yes"?>
<Relationships xmlns="http://schemas.openxmlformats.org/package/2006/relationships"><Relationship Id="rId2" Type="http://schemas.openxmlformats.org/officeDocument/2006/relationships/image" Target="../media/image114.wmf"/><Relationship Id="rId1" Type="http://schemas.openxmlformats.org/officeDocument/2006/relationships/image" Target="../media/image113.wmf"/></Relationships>
</file>

<file path=ppt/drawings/_rels/vmlDrawing42.vml.rels><?xml version="1.0" encoding="UTF-8" standalone="yes"?>
<Relationships xmlns="http://schemas.openxmlformats.org/package/2006/relationships"><Relationship Id="rId3" Type="http://schemas.openxmlformats.org/officeDocument/2006/relationships/image" Target="../media/image119.wmf"/><Relationship Id="rId2" Type="http://schemas.openxmlformats.org/officeDocument/2006/relationships/image" Target="../media/image118.wmf"/><Relationship Id="rId1" Type="http://schemas.openxmlformats.org/officeDocument/2006/relationships/image" Target="../media/image117.wmf"/></Relationships>
</file>

<file path=ppt/drawings/_rels/vmlDrawing43.vml.rels><?xml version="1.0" encoding="UTF-8" standalone="yes"?>
<Relationships xmlns="http://schemas.openxmlformats.org/package/2006/relationships"><Relationship Id="rId3" Type="http://schemas.openxmlformats.org/officeDocument/2006/relationships/image" Target="../media/image88.wmf"/><Relationship Id="rId7" Type="http://schemas.openxmlformats.org/officeDocument/2006/relationships/image" Target="../media/image124.wmf"/><Relationship Id="rId2" Type="http://schemas.openxmlformats.org/officeDocument/2006/relationships/image" Target="../media/image121.wmf"/><Relationship Id="rId1" Type="http://schemas.openxmlformats.org/officeDocument/2006/relationships/image" Target="../media/image120.wmf"/><Relationship Id="rId6" Type="http://schemas.openxmlformats.org/officeDocument/2006/relationships/image" Target="../media/image123.wmf"/><Relationship Id="rId5" Type="http://schemas.openxmlformats.org/officeDocument/2006/relationships/image" Target="../media/image122.wmf"/><Relationship Id="rId4" Type="http://schemas.openxmlformats.org/officeDocument/2006/relationships/image" Target="../media/image89.wmf"/></Relationships>
</file>

<file path=ppt/drawings/_rels/vmlDrawing44.vml.rels><?xml version="1.0" encoding="UTF-8" standalone="yes"?>
<Relationships xmlns="http://schemas.openxmlformats.org/package/2006/relationships"><Relationship Id="rId1" Type="http://schemas.openxmlformats.org/officeDocument/2006/relationships/image" Target="../media/image126.wmf"/></Relationships>
</file>

<file path=ppt/drawings/_rels/vmlDrawing45.vml.rels><?xml version="1.0" encoding="UTF-8" standalone="yes"?>
<Relationships xmlns="http://schemas.openxmlformats.org/package/2006/relationships"><Relationship Id="rId3" Type="http://schemas.openxmlformats.org/officeDocument/2006/relationships/image" Target="../media/image129.wmf"/><Relationship Id="rId2" Type="http://schemas.openxmlformats.org/officeDocument/2006/relationships/image" Target="../media/image109.wmf"/><Relationship Id="rId1" Type="http://schemas.openxmlformats.org/officeDocument/2006/relationships/image" Target="../media/image128.wmf"/><Relationship Id="rId6" Type="http://schemas.openxmlformats.org/officeDocument/2006/relationships/image" Target="../media/image132.wmf"/><Relationship Id="rId5" Type="http://schemas.openxmlformats.org/officeDocument/2006/relationships/image" Target="../media/image131.wmf"/><Relationship Id="rId4" Type="http://schemas.openxmlformats.org/officeDocument/2006/relationships/image" Target="../media/image130.wmf"/></Relationships>
</file>

<file path=ppt/drawings/_rels/vmlDrawing46.vml.rels><?xml version="1.0" encoding="UTF-8" standalone="yes"?>
<Relationships xmlns="http://schemas.openxmlformats.org/package/2006/relationships"><Relationship Id="rId8" Type="http://schemas.openxmlformats.org/officeDocument/2006/relationships/image" Target="../media/image137.wmf"/><Relationship Id="rId3" Type="http://schemas.openxmlformats.org/officeDocument/2006/relationships/image" Target="../media/image122.wmf"/><Relationship Id="rId7" Type="http://schemas.openxmlformats.org/officeDocument/2006/relationships/image" Target="../media/image136.emf"/><Relationship Id="rId2" Type="http://schemas.openxmlformats.org/officeDocument/2006/relationships/image" Target="../media/image89.wmf"/><Relationship Id="rId1" Type="http://schemas.openxmlformats.org/officeDocument/2006/relationships/image" Target="../media/image88.wmf"/><Relationship Id="rId6" Type="http://schemas.openxmlformats.org/officeDocument/2006/relationships/image" Target="../media/image135.emf"/><Relationship Id="rId5" Type="http://schemas.openxmlformats.org/officeDocument/2006/relationships/image" Target="../media/image134.wmf"/><Relationship Id="rId4" Type="http://schemas.openxmlformats.org/officeDocument/2006/relationships/image" Target="../media/image123.wmf"/><Relationship Id="rId9" Type="http://schemas.openxmlformats.org/officeDocument/2006/relationships/image" Target="../media/image138.wmf"/></Relationships>
</file>

<file path=ppt/drawings/_rels/vmlDrawing47.vml.rels><?xml version="1.0" encoding="UTF-8" standalone="yes"?>
<Relationships xmlns="http://schemas.openxmlformats.org/package/2006/relationships"><Relationship Id="rId1" Type="http://schemas.openxmlformats.org/officeDocument/2006/relationships/image" Target="../media/image139.wmf"/></Relationships>
</file>

<file path=ppt/drawings/_rels/vmlDrawing48.vml.rels><?xml version="1.0" encoding="UTF-8" standalone="yes"?>
<Relationships xmlns="http://schemas.openxmlformats.org/package/2006/relationships"><Relationship Id="rId1" Type="http://schemas.openxmlformats.org/officeDocument/2006/relationships/image" Target="../media/image140.wmf"/></Relationships>
</file>

<file path=ppt/drawings/_rels/vmlDrawing49.vml.rels><?xml version="1.0" encoding="UTF-8" standalone="yes"?>
<Relationships xmlns="http://schemas.openxmlformats.org/package/2006/relationships"><Relationship Id="rId1" Type="http://schemas.openxmlformats.org/officeDocument/2006/relationships/image" Target="../media/image141.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image" Target="../media/image15.wmf"/><Relationship Id="rId1" Type="http://schemas.openxmlformats.org/officeDocument/2006/relationships/image" Target="../media/image14.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image" Target="../media/image17.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1727"/>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143587" y="0"/>
            <a:ext cx="3169920" cy="481727"/>
          </a:xfrm>
          <a:prstGeom prst="rect">
            <a:avLst/>
          </a:prstGeom>
        </p:spPr>
        <p:txBody>
          <a:bodyPr vert="horz" lIns="96661" tIns="48331" rIns="96661" bIns="48331" rtlCol="0"/>
          <a:lstStyle>
            <a:lvl1pPr algn="r">
              <a:defRPr sz="1300"/>
            </a:lvl1pPr>
          </a:lstStyle>
          <a:p>
            <a:fld id="{510B26A7-C79E-4566-8FB5-C3BC855F3450}" type="datetimeFigureOut">
              <a:rPr lang="en-US" smtClean="0"/>
              <a:pPr/>
              <a:t>12/12/2023</a:t>
            </a:fld>
            <a:endParaRPr lang="en-US"/>
          </a:p>
        </p:txBody>
      </p:sp>
      <p:sp>
        <p:nvSpPr>
          <p:cNvPr id="4" name="Slide Image Placeholder 3"/>
          <p:cNvSpPr>
            <a:spLocks noGrp="1" noRot="1" noChangeAspect="1"/>
          </p:cNvSpPr>
          <p:nvPr>
            <p:ph type="sldImg" idx="2"/>
          </p:nvPr>
        </p:nvSpPr>
        <p:spPr>
          <a:xfrm>
            <a:off x="777875" y="1200150"/>
            <a:ext cx="5759450" cy="3240088"/>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620577"/>
            <a:ext cx="5852160" cy="3780473"/>
          </a:xfrm>
          <a:prstGeom prst="rect">
            <a:avLst/>
          </a:prstGeom>
        </p:spPr>
        <p:txBody>
          <a:bodyPr vert="horz" lIns="96661" tIns="48331" rIns="96661" bIns="48331"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1726"/>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1726"/>
          </a:xfrm>
          <a:prstGeom prst="rect">
            <a:avLst/>
          </a:prstGeom>
        </p:spPr>
        <p:txBody>
          <a:bodyPr vert="horz" lIns="96661" tIns="48331" rIns="96661" bIns="48331" rtlCol="0" anchor="b"/>
          <a:lstStyle>
            <a:lvl1pPr algn="r">
              <a:defRPr sz="1300"/>
            </a:lvl1pPr>
          </a:lstStyle>
          <a:p>
            <a:fld id="{47A2EE1E-F13F-45B1-8437-1F3F793788C9}" type="slidenum">
              <a:rPr lang="en-US" smtClean="0"/>
              <a:pPr/>
              <a:t>‹#›</a:t>
            </a:fld>
            <a:endParaRPr lang="en-US"/>
          </a:p>
        </p:txBody>
      </p:sp>
    </p:spTree>
    <p:extLst>
      <p:ext uri="{BB962C8B-B14F-4D97-AF65-F5344CB8AC3E}">
        <p14:creationId xmlns:p14="http://schemas.microsoft.com/office/powerpoint/2010/main" val="18330354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7A2EE1E-F13F-45B1-8437-1F3F793788C9}" type="slidenum">
              <a:rPr lang="en-US" smtClean="0"/>
              <a:pPr/>
              <a:t>1</a:t>
            </a:fld>
            <a:endParaRPr lang="en-US"/>
          </a:p>
        </p:txBody>
      </p:sp>
    </p:spTree>
    <p:extLst>
      <p:ext uri="{BB962C8B-B14F-4D97-AF65-F5344CB8AC3E}">
        <p14:creationId xmlns:p14="http://schemas.microsoft.com/office/powerpoint/2010/main" val="10702371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7A2EE1E-F13F-45B1-8437-1F3F793788C9}" type="slidenum">
              <a:rPr lang="en-US" smtClean="0"/>
              <a:pPr/>
              <a:t>10</a:t>
            </a:fld>
            <a:endParaRPr lang="en-US"/>
          </a:p>
        </p:txBody>
      </p:sp>
    </p:spTree>
    <p:extLst>
      <p:ext uri="{BB962C8B-B14F-4D97-AF65-F5344CB8AC3E}">
        <p14:creationId xmlns:p14="http://schemas.microsoft.com/office/powerpoint/2010/main" val="11116997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7A2EE1E-F13F-45B1-8437-1F3F793788C9}" type="slidenum">
              <a:rPr lang="en-US" smtClean="0"/>
              <a:pPr/>
              <a:t>11</a:t>
            </a:fld>
            <a:endParaRPr lang="en-US"/>
          </a:p>
        </p:txBody>
      </p:sp>
    </p:spTree>
    <p:extLst>
      <p:ext uri="{BB962C8B-B14F-4D97-AF65-F5344CB8AC3E}">
        <p14:creationId xmlns:p14="http://schemas.microsoft.com/office/powerpoint/2010/main" val="33937724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300" dirty="0"/>
              <a:t>The locations of the poles of the system z-transfer function determine the time response. The implications of this fact for system stability are now examined more closely</a:t>
            </a:r>
            <a:r>
              <a:rPr lang="en-US" dirty="0" smtClean="0"/>
              <a:t> </a:t>
            </a:r>
            <a:br>
              <a:rPr lang="en-US" dirty="0" smtClean="0"/>
            </a:br>
            <a:endParaRPr lang="en-US" dirty="0"/>
          </a:p>
        </p:txBody>
      </p:sp>
      <p:sp>
        <p:nvSpPr>
          <p:cNvPr id="4" name="Slide Number Placeholder 3"/>
          <p:cNvSpPr>
            <a:spLocks noGrp="1"/>
          </p:cNvSpPr>
          <p:nvPr>
            <p:ph type="sldNum" sz="quarter" idx="10"/>
          </p:nvPr>
        </p:nvSpPr>
        <p:spPr/>
        <p:txBody>
          <a:bodyPr/>
          <a:lstStyle/>
          <a:p>
            <a:fld id="{47A2EE1E-F13F-45B1-8437-1F3F793788C9}" type="slidenum">
              <a:rPr lang="en-US" smtClean="0"/>
              <a:pPr/>
              <a:t>12</a:t>
            </a:fld>
            <a:endParaRPr lang="en-US"/>
          </a:p>
        </p:txBody>
      </p:sp>
    </p:spTree>
    <p:extLst>
      <p:ext uri="{BB962C8B-B14F-4D97-AF65-F5344CB8AC3E}">
        <p14:creationId xmlns:p14="http://schemas.microsoft.com/office/powerpoint/2010/main" val="2078029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Note</a:t>
            </a:r>
            <a:r>
              <a:rPr lang="en-US" b="1" baseline="0" dirty="0" smtClean="0"/>
              <a:t> 1: </a:t>
            </a:r>
            <a:r>
              <a:rPr lang="en-US" dirty="0" smtClean="0"/>
              <a:t>Note that the case of repeated poles on the unit circle corresponds to an unbounded time sequence (see, for example, the transform of the sampled ramp)</a:t>
            </a:r>
          </a:p>
          <a:p>
            <a:r>
              <a:rPr lang="en-US" b="1" dirty="0" smtClean="0"/>
              <a:t>Note 2: </a:t>
            </a:r>
            <a:r>
              <a:rPr lang="en-US" b="0" dirty="0" smtClean="0"/>
              <a:t>the preceding conclusion is valid for complex as well as real-time sequences, we will generally restrict our discussions to real-time sequences. For real-time sequences, the poles and partial fraction coefficients in Eq. (4.6) are either real or complex conjugate pairs.</a:t>
            </a:r>
            <a:endParaRPr lang="en-US" b="0" dirty="0"/>
          </a:p>
        </p:txBody>
      </p:sp>
      <p:sp>
        <p:nvSpPr>
          <p:cNvPr id="4" name="Slide Number Placeholder 3"/>
          <p:cNvSpPr>
            <a:spLocks noGrp="1"/>
          </p:cNvSpPr>
          <p:nvPr>
            <p:ph type="sldNum" sz="quarter" idx="10"/>
          </p:nvPr>
        </p:nvSpPr>
        <p:spPr/>
        <p:txBody>
          <a:bodyPr/>
          <a:lstStyle/>
          <a:p>
            <a:fld id="{47A2EE1E-F13F-45B1-8437-1F3F793788C9}" type="slidenum">
              <a:rPr lang="en-US" smtClean="0"/>
              <a:pPr/>
              <a:t>13</a:t>
            </a:fld>
            <a:endParaRPr lang="en-US"/>
          </a:p>
        </p:txBody>
      </p:sp>
    </p:spTree>
    <p:extLst>
      <p:ext uri="{BB962C8B-B14F-4D97-AF65-F5344CB8AC3E}">
        <p14:creationId xmlns:p14="http://schemas.microsoft.com/office/powerpoint/2010/main" val="38283672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7A2EE1E-F13F-45B1-8437-1F3F793788C9}" type="slidenum">
              <a:rPr lang="en-US" smtClean="0"/>
              <a:pPr/>
              <a:t>14</a:t>
            </a:fld>
            <a:endParaRPr lang="en-US"/>
          </a:p>
        </p:txBody>
      </p:sp>
    </p:spTree>
    <p:extLst>
      <p:ext uri="{BB962C8B-B14F-4D97-AF65-F5344CB8AC3E}">
        <p14:creationId xmlns:p14="http://schemas.microsoft.com/office/powerpoint/2010/main" val="222390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solidFill>
                  <a:srgbClr val="000000"/>
                </a:solidFill>
                <a:latin typeface="AdvPSA88A"/>
              </a:rPr>
              <a:t>The derivation of conditions for asymptotic and BIBO stability based on transfer function models. It is shown that, in the absence of pole-zero cancellation, conditions for BIBO stability and asymptotic stability are identical</a:t>
            </a:r>
            <a:r>
              <a:rPr lang="en-US" dirty="0" smtClean="0"/>
              <a:t> </a:t>
            </a:r>
            <a:endParaRPr lang="en-US" dirty="0"/>
          </a:p>
        </p:txBody>
      </p:sp>
      <p:sp>
        <p:nvSpPr>
          <p:cNvPr id="4" name="Slide Number Placeholder 3"/>
          <p:cNvSpPr>
            <a:spLocks noGrp="1"/>
          </p:cNvSpPr>
          <p:nvPr>
            <p:ph type="sldNum" sz="quarter" idx="10"/>
          </p:nvPr>
        </p:nvSpPr>
        <p:spPr/>
        <p:txBody>
          <a:bodyPr/>
          <a:lstStyle/>
          <a:p>
            <a:fld id="{47A2EE1E-F13F-45B1-8437-1F3F793788C9}" type="slidenum">
              <a:rPr lang="en-US" smtClean="0"/>
              <a:pPr/>
              <a:t>15</a:t>
            </a:fld>
            <a:endParaRPr lang="en-US"/>
          </a:p>
        </p:txBody>
      </p:sp>
    </p:spTree>
    <p:extLst>
      <p:ext uri="{BB962C8B-B14F-4D97-AF65-F5344CB8AC3E}">
        <p14:creationId xmlns:p14="http://schemas.microsoft.com/office/powerpoint/2010/main" val="188735759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7A2EE1E-F13F-45B1-8437-1F3F793788C9}" type="slidenum">
              <a:rPr lang="en-US" smtClean="0"/>
              <a:pPr/>
              <a:t>16</a:t>
            </a:fld>
            <a:endParaRPr lang="en-US"/>
          </a:p>
        </p:txBody>
      </p:sp>
    </p:spTree>
    <p:extLst>
      <p:ext uri="{BB962C8B-B14F-4D97-AF65-F5344CB8AC3E}">
        <p14:creationId xmlns:p14="http://schemas.microsoft.com/office/powerpoint/2010/main" val="217313027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Theorem 4.1 applies even if pole-zero cancellation occurs, provided that the poles that cancel are stable. This follows from the fact that stability testing is essentially a search for unstable poles, with the system being declared stable if none are found. Invisible but stable poles would not lead us to a wrong conclusion. However, invisible but unstable poles would </a:t>
            </a:r>
            <a:br>
              <a:rPr lang="en-US" dirty="0"/>
            </a:br>
            <a:endParaRPr lang="en-US" dirty="0"/>
          </a:p>
        </p:txBody>
      </p:sp>
      <p:sp>
        <p:nvSpPr>
          <p:cNvPr id="4" name="Slide Number Placeholder 3"/>
          <p:cNvSpPr>
            <a:spLocks noGrp="1"/>
          </p:cNvSpPr>
          <p:nvPr>
            <p:ph type="sldNum" sz="quarter" idx="10"/>
          </p:nvPr>
        </p:nvSpPr>
        <p:spPr/>
        <p:txBody>
          <a:bodyPr/>
          <a:lstStyle/>
          <a:p>
            <a:fld id="{47A2EE1E-F13F-45B1-8437-1F3F793788C9}" type="slidenum">
              <a:rPr lang="en-US" smtClean="0"/>
              <a:pPr/>
              <a:t>17</a:t>
            </a:fld>
            <a:endParaRPr lang="en-US"/>
          </a:p>
        </p:txBody>
      </p:sp>
    </p:spTree>
    <p:extLst>
      <p:ext uri="{BB962C8B-B14F-4D97-AF65-F5344CB8AC3E}">
        <p14:creationId xmlns:p14="http://schemas.microsoft.com/office/powerpoint/2010/main" val="253673586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300" b="1" dirty="0"/>
              <a:t>Theorem 4.1 </a:t>
            </a:r>
            <a:r>
              <a:rPr lang="en-US" sz="1300" dirty="0"/>
              <a:t>can only be used for transfer functions (a) and (b) if their poles and zeros are not canceled. Ignoring the zeros, which do not affect the response to the initial conditions, (a) has a pole outside the unit circle and the poles of (b) are inside the unit circle. Hence, (a) is unstable, whereas (b) is asymptotically stable.</a:t>
            </a:r>
          </a:p>
          <a:p>
            <a:r>
              <a:rPr lang="en-US" sz="1300" b="1" dirty="0"/>
              <a:t>Theorem 4.1 </a:t>
            </a:r>
            <a:r>
              <a:rPr lang="en-US" sz="1300" dirty="0"/>
              <a:t>can be applied to the transfer functions (c) and (d). The poles of (c) are all inside the unit circle, and the system is therefore asymptotically stable. However, (d) has one pole on the unit circle and is only marginally stable</a:t>
            </a:r>
            <a:r>
              <a:rPr lang="en-US" dirty="0" smtClean="0"/>
              <a:t> </a:t>
            </a:r>
            <a:br>
              <a:rPr lang="en-US" dirty="0" smtClean="0"/>
            </a:br>
            <a:endParaRPr lang="en-US" dirty="0"/>
          </a:p>
        </p:txBody>
      </p:sp>
      <p:sp>
        <p:nvSpPr>
          <p:cNvPr id="4" name="Slide Number Placeholder 3"/>
          <p:cNvSpPr>
            <a:spLocks noGrp="1"/>
          </p:cNvSpPr>
          <p:nvPr>
            <p:ph type="sldNum" sz="quarter" idx="10"/>
          </p:nvPr>
        </p:nvSpPr>
        <p:spPr/>
        <p:txBody>
          <a:bodyPr/>
          <a:lstStyle/>
          <a:p>
            <a:fld id="{47A2EE1E-F13F-45B1-8437-1F3F793788C9}" type="slidenum">
              <a:rPr lang="en-US" smtClean="0"/>
              <a:pPr/>
              <a:t>18</a:t>
            </a:fld>
            <a:endParaRPr lang="en-US"/>
          </a:p>
        </p:txBody>
      </p:sp>
    </p:spTree>
    <p:extLst>
      <p:ext uri="{BB962C8B-B14F-4D97-AF65-F5344CB8AC3E}">
        <p14:creationId xmlns:p14="http://schemas.microsoft.com/office/powerpoint/2010/main" val="125952899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300" dirty="0"/>
              <a:t>Note: It may seem that a system should be BIBO stable if its </a:t>
            </a:r>
            <a:r>
              <a:rPr lang="en-US" sz="1300" b="1" dirty="0"/>
              <a:t>impulse response is bounded</a:t>
            </a:r>
            <a:r>
              <a:rPr lang="en-US" sz="1300" dirty="0"/>
              <a:t>. To show that this is </a:t>
            </a:r>
            <a:r>
              <a:rPr lang="en-US" sz="1300" b="1" dirty="0"/>
              <a:t>generally false</a:t>
            </a:r>
            <a:r>
              <a:rPr lang="en-US" sz="1300" dirty="0"/>
              <a:t>. </a:t>
            </a:r>
            <a:r>
              <a:rPr lang="en-US" sz="1300" dirty="0" err="1"/>
              <a:t>Chứng</a:t>
            </a:r>
            <a:r>
              <a:rPr lang="en-US" sz="1300" dirty="0"/>
              <a:t> minh ở slide </a:t>
            </a:r>
            <a:r>
              <a:rPr lang="en-US" sz="1300" dirty="0" err="1"/>
              <a:t>kế</a:t>
            </a:r>
            <a:r>
              <a:rPr lang="en-US" sz="1300" dirty="0"/>
              <a:t> </a:t>
            </a:r>
            <a:r>
              <a:rPr lang="en-US" sz="1300" dirty="0" err="1"/>
              <a:t>tiếp</a:t>
            </a:r>
            <a:r>
              <a:rPr lang="en-US" sz="1300" dirty="0"/>
              <a:t> (</a:t>
            </a:r>
            <a:r>
              <a:rPr lang="en-US" sz="1300" dirty="0" err="1"/>
              <a:t>nếu</a:t>
            </a:r>
            <a:r>
              <a:rPr lang="en-US" sz="1300" dirty="0"/>
              <a:t> </a:t>
            </a:r>
            <a:r>
              <a:rPr lang="en-US" sz="1300" dirty="0" err="1"/>
              <a:t>thời</a:t>
            </a:r>
            <a:r>
              <a:rPr lang="en-US" sz="1300" dirty="0"/>
              <a:t> </a:t>
            </a:r>
            <a:r>
              <a:rPr lang="en-US" sz="1300" dirty="0" err="1"/>
              <a:t>gian</a:t>
            </a:r>
            <a:r>
              <a:rPr lang="en-US" sz="1300" dirty="0"/>
              <a:t> </a:t>
            </a:r>
            <a:r>
              <a:rPr lang="en-US" sz="1300" dirty="0" err="1"/>
              <a:t>cho</a:t>
            </a:r>
            <a:r>
              <a:rPr lang="en-US" sz="1300" dirty="0"/>
              <a:t> </a:t>
            </a:r>
            <a:r>
              <a:rPr lang="en-US" sz="1300" dirty="0" err="1"/>
              <a:t>phép</a:t>
            </a:r>
            <a:r>
              <a:rPr lang="en-US" sz="1300" dirty="0"/>
              <a:t>) </a:t>
            </a:r>
            <a:r>
              <a:rPr lang="en-US" sz="1300" dirty="0" err="1"/>
              <a:t>còn</a:t>
            </a:r>
            <a:r>
              <a:rPr lang="en-US" sz="1300" dirty="0"/>
              <a:t> </a:t>
            </a:r>
            <a:r>
              <a:rPr lang="en-US" sz="1300" dirty="0" err="1"/>
              <a:t>không</a:t>
            </a:r>
            <a:r>
              <a:rPr lang="en-US" sz="1300" dirty="0"/>
              <a:t>, </a:t>
            </a:r>
            <a:r>
              <a:rPr lang="en-US" sz="1300" dirty="0" err="1"/>
              <a:t>chỉ</a:t>
            </a:r>
            <a:r>
              <a:rPr lang="en-US" sz="1300" dirty="0"/>
              <a:t> </a:t>
            </a:r>
            <a:r>
              <a:rPr lang="en-US" sz="1300" dirty="0" err="1"/>
              <a:t>nói</a:t>
            </a:r>
            <a:r>
              <a:rPr lang="en-US" sz="1300" dirty="0"/>
              <a:t> </a:t>
            </a:r>
            <a:r>
              <a:rPr lang="en-US" sz="1300" dirty="0" err="1"/>
              <a:t>đến</a:t>
            </a:r>
            <a:r>
              <a:rPr lang="en-US" sz="1300" dirty="0"/>
              <a:t> </a:t>
            </a:r>
            <a:r>
              <a:rPr lang="en-US" sz="1300" dirty="0" err="1"/>
              <a:t>đây</a:t>
            </a:r>
            <a:endParaRPr lang="en-US" dirty="0"/>
          </a:p>
        </p:txBody>
      </p:sp>
      <p:sp>
        <p:nvSpPr>
          <p:cNvPr id="4" name="Slide Number Placeholder 3"/>
          <p:cNvSpPr>
            <a:spLocks noGrp="1"/>
          </p:cNvSpPr>
          <p:nvPr>
            <p:ph type="sldNum" sz="quarter" idx="10"/>
          </p:nvPr>
        </p:nvSpPr>
        <p:spPr/>
        <p:txBody>
          <a:bodyPr/>
          <a:lstStyle/>
          <a:p>
            <a:fld id="{47A2EE1E-F13F-45B1-8437-1F3F793788C9}" type="slidenum">
              <a:rPr lang="en-US" smtClean="0"/>
              <a:pPr/>
              <a:t>19</a:t>
            </a:fld>
            <a:endParaRPr lang="en-US"/>
          </a:p>
        </p:txBody>
      </p:sp>
    </p:spTree>
    <p:extLst>
      <p:ext uri="{BB962C8B-B14F-4D97-AF65-F5344CB8AC3E}">
        <p14:creationId xmlns:p14="http://schemas.microsoft.com/office/powerpoint/2010/main" val="914729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7A2EE1E-F13F-45B1-8437-1F3F793788C9}" type="slidenum">
              <a:rPr lang="en-US" smtClean="0"/>
              <a:pPr/>
              <a:t>2</a:t>
            </a:fld>
            <a:endParaRPr lang="en-US"/>
          </a:p>
        </p:txBody>
      </p:sp>
    </p:spTree>
    <p:extLst>
      <p:ext uri="{BB962C8B-B14F-4D97-AF65-F5344CB8AC3E}">
        <p14:creationId xmlns:p14="http://schemas.microsoft.com/office/powerpoint/2010/main" val="428414328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300" dirty="0" err="1"/>
              <a:t>Chứng</a:t>
            </a:r>
            <a:r>
              <a:rPr lang="en-US" sz="1300" dirty="0"/>
              <a:t> minh </a:t>
            </a:r>
            <a:r>
              <a:rPr lang="en-US" sz="1300" dirty="0" err="1"/>
              <a:t>nhận</a:t>
            </a:r>
            <a:r>
              <a:rPr lang="en-US" sz="1300" dirty="0"/>
              <a:t> </a:t>
            </a:r>
            <a:r>
              <a:rPr lang="en-US" sz="1300" dirty="0" err="1"/>
              <a:t>định</a:t>
            </a:r>
            <a:r>
              <a:rPr lang="en-US" sz="1300" dirty="0"/>
              <a:t> </a:t>
            </a:r>
            <a:r>
              <a:rPr lang="en-US" sz="1300" dirty="0" err="1"/>
              <a:t>sai</a:t>
            </a:r>
            <a:endParaRPr lang="en-US" dirty="0"/>
          </a:p>
        </p:txBody>
      </p:sp>
      <p:sp>
        <p:nvSpPr>
          <p:cNvPr id="4" name="Slide Number Placeholder 3"/>
          <p:cNvSpPr>
            <a:spLocks noGrp="1"/>
          </p:cNvSpPr>
          <p:nvPr>
            <p:ph type="sldNum" sz="quarter" idx="10"/>
          </p:nvPr>
        </p:nvSpPr>
        <p:spPr/>
        <p:txBody>
          <a:bodyPr/>
          <a:lstStyle/>
          <a:p>
            <a:fld id="{47A2EE1E-F13F-45B1-8437-1F3F793788C9}" type="slidenum">
              <a:rPr lang="en-US" smtClean="0"/>
              <a:pPr/>
              <a:t>20</a:t>
            </a:fld>
            <a:endParaRPr lang="en-US"/>
          </a:p>
        </p:txBody>
      </p:sp>
    </p:spTree>
    <p:extLst>
      <p:ext uri="{BB962C8B-B14F-4D97-AF65-F5344CB8AC3E}">
        <p14:creationId xmlns:p14="http://schemas.microsoft.com/office/powerpoint/2010/main" val="317959287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Điều</a:t>
            </a:r>
            <a:r>
              <a:rPr lang="en-US" baseline="0" dirty="0" smtClean="0"/>
              <a:t> </a:t>
            </a:r>
            <a:r>
              <a:rPr lang="en-US" baseline="0" dirty="0" err="1" smtClean="0"/>
              <a:t>kiện</a:t>
            </a:r>
            <a:r>
              <a:rPr lang="en-US" baseline="0" dirty="0" smtClean="0"/>
              <a:t> </a:t>
            </a:r>
            <a:r>
              <a:rPr lang="en-US" baseline="0" dirty="0" err="1" smtClean="0"/>
              <a:t>cần</a:t>
            </a:r>
            <a:r>
              <a:rPr lang="en-US" baseline="0" dirty="0" smtClean="0"/>
              <a:t> </a:t>
            </a:r>
            <a:r>
              <a:rPr lang="en-US" baseline="0" dirty="0" err="1" smtClean="0"/>
              <a:t>chứng</a:t>
            </a:r>
            <a:r>
              <a:rPr lang="en-US" baseline="0" dirty="0" smtClean="0"/>
              <a:t> minh </a:t>
            </a:r>
            <a:r>
              <a:rPr lang="en-US" baseline="0" dirty="0" err="1" smtClean="0"/>
              <a:t>bằng</a:t>
            </a:r>
            <a:r>
              <a:rPr lang="en-US" baseline="0" dirty="0" smtClean="0"/>
              <a:t> </a:t>
            </a:r>
            <a:r>
              <a:rPr lang="en-US" baseline="0" dirty="0" err="1" smtClean="0"/>
              <a:t>phản</a:t>
            </a:r>
            <a:r>
              <a:rPr lang="en-US" baseline="0" dirty="0" smtClean="0"/>
              <a:t> </a:t>
            </a:r>
            <a:r>
              <a:rPr lang="en-US" baseline="0" dirty="0" err="1" smtClean="0"/>
              <a:t>chứng</a:t>
            </a:r>
            <a:endParaRPr lang="en-US" baseline="0" dirty="0" smtClean="0"/>
          </a:p>
          <a:p>
            <a:r>
              <a:rPr lang="en-US" baseline="0" dirty="0" err="1" smtClean="0"/>
              <a:t>Điều</a:t>
            </a:r>
            <a:r>
              <a:rPr lang="en-US" baseline="0" dirty="0" smtClean="0"/>
              <a:t> </a:t>
            </a:r>
            <a:r>
              <a:rPr lang="en-US" baseline="0" dirty="0" err="1" smtClean="0"/>
              <a:t>kiện</a:t>
            </a:r>
            <a:r>
              <a:rPr lang="en-US" baseline="0" dirty="0" smtClean="0"/>
              <a:t> </a:t>
            </a:r>
            <a:r>
              <a:rPr lang="en-US" baseline="0" dirty="0" err="1" smtClean="0"/>
              <a:t>đủ</a:t>
            </a:r>
            <a:r>
              <a:rPr lang="en-US" baseline="0" dirty="0" smtClean="0"/>
              <a:t> </a:t>
            </a:r>
            <a:r>
              <a:rPr lang="en-US" baseline="0" dirty="0" err="1" smtClean="0"/>
              <a:t>chứng</a:t>
            </a:r>
            <a:r>
              <a:rPr lang="en-US" baseline="0" dirty="0" smtClean="0"/>
              <a:t> minh </a:t>
            </a:r>
            <a:r>
              <a:rPr lang="en-US" baseline="0" dirty="0" err="1" smtClean="0"/>
              <a:t>bằng</a:t>
            </a:r>
            <a:r>
              <a:rPr lang="en-US" baseline="0" dirty="0" smtClean="0"/>
              <a:t> logic</a:t>
            </a:r>
          </a:p>
          <a:p>
            <a:r>
              <a:rPr lang="en-US" baseline="0" dirty="0" err="1" smtClean="0"/>
              <a:t>Có</a:t>
            </a:r>
            <a:r>
              <a:rPr lang="en-US" baseline="0" dirty="0" smtClean="0"/>
              <a:t> </a:t>
            </a:r>
            <a:r>
              <a:rPr lang="en-US" baseline="0" dirty="0" err="1" smtClean="0"/>
              <a:t>thời</a:t>
            </a:r>
            <a:r>
              <a:rPr lang="en-US" baseline="0" dirty="0" smtClean="0"/>
              <a:t> </a:t>
            </a:r>
            <a:r>
              <a:rPr lang="en-US" baseline="0" dirty="0" err="1" smtClean="0"/>
              <a:t>gian</a:t>
            </a:r>
            <a:r>
              <a:rPr lang="en-US" baseline="0" dirty="0" smtClean="0"/>
              <a:t>, </a:t>
            </a:r>
            <a:r>
              <a:rPr lang="en-US" baseline="0" dirty="0" err="1" smtClean="0"/>
              <a:t>chứng</a:t>
            </a:r>
            <a:r>
              <a:rPr lang="en-US" baseline="0" dirty="0" smtClean="0"/>
              <a:t> minh ở 2 slides </a:t>
            </a:r>
            <a:r>
              <a:rPr lang="en-US" baseline="0" dirty="0" err="1" smtClean="0"/>
              <a:t>kế</a:t>
            </a:r>
            <a:r>
              <a:rPr lang="en-US" baseline="0" dirty="0" smtClean="0"/>
              <a:t> </a:t>
            </a:r>
            <a:r>
              <a:rPr lang="en-US" baseline="0" dirty="0" err="1" smtClean="0"/>
              <a:t>tiếp</a:t>
            </a:r>
            <a:endParaRPr lang="en-US" dirty="0"/>
          </a:p>
        </p:txBody>
      </p:sp>
      <p:sp>
        <p:nvSpPr>
          <p:cNvPr id="4" name="Slide Number Placeholder 3"/>
          <p:cNvSpPr>
            <a:spLocks noGrp="1"/>
          </p:cNvSpPr>
          <p:nvPr>
            <p:ph type="sldNum" sz="quarter" idx="10"/>
          </p:nvPr>
        </p:nvSpPr>
        <p:spPr/>
        <p:txBody>
          <a:bodyPr/>
          <a:lstStyle/>
          <a:p>
            <a:fld id="{47A2EE1E-F13F-45B1-8437-1F3F793788C9}" type="slidenum">
              <a:rPr lang="en-US" smtClean="0"/>
              <a:pPr/>
              <a:t>21</a:t>
            </a:fld>
            <a:endParaRPr lang="en-US"/>
          </a:p>
        </p:txBody>
      </p:sp>
    </p:spTree>
    <p:extLst>
      <p:ext uri="{BB962C8B-B14F-4D97-AF65-F5344CB8AC3E}">
        <p14:creationId xmlns:p14="http://schemas.microsoft.com/office/powerpoint/2010/main" val="249674483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7A2EE1E-F13F-45B1-8437-1F3F793788C9}" type="slidenum">
              <a:rPr lang="en-US" smtClean="0"/>
              <a:pPr/>
              <a:t>22</a:t>
            </a:fld>
            <a:endParaRPr lang="en-US"/>
          </a:p>
        </p:txBody>
      </p:sp>
    </p:spTree>
    <p:extLst>
      <p:ext uri="{BB962C8B-B14F-4D97-AF65-F5344CB8AC3E}">
        <p14:creationId xmlns:p14="http://schemas.microsoft.com/office/powerpoint/2010/main" val="227861159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7A2EE1E-F13F-45B1-8437-1F3F793788C9}" type="slidenum">
              <a:rPr lang="en-US" smtClean="0"/>
              <a:pPr/>
              <a:t>23</a:t>
            </a:fld>
            <a:endParaRPr lang="en-US"/>
          </a:p>
        </p:txBody>
      </p:sp>
    </p:spTree>
    <p:extLst>
      <p:ext uri="{BB962C8B-B14F-4D97-AF65-F5344CB8AC3E}">
        <p14:creationId xmlns:p14="http://schemas.microsoft.com/office/powerpoint/2010/main" val="19789287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300" dirty="0"/>
              <a:t>Applying (4.6) to the impulse response and transfer function shows that the impulse response is bounded if the poles of the transfer function are in the closed unit disc and decays exponentially if the poles are in the open unit disc. It has already been established that systems with a bounded impulse response that does not decay exponentially are not BIBO stable. Thus, for BIBO stability, the system poles must lie inside the unit circle.</a:t>
            </a:r>
            <a:r>
              <a:rPr lang="en-US" dirty="0" smtClean="0"/>
              <a:t> </a:t>
            </a:r>
            <a:br>
              <a:rPr lang="en-US" dirty="0" smtClean="0"/>
            </a:br>
            <a:endParaRPr lang="en-US" dirty="0"/>
          </a:p>
        </p:txBody>
      </p:sp>
      <p:sp>
        <p:nvSpPr>
          <p:cNvPr id="4" name="Slide Number Placeholder 3"/>
          <p:cNvSpPr>
            <a:spLocks noGrp="1"/>
          </p:cNvSpPr>
          <p:nvPr>
            <p:ph type="sldNum" sz="quarter" idx="10"/>
          </p:nvPr>
        </p:nvSpPr>
        <p:spPr/>
        <p:txBody>
          <a:bodyPr/>
          <a:lstStyle/>
          <a:p>
            <a:fld id="{47A2EE1E-F13F-45B1-8437-1F3F793788C9}" type="slidenum">
              <a:rPr lang="en-US" smtClean="0"/>
              <a:pPr/>
              <a:t>24</a:t>
            </a:fld>
            <a:endParaRPr lang="en-US"/>
          </a:p>
        </p:txBody>
      </p:sp>
    </p:spTree>
    <p:extLst>
      <p:ext uri="{BB962C8B-B14F-4D97-AF65-F5344CB8AC3E}">
        <p14:creationId xmlns:p14="http://schemas.microsoft.com/office/powerpoint/2010/main" val="73820487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7A2EE1E-F13F-45B1-8437-1F3F793788C9}" type="slidenum">
              <a:rPr lang="en-US" smtClean="0"/>
              <a:pPr/>
              <a:t>25</a:t>
            </a:fld>
            <a:endParaRPr lang="en-US"/>
          </a:p>
        </p:txBody>
      </p:sp>
    </p:spTree>
    <p:extLst>
      <p:ext uri="{BB962C8B-B14F-4D97-AF65-F5344CB8AC3E}">
        <p14:creationId xmlns:p14="http://schemas.microsoft.com/office/powerpoint/2010/main" val="140434717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300" dirty="0"/>
              <a:t>This is the class of </a:t>
            </a:r>
            <a:r>
              <a:rPr lang="en-US" sz="1300" b="1" dirty="0"/>
              <a:t>finite impulse response </a:t>
            </a:r>
            <a:r>
              <a:rPr lang="en-US" sz="1300" dirty="0"/>
              <a:t>(FIR) systems (i.e., systems whose impulse response is nonzero over a finite interval). Thus, we conclude that all FIR systems are BIBO stable</a:t>
            </a:r>
            <a:r>
              <a:rPr lang="en-US" dirty="0" smtClean="0"/>
              <a:t> </a:t>
            </a:r>
            <a:br>
              <a:rPr lang="en-US" dirty="0" smtClean="0"/>
            </a:br>
            <a:endParaRPr lang="en-US" dirty="0"/>
          </a:p>
        </p:txBody>
      </p:sp>
      <p:sp>
        <p:nvSpPr>
          <p:cNvPr id="4" name="Slide Number Placeholder 3"/>
          <p:cNvSpPr>
            <a:spLocks noGrp="1"/>
          </p:cNvSpPr>
          <p:nvPr>
            <p:ph type="sldNum" sz="quarter" idx="10"/>
          </p:nvPr>
        </p:nvSpPr>
        <p:spPr/>
        <p:txBody>
          <a:bodyPr/>
          <a:lstStyle/>
          <a:p>
            <a:fld id="{47A2EE1E-F13F-45B1-8437-1F3F793788C9}" type="slidenum">
              <a:rPr lang="en-US" smtClean="0"/>
              <a:pPr/>
              <a:t>26</a:t>
            </a:fld>
            <a:endParaRPr lang="en-US"/>
          </a:p>
        </p:txBody>
      </p:sp>
    </p:spTree>
    <p:extLst>
      <p:ext uri="{BB962C8B-B14F-4D97-AF65-F5344CB8AC3E}">
        <p14:creationId xmlns:p14="http://schemas.microsoft.com/office/powerpoint/2010/main" val="145143298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t>
            </a:r>
            <a:r>
              <a:rPr lang="en-US" sz="1300" dirty="0"/>
              <a:t>After pole-zero cancellation, the transfer functions (a) and (b) have all poles inside the unit circle and are therefore BIBO stable</a:t>
            </a:r>
            <a:r>
              <a:rPr lang="en-US" dirty="0" smtClean="0"/>
              <a:t> </a:t>
            </a:r>
          </a:p>
          <a:p>
            <a:r>
              <a:rPr lang="en-US" dirty="0" smtClean="0"/>
              <a:t>+ </a:t>
            </a:r>
            <a:r>
              <a:rPr lang="en-US" sz="1300" dirty="0"/>
              <a:t>The transfer function (c) has all poles inside the unit circle and is stable; (d) has a pole on the unit circle and is not BIBO stable</a:t>
            </a:r>
            <a:r>
              <a:rPr lang="en-US" dirty="0" smtClean="0"/>
              <a:t> </a:t>
            </a:r>
            <a:br>
              <a:rPr lang="en-US" dirty="0" smtClean="0"/>
            </a:br>
            <a:r>
              <a:rPr lang="en-US" dirty="0" smtClean="0"/>
              <a:t/>
            </a:r>
            <a:br>
              <a:rPr lang="en-US" dirty="0" smtClean="0"/>
            </a:br>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47A2EE1E-F13F-45B1-8437-1F3F793788C9}" type="slidenum">
              <a:rPr lang="en-US" smtClean="0"/>
              <a:pPr/>
              <a:t>27</a:t>
            </a:fld>
            <a:endParaRPr lang="en-US"/>
          </a:p>
        </p:txBody>
      </p:sp>
    </p:spTree>
    <p:extLst>
      <p:ext uri="{BB962C8B-B14F-4D97-AF65-F5344CB8AC3E}">
        <p14:creationId xmlns:p14="http://schemas.microsoft.com/office/powerpoint/2010/main" val="348536313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300" dirty="0"/>
              <a:t>The preceding analysis and examples show that for LTI systems, with no pole-zero cancellation, BIBO and asymptotic stability are equivalent and can be investigated using the same tests. Hence, the term stability is used in the sequel to denote either BIBO or asymptotic stability with the assumption of no unstable pole-zero cancellation. Pole locations for a stable system (inside the unit circle) are shown in Fig. 4.2.</a:t>
            </a:r>
            <a:r>
              <a:rPr lang="en-US" dirty="0" smtClean="0"/>
              <a:t> </a:t>
            </a:r>
            <a:br>
              <a:rPr lang="en-US" dirty="0" smtClean="0"/>
            </a:br>
            <a:endParaRPr lang="en-US" dirty="0"/>
          </a:p>
        </p:txBody>
      </p:sp>
      <p:sp>
        <p:nvSpPr>
          <p:cNvPr id="4" name="Slide Number Placeholder 3"/>
          <p:cNvSpPr>
            <a:spLocks noGrp="1"/>
          </p:cNvSpPr>
          <p:nvPr>
            <p:ph type="sldNum" sz="quarter" idx="10"/>
          </p:nvPr>
        </p:nvSpPr>
        <p:spPr/>
        <p:txBody>
          <a:bodyPr/>
          <a:lstStyle/>
          <a:p>
            <a:fld id="{47A2EE1E-F13F-45B1-8437-1F3F793788C9}" type="slidenum">
              <a:rPr lang="en-US" smtClean="0"/>
              <a:pPr/>
              <a:t>28</a:t>
            </a:fld>
            <a:endParaRPr lang="en-US"/>
          </a:p>
        </p:txBody>
      </p:sp>
    </p:spTree>
    <p:extLst>
      <p:ext uri="{BB962C8B-B14F-4D97-AF65-F5344CB8AC3E}">
        <p14:creationId xmlns:p14="http://schemas.microsoft.com/office/powerpoint/2010/main" val="219539436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t>
            </a:r>
            <a:r>
              <a:rPr lang="en-US" sz="1300" dirty="0"/>
              <a:t>we have only considered stability as applied to an open-loop system. For closed-loop systems, these results are applicable to the closed-loop transfer function</a:t>
            </a:r>
          </a:p>
          <a:p>
            <a:r>
              <a:rPr lang="en-US" sz="1300" dirty="0"/>
              <a:t>+ </a:t>
            </a:r>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47A2EE1E-F13F-45B1-8437-1F3F793788C9}" type="slidenum">
              <a:rPr lang="en-US" smtClean="0"/>
              <a:pPr/>
              <a:t>29</a:t>
            </a:fld>
            <a:endParaRPr lang="en-US"/>
          </a:p>
        </p:txBody>
      </p:sp>
    </p:spTree>
    <p:extLst>
      <p:ext uri="{BB962C8B-B14F-4D97-AF65-F5344CB8AC3E}">
        <p14:creationId xmlns:p14="http://schemas.microsoft.com/office/powerpoint/2010/main" val="12547066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7A2EE1E-F13F-45B1-8437-1F3F793788C9}" type="slidenum">
              <a:rPr lang="en-US" smtClean="0"/>
              <a:pPr/>
              <a:t>3</a:t>
            </a:fld>
            <a:endParaRPr lang="en-US"/>
          </a:p>
        </p:txBody>
      </p:sp>
    </p:spTree>
    <p:extLst>
      <p:ext uri="{BB962C8B-B14F-4D97-AF65-F5344CB8AC3E}">
        <p14:creationId xmlns:p14="http://schemas.microsoft.com/office/powerpoint/2010/main" val="312656901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7A2EE1E-F13F-45B1-8437-1F3F793788C9}" type="slidenum">
              <a:rPr lang="en-US" smtClean="0"/>
              <a:pPr/>
              <a:t>30</a:t>
            </a:fld>
            <a:endParaRPr lang="en-US"/>
          </a:p>
        </p:txBody>
      </p:sp>
    </p:spTree>
    <p:extLst>
      <p:ext uri="{BB962C8B-B14F-4D97-AF65-F5344CB8AC3E}">
        <p14:creationId xmlns:p14="http://schemas.microsoft.com/office/powerpoint/2010/main" val="361024047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t>
            </a:r>
            <a:r>
              <a:rPr lang="en-US" sz="1300" dirty="0"/>
              <a:t>we have only considered stability as applied to an open-loop system. For closed-loop systems, these results are applicable to the closed-loop transfer function</a:t>
            </a:r>
          </a:p>
          <a:p>
            <a:r>
              <a:rPr lang="en-US" sz="1300" dirty="0"/>
              <a:t>+ </a:t>
            </a:r>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47A2EE1E-F13F-45B1-8437-1F3F793788C9}" type="slidenum">
              <a:rPr lang="en-US" smtClean="0"/>
              <a:pPr/>
              <a:t>31</a:t>
            </a:fld>
            <a:endParaRPr lang="en-US"/>
          </a:p>
        </p:txBody>
      </p:sp>
    </p:spTree>
    <p:extLst>
      <p:ext uri="{BB962C8B-B14F-4D97-AF65-F5344CB8AC3E}">
        <p14:creationId xmlns:p14="http://schemas.microsoft.com/office/powerpoint/2010/main" val="205540578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t>
            </a:r>
            <a:r>
              <a:rPr lang="en-US" sz="1300" dirty="0"/>
              <a:t>we have only considered stability as applied to an open-loop system. For closed-loop systems, these results are applicable to the closed-loop transfer function</a:t>
            </a:r>
          </a:p>
          <a:p>
            <a:r>
              <a:rPr lang="en-US" sz="1300" dirty="0"/>
              <a:t>+ </a:t>
            </a:r>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47A2EE1E-F13F-45B1-8437-1F3F793788C9}" type="slidenum">
              <a:rPr lang="en-US" smtClean="0"/>
              <a:pPr/>
              <a:t>32</a:t>
            </a:fld>
            <a:endParaRPr lang="en-US"/>
          </a:p>
        </p:txBody>
      </p:sp>
    </p:spTree>
    <p:extLst>
      <p:ext uri="{BB962C8B-B14F-4D97-AF65-F5344CB8AC3E}">
        <p14:creationId xmlns:p14="http://schemas.microsoft.com/office/powerpoint/2010/main" val="344981276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t>
            </a:r>
            <a:r>
              <a:rPr lang="en-US" sz="1300" dirty="0"/>
              <a:t>we have only considered stability as applied to an open-loop system. For closed-loop systems, these results are applicable to the closed-loop transfer function</a:t>
            </a:r>
          </a:p>
          <a:p>
            <a:r>
              <a:rPr lang="en-US" sz="1300" dirty="0"/>
              <a:t>+ In addition, the system output must be bounded when a different input is applied to the system - namely, in the presence of a disturbance</a:t>
            </a:r>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47A2EE1E-F13F-45B1-8437-1F3F793788C9}" type="slidenum">
              <a:rPr lang="en-US" smtClean="0"/>
              <a:pPr/>
              <a:t>33</a:t>
            </a:fld>
            <a:endParaRPr lang="en-US"/>
          </a:p>
        </p:txBody>
      </p:sp>
    </p:spTree>
    <p:extLst>
      <p:ext uri="{BB962C8B-B14F-4D97-AF65-F5344CB8AC3E}">
        <p14:creationId xmlns:p14="http://schemas.microsoft.com/office/powerpoint/2010/main" val="181181069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300" dirty="0"/>
              <a:t>If the system is internally stable, then the four transfer functions in (4.11) have no poles on or outside the unit circle. Because of the factorization of (4.12) is coprime, the polynomial </a:t>
            </a:r>
            <a:r>
              <a:rPr lang="en-US" sz="1300" i="1" dirty="0"/>
              <a:t>DCDG </a:t>
            </a:r>
            <a:r>
              <a:rPr lang="en-US" sz="1300" dirty="0"/>
              <a:t>þ </a:t>
            </a:r>
            <a:r>
              <a:rPr lang="en-US" sz="1300" i="1" dirty="0"/>
              <a:t>NCNG </a:t>
            </a:r>
            <a:r>
              <a:rPr lang="en-US" sz="1300" dirty="0"/>
              <a:t>has no zeros that cancel with all four numerators. Thus, the polynomial has no zeros on or outside the unit circle</a:t>
            </a:r>
            <a:r>
              <a:rPr lang="en-US" dirty="0" smtClean="0"/>
              <a:t> </a:t>
            </a:r>
            <a:br>
              <a:rPr lang="en-US" dirty="0" smtClean="0"/>
            </a:br>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47A2EE1E-F13F-45B1-8437-1F3F793788C9}" type="slidenum">
              <a:rPr lang="en-US" smtClean="0"/>
              <a:pPr/>
              <a:t>34</a:t>
            </a:fld>
            <a:endParaRPr lang="en-US"/>
          </a:p>
        </p:txBody>
      </p:sp>
    </p:spTree>
    <p:extLst>
      <p:ext uri="{BB962C8B-B14F-4D97-AF65-F5344CB8AC3E}">
        <p14:creationId xmlns:p14="http://schemas.microsoft.com/office/powerpoint/2010/main" val="116355898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7A2EE1E-F13F-45B1-8437-1F3F793788C9}" type="slidenum">
              <a:rPr lang="en-US" smtClean="0"/>
              <a:pPr/>
              <a:t>35</a:t>
            </a:fld>
            <a:endParaRPr lang="en-US"/>
          </a:p>
        </p:txBody>
      </p:sp>
    </p:spTree>
    <p:extLst>
      <p:ext uri="{BB962C8B-B14F-4D97-AF65-F5344CB8AC3E}">
        <p14:creationId xmlns:p14="http://schemas.microsoft.com/office/powerpoint/2010/main" val="39932394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7A2EE1E-F13F-45B1-8437-1F3F793788C9}" type="slidenum">
              <a:rPr lang="en-US" smtClean="0"/>
              <a:pPr/>
              <a:t>36</a:t>
            </a:fld>
            <a:endParaRPr lang="en-US"/>
          </a:p>
        </p:txBody>
      </p:sp>
    </p:spTree>
    <p:extLst>
      <p:ext uri="{BB962C8B-B14F-4D97-AF65-F5344CB8AC3E}">
        <p14:creationId xmlns:p14="http://schemas.microsoft.com/office/powerpoint/2010/main" val="284379152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7A2EE1E-F13F-45B1-8437-1F3F793788C9}" type="slidenum">
              <a:rPr lang="en-US" smtClean="0"/>
              <a:pPr/>
              <a:t>37</a:t>
            </a:fld>
            <a:endParaRPr lang="en-US"/>
          </a:p>
        </p:txBody>
      </p:sp>
    </p:spTree>
    <p:extLst>
      <p:ext uri="{BB962C8B-B14F-4D97-AF65-F5344CB8AC3E}">
        <p14:creationId xmlns:p14="http://schemas.microsoft.com/office/powerpoint/2010/main" val="141084304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7A2EE1E-F13F-45B1-8437-1F3F793788C9}" type="slidenum">
              <a:rPr lang="en-US" smtClean="0"/>
              <a:pPr/>
              <a:t>38</a:t>
            </a:fld>
            <a:endParaRPr lang="en-US"/>
          </a:p>
        </p:txBody>
      </p:sp>
    </p:spTree>
    <p:extLst>
      <p:ext uri="{BB962C8B-B14F-4D97-AF65-F5344CB8AC3E}">
        <p14:creationId xmlns:p14="http://schemas.microsoft.com/office/powerpoint/2010/main" val="390008535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7A2EE1E-F13F-45B1-8437-1F3F793788C9}" type="slidenum">
              <a:rPr lang="en-US" smtClean="0"/>
              <a:pPr/>
              <a:t>39</a:t>
            </a:fld>
            <a:endParaRPr lang="en-US"/>
          </a:p>
        </p:txBody>
      </p:sp>
    </p:spTree>
    <p:extLst>
      <p:ext uri="{BB962C8B-B14F-4D97-AF65-F5344CB8AC3E}">
        <p14:creationId xmlns:p14="http://schemas.microsoft.com/office/powerpoint/2010/main" val="30833050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7A2EE1E-F13F-45B1-8437-1F3F793788C9}" type="slidenum">
              <a:rPr lang="en-US" smtClean="0"/>
              <a:pPr/>
              <a:t>4</a:t>
            </a:fld>
            <a:endParaRPr lang="en-US"/>
          </a:p>
        </p:txBody>
      </p:sp>
    </p:spTree>
    <p:extLst>
      <p:ext uri="{BB962C8B-B14F-4D97-AF65-F5344CB8AC3E}">
        <p14:creationId xmlns:p14="http://schemas.microsoft.com/office/powerpoint/2010/main" val="82329001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7A2EE1E-F13F-45B1-8437-1F3F793788C9}" type="slidenum">
              <a:rPr lang="en-US" smtClean="0"/>
              <a:pPr/>
              <a:t>40</a:t>
            </a:fld>
            <a:endParaRPr lang="en-US"/>
          </a:p>
        </p:txBody>
      </p:sp>
    </p:spTree>
    <p:extLst>
      <p:ext uri="{BB962C8B-B14F-4D97-AF65-F5344CB8AC3E}">
        <p14:creationId xmlns:p14="http://schemas.microsoft.com/office/powerpoint/2010/main" val="31318816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300" dirty="0"/>
              <a:t>+ The system appears to be asymptotically stable with all its poles inside the unit circle</a:t>
            </a:r>
            <a:r>
              <a:rPr lang="en-US" dirty="0" smtClean="0"/>
              <a:t> </a:t>
            </a:r>
            <a:br>
              <a:rPr lang="en-US" dirty="0" smtClean="0"/>
            </a:br>
            <a:r>
              <a:rPr lang="en-US" dirty="0" smtClean="0"/>
              <a:t>+ </a:t>
            </a:r>
            <a:r>
              <a:rPr lang="en-US" sz="1300" dirty="0"/>
              <a:t>the system is not internally stable there is a pole of 1.334</a:t>
            </a:r>
            <a:endParaRPr lang="en-US" dirty="0"/>
          </a:p>
        </p:txBody>
      </p:sp>
      <p:sp>
        <p:nvSpPr>
          <p:cNvPr id="4" name="Slide Number Placeholder 3"/>
          <p:cNvSpPr>
            <a:spLocks noGrp="1"/>
          </p:cNvSpPr>
          <p:nvPr>
            <p:ph type="sldNum" sz="quarter" idx="10"/>
          </p:nvPr>
        </p:nvSpPr>
        <p:spPr/>
        <p:txBody>
          <a:bodyPr/>
          <a:lstStyle/>
          <a:p>
            <a:fld id="{47A2EE1E-F13F-45B1-8437-1F3F793788C9}" type="slidenum">
              <a:rPr lang="en-US" smtClean="0"/>
              <a:pPr/>
              <a:t>41</a:t>
            </a:fld>
            <a:endParaRPr lang="en-US"/>
          </a:p>
        </p:txBody>
      </p:sp>
    </p:spTree>
    <p:extLst>
      <p:ext uri="{BB962C8B-B14F-4D97-AF65-F5344CB8AC3E}">
        <p14:creationId xmlns:p14="http://schemas.microsoft.com/office/powerpoint/2010/main" val="309932678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7A2EE1E-F13F-45B1-8437-1F3F793788C9}" type="slidenum">
              <a:rPr lang="en-US" smtClean="0"/>
              <a:pPr/>
              <a:t>42</a:t>
            </a:fld>
            <a:endParaRPr lang="en-US"/>
          </a:p>
        </p:txBody>
      </p:sp>
    </p:spTree>
    <p:extLst>
      <p:ext uri="{BB962C8B-B14F-4D97-AF65-F5344CB8AC3E}">
        <p14:creationId xmlns:p14="http://schemas.microsoft.com/office/powerpoint/2010/main" val="339421446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7A2EE1E-F13F-45B1-8437-1F3F793788C9}" type="slidenum">
              <a:rPr lang="en-US" smtClean="0"/>
              <a:pPr/>
              <a:t>43</a:t>
            </a:fld>
            <a:endParaRPr lang="en-US"/>
          </a:p>
        </p:txBody>
      </p:sp>
    </p:spTree>
    <p:extLst>
      <p:ext uri="{BB962C8B-B14F-4D97-AF65-F5344CB8AC3E}">
        <p14:creationId xmlns:p14="http://schemas.microsoft.com/office/powerpoint/2010/main" val="253423794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7A2EE1E-F13F-45B1-8437-1F3F793788C9}" type="slidenum">
              <a:rPr lang="en-US" smtClean="0"/>
              <a:pPr/>
              <a:t>44</a:t>
            </a:fld>
            <a:endParaRPr lang="en-US"/>
          </a:p>
        </p:txBody>
      </p:sp>
    </p:spTree>
    <p:extLst>
      <p:ext uri="{BB962C8B-B14F-4D97-AF65-F5344CB8AC3E}">
        <p14:creationId xmlns:p14="http://schemas.microsoft.com/office/powerpoint/2010/main" val="59149314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7A2EE1E-F13F-45B1-8437-1F3F793788C9}" type="slidenum">
              <a:rPr lang="en-US" smtClean="0"/>
              <a:pPr/>
              <a:t>45</a:t>
            </a:fld>
            <a:endParaRPr lang="en-US"/>
          </a:p>
        </p:txBody>
      </p:sp>
    </p:spTree>
    <p:extLst>
      <p:ext uri="{BB962C8B-B14F-4D97-AF65-F5344CB8AC3E}">
        <p14:creationId xmlns:p14="http://schemas.microsoft.com/office/powerpoint/2010/main" val="305576338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7A2EE1E-F13F-45B1-8437-1F3F793788C9}" type="slidenum">
              <a:rPr lang="en-US" smtClean="0"/>
              <a:pPr/>
              <a:t>46</a:t>
            </a:fld>
            <a:endParaRPr lang="en-US"/>
          </a:p>
        </p:txBody>
      </p:sp>
    </p:spTree>
    <p:extLst>
      <p:ext uri="{BB962C8B-B14F-4D97-AF65-F5344CB8AC3E}">
        <p14:creationId xmlns:p14="http://schemas.microsoft.com/office/powerpoint/2010/main" val="191276976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7A2EE1E-F13F-45B1-8437-1F3F793788C9}" type="slidenum">
              <a:rPr lang="en-US" smtClean="0"/>
              <a:pPr/>
              <a:t>47</a:t>
            </a:fld>
            <a:endParaRPr lang="en-US"/>
          </a:p>
        </p:txBody>
      </p:sp>
    </p:spTree>
    <p:extLst>
      <p:ext uri="{BB962C8B-B14F-4D97-AF65-F5344CB8AC3E}">
        <p14:creationId xmlns:p14="http://schemas.microsoft.com/office/powerpoint/2010/main" val="257933967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t>
            </a:r>
            <a:r>
              <a:rPr lang="en-US" sz="1300" dirty="0"/>
              <a:t>the angle of w is of a magnitude greater than 90 degrees, which corresponds to points in the LHP</a:t>
            </a:r>
          </a:p>
          <a:p>
            <a:r>
              <a:rPr lang="en-US" sz="1300" dirty="0"/>
              <a:t>+ For a point on the unit circle, the angle is +, - 90 degrees, which corresponds to points on the imaginary axis</a:t>
            </a:r>
          </a:p>
          <a:p>
            <a:r>
              <a:rPr lang="en-US" sz="1300" dirty="0"/>
              <a:t>+ points outside the unit circle, the magnitude of the angle is less than 90 degrees, which corresponds to points in the RHP</a:t>
            </a:r>
            <a:r>
              <a:rPr lang="en-US" dirty="0" smtClean="0"/>
              <a:t> </a:t>
            </a:r>
            <a:br>
              <a:rPr lang="en-US" dirty="0" smtClean="0"/>
            </a:br>
            <a:r>
              <a:rPr lang="en-US" dirty="0" smtClean="0"/>
              <a:t/>
            </a:r>
            <a:br>
              <a:rPr lang="en-US" dirty="0" smtClean="0"/>
            </a:br>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47A2EE1E-F13F-45B1-8437-1F3F793788C9}" type="slidenum">
              <a:rPr lang="en-US" smtClean="0"/>
              <a:pPr/>
              <a:t>48</a:t>
            </a:fld>
            <a:endParaRPr lang="en-US"/>
          </a:p>
        </p:txBody>
      </p:sp>
    </p:spTree>
    <p:extLst>
      <p:ext uri="{BB962C8B-B14F-4D97-AF65-F5344CB8AC3E}">
        <p14:creationId xmlns:p14="http://schemas.microsoft.com/office/powerpoint/2010/main" val="11426372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300" dirty="0"/>
              <a:t>The bilinear transformation allows the use of the Routh-Hurwitz criterion for the investigation of discrete-time system stability</a:t>
            </a:r>
            <a:r>
              <a:rPr lang="en-US" dirty="0" smtClean="0"/>
              <a:t> </a:t>
            </a:r>
            <a:br>
              <a:rPr lang="en-US" dirty="0" smtClean="0"/>
            </a:br>
            <a:endParaRPr lang="en-US" dirty="0"/>
          </a:p>
        </p:txBody>
      </p:sp>
      <p:sp>
        <p:nvSpPr>
          <p:cNvPr id="4" name="Slide Number Placeholder 3"/>
          <p:cNvSpPr>
            <a:spLocks noGrp="1"/>
          </p:cNvSpPr>
          <p:nvPr>
            <p:ph type="sldNum" sz="quarter" idx="10"/>
          </p:nvPr>
        </p:nvSpPr>
        <p:spPr/>
        <p:txBody>
          <a:bodyPr/>
          <a:lstStyle/>
          <a:p>
            <a:fld id="{47A2EE1E-F13F-45B1-8437-1F3F793788C9}" type="slidenum">
              <a:rPr lang="en-US" smtClean="0"/>
              <a:pPr/>
              <a:t>49</a:t>
            </a:fld>
            <a:endParaRPr lang="en-US"/>
          </a:p>
        </p:txBody>
      </p:sp>
    </p:spTree>
    <p:extLst>
      <p:ext uri="{BB962C8B-B14F-4D97-AF65-F5344CB8AC3E}">
        <p14:creationId xmlns:p14="http://schemas.microsoft.com/office/powerpoint/2010/main" val="25636217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300" b="1" i="1" dirty="0"/>
              <a:t>4.1 Definitions of stability</a:t>
            </a:r>
            <a:r>
              <a:rPr lang="en-US" dirty="0" smtClean="0"/>
              <a:t> </a:t>
            </a:r>
            <a:br>
              <a:rPr lang="en-US" dirty="0" smtClean="0"/>
            </a:br>
            <a:r>
              <a:rPr lang="en-US" sz="1300" dirty="0"/>
              <a:t>The most commonly used definitions of stability are based on the magnitude of the system response in the steady state. If the steady-state response is unbounded, the system is said to be unstable. In this lecture, we discuss two stability definitions that concern the boundedness or exponential decay of the system output. The first stability definition considers the system output due to its initial conditions. To apply it to transfer function models, we need the assumption that no pole-zero cancellation occurs in the transfer function.</a:t>
            </a:r>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47A2EE1E-F13F-45B1-8437-1F3F793788C9}" type="slidenum">
              <a:rPr lang="en-US" smtClean="0"/>
              <a:pPr/>
              <a:t>5</a:t>
            </a:fld>
            <a:endParaRPr lang="en-US"/>
          </a:p>
        </p:txBody>
      </p:sp>
    </p:spTree>
    <p:extLst>
      <p:ext uri="{BB962C8B-B14F-4D97-AF65-F5344CB8AC3E}">
        <p14:creationId xmlns:p14="http://schemas.microsoft.com/office/powerpoint/2010/main" val="203190014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300" dirty="0"/>
              <a:t>The bilinear transformation allows the use of the Routh-Hurwitz criterion for the investigation of discrete-time system stability</a:t>
            </a:r>
            <a:r>
              <a:rPr lang="en-US" dirty="0" smtClean="0"/>
              <a:t> </a:t>
            </a:r>
            <a:br>
              <a:rPr lang="en-US" dirty="0" smtClean="0"/>
            </a:br>
            <a:endParaRPr lang="en-US" dirty="0"/>
          </a:p>
        </p:txBody>
      </p:sp>
      <p:sp>
        <p:nvSpPr>
          <p:cNvPr id="4" name="Slide Number Placeholder 3"/>
          <p:cNvSpPr>
            <a:spLocks noGrp="1"/>
          </p:cNvSpPr>
          <p:nvPr>
            <p:ph type="sldNum" sz="quarter" idx="10"/>
          </p:nvPr>
        </p:nvSpPr>
        <p:spPr/>
        <p:txBody>
          <a:bodyPr/>
          <a:lstStyle/>
          <a:p>
            <a:fld id="{47A2EE1E-F13F-45B1-8437-1F3F793788C9}" type="slidenum">
              <a:rPr lang="en-US" smtClean="0"/>
              <a:pPr/>
              <a:t>50</a:t>
            </a:fld>
            <a:endParaRPr lang="en-US"/>
          </a:p>
        </p:txBody>
      </p:sp>
    </p:spTree>
    <p:extLst>
      <p:ext uri="{BB962C8B-B14F-4D97-AF65-F5344CB8AC3E}">
        <p14:creationId xmlns:p14="http://schemas.microsoft.com/office/powerpoint/2010/main" val="378338836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t>
            </a:r>
            <a:r>
              <a:rPr lang="en-US" sz="1300" dirty="0"/>
              <a:t>it is not easy to determine the stability of the second-order polynomial by solving for its roots.</a:t>
            </a:r>
          </a:p>
          <a:p>
            <a:r>
              <a:rPr lang="en-US" sz="1300" dirty="0"/>
              <a:t>+ Substituting the bilinear transformation in the second-order polynomial gives</a:t>
            </a:r>
            <a:r>
              <a:rPr lang="en-US" dirty="0" smtClean="0"/>
              <a:t> </a:t>
            </a:r>
            <a:br>
              <a:rPr lang="en-US" dirty="0" smtClean="0"/>
            </a:br>
            <a:endParaRPr lang="en-US" sz="1300" dirty="0"/>
          </a:p>
          <a:p>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47A2EE1E-F13F-45B1-8437-1F3F793788C9}" type="slidenum">
              <a:rPr lang="en-US" smtClean="0"/>
              <a:pPr/>
              <a:t>51</a:t>
            </a:fld>
            <a:endParaRPr lang="en-US"/>
          </a:p>
        </p:txBody>
      </p:sp>
    </p:spTree>
    <p:extLst>
      <p:ext uri="{BB962C8B-B14F-4D97-AF65-F5344CB8AC3E}">
        <p14:creationId xmlns:p14="http://schemas.microsoft.com/office/powerpoint/2010/main" val="419540153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300" dirty="0"/>
              <a:t>Without loss of generality, the coefficient </a:t>
            </a:r>
            <a:r>
              <a:rPr lang="en-US" sz="1300" i="1" dirty="0"/>
              <a:t>a</a:t>
            </a:r>
            <a:r>
              <a:rPr lang="en-US" sz="1300" baseline="-25000" dirty="0"/>
              <a:t>2</a:t>
            </a:r>
            <a:r>
              <a:rPr lang="en-US" sz="1300" dirty="0"/>
              <a:t> can be assumed to be unity, and the stable parameter range can be depicted in the </a:t>
            </a:r>
            <a:r>
              <a:rPr lang="en-US" sz="1300" i="1" dirty="0"/>
              <a:t>a</a:t>
            </a:r>
            <a:r>
              <a:rPr lang="en-US" sz="1300" baseline="-25000" dirty="0"/>
              <a:t>0</a:t>
            </a:r>
            <a:r>
              <a:rPr lang="en-US" sz="1300" dirty="0"/>
              <a:t> versus </a:t>
            </a:r>
            <a:r>
              <a:rPr lang="en-US" sz="1300" i="1" dirty="0"/>
              <a:t>a</a:t>
            </a:r>
            <a:r>
              <a:rPr lang="en-US" sz="1300" baseline="-25000" dirty="0"/>
              <a:t>1</a:t>
            </a:r>
            <a:r>
              <a:rPr lang="en-US" sz="1300" dirty="0"/>
              <a:t> parameter plane</a:t>
            </a:r>
            <a:r>
              <a:rPr lang="en-US" dirty="0" smtClean="0"/>
              <a:t> </a:t>
            </a:r>
            <a:br>
              <a:rPr lang="en-US" dirty="0" smtClean="0"/>
            </a:br>
            <a:endParaRPr lang="en-US" dirty="0"/>
          </a:p>
        </p:txBody>
      </p:sp>
      <p:sp>
        <p:nvSpPr>
          <p:cNvPr id="4" name="Slide Number Placeholder 3"/>
          <p:cNvSpPr>
            <a:spLocks noGrp="1"/>
          </p:cNvSpPr>
          <p:nvPr>
            <p:ph type="sldNum" sz="quarter" idx="10"/>
          </p:nvPr>
        </p:nvSpPr>
        <p:spPr/>
        <p:txBody>
          <a:bodyPr/>
          <a:lstStyle/>
          <a:p>
            <a:fld id="{47A2EE1E-F13F-45B1-8437-1F3F793788C9}" type="slidenum">
              <a:rPr lang="en-US" smtClean="0"/>
              <a:pPr/>
              <a:t>52</a:t>
            </a:fld>
            <a:endParaRPr lang="en-US"/>
          </a:p>
        </p:txBody>
      </p:sp>
    </p:spTree>
    <p:extLst>
      <p:ext uri="{BB962C8B-B14F-4D97-AF65-F5344CB8AC3E}">
        <p14:creationId xmlns:p14="http://schemas.microsoft.com/office/powerpoint/2010/main" val="301622931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7A2EE1E-F13F-45B1-8437-1F3F793788C9}" type="slidenum">
              <a:rPr lang="en-US" smtClean="0"/>
              <a:pPr/>
              <a:t>53</a:t>
            </a:fld>
            <a:endParaRPr lang="en-US"/>
          </a:p>
        </p:txBody>
      </p:sp>
    </p:spTree>
    <p:extLst>
      <p:ext uri="{BB962C8B-B14F-4D97-AF65-F5344CB8AC3E}">
        <p14:creationId xmlns:p14="http://schemas.microsoft.com/office/powerpoint/2010/main" val="367474574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300" dirty="0"/>
              <a:t>+ These tests involve determinant evaluations as in the Routh-Hurwitz test for s-domain polynomials but are more time-consuming.</a:t>
            </a:r>
          </a:p>
          <a:p>
            <a:pPr defTabSz="966612">
              <a:defRPr/>
            </a:pPr>
            <a:r>
              <a:rPr lang="en-US" sz="1300" dirty="0"/>
              <a:t>+ </a:t>
            </a:r>
            <a:r>
              <a:rPr lang="en-US" sz="1300" dirty="0">
                <a:solidFill>
                  <a:srgbClr val="000000"/>
                </a:solidFill>
                <a:latin typeface="AdvLeSa-Book"/>
              </a:rPr>
              <a:t>the roots of the polynomial are inside the unit circle if and only if (Jury)</a:t>
            </a:r>
            <a:endParaRPr lang="en-US" sz="1300" dirty="0"/>
          </a:p>
          <a:p>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47A2EE1E-F13F-45B1-8437-1F3F793788C9}" type="slidenum">
              <a:rPr lang="en-US" smtClean="0"/>
              <a:pPr/>
              <a:t>54</a:t>
            </a:fld>
            <a:endParaRPr lang="en-US"/>
          </a:p>
        </p:txBody>
      </p:sp>
    </p:spTree>
    <p:extLst>
      <p:ext uri="{BB962C8B-B14F-4D97-AF65-F5344CB8AC3E}">
        <p14:creationId xmlns:p14="http://schemas.microsoft.com/office/powerpoint/2010/main" val="954008581"/>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7A2EE1E-F13F-45B1-8437-1F3F793788C9}" type="slidenum">
              <a:rPr lang="en-US" smtClean="0"/>
              <a:pPr/>
              <a:t>55</a:t>
            </a:fld>
            <a:endParaRPr lang="en-US"/>
          </a:p>
        </p:txBody>
      </p:sp>
    </p:spTree>
    <p:extLst>
      <p:ext uri="{BB962C8B-B14F-4D97-AF65-F5344CB8AC3E}">
        <p14:creationId xmlns:p14="http://schemas.microsoft.com/office/powerpoint/2010/main" val="3390423891"/>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7A2EE1E-F13F-45B1-8437-1F3F793788C9}" type="slidenum">
              <a:rPr lang="en-US" smtClean="0"/>
              <a:pPr/>
              <a:t>56</a:t>
            </a:fld>
            <a:endParaRPr lang="en-US"/>
          </a:p>
        </p:txBody>
      </p:sp>
    </p:spTree>
    <p:extLst>
      <p:ext uri="{BB962C8B-B14F-4D97-AF65-F5344CB8AC3E}">
        <p14:creationId xmlns:p14="http://schemas.microsoft.com/office/powerpoint/2010/main" val="2083793998"/>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7A2EE1E-F13F-45B1-8437-1F3F793788C9}" type="slidenum">
              <a:rPr lang="en-US" smtClean="0"/>
              <a:pPr/>
              <a:t>57</a:t>
            </a:fld>
            <a:endParaRPr lang="en-US"/>
          </a:p>
        </p:txBody>
      </p:sp>
    </p:spTree>
    <p:extLst>
      <p:ext uri="{BB962C8B-B14F-4D97-AF65-F5344CB8AC3E}">
        <p14:creationId xmlns:p14="http://schemas.microsoft.com/office/powerpoint/2010/main" val="1218318973"/>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7A2EE1E-F13F-45B1-8437-1F3F793788C9}" type="slidenum">
              <a:rPr lang="en-US" smtClean="0"/>
              <a:pPr/>
              <a:t>58</a:t>
            </a:fld>
            <a:endParaRPr lang="en-US"/>
          </a:p>
        </p:txBody>
      </p:sp>
    </p:spTree>
    <p:extLst>
      <p:ext uri="{BB962C8B-B14F-4D97-AF65-F5344CB8AC3E}">
        <p14:creationId xmlns:p14="http://schemas.microsoft.com/office/powerpoint/2010/main" val="3708496108"/>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7A2EE1E-F13F-45B1-8437-1F3F793788C9}" type="slidenum">
              <a:rPr lang="en-US" smtClean="0"/>
              <a:pPr/>
              <a:t>59</a:t>
            </a:fld>
            <a:endParaRPr lang="en-US"/>
          </a:p>
        </p:txBody>
      </p:sp>
    </p:spTree>
    <p:extLst>
      <p:ext uri="{BB962C8B-B14F-4D97-AF65-F5344CB8AC3E}">
        <p14:creationId xmlns:p14="http://schemas.microsoft.com/office/powerpoint/2010/main" val="27907340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7A2EE1E-F13F-45B1-8437-1F3F793788C9}" type="slidenum">
              <a:rPr lang="en-US" smtClean="0"/>
              <a:pPr/>
              <a:t>6</a:t>
            </a:fld>
            <a:endParaRPr lang="en-US"/>
          </a:p>
        </p:txBody>
      </p:sp>
    </p:spTree>
    <p:extLst>
      <p:ext uri="{BB962C8B-B14F-4D97-AF65-F5344CB8AC3E}">
        <p14:creationId xmlns:p14="http://schemas.microsoft.com/office/powerpoint/2010/main" val="3033363317"/>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7A2EE1E-F13F-45B1-8437-1F3F793788C9}" type="slidenum">
              <a:rPr lang="en-US" smtClean="0"/>
              <a:pPr/>
              <a:t>60</a:t>
            </a:fld>
            <a:endParaRPr lang="en-US"/>
          </a:p>
        </p:txBody>
      </p:sp>
    </p:spTree>
    <p:extLst>
      <p:ext uri="{BB962C8B-B14F-4D97-AF65-F5344CB8AC3E}">
        <p14:creationId xmlns:p14="http://schemas.microsoft.com/office/powerpoint/2010/main" val="4262027468"/>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300" dirty="0"/>
              <a:t>Conditions 2, 5, and 6 are violated, and the polynomial has roots on or outside the unit circle. In fact, the polynomial can be factored</a:t>
            </a:r>
          </a:p>
          <a:p>
            <a:r>
              <a:rPr lang="en-US" sz="1300" dirty="0"/>
              <a:t>+ a root at 2.5 outside the unit circle. Note that </a:t>
            </a:r>
            <a:r>
              <a:rPr lang="en-US" sz="1300" b="1" dirty="0"/>
              <a:t>the number of conditions violated is not equal to the number of roots outside the unit circle</a:t>
            </a:r>
            <a:r>
              <a:rPr lang="en-US" sz="1300" dirty="0"/>
              <a:t> and that condition 2 is sufficient to conclude the instability of </a:t>
            </a:r>
            <a:r>
              <a:rPr lang="en-US" sz="1300" i="1" dirty="0"/>
              <a:t>F</a:t>
            </a:r>
            <a:r>
              <a:rPr lang="en-US" sz="1300" dirty="0"/>
              <a:t>(</a:t>
            </a:r>
            <a:r>
              <a:rPr lang="en-US" sz="1300" i="1" dirty="0"/>
              <a:t>z</a:t>
            </a:r>
            <a:r>
              <a:rPr lang="en-US" sz="1300" dirty="0"/>
              <a:t>)</a:t>
            </a:r>
            <a:r>
              <a:rPr lang="en-US" dirty="0" smtClean="0"/>
              <a:t/>
            </a:r>
            <a:br>
              <a:rPr lang="en-US" dirty="0" smtClean="0"/>
            </a:br>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47A2EE1E-F13F-45B1-8437-1F3F793788C9}" type="slidenum">
              <a:rPr lang="en-US" smtClean="0"/>
              <a:pPr/>
              <a:t>61</a:t>
            </a:fld>
            <a:endParaRPr lang="en-US"/>
          </a:p>
        </p:txBody>
      </p:sp>
    </p:spTree>
    <p:extLst>
      <p:ext uri="{BB962C8B-B14F-4D97-AF65-F5344CB8AC3E}">
        <p14:creationId xmlns:p14="http://schemas.microsoft.com/office/powerpoint/2010/main" val="3761294074"/>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Y(z) ---- v(t)</a:t>
            </a:r>
          </a:p>
          <a:p>
            <a:r>
              <a:rPr lang="en-US" dirty="0" smtClean="0"/>
              <a:t>E(z) ----- u(t)</a:t>
            </a:r>
            <a:endParaRPr lang="en-US" dirty="0"/>
          </a:p>
        </p:txBody>
      </p:sp>
      <p:sp>
        <p:nvSpPr>
          <p:cNvPr id="4" name="Slide Number Placeholder 3"/>
          <p:cNvSpPr>
            <a:spLocks noGrp="1"/>
          </p:cNvSpPr>
          <p:nvPr>
            <p:ph type="sldNum" sz="quarter" idx="10"/>
          </p:nvPr>
        </p:nvSpPr>
        <p:spPr/>
        <p:txBody>
          <a:bodyPr/>
          <a:lstStyle/>
          <a:p>
            <a:fld id="{47A2EE1E-F13F-45B1-8437-1F3F793788C9}" type="slidenum">
              <a:rPr lang="en-US" smtClean="0"/>
              <a:pPr/>
              <a:t>62</a:t>
            </a:fld>
            <a:endParaRPr lang="en-US"/>
          </a:p>
        </p:txBody>
      </p:sp>
    </p:spTree>
    <p:extLst>
      <p:ext uri="{BB962C8B-B14F-4D97-AF65-F5344CB8AC3E}">
        <p14:creationId xmlns:p14="http://schemas.microsoft.com/office/powerpoint/2010/main" val="3674572253"/>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7A2EE1E-F13F-45B1-8437-1F3F793788C9}" type="slidenum">
              <a:rPr lang="en-US" smtClean="0"/>
              <a:pPr/>
              <a:t>63</a:t>
            </a:fld>
            <a:endParaRPr lang="en-US"/>
          </a:p>
        </p:txBody>
      </p:sp>
    </p:spTree>
    <p:extLst>
      <p:ext uri="{BB962C8B-B14F-4D97-AF65-F5344CB8AC3E}">
        <p14:creationId xmlns:p14="http://schemas.microsoft.com/office/powerpoint/2010/main" val="1818370193"/>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Y(z) ---- y(t)</a:t>
            </a:r>
          </a:p>
          <a:p>
            <a:r>
              <a:rPr lang="en-US" dirty="0" smtClean="0"/>
              <a:t>E(z) ----- u(t)</a:t>
            </a:r>
            <a:endParaRPr lang="en-US" dirty="0"/>
          </a:p>
        </p:txBody>
      </p:sp>
      <p:sp>
        <p:nvSpPr>
          <p:cNvPr id="4" name="Slide Number Placeholder 3"/>
          <p:cNvSpPr>
            <a:spLocks noGrp="1"/>
          </p:cNvSpPr>
          <p:nvPr>
            <p:ph type="sldNum" sz="quarter" idx="10"/>
          </p:nvPr>
        </p:nvSpPr>
        <p:spPr/>
        <p:txBody>
          <a:bodyPr/>
          <a:lstStyle/>
          <a:p>
            <a:fld id="{47A2EE1E-F13F-45B1-8437-1F3F793788C9}" type="slidenum">
              <a:rPr lang="en-US" smtClean="0"/>
              <a:pPr/>
              <a:t>64</a:t>
            </a:fld>
            <a:endParaRPr lang="en-US"/>
          </a:p>
        </p:txBody>
      </p:sp>
    </p:spTree>
    <p:extLst>
      <p:ext uri="{BB962C8B-B14F-4D97-AF65-F5344CB8AC3E}">
        <p14:creationId xmlns:p14="http://schemas.microsoft.com/office/powerpoint/2010/main" val="2029228902"/>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7A2EE1E-F13F-45B1-8437-1F3F793788C9}" type="slidenum">
              <a:rPr lang="en-US" smtClean="0"/>
              <a:pPr/>
              <a:t>65</a:t>
            </a:fld>
            <a:endParaRPr lang="en-US"/>
          </a:p>
        </p:txBody>
      </p:sp>
    </p:spTree>
    <p:extLst>
      <p:ext uri="{BB962C8B-B14F-4D97-AF65-F5344CB8AC3E}">
        <p14:creationId xmlns:p14="http://schemas.microsoft.com/office/powerpoint/2010/main" val="2308794817"/>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7A2EE1E-F13F-45B1-8437-1F3F793788C9}" type="slidenum">
              <a:rPr lang="en-US" smtClean="0"/>
              <a:pPr/>
              <a:t>66</a:t>
            </a:fld>
            <a:endParaRPr lang="en-US"/>
          </a:p>
        </p:txBody>
      </p:sp>
    </p:spTree>
    <p:extLst>
      <p:ext uri="{BB962C8B-B14F-4D97-AF65-F5344CB8AC3E}">
        <p14:creationId xmlns:p14="http://schemas.microsoft.com/office/powerpoint/2010/main" val="2706609105"/>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7A2EE1E-F13F-45B1-8437-1F3F793788C9}" type="slidenum">
              <a:rPr lang="en-US" smtClean="0"/>
              <a:pPr/>
              <a:t>67</a:t>
            </a:fld>
            <a:endParaRPr lang="en-US"/>
          </a:p>
        </p:txBody>
      </p:sp>
    </p:spTree>
    <p:extLst>
      <p:ext uri="{BB962C8B-B14F-4D97-AF65-F5344CB8AC3E}">
        <p14:creationId xmlns:p14="http://schemas.microsoft.com/office/powerpoint/2010/main" val="2363151613"/>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300" dirty="0"/>
              <a:t>The </a:t>
            </a:r>
            <a:r>
              <a:rPr lang="en-US" sz="1300" dirty="0" err="1"/>
              <a:t>Nyquist</a:t>
            </a:r>
            <a:r>
              <a:rPr lang="en-US" sz="1300" dirty="0"/>
              <a:t> criterion allows us to answer two questions:</a:t>
            </a:r>
          </a:p>
          <a:p>
            <a:r>
              <a:rPr lang="en-US" sz="1300" dirty="0"/>
              <a:t>1. Does the system have closed-loop poles outside the unit circle?</a:t>
            </a:r>
          </a:p>
          <a:p>
            <a:r>
              <a:rPr lang="en-US" sz="1300" dirty="0"/>
              <a:t>2. If the answer to the first question is yes, how many closed-loop poles are outside the</a:t>
            </a:r>
          </a:p>
          <a:p>
            <a:r>
              <a:rPr lang="en-US" sz="1300" dirty="0"/>
              <a:t>unit circle?</a:t>
            </a:r>
            <a:r>
              <a:rPr lang="en-US" dirty="0" smtClean="0"/>
              <a:t> </a:t>
            </a:r>
            <a:br>
              <a:rPr lang="en-US" dirty="0" smtClean="0"/>
            </a:br>
            <a:endParaRPr lang="en-US" dirty="0"/>
          </a:p>
        </p:txBody>
      </p:sp>
      <p:sp>
        <p:nvSpPr>
          <p:cNvPr id="4" name="Slide Number Placeholder 3"/>
          <p:cNvSpPr>
            <a:spLocks noGrp="1"/>
          </p:cNvSpPr>
          <p:nvPr>
            <p:ph type="sldNum" sz="quarter" idx="10"/>
          </p:nvPr>
        </p:nvSpPr>
        <p:spPr/>
        <p:txBody>
          <a:bodyPr/>
          <a:lstStyle/>
          <a:p>
            <a:fld id="{47A2EE1E-F13F-45B1-8437-1F3F793788C9}" type="slidenum">
              <a:rPr lang="en-US" smtClean="0"/>
              <a:pPr/>
              <a:t>68</a:t>
            </a:fld>
            <a:endParaRPr lang="en-US"/>
          </a:p>
        </p:txBody>
      </p:sp>
    </p:spTree>
    <p:extLst>
      <p:ext uri="{BB962C8B-B14F-4D97-AF65-F5344CB8AC3E}">
        <p14:creationId xmlns:p14="http://schemas.microsoft.com/office/powerpoint/2010/main" val="4262794794"/>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300" dirty="0"/>
              <a:t>To determine Z, we use some simple results from complex analysis. We first give the following definition.</a:t>
            </a:r>
            <a:r>
              <a:rPr lang="en-US" dirty="0" smtClean="0"/>
              <a:t> </a:t>
            </a:r>
            <a:br>
              <a:rPr lang="en-US" dirty="0" smtClean="0"/>
            </a:br>
            <a:endParaRPr lang="en-US" dirty="0"/>
          </a:p>
        </p:txBody>
      </p:sp>
      <p:sp>
        <p:nvSpPr>
          <p:cNvPr id="4" name="Slide Number Placeholder 3"/>
          <p:cNvSpPr>
            <a:spLocks noGrp="1"/>
          </p:cNvSpPr>
          <p:nvPr>
            <p:ph type="sldNum" sz="quarter" idx="10"/>
          </p:nvPr>
        </p:nvSpPr>
        <p:spPr/>
        <p:txBody>
          <a:bodyPr/>
          <a:lstStyle/>
          <a:p>
            <a:fld id="{47A2EE1E-F13F-45B1-8437-1F3F793788C9}" type="slidenum">
              <a:rPr lang="en-US" smtClean="0"/>
              <a:pPr/>
              <a:t>69</a:t>
            </a:fld>
            <a:endParaRPr lang="en-US"/>
          </a:p>
        </p:txBody>
      </p:sp>
    </p:spTree>
    <p:extLst>
      <p:ext uri="{BB962C8B-B14F-4D97-AF65-F5344CB8AC3E}">
        <p14:creationId xmlns:p14="http://schemas.microsoft.com/office/powerpoint/2010/main" val="15150172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7A2EE1E-F13F-45B1-8437-1F3F793788C9}" type="slidenum">
              <a:rPr lang="en-US" smtClean="0"/>
              <a:pPr/>
              <a:t>7</a:t>
            </a:fld>
            <a:endParaRPr lang="en-US"/>
          </a:p>
        </p:txBody>
      </p:sp>
    </p:spTree>
    <p:extLst>
      <p:ext uri="{BB962C8B-B14F-4D97-AF65-F5344CB8AC3E}">
        <p14:creationId xmlns:p14="http://schemas.microsoft.com/office/powerpoint/2010/main" val="1952780351"/>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300" dirty="0"/>
              <a:t>The net angle change for a rational function is the change in the angle of the numerator minus the change in the angle of the denominator. So for Fig. 4.6, we have one counterclockwise rotation because of a1 and no rotation as a result of a2 for a net angle change of one counterclockwise rotation. Angles are typically measured in the counterclockwise direction and we count clockwise rotations as negative</a:t>
            </a:r>
            <a:r>
              <a:rPr lang="en-US" dirty="0" smtClean="0"/>
              <a:t> </a:t>
            </a:r>
            <a:br>
              <a:rPr lang="en-US" dirty="0" smtClean="0"/>
            </a:br>
            <a:endParaRPr lang="en-US" dirty="0"/>
          </a:p>
        </p:txBody>
      </p:sp>
      <p:sp>
        <p:nvSpPr>
          <p:cNvPr id="4" name="Slide Number Placeholder 3"/>
          <p:cNvSpPr>
            <a:spLocks noGrp="1"/>
          </p:cNvSpPr>
          <p:nvPr>
            <p:ph type="sldNum" sz="quarter" idx="10"/>
          </p:nvPr>
        </p:nvSpPr>
        <p:spPr/>
        <p:txBody>
          <a:bodyPr/>
          <a:lstStyle/>
          <a:p>
            <a:fld id="{47A2EE1E-F13F-45B1-8437-1F3F793788C9}" type="slidenum">
              <a:rPr lang="en-US" smtClean="0"/>
              <a:pPr/>
              <a:t>70</a:t>
            </a:fld>
            <a:endParaRPr lang="en-US"/>
          </a:p>
        </p:txBody>
      </p:sp>
    </p:spTree>
    <p:extLst>
      <p:ext uri="{BB962C8B-B14F-4D97-AF65-F5344CB8AC3E}">
        <p14:creationId xmlns:p14="http://schemas.microsoft.com/office/powerpoint/2010/main" val="3261631202"/>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7A2EE1E-F13F-45B1-8437-1F3F793788C9}" type="slidenum">
              <a:rPr lang="en-US" smtClean="0"/>
              <a:pPr/>
              <a:t>71</a:t>
            </a:fld>
            <a:endParaRPr lang="en-US"/>
          </a:p>
        </p:txBody>
      </p:sp>
    </p:spTree>
    <p:extLst>
      <p:ext uri="{BB962C8B-B14F-4D97-AF65-F5344CB8AC3E}">
        <p14:creationId xmlns:p14="http://schemas.microsoft.com/office/powerpoint/2010/main" val="599315296"/>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7A2EE1E-F13F-45B1-8437-1F3F793788C9}" type="slidenum">
              <a:rPr lang="en-US" smtClean="0"/>
              <a:pPr/>
              <a:t>72</a:t>
            </a:fld>
            <a:endParaRPr lang="en-US"/>
          </a:p>
        </p:txBody>
      </p:sp>
    </p:spTree>
    <p:extLst>
      <p:ext uri="{BB962C8B-B14F-4D97-AF65-F5344CB8AC3E}">
        <p14:creationId xmlns:p14="http://schemas.microsoft.com/office/powerpoint/2010/main" val="675939560"/>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7A2EE1E-F13F-45B1-8437-1F3F793788C9}" type="slidenum">
              <a:rPr lang="en-US" smtClean="0"/>
              <a:pPr/>
              <a:t>73</a:t>
            </a:fld>
            <a:endParaRPr lang="en-US"/>
          </a:p>
        </p:txBody>
      </p:sp>
    </p:spTree>
    <p:extLst>
      <p:ext uri="{BB962C8B-B14F-4D97-AF65-F5344CB8AC3E}">
        <p14:creationId xmlns:p14="http://schemas.microsoft.com/office/powerpoint/2010/main" val="2943436028"/>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r>
            <a:r>
              <a:rPr lang="en-US" sz="1300" dirty="0"/>
              <a:t>The values obtained for negative frequencies </a:t>
            </a:r>
            <a:r>
              <a:rPr lang="en-US" sz="1300" i="1" dirty="0"/>
              <a:t>L(</a:t>
            </a:r>
            <a:r>
              <a:rPr lang="en-US" sz="1300" i="1" dirty="0" err="1"/>
              <a:t>e</a:t>
            </a:r>
            <a:r>
              <a:rPr lang="en-US" sz="1300" i="1" baseline="30000" dirty="0" err="1"/>
              <a:t>j</a:t>
            </a:r>
            <a:r>
              <a:rPr lang="el-GR" sz="1300" i="1" baseline="30000" dirty="0">
                <a:latin typeface="Times New Roman" panose="02020603050405020304" pitchFamily="18" charset="0"/>
                <a:cs typeface="Times New Roman" panose="02020603050405020304" pitchFamily="18" charset="0"/>
              </a:rPr>
              <a:t>ω</a:t>
            </a:r>
            <a:r>
              <a:rPr lang="en-US" sz="1300" i="1" baseline="30000" dirty="0"/>
              <a:t>T</a:t>
            </a:r>
            <a:r>
              <a:rPr lang="en-US" sz="1300" i="1" dirty="0"/>
              <a:t>) </a:t>
            </a:r>
            <a:r>
              <a:rPr lang="en-US" sz="1300" dirty="0"/>
              <a:t>are simply the complex conjugate of the values </a:t>
            </a:r>
            <a:r>
              <a:rPr lang="en-US" sz="1300" i="1" dirty="0"/>
              <a:t>L(</a:t>
            </a:r>
            <a:r>
              <a:rPr lang="en-US" sz="1300" i="1" dirty="0" err="1"/>
              <a:t>e</a:t>
            </a:r>
            <a:r>
              <a:rPr lang="en-US" sz="1300" i="1" baseline="30000" dirty="0" err="1"/>
              <a:t>j</a:t>
            </a:r>
            <a:r>
              <a:rPr lang="el-GR" sz="1300" i="1" baseline="30000" dirty="0">
                <a:latin typeface="Times New Roman" panose="02020603050405020304" pitchFamily="18" charset="0"/>
                <a:cs typeface="Times New Roman" panose="02020603050405020304" pitchFamily="18" charset="0"/>
              </a:rPr>
              <a:t>ω</a:t>
            </a:r>
            <a:r>
              <a:rPr lang="en-US" sz="1300" i="1" baseline="30000" dirty="0"/>
              <a:t>T</a:t>
            </a:r>
            <a:r>
              <a:rPr lang="en-US" sz="1300" i="1" dirty="0"/>
              <a:t>) </a:t>
            </a:r>
            <a:r>
              <a:rPr lang="en-US" sz="1300" dirty="0"/>
              <a:t>and need not be separately calculated.</a:t>
            </a:r>
          </a:p>
          <a:p>
            <a:r>
              <a:rPr lang="en-US" sz="1300" dirty="0"/>
              <a:t>+ this is equivalent to plotting </a:t>
            </a:r>
            <a:r>
              <a:rPr lang="en-US" sz="1300" i="1" dirty="0" err="1"/>
              <a:t>p</a:t>
            </a:r>
            <a:r>
              <a:rPr lang="en-US" sz="1300" i="1" baseline="-25000" dirty="0" err="1"/>
              <a:t>cl</a:t>
            </a:r>
            <a:r>
              <a:rPr lang="en-US" sz="1300" i="1" dirty="0"/>
              <a:t>(z) </a:t>
            </a:r>
            <a:r>
              <a:rPr lang="en-US" sz="1300" dirty="0"/>
              <a:t>and counting encirclements of the origin</a:t>
            </a:r>
            <a:r>
              <a:rPr lang="en-US" dirty="0" smtClean="0"/>
              <a:t> (0,0)</a:t>
            </a:r>
            <a:br>
              <a:rPr lang="en-US" dirty="0" smtClean="0"/>
            </a:br>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47A2EE1E-F13F-45B1-8437-1F3F793788C9}" type="slidenum">
              <a:rPr lang="en-US" smtClean="0"/>
              <a:pPr/>
              <a:t>74</a:t>
            </a:fld>
            <a:endParaRPr lang="en-US"/>
          </a:p>
        </p:txBody>
      </p:sp>
    </p:spTree>
    <p:extLst>
      <p:ext uri="{BB962C8B-B14F-4D97-AF65-F5344CB8AC3E}">
        <p14:creationId xmlns:p14="http://schemas.microsoft.com/office/powerpoint/2010/main" val="3417704029"/>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7A2EE1E-F13F-45B1-8437-1F3F793788C9}" type="slidenum">
              <a:rPr lang="en-US" smtClean="0"/>
              <a:pPr/>
              <a:t>75</a:t>
            </a:fld>
            <a:endParaRPr lang="en-US"/>
          </a:p>
        </p:txBody>
      </p:sp>
    </p:spTree>
    <p:extLst>
      <p:ext uri="{BB962C8B-B14F-4D97-AF65-F5344CB8AC3E}">
        <p14:creationId xmlns:p14="http://schemas.microsoft.com/office/powerpoint/2010/main" val="269762940"/>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7A2EE1E-F13F-45B1-8437-1F3F793788C9}" type="slidenum">
              <a:rPr lang="en-US" smtClean="0"/>
              <a:pPr/>
              <a:t>76</a:t>
            </a:fld>
            <a:endParaRPr lang="en-US"/>
          </a:p>
        </p:txBody>
      </p:sp>
    </p:spTree>
    <p:extLst>
      <p:ext uri="{BB962C8B-B14F-4D97-AF65-F5344CB8AC3E}">
        <p14:creationId xmlns:p14="http://schemas.microsoft.com/office/powerpoint/2010/main" val="275813432"/>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7A2EE1E-F13F-45B1-8437-1F3F793788C9}" type="slidenum">
              <a:rPr lang="en-US" smtClean="0"/>
              <a:pPr/>
              <a:t>77</a:t>
            </a:fld>
            <a:endParaRPr lang="en-US"/>
          </a:p>
        </p:txBody>
      </p:sp>
    </p:spTree>
    <p:extLst>
      <p:ext uri="{BB962C8B-B14F-4D97-AF65-F5344CB8AC3E}">
        <p14:creationId xmlns:p14="http://schemas.microsoft.com/office/powerpoint/2010/main" val="4000351490"/>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dirty="0" smtClean="0">
                <a:latin typeface="Times New Roman" panose="02020603050405020304" pitchFamily="18" charset="0"/>
                <a:cs typeface="Times New Roman" panose="02020603050405020304" pitchFamily="18" charset="0"/>
              </a:rPr>
              <a:t>ε</a:t>
            </a:r>
            <a:r>
              <a:rPr lang="en-US" dirty="0" smtClean="0">
                <a:latin typeface="Times New Roman" panose="02020603050405020304" pitchFamily="18" charset="0"/>
                <a:cs typeface="Times New Roman" panose="02020603050405020304" pitchFamily="18" charset="0"/>
              </a:rPr>
              <a:t> - </a:t>
            </a:r>
            <a:r>
              <a:rPr lang="en-US" dirty="0" err="1" smtClean="0">
                <a:latin typeface="Times New Roman" panose="02020603050405020304" pitchFamily="18" charset="0"/>
                <a:cs typeface="Times New Roman" panose="02020603050405020304" pitchFamily="18" charset="0"/>
              </a:rPr>
              <a:t>là</a:t>
            </a:r>
            <a:r>
              <a:rPr lang="en-US" baseline="0" dirty="0" smtClean="0">
                <a:latin typeface="Times New Roman" panose="02020603050405020304" pitchFamily="18" charset="0"/>
                <a:cs typeface="Times New Roman" panose="02020603050405020304" pitchFamily="18" charset="0"/>
              </a:rPr>
              <a:t> </a:t>
            </a:r>
            <a:r>
              <a:rPr lang="en-US" baseline="0" dirty="0" err="1" smtClean="0">
                <a:latin typeface="Times New Roman" panose="02020603050405020304" pitchFamily="18" charset="0"/>
                <a:cs typeface="Times New Roman" panose="02020603050405020304" pitchFamily="18" charset="0"/>
              </a:rPr>
              <a:t>đường</a:t>
            </a:r>
            <a:r>
              <a:rPr lang="en-US" baseline="0" dirty="0" smtClean="0">
                <a:latin typeface="Times New Roman" panose="02020603050405020304" pitchFamily="18" charset="0"/>
                <a:cs typeface="Times New Roman" panose="02020603050405020304" pitchFamily="18" charset="0"/>
              </a:rPr>
              <a:t> </a:t>
            </a:r>
            <a:r>
              <a:rPr lang="en-US" baseline="0" dirty="0" err="1" smtClean="0">
                <a:latin typeface="Times New Roman" panose="02020603050405020304" pitchFamily="18" charset="0"/>
                <a:cs typeface="Times New Roman" panose="02020603050405020304" pitchFamily="18" charset="0"/>
              </a:rPr>
              <a:t>kính</a:t>
            </a:r>
            <a:r>
              <a:rPr lang="en-US" baseline="0" dirty="0" smtClean="0">
                <a:latin typeface="Times New Roman" panose="02020603050405020304" pitchFamily="18" charset="0"/>
                <a:cs typeface="Times New Roman" panose="02020603050405020304" pitchFamily="18" charset="0"/>
              </a:rPr>
              <a:t> </a:t>
            </a:r>
            <a:r>
              <a:rPr lang="en-US" baseline="0" dirty="0" err="1" smtClean="0">
                <a:latin typeface="Times New Roman" panose="02020603050405020304" pitchFamily="18" charset="0"/>
                <a:cs typeface="Times New Roman" panose="02020603050405020304" pitchFamily="18" charset="0"/>
              </a:rPr>
              <a:t>cung</a:t>
            </a:r>
            <a:r>
              <a:rPr lang="en-US" baseline="0" dirty="0" smtClean="0">
                <a:latin typeface="Times New Roman" panose="02020603050405020304" pitchFamily="18" charset="0"/>
                <a:cs typeface="Times New Roman" panose="02020603050405020304" pitchFamily="18" charset="0"/>
              </a:rPr>
              <a:t> </a:t>
            </a:r>
            <a:r>
              <a:rPr lang="en-US" baseline="0" dirty="0" err="1" smtClean="0">
                <a:latin typeface="Times New Roman" panose="02020603050405020304" pitchFamily="18" charset="0"/>
                <a:cs typeface="Times New Roman" panose="02020603050405020304" pitchFamily="18" charset="0"/>
              </a:rPr>
              <a:t>tròn</a:t>
            </a:r>
            <a:r>
              <a:rPr lang="en-US" baseline="0" dirty="0" smtClean="0">
                <a:latin typeface="Times New Roman" panose="02020603050405020304" pitchFamily="18" charset="0"/>
                <a:cs typeface="Times New Roman" panose="02020603050405020304" pitchFamily="18" charset="0"/>
              </a:rPr>
              <a:t>, </a:t>
            </a:r>
            <a:r>
              <a:rPr lang="en-US" baseline="0" dirty="0" err="1" smtClean="0">
                <a:latin typeface="Times New Roman" panose="02020603050405020304" pitchFamily="18" charset="0"/>
                <a:cs typeface="Times New Roman" panose="02020603050405020304" pitchFamily="18" charset="0"/>
              </a:rPr>
              <a:t>giá</a:t>
            </a:r>
            <a:r>
              <a:rPr lang="en-US" baseline="0" dirty="0" smtClean="0">
                <a:latin typeface="Times New Roman" panose="02020603050405020304" pitchFamily="18" charset="0"/>
                <a:cs typeface="Times New Roman" panose="02020603050405020304" pitchFamily="18" charset="0"/>
              </a:rPr>
              <a:t> </a:t>
            </a:r>
            <a:r>
              <a:rPr lang="en-US" baseline="0" dirty="0" err="1" smtClean="0">
                <a:latin typeface="Times New Roman" panose="02020603050405020304" pitchFamily="18" charset="0"/>
                <a:cs typeface="Times New Roman" panose="02020603050405020304" pitchFamily="18" charset="0"/>
              </a:rPr>
              <a:t>trị</a:t>
            </a:r>
            <a:r>
              <a:rPr lang="en-US" baseline="0" dirty="0" smtClean="0">
                <a:latin typeface="Times New Roman" panose="02020603050405020304" pitchFamily="18" charset="0"/>
                <a:cs typeface="Times New Roman" panose="02020603050405020304" pitchFamily="18" charset="0"/>
              </a:rPr>
              <a:t> </a:t>
            </a:r>
            <a:r>
              <a:rPr lang="en-US" baseline="0" dirty="0" err="1" smtClean="0">
                <a:latin typeface="Times New Roman" panose="02020603050405020304" pitchFamily="18" charset="0"/>
                <a:cs typeface="Times New Roman" panose="02020603050405020304" pitchFamily="18" charset="0"/>
              </a:rPr>
              <a:t>vô</a:t>
            </a:r>
            <a:r>
              <a:rPr lang="en-US" baseline="0" dirty="0" smtClean="0">
                <a:latin typeface="Times New Roman" panose="02020603050405020304" pitchFamily="18" charset="0"/>
                <a:cs typeface="Times New Roman" panose="02020603050405020304" pitchFamily="18" charset="0"/>
              </a:rPr>
              <a:t> </a:t>
            </a:r>
            <a:r>
              <a:rPr lang="en-US" baseline="0" dirty="0" err="1" smtClean="0">
                <a:latin typeface="Times New Roman" panose="02020603050405020304" pitchFamily="18" charset="0"/>
                <a:cs typeface="Times New Roman" panose="02020603050405020304" pitchFamily="18" charset="0"/>
              </a:rPr>
              <a:t>cùng</a:t>
            </a:r>
            <a:r>
              <a:rPr lang="en-US" baseline="0" dirty="0" smtClean="0">
                <a:latin typeface="Times New Roman" panose="02020603050405020304" pitchFamily="18" charset="0"/>
                <a:cs typeface="Times New Roman" panose="02020603050405020304" pitchFamily="18" charset="0"/>
              </a:rPr>
              <a:t> </a:t>
            </a:r>
            <a:r>
              <a:rPr lang="en-US" baseline="0" dirty="0" err="1" smtClean="0">
                <a:latin typeface="Times New Roman" panose="02020603050405020304" pitchFamily="18" charset="0"/>
                <a:cs typeface="Times New Roman" panose="02020603050405020304" pitchFamily="18" charset="0"/>
              </a:rPr>
              <a:t>bé</a:t>
            </a:r>
            <a:endParaRPr lang="en-US" dirty="0"/>
          </a:p>
        </p:txBody>
      </p:sp>
      <p:sp>
        <p:nvSpPr>
          <p:cNvPr id="4" name="Slide Number Placeholder 3"/>
          <p:cNvSpPr>
            <a:spLocks noGrp="1"/>
          </p:cNvSpPr>
          <p:nvPr>
            <p:ph type="sldNum" sz="quarter" idx="10"/>
          </p:nvPr>
        </p:nvSpPr>
        <p:spPr/>
        <p:txBody>
          <a:bodyPr/>
          <a:lstStyle/>
          <a:p>
            <a:fld id="{47A2EE1E-F13F-45B1-8437-1F3F793788C9}" type="slidenum">
              <a:rPr lang="en-US" smtClean="0"/>
              <a:pPr/>
              <a:t>78</a:t>
            </a:fld>
            <a:endParaRPr lang="en-US"/>
          </a:p>
        </p:txBody>
      </p:sp>
    </p:spTree>
    <p:extLst>
      <p:ext uri="{BB962C8B-B14F-4D97-AF65-F5344CB8AC3E}">
        <p14:creationId xmlns:p14="http://schemas.microsoft.com/office/powerpoint/2010/main" val="1800157849"/>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7A2EE1E-F13F-45B1-8437-1F3F793788C9}" type="slidenum">
              <a:rPr lang="en-US" smtClean="0"/>
              <a:pPr/>
              <a:t>79</a:t>
            </a:fld>
            <a:endParaRPr lang="en-US"/>
          </a:p>
        </p:txBody>
      </p:sp>
    </p:spTree>
    <p:extLst>
      <p:ext uri="{BB962C8B-B14F-4D97-AF65-F5344CB8AC3E}">
        <p14:creationId xmlns:p14="http://schemas.microsoft.com/office/powerpoint/2010/main" val="34120362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7A2EE1E-F13F-45B1-8437-1F3F793788C9}" type="slidenum">
              <a:rPr lang="en-US" smtClean="0"/>
              <a:pPr/>
              <a:t>8</a:t>
            </a:fld>
            <a:endParaRPr lang="en-US"/>
          </a:p>
        </p:txBody>
      </p:sp>
    </p:spTree>
    <p:extLst>
      <p:ext uri="{BB962C8B-B14F-4D97-AF65-F5344CB8AC3E}">
        <p14:creationId xmlns:p14="http://schemas.microsoft.com/office/powerpoint/2010/main" val="168014475"/>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7A2EE1E-F13F-45B1-8437-1F3F793788C9}" type="slidenum">
              <a:rPr lang="en-US" smtClean="0"/>
              <a:pPr/>
              <a:t>80</a:t>
            </a:fld>
            <a:endParaRPr lang="en-US"/>
          </a:p>
        </p:txBody>
      </p:sp>
    </p:spTree>
    <p:extLst>
      <p:ext uri="{BB962C8B-B14F-4D97-AF65-F5344CB8AC3E}">
        <p14:creationId xmlns:p14="http://schemas.microsoft.com/office/powerpoint/2010/main" val="2123081310"/>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7A2EE1E-F13F-45B1-8437-1F3F793788C9}" type="slidenum">
              <a:rPr lang="en-US" smtClean="0"/>
              <a:pPr/>
              <a:t>81</a:t>
            </a:fld>
            <a:endParaRPr lang="en-US"/>
          </a:p>
        </p:txBody>
      </p:sp>
    </p:spTree>
    <p:extLst>
      <p:ext uri="{BB962C8B-B14F-4D97-AF65-F5344CB8AC3E}">
        <p14:creationId xmlns:p14="http://schemas.microsoft.com/office/powerpoint/2010/main" val="1329037571"/>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300" dirty="0"/>
              <a:t>+ In practice, the stability of a mathematical model is not sufficient to guarantee acceptable system performance or even to guarantee the stability of the physical system that the model represents</a:t>
            </a:r>
          </a:p>
          <a:p>
            <a:r>
              <a:rPr lang="en-US" sz="1300" dirty="0"/>
              <a:t>+ This is because of the approximate nature of mathematical models and our imperfect knowledge of the system parameters</a:t>
            </a:r>
            <a:endParaRPr lang="en-US" dirty="0"/>
          </a:p>
        </p:txBody>
      </p:sp>
      <p:sp>
        <p:nvSpPr>
          <p:cNvPr id="4" name="Slide Number Placeholder 3"/>
          <p:cNvSpPr>
            <a:spLocks noGrp="1"/>
          </p:cNvSpPr>
          <p:nvPr>
            <p:ph type="sldNum" sz="quarter" idx="10"/>
          </p:nvPr>
        </p:nvSpPr>
        <p:spPr/>
        <p:txBody>
          <a:bodyPr/>
          <a:lstStyle/>
          <a:p>
            <a:fld id="{47A2EE1E-F13F-45B1-8437-1F3F793788C9}" type="slidenum">
              <a:rPr lang="en-US" smtClean="0"/>
              <a:pPr/>
              <a:t>82</a:t>
            </a:fld>
            <a:endParaRPr lang="en-US"/>
          </a:p>
        </p:txBody>
      </p:sp>
    </p:spTree>
    <p:extLst>
      <p:ext uri="{BB962C8B-B14F-4D97-AF65-F5344CB8AC3E}">
        <p14:creationId xmlns:p14="http://schemas.microsoft.com/office/powerpoint/2010/main" val="3423536543"/>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7A2EE1E-F13F-45B1-8437-1F3F793788C9}" type="slidenum">
              <a:rPr lang="en-US" smtClean="0"/>
              <a:pPr/>
              <a:t>83</a:t>
            </a:fld>
            <a:endParaRPr lang="en-US"/>
          </a:p>
        </p:txBody>
      </p:sp>
    </p:spTree>
    <p:extLst>
      <p:ext uri="{BB962C8B-B14F-4D97-AF65-F5344CB8AC3E}">
        <p14:creationId xmlns:p14="http://schemas.microsoft.com/office/powerpoint/2010/main" val="2467259720"/>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7A2EE1E-F13F-45B1-8437-1F3F793788C9}" type="slidenum">
              <a:rPr lang="en-US" smtClean="0"/>
              <a:pPr/>
              <a:t>84</a:t>
            </a:fld>
            <a:endParaRPr lang="en-US"/>
          </a:p>
        </p:txBody>
      </p:sp>
    </p:spTree>
    <p:extLst>
      <p:ext uri="{BB962C8B-B14F-4D97-AF65-F5344CB8AC3E}">
        <p14:creationId xmlns:p14="http://schemas.microsoft.com/office/powerpoint/2010/main" val="270037310"/>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7A2EE1E-F13F-45B1-8437-1F3F793788C9}" type="slidenum">
              <a:rPr lang="en-US" smtClean="0"/>
              <a:pPr/>
              <a:t>85</a:t>
            </a:fld>
            <a:endParaRPr lang="en-US"/>
          </a:p>
        </p:txBody>
      </p:sp>
    </p:spTree>
    <p:extLst>
      <p:ext uri="{BB962C8B-B14F-4D97-AF65-F5344CB8AC3E}">
        <p14:creationId xmlns:p14="http://schemas.microsoft.com/office/powerpoint/2010/main" val="1259526387"/>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closed-loop system is stable. </a:t>
            </a:r>
            <a:endParaRPr lang="en-US" dirty="0"/>
          </a:p>
        </p:txBody>
      </p:sp>
      <p:sp>
        <p:nvSpPr>
          <p:cNvPr id="4" name="Slide Number Placeholder 3"/>
          <p:cNvSpPr>
            <a:spLocks noGrp="1"/>
          </p:cNvSpPr>
          <p:nvPr>
            <p:ph type="sldNum" sz="quarter" idx="10"/>
          </p:nvPr>
        </p:nvSpPr>
        <p:spPr/>
        <p:txBody>
          <a:bodyPr/>
          <a:lstStyle/>
          <a:p>
            <a:fld id="{47A2EE1E-F13F-45B1-8437-1F3F793788C9}" type="slidenum">
              <a:rPr lang="en-US" smtClean="0"/>
              <a:pPr/>
              <a:t>86</a:t>
            </a:fld>
            <a:endParaRPr lang="en-US"/>
          </a:p>
        </p:txBody>
      </p:sp>
    </p:spTree>
    <p:extLst>
      <p:ext uri="{BB962C8B-B14F-4D97-AF65-F5344CB8AC3E}">
        <p14:creationId xmlns:p14="http://schemas.microsoft.com/office/powerpoint/2010/main" val="1233824312"/>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closed-loop system is unstable.</a:t>
            </a:r>
            <a:endParaRPr lang="en-US" dirty="0"/>
          </a:p>
        </p:txBody>
      </p:sp>
      <p:sp>
        <p:nvSpPr>
          <p:cNvPr id="4" name="Slide Number Placeholder 3"/>
          <p:cNvSpPr>
            <a:spLocks noGrp="1"/>
          </p:cNvSpPr>
          <p:nvPr>
            <p:ph type="sldNum" sz="quarter" idx="10"/>
          </p:nvPr>
        </p:nvSpPr>
        <p:spPr/>
        <p:txBody>
          <a:bodyPr/>
          <a:lstStyle/>
          <a:p>
            <a:fld id="{47A2EE1E-F13F-45B1-8437-1F3F793788C9}" type="slidenum">
              <a:rPr lang="en-US" smtClean="0"/>
              <a:pPr/>
              <a:t>87</a:t>
            </a:fld>
            <a:endParaRPr lang="en-US"/>
          </a:p>
        </p:txBody>
      </p:sp>
    </p:spTree>
    <p:extLst>
      <p:ext uri="{BB962C8B-B14F-4D97-AF65-F5344CB8AC3E}">
        <p14:creationId xmlns:p14="http://schemas.microsoft.com/office/powerpoint/2010/main" val="1670616397"/>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closed-loop system is stable.</a:t>
            </a:r>
          </a:p>
          <a:p>
            <a:endParaRPr lang="en-US" dirty="0"/>
          </a:p>
        </p:txBody>
      </p:sp>
      <p:sp>
        <p:nvSpPr>
          <p:cNvPr id="4" name="Slide Number Placeholder 3"/>
          <p:cNvSpPr>
            <a:spLocks noGrp="1"/>
          </p:cNvSpPr>
          <p:nvPr>
            <p:ph type="sldNum" sz="quarter" idx="10"/>
          </p:nvPr>
        </p:nvSpPr>
        <p:spPr/>
        <p:txBody>
          <a:bodyPr/>
          <a:lstStyle/>
          <a:p>
            <a:fld id="{47A2EE1E-F13F-45B1-8437-1F3F793788C9}" type="slidenum">
              <a:rPr lang="en-US" smtClean="0"/>
              <a:pPr/>
              <a:t>88</a:t>
            </a:fld>
            <a:endParaRPr lang="en-US"/>
          </a:p>
        </p:txBody>
      </p:sp>
    </p:spTree>
    <p:extLst>
      <p:ext uri="{BB962C8B-B14F-4D97-AF65-F5344CB8AC3E}">
        <p14:creationId xmlns:p14="http://schemas.microsoft.com/office/powerpoint/2010/main" val="413508017"/>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7A2EE1E-F13F-45B1-8437-1F3F793788C9}" type="slidenum">
              <a:rPr lang="en-US" smtClean="0"/>
              <a:pPr/>
              <a:t>89</a:t>
            </a:fld>
            <a:endParaRPr lang="en-US"/>
          </a:p>
        </p:txBody>
      </p:sp>
    </p:spTree>
    <p:extLst>
      <p:ext uri="{BB962C8B-B14F-4D97-AF65-F5344CB8AC3E}">
        <p14:creationId xmlns:p14="http://schemas.microsoft.com/office/powerpoint/2010/main" val="18510350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Input: u(k)</a:t>
            </a:r>
          </a:p>
          <a:p>
            <a:r>
              <a:rPr lang="en-US" dirty="0" smtClean="0"/>
              <a:t>Output: y(k)</a:t>
            </a:r>
            <a:endParaRPr lang="en-US" dirty="0"/>
          </a:p>
        </p:txBody>
      </p:sp>
      <p:sp>
        <p:nvSpPr>
          <p:cNvPr id="4" name="Slide Number Placeholder 3"/>
          <p:cNvSpPr>
            <a:spLocks noGrp="1"/>
          </p:cNvSpPr>
          <p:nvPr>
            <p:ph type="sldNum" sz="quarter" idx="10"/>
          </p:nvPr>
        </p:nvSpPr>
        <p:spPr/>
        <p:txBody>
          <a:bodyPr/>
          <a:lstStyle/>
          <a:p>
            <a:fld id="{47A2EE1E-F13F-45B1-8437-1F3F793788C9}" type="slidenum">
              <a:rPr lang="en-US" smtClean="0"/>
              <a:pPr/>
              <a:t>9</a:t>
            </a:fld>
            <a:endParaRPr lang="en-US"/>
          </a:p>
        </p:txBody>
      </p:sp>
    </p:spTree>
    <p:extLst>
      <p:ext uri="{BB962C8B-B14F-4D97-AF65-F5344CB8AC3E}">
        <p14:creationId xmlns:p14="http://schemas.microsoft.com/office/powerpoint/2010/main" val="3113704993"/>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7A2EE1E-F13F-45B1-8437-1F3F793788C9}" type="slidenum">
              <a:rPr lang="en-US" smtClean="0"/>
              <a:pPr/>
              <a:t>90</a:t>
            </a:fld>
            <a:endParaRPr lang="en-US"/>
          </a:p>
        </p:txBody>
      </p:sp>
    </p:spTree>
    <p:extLst>
      <p:ext uri="{BB962C8B-B14F-4D97-AF65-F5344CB8AC3E}">
        <p14:creationId xmlns:p14="http://schemas.microsoft.com/office/powerpoint/2010/main" val="2101093355"/>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7A2EE1E-F13F-45B1-8437-1F3F793788C9}" type="slidenum">
              <a:rPr lang="en-US" smtClean="0"/>
              <a:pPr/>
              <a:t>91</a:t>
            </a:fld>
            <a:endParaRPr lang="en-US"/>
          </a:p>
        </p:txBody>
      </p:sp>
    </p:spTree>
    <p:extLst>
      <p:ext uri="{BB962C8B-B14F-4D97-AF65-F5344CB8AC3E}">
        <p14:creationId xmlns:p14="http://schemas.microsoft.com/office/powerpoint/2010/main" val="818957410"/>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7A2EE1E-F13F-45B1-8437-1F3F793788C9}" type="slidenum">
              <a:rPr lang="en-US" smtClean="0"/>
              <a:pPr/>
              <a:t>92</a:t>
            </a:fld>
            <a:endParaRPr lang="en-US"/>
          </a:p>
        </p:txBody>
      </p:sp>
    </p:spTree>
    <p:extLst>
      <p:ext uri="{BB962C8B-B14F-4D97-AF65-F5344CB8AC3E}">
        <p14:creationId xmlns:p14="http://schemas.microsoft.com/office/powerpoint/2010/main" val="1343519357"/>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7A2EE1E-F13F-45B1-8437-1F3F793788C9}" type="slidenum">
              <a:rPr lang="en-US" smtClean="0"/>
              <a:pPr/>
              <a:t>93</a:t>
            </a:fld>
            <a:endParaRPr lang="en-US"/>
          </a:p>
        </p:txBody>
      </p:sp>
    </p:spTree>
    <p:extLst>
      <p:ext uri="{BB962C8B-B14F-4D97-AF65-F5344CB8AC3E}">
        <p14:creationId xmlns:p14="http://schemas.microsoft.com/office/powerpoint/2010/main" val="546678397"/>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7A2EE1E-F13F-45B1-8437-1F3F793788C9}" type="slidenum">
              <a:rPr lang="en-US" smtClean="0"/>
              <a:pPr/>
              <a:t>94</a:t>
            </a:fld>
            <a:endParaRPr lang="en-US"/>
          </a:p>
        </p:txBody>
      </p:sp>
    </p:spTree>
    <p:extLst>
      <p:ext uri="{BB962C8B-B14F-4D97-AF65-F5344CB8AC3E}">
        <p14:creationId xmlns:p14="http://schemas.microsoft.com/office/powerpoint/2010/main" val="2309091602"/>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7A2EE1E-F13F-45B1-8437-1F3F793788C9}" type="slidenum">
              <a:rPr lang="en-US" smtClean="0"/>
              <a:pPr/>
              <a:t>95</a:t>
            </a:fld>
            <a:endParaRPr lang="en-US"/>
          </a:p>
        </p:txBody>
      </p:sp>
    </p:spTree>
    <p:extLst>
      <p:ext uri="{BB962C8B-B14F-4D97-AF65-F5344CB8AC3E}">
        <p14:creationId xmlns:p14="http://schemas.microsoft.com/office/powerpoint/2010/main" val="1449948970"/>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7A2EE1E-F13F-45B1-8437-1F3F793788C9}" type="slidenum">
              <a:rPr lang="en-US" smtClean="0"/>
              <a:pPr/>
              <a:t>96</a:t>
            </a:fld>
            <a:endParaRPr lang="en-US"/>
          </a:p>
        </p:txBody>
      </p:sp>
    </p:spTree>
    <p:extLst>
      <p:ext uri="{BB962C8B-B14F-4D97-AF65-F5344CB8AC3E}">
        <p14:creationId xmlns:p14="http://schemas.microsoft.com/office/powerpoint/2010/main" val="218401245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ctr">
            <a:normAutofit/>
          </a:bodyPr>
          <a:lstStyle>
            <a:lvl1pPr algn="l">
              <a:defRPr sz="3600" b="1"/>
            </a:lvl1pPr>
          </a:lstStyle>
          <a:p>
            <a:r>
              <a:rPr lang="en-US" dirty="0" smtClean="0"/>
              <a:t>Click to edit Master title style</a:t>
            </a:r>
            <a:endParaRPr lang="en-US" dirty="0"/>
          </a:p>
        </p:txBody>
      </p:sp>
      <p:sp>
        <p:nvSpPr>
          <p:cNvPr id="3" name="Subtitle 2"/>
          <p:cNvSpPr>
            <a:spLocks noGrp="1"/>
          </p:cNvSpPr>
          <p:nvPr>
            <p:ph type="subTitle" idx="1"/>
          </p:nvPr>
        </p:nvSpPr>
        <p:spPr>
          <a:xfrm>
            <a:off x="1523998" y="3509963"/>
            <a:ext cx="9144000" cy="1655762"/>
          </a:xfrm>
        </p:spPr>
        <p:txBody>
          <a:bodyPr anchor="t">
            <a:normAutofit/>
          </a:bodyPr>
          <a:lstStyle>
            <a:lvl1pPr marL="0" indent="0" algn="l">
              <a:buNone/>
              <a:defRPr sz="2400" b="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lvl1pPr>
              <a:defRPr sz="1200"/>
            </a:lvl1pPr>
          </a:lstStyle>
          <a:p>
            <a:fld id="{AB7EFFE7-DEA2-4D02-AA1E-150AD740BB16}" type="datetime1">
              <a:rPr lang="en-US" smtClean="0"/>
              <a:t>12/12/2023</a:t>
            </a:fld>
            <a:endParaRPr lang="en-US" dirty="0"/>
          </a:p>
        </p:txBody>
      </p:sp>
      <p:sp>
        <p:nvSpPr>
          <p:cNvPr id="5" name="Footer Placeholder 4"/>
          <p:cNvSpPr>
            <a:spLocks noGrp="1"/>
          </p:cNvSpPr>
          <p:nvPr>
            <p:ph type="ftr" sz="quarter" idx="11"/>
          </p:nvPr>
        </p:nvSpPr>
        <p:spPr/>
        <p:txBody>
          <a:bodyPr/>
          <a:lstStyle>
            <a:lvl1pPr>
              <a:defRPr b="1"/>
            </a:lvl1pPr>
          </a:lstStyle>
          <a:p>
            <a:r>
              <a:rPr lang="en-US" smtClean="0"/>
              <a:t>04AB: Kỹ thuật điều khiển tự động + BTL</a:t>
            </a:r>
            <a:endParaRPr lang="en-US" dirty="0"/>
          </a:p>
        </p:txBody>
      </p:sp>
      <p:sp>
        <p:nvSpPr>
          <p:cNvPr id="6" name="Slide Number Placeholder 5"/>
          <p:cNvSpPr>
            <a:spLocks noGrp="1"/>
          </p:cNvSpPr>
          <p:nvPr>
            <p:ph type="sldNum" sz="quarter" idx="12"/>
          </p:nvPr>
        </p:nvSpPr>
        <p:spPr/>
        <p:txBody>
          <a:bodyPr/>
          <a:lstStyle/>
          <a:p>
            <a:fld id="{6C8D5577-F68C-4681-900C-68FE3015038C}" type="slidenum">
              <a:rPr lang="en-US" smtClean="0"/>
              <a:pPr/>
              <a:t>‹#›</a:t>
            </a:fld>
            <a:endParaRPr lang="en-US" dirty="0"/>
          </a:p>
        </p:txBody>
      </p:sp>
      <p:pic>
        <p:nvPicPr>
          <p:cNvPr id="8" name="Picture 10" descr="C:\1.1 Cau Truc May Tinh (Giang day)\1. Documents for Teaching\4. Slides\Supports\HVKTQS ICON.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792740" y="1502040"/>
            <a:ext cx="3253083" cy="3004110"/>
          </a:xfrm>
          <a:prstGeom prst="ellipse">
            <a:avLst/>
          </a:prstGeom>
          <a:ln>
            <a:noFill/>
          </a:ln>
          <a:effectLst>
            <a:softEdge rad="1270000"/>
          </a:effectLst>
        </p:spPr>
      </p:pic>
    </p:spTree>
    <p:extLst>
      <p:ext uri="{BB962C8B-B14F-4D97-AF65-F5344CB8AC3E}">
        <p14:creationId xmlns:p14="http://schemas.microsoft.com/office/powerpoint/2010/main" val="780241519"/>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23" name="TextBox 22">
            <a:extLst>
              <a:ext uri="{FF2B5EF4-FFF2-40B4-BE49-F238E27FC236}">
                <a16:creationId xmlns:a16="http://schemas.microsoft.com/office/drawing/2014/main" id="{5FCF3BDB-27AA-455D-8F40-8C06694B41DF}"/>
              </a:ext>
            </a:extLst>
          </p:cNvPr>
          <p:cNvSpPr txBox="1"/>
          <p:nvPr userDrawn="1"/>
        </p:nvSpPr>
        <p:spPr>
          <a:xfrm>
            <a:off x="2" y="6519446"/>
            <a:ext cx="12191999" cy="338554"/>
          </a:xfrm>
          <a:prstGeom prst="rect">
            <a:avLst/>
          </a:prstGeom>
          <a:solidFill>
            <a:srgbClr val="24725E"/>
          </a:solid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vi-VN" sz="1600" dirty="0">
                <a:latin typeface="Arial Unicode MS" panose="020B0604020202020204" pitchFamily="34" charset="-128"/>
                <a:ea typeface="Arial Unicode MS" panose="020B0604020202020204" pitchFamily="34" charset="-128"/>
                <a:cs typeface="Arial Unicode MS" panose="020B0604020202020204" pitchFamily="34" charset="-128"/>
              </a:rPr>
              <a:t>      </a:t>
            </a:r>
            <a:endParaRPr lang="en-US" sz="1400" b="1" dirty="0">
              <a:solidFill>
                <a:schemeClr val="bg1"/>
              </a:solidFill>
              <a:effectLst>
                <a:glow rad="114300">
                  <a:schemeClr val="accent6">
                    <a:lumMod val="40000"/>
                    <a:lumOff val="60000"/>
                    <a:alpha val="30000"/>
                  </a:schemeClr>
                </a:glow>
              </a:effectLst>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18" name="TextBox 3">
            <a:extLst>
              <a:ext uri="{FF2B5EF4-FFF2-40B4-BE49-F238E27FC236}">
                <a16:creationId xmlns:a16="http://schemas.microsoft.com/office/drawing/2014/main" id="{EB3165FD-06DA-4EAD-AC04-31A802BB0121}"/>
              </a:ext>
            </a:extLst>
          </p:cNvPr>
          <p:cNvSpPr txBox="1"/>
          <p:nvPr userDrawn="1"/>
        </p:nvSpPr>
        <p:spPr>
          <a:xfrm>
            <a:off x="4288996" y="965830"/>
            <a:ext cx="3614003" cy="1015663"/>
          </a:xfrm>
          <a:prstGeom prst="rect">
            <a:avLst/>
          </a:prstGeom>
          <a:noFill/>
        </p:spPr>
        <p:txBody>
          <a:bodyPr wrap="none" rtlCol="0">
            <a:spAutoFit/>
          </a:bodyPr>
          <a:lstStyle/>
          <a:p>
            <a:r>
              <a:rPr lang="en-GB" sz="6000" b="1" dirty="0" smtClean="0">
                <a:solidFill>
                  <a:schemeClr val="tx1"/>
                </a:solidFill>
                <a:effectLst>
                  <a:outerShdw blurRad="38100" dist="38100" dir="2700000" algn="tl">
                    <a:srgbClr val="000000">
                      <a:alpha val="43137"/>
                    </a:srgbClr>
                  </a:outerShdw>
                </a:effectLst>
                <a:latin typeface="+mn-lt"/>
                <a:ea typeface="Arial Unicode MS" panose="020B0604020202020204" pitchFamily="34" charset="-128"/>
                <a:cs typeface="Arial Unicode MS" panose="020B0604020202020204" pitchFamily="34" charset="-128"/>
              </a:rPr>
              <a:t>BÀI</a:t>
            </a:r>
            <a:r>
              <a:rPr lang="en-GB" sz="6000" b="1" baseline="0" dirty="0" smtClean="0">
                <a:solidFill>
                  <a:schemeClr val="tx1"/>
                </a:solidFill>
                <a:effectLst>
                  <a:outerShdw blurRad="38100" dist="38100" dir="2700000" algn="tl">
                    <a:srgbClr val="000000">
                      <a:alpha val="43137"/>
                    </a:srgbClr>
                  </a:outerShdw>
                </a:effectLst>
                <a:latin typeface="+mn-lt"/>
                <a:ea typeface="Arial Unicode MS" panose="020B0604020202020204" pitchFamily="34" charset="-128"/>
                <a:cs typeface="Arial Unicode MS" panose="020B0604020202020204" pitchFamily="34" charset="-128"/>
              </a:rPr>
              <a:t> GIẢNG</a:t>
            </a:r>
            <a:endParaRPr lang="en-US" sz="6000" b="1" dirty="0">
              <a:solidFill>
                <a:schemeClr val="tx1"/>
              </a:solidFill>
              <a:effectLst>
                <a:outerShdw blurRad="38100" dist="38100" dir="2700000" algn="tl">
                  <a:srgbClr val="000000">
                    <a:alpha val="43137"/>
                  </a:srgbClr>
                </a:outerShdw>
              </a:effectLst>
              <a:latin typeface="+mn-lt"/>
              <a:ea typeface="Arial Unicode MS" panose="020B0604020202020204" pitchFamily="34" charset="-128"/>
              <a:cs typeface="Arial Unicode MS" panose="020B0604020202020204" pitchFamily="34" charset="-128"/>
            </a:endParaRPr>
          </a:p>
        </p:txBody>
      </p:sp>
      <p:sp>
        <p:nvSpPr>
          <p:cNvPr id="25" name="TextBox 12">
            <a:extLst>
              <a:ext uri="{FF2B5EF4-FFF2-40B4-BE49-F238E27FC236}">
                <a16:creationId xmlns:a16="http://schemas.microsoft.com/office/drawing/2014/main" id="{7CD6F4B5-6204-4050-954C-4148B756AA8A}"/>
              </a:ext>
            </a:extLst>
          </p:cNvPr>
          <p:cNvSpPr txBox="1"/>
          <p:nvPr userDrawn="1"/>
        </p:nvSpPr>
        <p:spPr>
          <a:xfrm>
            <a:off x="322727" y="4481681"/>
            <a:ext cx="3806763" cy="307777"/>
          </a:xfrm>
          <a:prstGeom prst="rect">
            <a:avLst/>
          </a:prstGeom>
          <a:noFill/>
        </p:spPr>
        <p:txBody>
          <a:bodyPr wrap="square" rtlCol="0">
            <a:spAutoFit/>
          </a:bodyPr>
          <a:lstStyle/>
          <a:p>
            <a:pPr marL="0" marR="0" lvl="0" indent="0" algn="r" defTabSz="457200" rtl="0" eaLnBrk="1" fontAlgn="auto" latinLnBrk="0" hangingPunct="1">
              <a:lnSpc>
                <a:spcPct val="100000"/>
              </a:lnSpc>
              <a:spcBef>
                <a:spcPts val="0"/>
              </a:spcBef>
              <a:spcAft>
                <a:spcPts val="0"/>
              </a:spcAft>
              <a:buClrTx/>
              <a:buSzTx/>
              <a:buFontTx/>
              <a:buNone/>
              <a:tabLst/>
              <a:defRPr/>
            </a:pPr>
            <a:r>
              <a:rPr lang="en-US" sz="1400" b="1" dirty="0" smtClean="0">
                <a:solidFill>
                  <a:schemeClr val="bg1"/>
                </a:solidFill>
                <a:effectLst>
                  <a:glow rad="114300">
                    <a:schemeClr val="accent6">
                      <a:lumMod val="40000"/>
                      <a:lumOff val="60000"/>
                      <a:alpha val="30000"/>
                    </a:schemeClr>
                  </a:glow>
                </a:effectLst>
                <a:latin typeface="Arial Unicode MS" panose="020B0604020202020204" pitchFamily="34" charset="-128"/>
                <a:ea typeface="Arial Unicode MS" panose="020B0604020202020204" pitchFamily="34" charset="-128"/>
                <a:cs typeface="Arial Unicode MS" panose="020B0604020202020204" pitchFamily="34" charset="-128"/>
              </a:rPr>
              <a:t>E-mail@giaovien.com</a:t>
            </a:r>
            <a:endParaRPr lang="en-US" sz="1400" b="1" dirty="0">
              <a:solidFill>
                <a:schemeClr val="bg1"/>
              </a:solidFill>
              <a:effectLst>
                <a:glow rad="114300">
                  <a:schemeClr val="accent6">
                    <a:lumMod val="40000"/>
                    <a:lumOff val="60000"/>
                    <a:alpha val="30000"/>
                  </a:schemeClr>
                </a:glow>
              </a:effectLst>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20" name="Subtitle 2"/>
          <p:cNvSpPr txBox="1">
            <a:spLocks/>
          </p:cNvSpPr>
          <p:nvPr userDrawn="1"/>
        </p:nvSpPr>
        <p:spPr>
          <a:xfrm>
            <a:off x="1744184" y="5082259"/>
            <a:ext cx="9144000" cy="82788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baseline="0">
                <a:solidFill>
                  <a:schemeClr val="bg2">
                    <a:lumMod val="25000"/>
                  </a:schemeClr>
                </a:solidFill>
                <a:latin typeface="cmssbx10" panose="020B0500000000000000" pitchFamily="34" charset="0"/>
                <a:ea typeface="Arial Unicode MS" panose="020B0604020202020204" pitchFamily="34" charset="-128"/>
                <a:cs typeface="Arial Unicode MS" panose="020B0604020202020204" pitchFamily="34" charset="-128"/>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cmssbx10" panose="020B0500000000000000" pitchFamily="34" charset="0"/>
                <a:ea typeface="Arial Unicode MS" panose="020B0604020202020204" pitchFamily="34" charset="-128"/>
                <a:cs typeface="Arial Unicode MS" panose="020B0604020202020204" pitchFamily="34" charset="-128"/>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cmssbx10" panose="020B0500000000000000" pitchFamily="34" charset="0"/>
                <a:ea typeface="Arial Unicode MS" panose="020B0604020202020204" pitchFamily="34" charset="-128"/>
                <a:cs typeface="Arial Unicode MS" panose="020B0604020202020204" pitchFamily="34" charset="-128"/>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cmssbx10" panose="020B0500000000000000" pitchFamily="34" charset="0"/>
                <a:ea typeface="Arial Unicode MS" panose="020B0604020202020204" pitchFamily="34" charset="-128"/>
                <a:cs typeface="Arial Unicode MS" panose="020B0604020202020204" pitchFamily="34" charset="-128"/>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cmssbx10" panose="020B0500000000000000" pitchFamily="34" charset="0"/>
                <a:ea typeface="Arial Unicode MS" panose="020B0604020202020204" pitchFamily="34" charset="-128"/>
                <a:cs typeface="Arial Unicode MS" panose="020B0604020202020204" pitchFamily="34" charset="-128"/>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vi-VN" sz="2000" dirty="0" smtClean="0">
                <a:latin typeface="Arial Unicode MS" panose="020B0604020202020204" pitchFamily="34" charset="-128"/>
                <a:ea typeface="Arial Unicode MS" panose="020B0604020202020204" pitchFamily="34" charset="-128"/>
                <a:cs typeface="Arial Unicode MS" panose="020B0604020202020204" pitchFamily="34" charset="-128"/>
              </a:rPr>
              <a:t>Bộ môn</a:t>
            </a:r>
            <a:r>
              <a:rPr lang="en-GB" sz="2000" dirty="0" smtClean="0">
                <a:latin typeface="Arial Unicode MS" panose="020B0604020202020204" pitchFamily="34" charset="-128"/>
                <a:ea typeface="Arial Unicode MS" panose="020B0604020202020204" pitchFamily="34" charset="-128"/>
                <a:cs typeface="Arial Unicode MS" panose="020B0604020202020204" pitchFamily="34" charset="-128"/>
              </a:rPr>
              <a:t>:</a:t>
            </a:r>
            <a:r>
              <a:rPr lang="vi-VN" sz="2000" dirty="0" smtClean="0">
                <a:latin typeface="Arial Unicode MS" panose="020B0604020202020204" pitchFamily="34" charset="-128"/>
                <a:ea typeface="Arial Unicode MS" panose="020B0604020202020204" pitchFamily="34" charset="-128"/>
                <a:cs typeface="Arial Unicode MS" panose="020B0604020202020204" pitchFamily="34" charset="-128"/>
              </a:rPr>
              <a:t> </a:t>
            </a:r>
            <a:r>
              <a:rPr lang="en-GB" sz="2000" dirty="0" err="1" smtClean="0">
                <a:latin typeface="Arial Unicode MS" panose="020B0604020202020204" pitchFamily="34" charset="-128"/>
                <a:ea typeface="Arial Unicode MS" panose="020B0604020202020204" pitchFamily="34" charset="-128"/>
                <a:cs typeface="Arial Unicode MS" panose="020B0604020202020204" pitchFamily="34" charset="-128"/>
              </a:rPr>
              <a:t>Tự</a:t>
            </a:r>
            <a:r>
              <a:rPr lang="en-GB" sz="2000" dirty="0" smtClean="0">
                <a:latin typeface="Arial Unicode MS" panose="020B0604020202020204" pitchFamily="34" charset="-128"/>
                <a:ea typeface="Arial Unicode MS" panose="020B0604020202020204" pitchFamily="34" charset="-128"/>
                <a:cs typeface="Arial Unicode MS" panose="020B0604020202020204" pitchFamily="34" charset="-128"/>
              </a:rPr>
              <a:t> </a:t>
            </a:r>
            <a:r>
              <a:rPr lang="en-GB" sz="2000" dirty="0" err="1" smtClean="0">
                <a:latin typeface="Arial Unicode MS" panose="020B0604020202020204" pitchFamily="34" charset="-128"/>
                <a:ea typeface="Arial Unicode MS" panose="020B0604020202020204" pitchFamily="34" charset="-128"/>
                <a:cs typeface="Arial Unicode MS" panose="020B0604020202020204" pitchFamily="34" charset="-128"/>
              </a:rPr>
              <a:t>động</a:t>
            </a:r>
            <a:r>
              <a:rPr lang="en-GB" sz="2000" dirty="0" smtClean="0">
                <a:latin typeface="Arial Unicode MS" panose="020B0604020202020204" pitchFamily="34" charset="-128"/>
                <a:ea typeface="Arial Unicode MS" panose="020B0604020202020204" pitchFamily="34" charset="-128"/>
                <a:cs typeface="Arial Unicode MS" panose="020B0604020202020204" pitchFamily="34" charset="-128"/>
              </a:rPr>
              <a:t> </a:t>
            </a:r>
            <a:r>
              <a:rPr lang="en-GB" sz="2000" dirty="0" err="1" smtClean="0">
                <a:latin typeface="Arial Unicode MS" panose="020B0604020202020204" pitchFamily="34" charset="-128"/>
                <a:ea typeface="Arial Unicode MS" panose="020B0604020202020204" pitchFamily="34" charset="-128"/>
                <a:cs typeface="Arial Unicode MS" panose="020B0604020202020204" pitchFamily="34" charset="-128"/>
              </a:rPr>
              <a:t>và</a:t>
            </a:r>
            <a:r>
              <a:rPr lang="en-GB" sz="2000" dirty="0" smtClean="0">
                <a:latin typeface="Arial Unicode MS" panose="020B0604020202020204" pitchFamily="34" charset="-128"/>
                <a:ea typeface="Arial Unicode MS" panose="020B0604020202020204" pitchFamily="34" charset="-128"/>
                <a:cs typeface="Arial Unicode MS" panose="020B0604020202020204" pitchFamily="34" charset="-128"/>
              </a:rPr>
              <a:t> </a:t>
            </a:r>
            <a:r>
              <a:rPr lang="en-GB" sz="2000" dirty="0" err="1" smtClean="0">
                <a:latin typeface="Arial Unicode MS" panose="020B0604020202020204" pitchFamily="34" charset="-128"/>
                <a:ea typeface="Arial Unicode MS" panose="020B0604020202020204" pitchFamily="34" charset="-128"/>
                <a:cs typeface="Arial Unicode MS" panose="020B0604020202020204" pitchFamily="34" charset="-128"/>
              </a:rPr>
              <a:t>Kỹ</a:t>
            </a:r>
            <a:r>
              <a:rPr lang="en-GB" sz="2000" dirty="0" smtClean="0">
                <a:latin typeface="Arial Unicode MS" panose="020B0604020202020204" pitchFamily="34" charset="-128"/>
                <a:ea typeface="Arial Unicode MS" panose="020B0604020202020204" pitchFamily="34" charset="-128"/>
                <a:cs typeface="Arial Unicode MS" panose="020B0604020202020204" pitchFamily="34" charset="-128"/>
              </a:rPr>
              <a:t> </a:t>
            </a:r>
            <a:r>
              <a:rPr lang="en-GB" sz="2000" dirty="0" err="1" smtClean="0">
                <a:latin typeface="Arial Unicode MS" panose="020B0604020202020204" pitchFamily="34" charset="-128"/>
                <a:ea typeface="Arial Unicode MS" panose="020B0604020202020204" pitchFamily="34" charset="-128"/>
                <a:cs typeface="Arial Unicode MS" panose="020B0604020202020204" pitchFamily="34" charset="-128"/>
              </a:rPr>
              <a:t>thuật</a:t>
            </a:r>
            <a:r>
              <a:rPr lang="en-GB" sz="2000" dirty="0" smtClean="0">
                <a:latin typeface="Arial Unicode MS" panose="020B0604020202020204" pitchFamily="34" charset="-128"/>
                <a:ea typeface="Arial Unicode MS" panose="020B0604020202020204" pitchFamily="34" charset="-128"/>
                <a:cs typeface="Arial Unicode MS" panose="020B0604020202020204" pitchFamily="34" charset="-128"/>
              </a:rPr>
              <a:t> </a:t>
            </a:r>
            <a:r>
              <a:rPr lang="en-GB" sz="2000" dirty="0" err="1" smtClean="0">
                <a:latin typeface="Arial Unicode MS" panose="020B0604020202020204" pitchFamily="34" charset="-128"/>
                <a:ea typeface="Arial Unicode MS" panose="020B0604020202020204" pitchFamily="34" charset="-128"/>
                <a:cs typeface="Arial Unicode MS" panose="020B0604020202020204" pitchFamily="34" charset="-128"/>
              </a:rPr>
              <a:t>tính</a:t>
            </a:r>
            <a:endParaRPr lang="en-GB" sz="2000" dirty="0" smtClean="0">
              <a:latin typeface="Arial Unicode MS" panose="020B0604020202020204" pitchFamily="34" charset="-128"/>
              <a:ea typeface="Arial Unicode MS" panose="020B0604020202020204" pitchFamily="34" charset="-128"/>
              <a:cs typeface="Arial Unicode MS" panose="020B0604020202020204" pitchFamily="34" charset="-128"/>
            </a:endParaRPr>
          </a:p>
          <a:p>
            <a:r>
              <a:rPr lang="en-GB" sz="2000" dirty="0" err="1" smtClean="0">
                <a:latin typeface="Arial Unicode MS" panose="020B0604020202020204" pitchFamily="34" charset="-128"/>
                <a:ea typeface="Arial Unicode MS" panose="020B0604020202020204" pitchFamily="34" charset="-128"/>
                <a:cs typeface="Arial Unicode MS" panose="020B0604020202020204" pitchFamily="34" charset="-128"/>
              </a:rPr>
              <a:t>Viện</a:t>
            </a:r>
            <a:r>
              <a:rPr lang="en-GB" sz="2000" dirty="0" smtClean="0">
                <a:latin typeface="Arial Unicode MS" panose="020B0604020202020204" pitchFamily="34" charset="-128"/>
                <a:ea typeface="Arial Unicode MS" panose="020B0604020202020204" pitchFamily="34" charset="-128"/>
                <a:cs typeface="Arial Unicode MS" panose="020B0604020202020204" pitchFamily="34" charset="-128"/>
              </a:rPr>
              <a:t>:</a:t>
            </a:r>
            <a:r>
              <a:rPr lang="vi-VN" sz="2000" dirty="0" smtClean="0">
                <a:latin typeface="Arial Unicode MS" panose="020B0604020202020204" pitchFamily="34" charset="-128"/>
                <a:ea typeface="Arial Unicode MS" panose="020B0604020202020204" pitchFamily="34" charset="-128"/>
                <a:cs typeface="Arial Unicode MS" panose="020B0604020202020204" pitchFamily="34" charset="-128"/>
              </a:rPr>
              <a:t> </a:t>
            </a:r>
            <a:r>
              <a:rPr lang="en-GB" sz="2000" dirty="0" err="1" smtClean="0">
                <a:latin typeface="Arial Unicode MS" panose="020B0604020202020204" pitchFamily="34" charset="-128"/>
                <a:ea typeface="Arial Unicode MS" panose="020B0604020202020204" pitchFamily="34" charset="-128"/>
                <a:cs typeface="Arial Unicode MS" panose="020B0604020202020204" pitchFamily="34" charset="-128"/>
              </a:rPr>
              <a:t>Tên</a:t>
            </a:r>
            <a:r>
              <a:rPr lang="en-GB" sz="2000" baseline="0" dirty="0" smtClean="0">
                <a:latin typeface="Arial Unicode MS" panose="020B0604020202020204" pitchFamily="34" charset="-128"/>
                <a:ea typeface="Arial Unicode MS" panose="020B0604020202020204" pitchFamily="34" charset="-128"/>
                <a:cs typeface="Arial Unicode MS" panose="020B0604020202020204" pitchFamily="34" charset="-128"/>
              </a:rPr>
              <a:t> </a:t>
            </a:r>
            <a:r>
              <a:rPr lang="en-GB" sz="2000" baseline="0" dirty="0" err="1" smtClean="0">
                <a:latin typeface="Arial Unicode MS" panose="020B0604020202020204" pitchFamily="34" charset="-128"/>
                <a:ea typeface="Arial Unicode MS" panose="020B0604020202020204" pitchFamily="34" charset="-128"/>
                <a:cs typeface="Arial Unicode MS" panose="020B0604020202020204" pitchFamily="34" charset="-128"/>
              </a:rPr>
              <a:t>lửa</a:t>
            </a:r>
            <a:r>
              <a:rPr lang="en-GB" sz="2000" baseline="0" dirty="0" smtClean="0">
                <a:latin typeface="Arial Unicode MS" panose="020B0604020202020204" pitchFamily="34" charset="-128"/>
                <a:ea typeface="Arial Unicode MS" panose="020B0604020202020204" pitchFamily="34" charset="-128"/>
                <a:cs typeface="Arial Unicode MS" panose="020B0604020202020204" pitchFamily="34" charset="-128"/>
              </a:rPr>
              <a:t> &amp; </a:t>
            </a:r>
            <a:r>
              <a:rPr lang="en-GB" sz="2000" dirty="0" err="1" smtClean="0">
                <a:latin typeface="Arial Unicode MS" panose="020B0604020202020204" pitchFamily="34" charset="-128"/>
                <a:ea typeface="Arial Unicode MS" panose="020B0604020202020204" pitchFamily="34" charset="-128"/>
                <a:cs typeface="Arial Unicode MS" panose="020B0604020202020204" pitchFamily="34" charset="-128"/>
              </a:rPr>
              <a:t>Kỹ</a:t>
            </a:r>
            <a:r>
              <a:rPr lang="en-GB" sz="2000" dirty="0" smtClean="0">
                <a:latin typeface="Arial Unicode MS" panose="020B0604020202020204" pitchFamily="34" charset="-128"/>
                <a:ea typeface="Arial Unicode MS" panose="020B0604020202020204" pitchFamily="34" charset="-128"/>
                <a:cs typeface="Arial Unicode MS" panose="020B0604020202020204" pitchFamily="34" charset="-128"/>
              </a:rPr>
              <a:t> </a:t>
            </a:r>
            <a:r>
              <a:rPr lang="en-GB" sz="2000" dirty="0" err="1" smtClean="0">
                <a:latin typeface="Arial Unicode MS" panose="020B0604020202020204" pitchFamily="34" charset="-128"/>
                <a:ea typeface="Arial Unicode MS" panose="020B0604020202020204" pitchFamily="34" charset="-128"/>
                <a:cs typeface="Arial Unicode MS" panose="020B0604020202020204" pitchFamily="34" charset="-128"/>
              </a:rPr>
              <a:t>thuật</a:t>
            </a:r>
            <a:r>
              <a:rPr lang="en-GB" sz="2000" dirty="0" smtClean="0">
                <a:latin typeface="Arial Unicode MS" panose="020B0604020202020204" pitchFamily="34" charset="-128"/>
                <a:ea typeface="Arial Unicode MS" panose="020B0604020202020204" pitchFamily="34" charset="-128"/>
                <a:cs typeface="Arial Unicode MS" panose="020B0604020202020204" pitchFamily="34" charset="-128"/>
              </a:rPr>
              <a:t> </a:t>
            </a:r>
            <a:r>
              <a:rPr lang="en-GB" sz="2000" dirty="0" err="1" smtClean="0">
                <a:latin typeface="Arial Unicode MS" panose="020B0604020202020204" pitchFamily="34" charset="-128"/>
                <a:ea typeface="Arial Unicode MS" panose="020B0604020202020204" pitchFamily="34" charset="-128"/>
                <a:cs typeface="Arial Unicode MS" panose="020B0604020202020204" pitchFamily="34" charset="-128"/>
              </a:rPr>
              <a:t>Điều</a:t>
            </a:r>
            <a:r>
              <a:rPr lang="en-GB" sz="2000" dirty="0" smtClean="0">
                <a:latin typeface="Arial Unicode MS" panose="020B0604020202020204" pitchFamily="34" charset="-128"/>
                <a:ea typeface="Arial Unicode MS" panose="020B0604020202020204" pitchFamily="34" charset="-128"/>
                <a:cs typeface="Arial Unicode MS" panose="020B0604020202020204" pitchFamily="34" charset="-128"/>
              </a:rPr>
              <a:t> </a:t>
            </a:r>
            <a:r>
              <a:rPr lang="en-GB" sz="2000" dirty="0" err="1" smtClean="0">
                <a:latin typeface="Arial Unicode MS" panose="020B0604020202020204" pitchFamily="34" charset="-128"/>
                <a:ea typeface="Arial Unicode MS" panose="020B0604020202020204" pitchFamily="34" charset="-128"/>
                <a:cs typeface="Arial Unicode MS" panose="020B0604020202020204" pitchFamily="34" charset="-128"/>
              </a:rPr>
              <a:t>khiển</a:t>
            </a:r>
            <a:r>
              <a:rPr lang="en-GB" sz="2000" dirty="0" smtClean="0">
                <a:latin typeface="Arial Unicode MS" panose="020B0604020202020204" pitchFamily="34" charset="-128"/>
                <a:ea typeface="Arial Unicode MS" panose="020B0604020202020204" pitchFamily="34" charset="-128"/>
                <a:cs typeface="Arial Unicode MS" panose="020B0604020202020204" pitchFamily="34" charset="-128"/>
              </a:rPr>
              <a:t> (V6)</a:t>
            </a:r>
            <a:endParaRPr lang="en-US" sz="20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2" name="Title 1"/>
          <p:cNvSpPr>
            <a:spLocks noGrp="1"/>
          </p:cNvSpPr>
          <p:nvPr>
            <p:ph type="ctrTitle" hasCustomPrompt="1"/>
          </p:nvPr>
        </p:nvSpPr>
        <p:spPr>
          <a:xfrm>
            <a:off x="322727" y="2313203"/>
            <a:ext cx="11546540" cy="746268"/>
          </a:xfrm>
        </p:spPr>
        <p:txBody>
          <a:bodyPr anchor="b">
            <a:normAutofit/>
          </a:bodyPr>
          <a:lstStyle>
            <a:lvl1pPr algn="ctr">
              <a:defRPr sz="4800" b="1">
                <a:solidFill>
                  <a:srgbClr val="006666"/>
                </a:solidFill>
                <a:effectLst>
                  <a:outerShdw blurRad="38100" dist="38100" dir="2700000" algn="tl">
                    <a:srgbClr val="000000">
                      <a:alpha val="43137"/>
                    </a:srgbClr>
                  </a:outerShdw>
                </a:effectLst>
                <a:latin typeface="+mn-lt"/>
                <a:ea typeface="Arial Unicode MS" panose="020B0604020202020204" pitchFamily="34" charset="-128"/>
                <a:cs typeface="Arial Unicode MS" panose="020B0604020202020204" pitchFamily="34" charset="-128"/>
              </a:defRPr>
            </a:lvl1pPr>
          </a:lstStyle>
          <a:p>
            <a:r>
              <a:rPr lang="en-US" dirty="0" err="1"/>
              <a:t>Tên</a:t>
            </a:r>
            <a:r>
              <a:rPr lang="en-US" dirty="0"/>
              <a:t> </a:t>
            </a:r>
            <a:r>
              <a:rPr lang="en-US" dirty="0" err="1"/>
              <a:t>bài</a:t>
            </a:r>
            <a:r>
              <a:rPr lang="en-US" dirty="0"/>
              <a:t> </a:t>
            </a:r>
            <a:r>
              <a:rPr lang="en-US" dirty="0" err="1"/>
              <a:t>giảng</a:t>
            </a:r>
            <a:endParaRPr lang="en-US" dirty="0"/>
          </a:p>
        </p:txBody>
      </p:sp>
      <p:sp>
        <p:nvSpPr>
          <p:cNvPr id="13" name="TextBox 12">
            <a:extLst>
              <a:ext uri="{FF2B5EF4-FFF2-40B4-BE49-F238E27FC236}">
                <a16:creationId xmlns:a16="http://schemas.microsoft.com/office/drawing/2014/main" id="{7CD6F4B5-6204-4050-954C-4148B756AA8A}"/>
              </a:ext>
            </a:extLst>
          </p:cNvPr>
          <p:cNvSpPr txBox="1"/>
          <p:nvPr userDrawn="1"/>
        </p:nvSpPr>
        <p:spPr>
          <a:xfrm>
            <a:off x="1583806" y="3910404"/>
            <a:ext cx="3673994" cy="523220"/>
          </a:xfrm>
          <a:prstGeom prst="rect">
            <a:avLst/>
          </a:prstGeom>
          <a:noFill/>
        </p:spPr>
        <p:txBody>
          <a:bodyPr wrap="square" rtlCol="0">
            <a:spAutoFit/>
          </a:bodyPr>
          <a:lstStyle/>
          <a:p>
            <a:pPr marL="347663" marR="0" lvl="0" indent="0" algn="l" defTabSz="457200" rtl="0" eaLnBrk="1" fontAlgn="auto" latinLnBrk="0" hangingPunct="1">
              <a:lnSpc>
                <a:spcPct val="100000"/>
              </a:lnSpc>
              <a:spcBef>
                <a:spcPts val="0"/>
              </a:spcBef>
              <a:spcAft>
                <a:spcPts val="0"/>
              </a:spcAft>
              <a:buClrTx/>
              <a:buSzTx/>
              <a:buFontTx/>
              <a:buNone/>
              <a:tabLst/>
              <a:defRPr/>
            </a:pPr>
            <a:r>
              <a:rPr lang="en-US" sz="1400" b="1" dirty="0" smtClean="0">
                <a:solidFill>
                  <a:schemeClr val="bg1"/>
                </a:solidFill>
                <a:effectLst>
                  <a:outerShdw blurRad="38100" dist="38100" dir="2700000" algn="tl">
                    <a:srgbClr val="000000">
                      <a:alpha val="43137"/>
                    </a:srgbClr>
                  </a:outerShdw>
                </a:effectLst>
                <a:latin typeface="Arial Unicode MS" panose="020B0604020202020204" pitchFamily="34" charset="-128"/>
                <a:ea typeface="Arial Unicode MS" panose="020B0604020202020204" pitchFamily="34" charset="-128"/>
                <a:cs typeface="Arial Unicode MS" panose="020B0604020202020204" pitchFamily="34" charset="-128"/>
              </a:rPr>
              <a:t>04AB: </a:t>
            </a:r>
            <a:r>
              <a:rPr lang="en-US" sz="1400" b="1" dirty="0" err="1" smtClean="0">
                <a:solidFill>
                  <a:schemeClr val="bg1"/>
                </a:solidFill>
                <a:effectLst>
                  <a:outerShdw blurRad="38100" dist="38100" dir="2700000" algn="tl">
                    <a:srgbClr val="000000">
                      <a:alpha val="43137"/>
                    </a:srgbClr>
                  </a:outerShdw>
                </a:effectLst>
                <a:latin typeface="Arial Unicode MS" panose="020B0604020202020204" pitchFamily="34" charset="-128"/>
                <a:ea typeface="Arial Unicode MS" panose="020B0604020202020204" pitchFamily="34" charset="-128"/>
                <a:cs typeface="Arial Unicode MS" panose="020B0604020202020204" pitchFamily="34" charset="-128"/>
              </a:rPr>
              <a:t>Kỹ</a:t>
            </a:r>
            <a:r>
              <a:rPr lang="en-US" sz="1400" b="1" baseline="0" dirty="0" smtClean="0">
                <a:solidFill>
                  <a:schemeClr val="bg1"/>
                </a:solidFill>
                <a:effectLst>
                  <a:outerShdw blurRad="38100" dist="38100" dir="2700000" algn="tl">
                    <a:srgbClr val="000000">
                      <a:alpha val="43137"/>
                    </a:srgbClr>
                  </a:outerShdw>
                </a:effectLst>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1400" b="1" baseline="0" dirty="0" err="1" smtClean="0">
                <a:solidFill>
                  <a:schemeClr val="bg1"/>
                </a:solidFill>
                <a:effectLst>
                  <a:outerShdw blurRad="38100" dist="38100" dir="2700000" algn="tl">
                    <a:srgbClr val="000000">
                      <a:alpha val="43137"/>
                    </a:srgbClr>
                  </a:outerShdw>
                </a:effectLst>
                <a:latin typeface="Arial Unicode MS" panose="020B0604020202020204" pitchFamily="34" charset="-128"/>
                <a:ea typeface="Arial Unicode MS" panose="020B0604020202020204" pitchFamily="34" charset="-128"/>
                <a:cs typeface="Arial Unicode MS" panose="020B0604020202020204" pitchFamily="34" charset="-128"/>
              </a:rPr>
              <a:t>thuật</a:t>
            </a:r>
            <a:r>
              <a:rPr lang="en-US" sz="1400" b="1" baseline="0" dirty="0" smtClean="0">
                <a:solidFill>
                  <a:schemeClr val="bg1"/>
                </a:solidFill>
                <a:effectLst>
                  <a:outerShdw blurRad="38100" dist="38100" dir="2700000" algn="tl">
                    <a:srgbClr val="000000">
                      <a:alpha val="43137"/>
                    </a:srgbClr>
                  </a:outerShdw>
                </a:effectLst>
                <a:latin typeface="Arial Unicode MS" panose="020B0604020202020204" pitchFamily="34" charset="-128"/>
                <a:ea typeface="Arial Unicode MS" panose="020B0604020202020204" pitchFamily="34" charset="-128"/>
                <a:cs typeface="Arial Unicode MS" panose="020B0604020202020204" pitchFamily="34" charset="-128"/>
              </a:rPr>
              <a:t> điều </a:t>
            </a:r>
            <a:r>
              <a:rPr lang="en-US" sz="1400" b="1" baseline="0" dirty="0" err="1" smtClean="0">
                <a:solidFill>
                  <a:schemeClr val="bg1"/>
                </a:solidFill>
                <a:effectLst>
                  <a:outerShdw blurRad="38100" dist="38100" dir="2700000" algn="tl">
                    <a:srgbClr val="000000">
                      <a:alpha val="43137"/>
                    </a:srgbClr>
                  </a:outerShdw>
                </a:effectLst>
                <a:latin typeface="Arial Unicode MS" panose="020B0604020202020204" pitchFamily="34" charset="-128"/>
                <a:ea typeface="Arial Unicode MS" panose="020B0604020202020204" pitchFamily="34" charset="-128"/>
                <a:cs typeface="Arial Unicode MS" panose="020B0604020202020204" pitchFamily="34" charset="-128"/>
              </a:rPr>
              <a:t>khiển</a:t>
            </a:r>
            <a:r>
              <a:rPr lang="en-US" sz="1400" b="1" baseline="0" dirty="0" smtClean="0">
                <a:solidFill>
                  <a:schemeClr val="bg1"/>
                </a:solidFill>
                <a:effectLst>
                  <a:outerShdw blurRad="38100" dist="38100" dir="2700000" algn="tl">
                    <a:srgbClr val="000000">
                      <a:alpha val="43137"/>
                    </a:srgbClr>
                  </a:outerShdw>
                </a:effectLst>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1400" b="1" baseline="0" dirty="0" err="1" smtClean="0">
                <a:solidFill>
                  <a:schemeClr val="bg1"/>
                </a:solidFill>
                <a:effectLst>
                  <a:outerShdw blurRad="38100" dist="38100" dir="2700000" algn="tl">
                    <a:srgbClr val="000000">
                      <a:alpha val="43137"/>
                    </a:srgbClr>
                  </a:outerShdw>
                </a:effectLst>
                <a:latin typeface="Arial Unicode MS" panose="020B0604020202020204" pitchFamily="34" charset="-128"/>
                <a:ea typeface="Arial Unicode MS" panose="020B0604020202020204" pitchFamily="34" charset="-128"/>
                <a:cs typeface="Arial Unicode MS" panose="020B0604020202020204" pitchFamily="34" charset="-128"/>
              </a:rPr>
              <a:t>tự</a:t>
            </a:r>
            <a:r>
              <a:rPr lang="en-US" sz="1400" b="1" baseline="0" dirty="0" smtClean="0">
                <a:solidFill>
                  <a:schemeClr val="bg1"/>
                </a:solidFill>
                <a:effectLst>
                  <a:outerShdw blurRad="38100" dist="38100" dir="2700000" algn="tl">
                    <a:srgbClr val="000000">
                      <a:alpha val="43137"/>
                    </a:srgbClr>
                  </a:outerShdw>
                </a:effectLst>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1400" b="1" baseline="0" dirty="0" err="1" smtClean="0">
                <a:solidFill>
                  <a:schemeClr val="bg1"/>
                </a:solidFill>
                <a:effectLst>
                  <a:outerShdw blurRad="38100" dist="38100" dir="2700000" algn="tl">
                    <a:srgbClr val="000000">
                      <a:alpha val="43137"/>
                    </a:srgbClr>
                  </a:outerShdw>
                </a:effectLst>
                <a:latin typeface="Arial Unicode MS" panose="020B0604020202020204" pitchFamily="34" charset="-128"/>
                <a:ea typeface="Arial Unicode MS" panose="020B0604020202020204" pitchFamily="34" charset="-128"/>
                <a:cs typeface="Arial Unicode MS" panose="020B0604020202020204" pitchFamily="34" charset="-128"/>
              </a:rPr>
              <a:t>động</a:t>
            </a:r>
            <a:r>
              <a:rPr lang="en-US" sz="1400" b="1" baseline="0" dirty="0" smtClean="0">
                <a:solidFill>
                  <a:schemeClr val="bg1"/>
                </a:solidFill>
                <a:effectLst>
                  <a:outerShdw blurRad="38100" dist="38100" dir="2700000" algn="tl">
                    <a:srgbClr val="000000">
                      <a:alpha val="43137"/>
                    </a:srgbClr>
                  </a:outerShdw>
                </a:effectLst>
                <a:latin typeface="Arial Unicode MS" panose="020B0604020202020204" pitchFamily="34" charset="-128"/>
                <a:ea typeface="Arial Unicode MS" panose="020B0604020202020204" pitchFamily="34" charset="-128"/>
                <a:cs typeface="Arial Unicode MS" panose="020B0604020202020204" pitchFamily="34" charset="-128"/>
              </a:rPr>
              <a:t> +BTL</a:t>
            </a:r>
            <a:endParaRPr lang="en-US" sz="1400" b="1" dirty="0">
              <a:solidFill>
                <a:schemeClr val="bg1"/>
              </a:solidFill>
              <a:effectLst>
                <a:outerShdw blurRad="38100" dist="38100" dir="2700000" algn="tl">
                  <a:srgbClr val="000000">
                    <a:alpha val="43137"/>
                  </a:srgbClr>
                </a:outerShdw>
              </a:effectLst>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14" name="Slide Number Placeholder 5"/>
          <p:cNvSpPr>
            <a:spLocks noGrp="1"/>
          </p:cNvSpPr>
          <p:nvPr>
            <p:ph type="sldNum" sz="quarter" idx="12"/>
          </p:nvPr>
        </p:nvSpPr>
        <p:spPr>
          <a:xfrm>
            <a:off x="11547835" y="6539632"/>
            <a:ext cx="615478" cy="297019"/>
          </a:xfrm>
        </p:spPr>
        <p:txBody>
          <a:bodyPr/>
          <a:lstStyle>
            <a:lvl1pPr>
              <a:defRPr sz="1400" b="1">
                <a:solidFill>
                  <a:schemeClr val="bg1"/>
                </a:solidFill>
                <a:latin typeface=".VnArial" panose="020B7200000000000000" pitchFamily="34" charset="0"/>
              </a:defRPr>
            </a:lvl1pPr>
          </a:lstStyle>
          <a:p>
            <a:fld id="{6C8D5577-F68C-4681-900C-68FE3015038C}" type="slidenum">
              <a:rPr lang="en-US" smtClean="0"/>
              <a:pPr/>
              <a:t>‹#›</a:t>
            </a:fld>
            <a:endParaRPr lang="en-US" dirty="0"/>
          </a:p>
        </p:txBody>
      </p:sp>
      <p:pic>
        <p:nvPicPr>
          <p:cNvPr id="21" name="Picture 10" descr="C:\1.1 Cau Truc May Tinh (Giang day)\1. Documents for Teaching\4. Slides\Supports\HVKTQS ICON.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604330" y="2727761"/>
            <a:ext cx="3253083" cy="3004110"/>
          </a:xfrm>
          <a:prstGeom prst="ellipse">
            <a:avLst/>
          </a:prstGeom>
          <a:ln>
            <a:noFill/>
          </a:ln>
          <a:effectLst>
            <a:softEdge rad="1270000"/>
          </a:effectLst>
        </p:spPr>
      </p:pic>
    </p:spTree>
    <p:extLst>
      <p:ext uri="{BB962C8B-B14F-4D97-AF65-F5344CB8AC3E}">
        <p14:creationId xmlns:p14="http://schemas.microsoft.com/office/powerpoint/2010/main" val="2054410156"/>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Title Part">
    <p:spTree>
      <p:nvGrpSpPr>
        <p:cNvPr id="1" name=""/>
        <p:cNvGrpSpPr/>
        <p:nvPr/>
      </p:nvGrpSpPr>
      <p:grpSpPr>
        <a:xfrm>
          <a:off x="0" y="0"/>
          <a:ext cx="0" cy="0"/>
          <a:chOff x="0" y="0"/>
          <a:chExt cx="0" cy="0"/>
        </a:xfrm>
      </p:grpSpPr>
      <p:sp>
        <p:nvSpPr>
          <p:cNvPr id="29" name="TextBox 28">
            <a:extLst>
              <a:ext uri="{FF2B5EF4-FFF2-40B4-BE49-F238E27FC236}">
                <a16:creationId xmlns:a16="http://schemas.microsoft.com/office/drawing/2014/main" id="{5FCF3BDB-27AA-455D-8F40-8C06694B41DF}"/>
              </a:ext>
            </a:extLst>
          </p:cNvPr>
          <p:cNvSpPr txBox="1"/>
          <p:nvPr userDrawn="1"/>
        </p:nvSpPr>
        <p:spPr>
          <a:xfrm>
            <a:off x="2" y="6519446"/>
            <a:ext cx="12191999" cy="338554"/>
          </a:xfrm>
          <a:prstGeom prst="rect">
            <a:avLst/>
          </a:prstGeom>
          <a:solidFill>
            <a:srgbClr val="24725E"/>
          </a:solid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vi-VN" sz="1600" dirty="0">
                <a:latin typeface="Arial Unicode MS" panose="020B0604020202020204" pitchFamily="34" charset="-128"/>
                <a:ea typeface="Arial Unicode MS" panose="020B0604020202020204" pitchFamily="34" charset="-128"/>
                <a:cs typeface="Arial Unicode MS" panose="020B0604020202020204" pitchFamily="34" charset="-128"/>
              </a:rPr>
              <a:t>      </a:t>
            </a:r>
            <a:endParaRPr lang="en-US" sz="1400" b="1" dirty="0">
              <a:solidFill>
                <a:schemeClr val="bg1"/>
              </a:solidFill>
              <a:effectLst>
                <a:glow rad="114300">
                  <a:schemeClr val="accent6">
                    <a:lumMod val="40000"/>
                    <a:lumOff val="60000"/>
                    <a:alpha val="30000"/>
                  </a:schemeClr>
                </a:glow>
              </a:effectLst>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2" name="Title 1"/>
          <p:cNvSpPr>
            <a:spLocks noGrp="1"/>
          </p:cNvSpPr>
          <p:nvPr>
            <p:ph type="ctrTitle" hasCustomPrompt="1"/>
          </p:nvPr>
        </p:nvSpPr>
        <p:spPr>
          <a:xfrm>
            <a:off x="306600" y="3561162"/>
            <a:ext cx="11578797" cy="1306513"/>
          </a:xfrm>
        </p:spPr>
        <p:txBody>
          <a:bodyPr anchor="b">
            <a:normAutofit/>
          </a:bodyPr>
          <a:lstStyle>
            <a:lvl1pPr algn="ctr">
              <a:defRPr sz="6000" b="1">
                <a:solidFill>
                  <a:srgbClr val="006666"/>
                </a:solidFill>
                <a:effectLst>
                  <a:outerShdw blurRad="38100" dist="38100" dir="2700000" algn="tl">
                    <a:srgbClr val="000000">
                      <a:alpha val="43137"/>
                    </a:srgbClr>
                  </a:outerShdw>
                </a:effectLst>
                <a:latin typeface="+mn-lt"/>
                <a:ea typeface="Arial Unicode MS" panose="020B0604020202020204" pitchFamily="34" charset="-128"/>
                <a:cs typeface="Arial Unicode MS" panose="020B0604020202020204" pitchFamily="34" charset="-128"/>
              </a:defRPr>
            </a:lvl1pPr>
          </a:lstStyle>
          <a:p>
            <a:r>
              <a:rPr lang="en-US" dirty="0" err="1" smtClean="0"/>
              <a:t>Tên</a:t>
            </a:r>
            <a:r>
              <a:rPr lang="en-US" dirty="0" smtClean="0"/>
              <a:t> </a:t>
            </a:r>
            <a:r>
              <a:rPr lang="en-US" dirty="0" err="1" smtClean="0"/>
              <a:t>phần</a:t>
            </a:r>
            <a:endParaRPr lang="en-US" dirty="0"/>
          </a:p>
        </p:txBody>
      </p:sp>
      <p:sp>
        <p:nvSpPr>
          <p:cNvPr id="19" name="TextBox 8">
            <a:extLst>
              <a:ext uri="{FF2B5EF4-FFF2-40B4-BE49-F238E27FC236}">
                <a16:creationId xmlns:a16="http://schemas.microsoft.com/office/drawing/2014/main" id="{18C8C86E-96A7-4623-8A5A-7997C4B7191E}"/>
              </a:ext>
            </a:extLst>
          </p:cNvPr>
          <p:cNvSpPr txBox="1"/>
          <p:nvPr userDrawn="1"/>
        </p:nvSpPr>
        <p:spPr>
          <a:xfrm>
            <a:off x="1" y="0"/>
            <a:ext cx="12191999" cy="400110"/>
          </a:xfrm>
          <a:prstGeom prst="rect">
            <a:avLst/>
          </a:prstGeom>
          <a:solidFill>
            <a:srgbClr val="24725E"/>
          </a:solidFill>
          <a:effectLst/>
        </p:spPr>
        <p:txBody>
          <a:bodyPr wrap="square" rtlCol="0">
            <a:spAutoFit/>
          </a:bodyPr>
          <a:lstStyle/>
          <a:p>
            <a:pPr algn="ctr"/>
            <a:endParaRPr lang="en-US" sz="2000" b="1" dirty="0">
              <a:solidFill>
                <a:schemeClr val="bg1"/>
              </a:solidFill>
              <a:effectLst>
                <a:glow rad="114300">
                  <a:schemeClr val="accent6">
                    <a:lumMod val="40000"/>
                    <a:lumOff val="60000"/>
                    <a:alpha val="30000"/>
                  </a:schemeClr>
                </a:glow>
              </a:effectLst>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23" name="TextBox 8">
            <a:extLst>
              <a:ext uri="{FF2B5EF4-FFF2-40B4-BE49-F238E27FC236}">
                <a16:creationId xmlns:a16="http://schemas.microsoft.com/office/drawing/2014/main" id="{4D130D1B-202E-4D45-A43A-357CD46C2A81}"/>
              </a:ext>
            </a:extLst>
          </p:cNvPr>
          <p:cNvSpPr txBox="1"/>
          <p:nvPr userDrawn="1"/>
        </p:nvSpPr>
        <p:spPr>
          <a:xfrm>
            <a:off x="3688365" y="10758"/>
            <a:ext cx="5104220" cy="369332"/>
          </a:xfrm>
          <a:prstGeom prst="rect">
            <a:avLst/>
          </a:prstGeom>
          <a:noFill/>
          <a:effectLst/>
        </p:spPr>
        <p:txBody>
          <a:bodyPr wrap="square" rtlCol="0">
            <a:spAutoFit/>
          </a:bodyPr>
          <a:lstStyle/>
          <a:p>
            <a:pPr algn="ctr"/>
            <a:r>
              <a:rPr lang="vi-VN" sz="1800" b="1" dirty="0">
                <a:solidFill>
                  <a:schemeClr val="bg1"/>
                </a:solidFill>
                <a:effectLst>
                  <a:glow rad="114300">
                    <a:schemeClr val="accent6">
                      <a:lumMod val="40000"/>
                      <a:lumOff val="60000"/>
                      <a:alpha val="30000"/>
                    </a:schemeClr>
                  </a:glow>
                </a:effectLst>
                <a:latin typeface="Arial Unicode MS" panose="020B0604020202020204" pitchFamily="34" charset="-128"/>
                <a:ea typeface="Arial Unicode MS" panose="020B0604020202020204" pitchFamily="34" charset="-128"/>
                <a:cs typeface="Arial Unicode MS" panose="020B0604020202020204" pitchFamily="34" charset="-128"/>
              </a:rPr>
              <a:t>HỌC VIỆN KỸ THUẬT QUÂN SỰ</a:t>
            </a:r>
            <a:endParaRPr lang="en-US" sz="1800" b="1" dirty="0">
              <a:solidFill>
                <a:schemeClr val="bg1"/>
              </a:solidFill>
              <a:effectLst>
                <a:glow rad="114300">
                  <a:schemeClr val="accent6">
                    <a:lumMod val="40000"/>
                    <a:lumOff val="60000"/>
                    <a:alpha val="30000"/>
                  </a:schemeClr>
                </a:glow>
              </a:effectLst>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32" name="TextBox 12">
            <a:extLst>
              <a:ext uri="{FF2B5EF4-FFF2-40B4-BE49-F238E27FC236}">
                <a16:creationId xmlns:a16="http://schemas.microsoft.com/office/drawing/2014/main" id="{7CD6F4B5-6204-4050-954C-4148B756AA8A}"/>
              </a:ext>
            </a:extLst>
          </p:cNvPr>
          <p:cNvSpPr txBox="1"/>
          <p:nvPr userDrawn="1"/>
        </p:nvSpPr>
        <p:spPr>
          <a:xfrm>
            <a:off x="7315199" y="6528874"/>
            <a:ext cx="4232635" cy="307777"/>
          </a:xfrm>
          <a:prstGeom prst="rect">
            <a:avLst/>
          </a:prstGeom>
          <a:noFill/>
        </p:spPr>
        <p:txBody>
          <a:bodyPr wrap="square" rtlCol="0">
            <a:spAutoFit/>
          </a:bodyPr>
          <a:lstStyle/>
          <a:p>
            <a:pPr marL="0" marR="0" lvl="0" indent="0" algn="r" defTabSz="457200" rtl="0" eaLnBrk="1" fontAlgn="auto" latinLnBrk="0" hangingPunct="1">
              <a:lnSpc>
                <a:spcPct val="100000"/>
              </a:lnSpc>
              <a:spcBef>
                <a:spcPts val="0"/>
              </a:spcBef>
              <a:spcAft>
                <a:spcPts val="0"/>
              </a:spcAft>
              <a:buClrTx/>
              <a:buSzTx/>
              <a:buFontTx/>
              <a:buNone/>
              <a:tabLst/>
              <a:defRPr/>
            </a:pPr>
            <a:r>
              <a:rPr lang="en-US" sz="1400" b="1" dirty="0" smtClean="0">
                <a:solidFill>
                  <a:schemeClr val="bg1"/>
                </a:solidFill>
                <a:effectLst>
                  <a:glow rad="114300">
                    <a:schemeClr val="accent6">
                      <a:lumMod val="40000"/>
                      <a:lumOff val="60000"/>
                      <a:alpha val="30000"/>
                    </a:schemeClr>
                  </a:glow>
                </a:effectLst>
                <a:latin typeface="Arial Unicode MS" panose="020B0604020202020204" pitchFamily="34" charset="-128"/>
                <a:ea typeface="Arial Unicode MS" panose="020B0604020202020204" pitchFamily="34" charset="-128"/>
                <a:cs typeface="Arial Unicode MS" panose="020B0604020202020204" pitchFamily="34" charset="-128"/>
              </a:rPr>
              <a:t>E-mail@giaovien.com</a:t>
            </a:r>
            <a:endParaRPr lang="en-US" sz="1400" b="1" dirty="0">
              <a:solidFill>
                <a:schemeClr val="bg1"/>
              </a:solidFill>
              <a:effectLst>
                <a:glow rad="114300">
                  <a:schemeClr val="accent6">
                    <a:lumMod val="40000"/>
                    <a:lumOff val="60000"/>
                    <a:alpha val="30000"/>
                  </a:schemeClr>
                </a:glow>
              </a:effectLst>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14" name="TextBox 12">
            <a:extLst>
              <a:ext uri="{FF2B5EF4-FFF2-40B4-BE49-F238E27FC236}">
                <a16:creationId xmlns:a16="http://schemas.microsoft.com/office/drawing/2014/main" id="{7CD6F4B5-6204-4050-954C-4148B756AA8A}"/>
              </a:ext>
            </a:extLst>
          </p:cNvPr>
          <p:cNvSpPr txBox="1"/>
          <p:nvPr userDrawn="1"/>
        </p:nvSpPr>
        <p:spPr>
          <a:xfrm>
            <a:off x="0" y="6528874"/>
            <a:ext cx="6160250" cy="307777"/>
          </a:xfrm>
          <a:prstGeom prst="rect">
            <a:avLst/>
          </a:prstGeom>
          <a:noFill/>
        </p:spPr>
        <p:txBody>
          <a:bodyPr wrap="square" rtlCol="0">
            <a:spAutoFit/>
          </a:bodyPr>
          <a:lstStyle/>
          <a:p>
            <a:pPr marL="347663" marR="0" lvl="0" indent="0" algn="l" defTabSz="457200" rtl="0" eaLnBrk="1" fontAlgn="auto" latinLnBrk="0" hangingPunct="1">
              <a:lnSpc>
                <a:spcPct val="100000"/>
              </a:lnSpc>
              <a:spcBef>
                <a:spcPts val="0"/>
              </a:spcBef>
              <a:spcAft>
                <a:spcPts val="0"/>
              </a:spcAft>
              <a:buClrTx/>
              <a:buSzTx/>
              <a:buFontTx/>
              <a:buNone/>
              <a:tabLst/>
              <a:defRPr/>
            </a:pPr>
            <a:r>
              <a:rPr lang="en-GB" sz="1400" b="1" i="0" dirty="0" err="1" smtClean="0">
                <a:solidFill>
                  <a:schemeClr val="bg1"/>
                </a:solidFill>
                <a:effectLst>
                  <a:outerShdw blurRad="38100" dist="38100" dir="2700000" algn="tl">
                    <a:srgbClr val="000000">
                      <a:alpha val="43137"/>
                    </a:srgbClr>
                  </a:outerShdw>
                </a:effectLst>
                <a:latin typeface="CIDFont+F1"/>
              </a:rPr>
              <a:t>Tên</a:t>
            </a:r>
            <a:r>
              <a:rPr lang="en-GB" sz="1400" b="1" i="0" baseline="0" dirty="0" smtClean="0">
                <a:solidFill>
                  <a:schemeClr val="bg1"/>
                </a:solidFill>
                <a:effectLst>
                  <a:outerShdw blurRad="38100" dist="38100" dir="2700000" algn="tl">
                    <a:srgbClr val="000000">
                      <a:alpha val="43137"/>
                    </a:srgbClr>
                  </a:outerShdw>
                </a:effectLst>
                <a:latin typeface="CIDFont+F1"/>
              </a:rPr>
              <a:t> MÔN HỌC</a:t>
            </a:r>
            <a:endParaRPr lang="en-US" sz="1400" b="1" dirty="0">
              <a:solidFill>
                <a:schemeClr val="bg1"/>
              </a:solidFill>
              <a:effectLst>
                <a:outerShdw blurRad="38100" dist="38100" dir="2700000" algn="tl">
                  <a:srgbClr val="000000">
                    <a:alpha val="43137"/>
                  </a:srgbClr>
                </a:outerShdw>
              </a:effectLst>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15" name="Slide Number Placeholder 5"/>
          <p:cNvSpPr>
            <a:spLocks noGrp="1"/>
          </p:cNvSpPr>
          <p:nvPr>
            <p:ph type="sldNum" sz="quarter" idx="12"/>
          </p:nvPr>
        </p:nvSpPr>
        <p:spPr>
          <a:xfrm>
            <a:off x="11547835" y="6539632"/>
            <a:ext cx="615478" cy="297019"/>
          </a:xfrm>
        </p:spPr>
        <p:txBody>
          <a:bodyPr/>
          <a:lstStyle>
            <a:lvl1pPr>
              <a:defRPr sz="1400" b="1">
                <a:solidFill>
                  <a:schemeClr val="bg1"/>
                </a:solidFill>
                <a:latin typeface=".VnArial" panose="020B7200000000000000" pitchFamily="34" charset="0"/>
              </a:defRPr>
            </a:lvl1pPr>
          </a:lstStyle>
          <a:p>
            <a:fld id="{6C8D5577-F68C-4681-900C-68FE3015038C}" type="slidenum">
              <a:rPr lang="en-US" smtClean="0"/>
              <a:pPr/>
              <a:t>‹#›</a:t>
            </a:fld>
            <a:endParaRPr lang="en-US" dirty="0"/>
          </a:p>
        </p:txBody>
      </p:sp>
      <p:pic>
        <p:nvPicPr>
          <p:cNvPr id="16" name="Picture 10" descr="C:\1.1 Cau Truc May Tinh (Giang day)\1. Documents for Teaching\4. Slides\Supports\HVKTQS ICON.jpg"/>
          <p:cNvPicPr>
            <a:picLocks noChangeAspect="1" noChangeArrowheads="1"/>
          </p:cNvPicPr>
          <p:nvPr userDrawn="1"/>
        </p:nvPicPr>
        <p:blipFill>
          <a:blip r:embed="rId2" cstate="print">
            <a:extLst>
              <a:ext uri="{BEBA8EAE-BF5A-486C-A8C5-ECC9F3942E4B}">
                <a14:imgProps xmlns:a14="http://schemas.microsoft.com/office/drawing/2010/main">
                  <a14:imgLayer r:embed="rId3">
                    <a14:imgEffect>
                      <a14:colorTemperature colorTemp="5969"/>
                    </a14:imgEffect>
                  </a14:imgLayer>
                </a14:imgProps>
              </a:ext>
              <a:ext uri="{28A0092B-C50C-407E-A947-70E740481C1C}">
                <a14:useLocalDpi xmlns:a14="http://schemas.microsoft.com/office/drawing/2010/main" val="0"/>
              </a:ext>
            </a:extLst>
          </a:blip>
          <a:srcRect/>
          <a:stretch>
            <a:fillRect/>
          </a:stretch>
        </p:blipFill>
        <p:spPr bwMode="auto">
          <a:xfrm>
            <a:off x="4469456" y="10758"/>
            <a:ext cx="3253083" cy="3004110"/>
          </a:xfrm>
          <a:prstGeom prst="ellipse">
            <a:avLst/>
          </a:prstGeom>
          <a:ln>
            <a:noFill/>
          </a:ln>
          <a:effectLst>
            <a:softEdge rad="1270000"/>
          </a:effectLst>
        </p:spPr>
      </p:pic>
    </p:spTree>
    <p:extLst>
      <p:ext uri="{BB962C8B-B14F-4D97-AF65-F5344CB8AC3E}">
        <p14:creationId xmlns:p14="http://schemas.microsoft.com/office/powerpoint/2010/main" val="780714816"/>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5FCF3BDB-27AA-455D-8F40-8C06694B41DF}"/>
              </a:ext>
            </a:extLst>
          </p:cNvPr>
          <p:cNvSpPr txBox="1"/>
          <p:nvPr userDrawn="1"/>
        </p:nvSpPr>
        <p:spPr>
          <a:xfrm>
            <a:off x="2" y="6519446"/>
            <a:ext cx="12191999" cy="338554"/>
          </a:xfrm>
          <a:prstGeom prst="rect">
            <a:avLst/>
          </a:prstGeom>
          <a:solidFill>
            <a:srgbClr val="24725E"/>
          </a:solid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vi-VN" sz="1600" dirty="0">
                <a:latin typeface="Arial Unicode MS" panose="020B0604020202020204" pitchFamily="34" charset="-128"/>
                <a:ea typeface="Arial Unicode MS" panose="020B0604020202020204" pitchFamily="34" charset="-128"/>
                <a:cs typeface="Arial Unicode MS" panose="020B0604020202020204" pitchFamily="34" charset="-128"/>
              </a:rPr>
              <a:t>      </a:t>
            </a:r>
            <a:endParaRPr lang="en-US" sz="1400" b="1" dirty="0">
              <a:solidFill>
                <a:schemeClr val="bg1"/>
              </a:solidFill>
              <a:effectLst>
                <a:glow rad="114300">
                  <a:schemeClr val="accent6">
                    <a:lumMod val="40000"/>
                    <a:lumOff val="60000"/>
                    <a:alpha val="30000"/>
                  </a:schemeClr>
                </a:glow>
              </a:effectLst>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2" name="Title 1"/>
          <p:cNvSpPr>
            <a:spLocks noGrp="1"/>
          </p:cNvSpPr>
          <p:nvPr>
            <p:ph type="title"/>
          </p:nvPr>
        </p:nvSpPr>
        <p:spPr>
          <a:xfrm>
            <a:off x="2198046" y="11015"/>
            <a:ext cx="9965268" cy="705910"/>
          </a:xfrm>
          <a:noFill/>
        </p:spPr>
        <p:txBody>
          <a:bodyPr/>
          <a:lstStyle>
            <a:lvl1pPr>
              <a:defRPr sz="4000" b="1">
                <a:effectLst>
                  <a:outerShdw blurRad="38100" dist="38100" dir="2700000" algn="tl">
                    <a:srgbClr val="000000">
                      <a:alpha val="43137"/>
                    </a:srgbClr>
                  </a:outerShdw>
                </a:effectLst>
                <a:latin typeface="+mn-lt"/>
                <a:ea typeface="Arial Unicode MS" panose="020B0604020202020204" pitchFamily="34" charset="-128"/>
                <a:cs typeface="Arial Unicode MS" panose="020B0604020202020204" pitchFamily="34" charset="-128"/>
              </a:defRPr>
            </a:lvl1pPr>
          </a:lstStyle>
          <a:p>
            <a:r>
              <a:rPr lang="en-US" dirty="0" smtClean="0"/>
              <a:t>Click to edit Master title style</a:t>
            </a:r>
            <a:endParaRPr lang="en-US" dirty="0"/>
          </a:p>
        </p:txBody>
      </p:sp>
      <p:sp>
        <p:nvSpPr>
          <p:cNvPr id="7" name="Rectangle 6"/>
          <p:cNvSpPr/>
          <p:nvPr userDrawn="1"/>
        </p:nvSpPr>
        <p:spPr>
          <a:xfrm>
            <a:off x="1" y="-3216"/>
            <a:ext cx="12163313" cy="753180"/>
          </a:xfrm>
          <a:prstGeom prst="rect">
            <a:avLst/>
          </a:prstGeom>
          <a:noFill/>
          <a:ln>
            <a:noFill/>
          </a:ln>
          <a:effectLst>
            <a:glow rad="127000">
              <a:schemeClr val="bg1"/>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pic>
        <p:nvPicPr>
          <p:cNvPr id="13" name="Picture 10" descr="C:\1.1 Cau Truc May Tinh (Giang day)\1. Documents for Teaching\4. Slides\Supports\HVKTQS ICON.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9389986" y="178464"/>
            <a:ext cx="1632263" cy="1143000"/>
          </a:xfrm>
          <a:prstGeom prst="ellipse">
            <a:avLst/>
          </a:prstGeom>
          <a:ln>
            <a:noFill/>
          </a:ln>
          <a:effectLst>
            <a:softEdge rad="393700"/>
          </a:effectLst>
        </p:spPr>
      </p:pic>
      <p:sp>
        <p:nvSpPr>
          <p:cNvPr id="15" name="TextBox 12">
            <a:extLst>
              <a:ext uri="{FF2B5EF4-FFF2-40B4-BE49-F238E27FC236}">
                <a16:creationId xmlns:a16="http://schemas.microsoft.com/office/drawing/2014/main" id="{7CD6F4B5-6204-4050-954C-4148B756AA8A}"/>
              </a:ext>
            </a:extLst>
          </p:cNvPr>
          <p:cNvSpPr txBox="1"/>
          <p:nvPr userDrawn="1"/>
        </p:nvSpPr>
        <p:spPr>
          <a:xfrm>
            <a:off x="0" y="6528874"/>
            <a:ext cx="6160249" cy="307777"/>
          </a:xfrm>
          <a:prstGeom prst="rect">
            <a:avLst/>
          </a:prstGeom>
          <a:noFill/>
        </p:spPr>
        <p:txBody>
          <a:bodyPr wrap="square" rtlCol="0">
            <a:spAutoFit/>
          </a:bodyPr>
          <a:lstStyle/>
          <a:p>
            <a:pPr marL="347663" marR="0" lvl="0" indent="0" algn="l" defTabSz="457200" rtl="0" eaLnBrk="1" fontAlgn="auto" latinLnBrk="0" hangingPunct="1">
              <a:lnSpc>
                <a:spcPct val="100000"/>
              </a:lnSpc>
              <a:spcBef>
                <a:spcPts val="0"/>
              </a:spcBef>
              <a:spcAft>
                <a:spcPts val="0"/>
              </a:spcAft>
              <a:buClrTx/>
              <a:buSzTx/>
              <a:buFontTx/>
              <a:buNone/>
              <a:tabLst/>
              <a:defRPr/>
            </a:pPr>
            <a:r>
              <a:rPr lang="en-GB" sz="1400" b="1" i="0" dirty="0" err="1" smtClean="0">
                <a:solidFill>
                  <a:schemeClr val="bg1"/>
                </a:solidFill>
                <a:effectLst>
                  <a:outerShdw blurRad="38100" dist="38100" dir="2700000" algn="tl">
                    <a:srgbClr val="000000">
                      <a:alpha val="43137"/>
                    </a:srgbClr>
                  </a:outerShdw>
                </a:effectLst>
                <a:latin typeface="CIDFont+F1"/>
              </a:rPr>
              <a:t>Tên</a:t>
            </a:r>
            <a:r>
              <a:rPr lang="en-GB" sz="1400" b="1" i="0" baseline="0" dirty="0" smtClean="0">
                <a:solidFill>
                  <a:schemeClr val="bg1"/>
                </a:solidFill>
                <a:effectLst>
                  <a:outerShdw blurRad="38100" dist="38100" dir="2700000" algn="tl">
                    <a:srgbClr val="000000">
                      <a:alpha val="43137"/>
                    </a:srgbClr>
                  </a:outerShdw>
                </a:effectLst>
                <a:latin typeface="CIDFont+F1"/>
              </a:rPr>
              <a:t> MÔN HỌC</a:t>
            </a:r>
            <a:endParaRPr lang="en-US" sz="1400" b="1" dirty="0">
              <a:solidFill>
                <a:schemeClr val="bg1"/>
              </a:solidFill>
              <a:effectLst>
                <a:outerShdw blurRad="38100" dist="38100" dir="2700000" algn="tl">
                  <a:srgbClr val="000000">
                    <a:alpha val="43137"/>
                  </a:srgbClr>
                </a:outerShdw>
              </a:effectLst>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16" name="TextBox 12">
            <a:extLst>
              <a:ext uri="{FF2B5EF4-FFF2-40B4-BE49-F238E27FC236}">
                <a16:creationId xmlns:a16="http://schemas.microsoft.com/office/drawing/2014/main" id="{7CD6F4B5-6204-4050-954C-4148B756AA8A}"/>
              </a:ext>
            </a:extLst>
          </p:cNvPr>
          <p:cNvSpPr txBox="1"/>
          <p:nvPr userDrawn="1"/>
        </p:nvSpPr>
        <p:spPr>
          <a:xfrm>
            <a:off x="6313199" y="6531294"/>
            <a:ext cx="5234636" cy="307777"/>
          </a:xfrm>
          <a:prstGeom prst="rect">
            <a:avLst/>
          </a:prstGeom>
          <a:noFill/>
        </p:spPr>
        <p:txBody>
          <a:bodyPr wrap="square" rtlCol="0">
            <a:spAutoFit/>
          </a:bodyPr>
          <a:lstStyle/>
          <a:p>
            <a:pPr marL="0" marR="0" lvl="0" indent="0" algn="r" defTabSz="457200" rtl="0" eaLnBrk="1" fontAlgn="auto" latinLnBrk="0" hangingPunct="1">
              <a:lnSpc>
                <a:spcPct val="100000"/>
              </a:lnSpc>
              <a:spcBef>
                <a:spcPts val="0"/>
              </a:spcBef>
              <a:spcAft>
                <a:spcPts val="0"/>
              </a:spcAft>
              <a:buClrTx/>
              <a:buSzTx/>
              <a:buFontTx/>
              <a:buNone/>
              <a:tabLst/>
              <a:defRPr/>
            </a:pPr>
            <a:r>
              <a:rPr lang="en-US" sz="1400" b="1" dirty="0" smtClean="0">
                <a:solidFill>
                  <a:schemeClr val="bg1"/>
                </a:solidFill>
                <a:effectLst>
                  <a:glow rad="114300">
                    <a:schemeClr val="accent6">
                      <a:lumMod val="40000"/>
                      <a:lumOff val="60000"/>
                      <a:alpha val="30000"/>
                    </a:schemeClr>
                  </a:glow>
                </a:effectLst>
                <a:latin typeface="Arial Unicode MS" panose="020B0604020202020204" pitchFamily="34" charset="-128"/>
                <a:ea typeface="Arial Unicode MS" panose="020B0604020202020204" pitchFamily="34" charset="-128"/>
                <a:cs typeface="Arial Unicode MS" panose="020B0604020202020204" pitchFamily="34" charset="-128"/>
              </a:rPr>
              <a:t>E-mail@giaovien.com</a:t>
            </a:r>
            <a:endParaRPr lang="en-US" sz="1400" b="1" dirty="0">
              <a:solidFill>
                <a:schemeClr val="bg1"/>
              </a:solidFill>
              <a:effectLst>
                <a:glow rad="114300">
                  <a:schemeClr val="accent6">
                    <a:lumMod val="40000"/>
                    <a:lumOff val="60000"/>
                    <a:alpha val="30000"/>
                  </a:schemeClr>
                </a:glow>
              </a:effectLst>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18" name="Rectangle 1"/>
          <p:cNvSpPr>
            <a:spLocks noChangeArrowheads="1"/>
          </p:cNvSpPr>
          <p:nvPr userDrawn="1"/>
        </p:nvSpPr>
        <p:spPr bwMode="auto">
          <a:xfrm>
            <a:off x="4705350" y="389413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anose="020B0604020202020204" pitchFamily="34" charset="0"/>
              </a:rPr>
              <a:t/>
            </a:r>
            <a:br>
              <a:rPr kumimoji="0" lang="en-US" sz="1800" b="0" i="0" u="none" strike="noStrike" cap="none" normalizeH="0" baseline="0" smtClean="0">
                <a:ln>
                  <a:noFill/>
                </a:ln>
                <a:solidFill>
                  <a:schemeClr val="tx1"/>
                </a:solidFill>
                <a:effectLst/>
                <a:latin typeface="Arial" panose="020B0604020202020204" pitchFamily="34" charset="0"/>
              </a:rPr>
            </a:br>
            <a:endParaRPr kumimoji="0" lang="en-US" sz="1800" b="0" i="0" u="none" strike="noStrike" cap="none" normalizeH="0" baseline="0" smtClean="0">
              <a:ln>
                <a:noFill/>
              </a:ln>
              <a:solidFill>
                <a:schemeClr val="tx1"/>
              </a:solidFill>
              <a:effectLst/>
              <a:latin typeface="Arial" panose="020B0604020202020204" pitchFamily="34" charset="0"/>
            </a:endParaRPr>
          </a:p>
        </p:txBody>
      </p:sp>
      <p:sp>
        <p:nvSpPr>
          <p:cNvPr id="19" name="Title 1"/>
          <p:cNvSpPr txBox="1">
            <a:spLocks/>
          </p:cNvSpPr>
          <p:nvPr userDrawn="1"/>
        </p:nvSpPr>
        <p:spPr>
          <a:xfrm>
            <a:off x="95687" y="61145"/>
            <a:ext cx="1294532" cy="688819"/>
          </a:xfrm>
          <a:prstGeom prst="rect">
            <a:avLst/>
          </a:prstGeom>
          <a:noFill/>
          <a:effectLst>
            <a:glow>
              <a:schemeClr val="accent1">
                <a:alpha val="52000"/>
              </a:schemeClr>
            </a:glow>
            <a:outerShdw blurRad="50800" dist="38100" dir="5400000" algn="t" rotWithShape="0">
              <a:prstClr val="black">
                <a:alpha val="0"/>
              </a:prstClr>
            </a:outerShdw>
          </a:effectLst>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b="1" kern="1200">
                <a:solidFill>
                  <a:schemeClr val="tx1"/>
                </a:solidFill>
                <a:effectLst>
                  <a:outerShdw blurRad="38100" dist="38100" dir="2700000" algn="tl">
                    <a:srgbClr val="000000">
                      <a:alpha val="43137"/>
                    </a:srgbClr>
                  </a:outerShdw>
                </a:effectLst>
                <a:latin typeface="+mj-lt"/>
                <a:ea typeface="+mj-ea"/>
                <a:cs typeface="+mj-cs"/>
              </a:defRPr>
            </a:lvl1pPr>
          </a:lstStyle>
          <a:p>
            <a:pPr algn="ctr"/>
            <a:r>
              <a:rPr lang="en-US" sz="2800" dirty="0" smtClean="0">
                <a:solidFill>
                  <a:srgbClr val="0000FF"/>
                </a:solidFill>
                <a:latin typeface="+mn-lt"/>
              </a:rPr>
              <a:t>LOGO</a:t>
            </a:r>
            <a:r>
              <a:rPr lang="en-US" sz="2800" baseline="0" dirty="0" smtClean="0">
                <a:solidFill>
                  <a:srgbClr val="0000FF"/>
                </a:solidFill>
                <a:latin typeface="+mn-lt"/>
              </a:rPr>
              <a:t> </a:t>
            </a:r>
          </a:p>
          <a:p>
            <a:pPr algn="ctr"/>
            <a:r>
              <a:rPr lang="en-US" sz="1600" baseline="0" dirty="0" smtClean="0">
                <a:solidFill>
                  <a:srgbClr val="0000FF"/>
                </a:solidFill>
                <a:latin typeface="+mn-lt"/>
              </a:rPr>
              <a:t>MÔN HỌC</a:t>
            </a:r>
            <a:endParaRPr lang="en-US" sz="1600" dirty="0">
              <a:solidFill>
                <a:srgbClr val="0000FF"/>
              </a:solidFill>
              <a:latin typeface="+mn-lt"/>
            </a:endParaRPr>
          </a:p>
        </p:txBody>
      </p:sp>
      <p:sp>
        <p:nvSpPr>
          <p:cNvPr id="21" name="Content Placeholder 2" descr="DSDSDS"/>
          <p:cNvSpPr>
            <a:spLocks noGrp="1"/>
          </p:cNvSpPr>
          <p:nvPr>
            <p:ph idx="1"/>
          </p:nvPr>
        </p:nvSpPr>
        <p:spPr>
          <a:xfrm>
            <a:off x="2198045" y="917414"/>
            <a:ext cx="9965267" cy="5558784"/>
          </a:xfrm>
          <a:effectLst>
            <a:glow rad="63500">
              <a:schemeClr val="accent6">
                <a:satMod val="175000"/>
                <a:alpha val="0"/>
              </a:schemeClr>
            </a:glow>
            <a:softEdge rad="127000"/>
          </a:effectLst>
        </p:spPr>
        <p:txBody>
          <a:bodyPr>
            <a:normAutofit/>
          </a:bodyPr>
          <a:lstStyle>
            <a:lvl1pPr marL="461963" indent="-461963">
              <a:buClr>
                <a:srgbClr val="008080"/>
              </a:buClr>
              <a:buFont typeface="Wingdings" panose="05000000000000000000" pitchFamily="2" charset="2"/>
              <a:buChar char="q"/>
              <a:defRPr sz="2800" b="1">
                <a:solidFill>
                  <a:schemeClr val="tx1"/>
                </a:solidFill>
                <a:effectLst>
                  <a:outerShdw blurRad="38100" dist="38100" dir="2700000" algn="tl">
                    <a:srgbClr val="000000">
                      <a:alpha val="43137"/>
                    </a:srgbClr>
                  </a:outerShdw>
                </a:effectLst>
                <a:latin typeface="+mn-lt"/>
                <a:ea typeface="Arial Unicode MS" panose="020B0604020202020204" pitchFamily="34" charset="-128"/>
                <a:cs typeface="Arial Unicode MS" panose="020B0604020202020204" pitchFamily="34" charset="-128"/>
              </a:defRPr>
            </a:lvl1pPr>
            <a:lvl2pPr marL="804863" indent="-347663">
              <a:buFont typeface="Wingdings" panose="05000000000000000000" pitchFamily="2" charset="2"/>
              <a:buChar char="ü"/>
              <a:defRPr sz="2400">
                <a:solidFill>
                  <a:schemeClr val="tx1"/>
                </a:solidFill>
                <a:latin typeface="+mn-lt"/>
                <a:ea typeface="Arial Unicode MS" panose="020B0604020202020204" pitchFamily="34" charset="-128"/>
                <a:cs typeface="Arial Unicode MS" panose="020B0604020202020204" pitchFamily="34" charset="-128"/>
              </a:defRPr>
            </a:lvl2pPr>
            <a:lvl3pPr marL="1033463" indent="-228600">
              <a:buFont typeface="Calibri" panose="020F0502020204030204" pitchFamily="34" charset="0"/>
              <a:buChar char="-"/>
              <a:defRPr>
                <a:solidFill>
                  <a:schemeClr val="tx1"/>
                </a:solidFill>
                <a:latin typeface="+mn-lt"/>
                <a:ea typeface="Arial Unicode MS" panose="020B0604020202020204" pitchFamily="34" charset="-128"/>
                <a:cs typeface="Arial Unicode MS" panose="020B0604020202020204" pitchFamily="34" charset="-128"/>
              </a:defRPr>
            </a:lvl3pPr>
            <a:lvl4pPr marL="1262063" indent="-228600">
              <a:buFont typeface="Courier New" panose="02070309020205020404" pitchFamily="49" charset="0"/>
              <a:buChar char="o"/>
              <a:defRPr>
                <a:solidFill>
                  <a:schemeClr val="tx1"/>
                </a:solidFill>
                <a:latin typeface="+mn-lt"/>
                <a:ea typeface="Arial Unicode MS" panose="020B0604020202020204" pitchFamily="34" charset="-128"/>
                <a:cs typeface="Arial Unicode MS" panose="020B0604020202020204" pitchFamily="34" charset="-128"/>
              </a:defRPr>
            </a:lvl4pPr>
            <a:lvl5pPr marL="1490663" indent="-228600">
              <a:defRPr sz="1600">
                <a:solidFill>
                  <a:schemeClr val="tx1"/>
                </a:solidFill>
                <a:latin typeface="+mn-lt"/>
                <a:ea typeface="Arial Unicode MS" panose="020B0604020202020204" pitchFamily="34" charset="-128"/>
                <a:cs typeface="Arial Unicode MS" panose="020B0604020202020204" pitchFamily="34" charset="-128"/>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a:xfrm>
            <a:off x="11547835" y="6539632"/>
            <a:ext cx="615478" cy="297019"/>
          </a:xfrm>
        </p:spPr>
        <p:txBody>
          <a:bodyPr/>
          <a:lstStyle>
            <a:lvl1pPr>
              <a:defRPr sz="1400" b="1">
                <a:solidFill>
                  <a:schemeClr val="bg1"/>
                </a:solidFill>
                <a:latin typeface=".VnArial" panose="020B7200000000000000" pitchFamily="34" charset="0"/>
              </a:defRPr>
            </a:lvl1pPr>
          </a:lstStyle>
          <a:p>
            <a:fld id="{6C8D5577-F68C-4681-900C-68FE3015038C}" type="slidenum">
              <a:rPr lang="en-US" smtClean="0"/>
              <a:pPr/>
              <a:t>‹#›</a:t>
            </a:fld>
            <a:endParaRPr lang="en-US" dirty="0"/>
          </a:p>
        </p:txBody>
      </p:sp>
      <p:pic>
        <p:nvPicPr>
          <p:cNvPr id="1026" name="Picture 2"/>
          <p:cNvPicPr>
            <a:picLocks noChangeAspect="1" noChangeArrowheads="1"/>
          </p:cNvPicPr>
          <p:nvPr userDrawn="1"/>
        </p:nvPicPr>
        <p:blipFill rotWithShape="1">
          <a:blip r:embed="rId3" cstate="print">
            <a:extLst>
              <a:ext uri="{28A0092B-C50C-407E-A947-70E740481C1C}">
                <a14:useLocalDpi xmlns:a14="http://schemas.microsoft.com/office/drawing/2010/main" val="0"/>
              </a:ext>
            </a:extLst>
          </a:blip>
          <a:srcRect l="3735" t="1979" r="1897" b="129"/>
          <a:stretch/>
        </p:blipFill>
        <p:spPr bwMode="auto">
          <a:xfrm>
            <a:off x="0" y="-3216"/>
            <a:ext cx="1315595" cy="941979"/>
          </a:xfrm>
          <a:prstGeom prst="round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67390947"/>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5FCF3BDB-27AA-455D-8F40-8C06694B41DF}"/>
              </a:ext>
            </a:extLst>
          </p:cNvPr>
          <p:cNvSpPr txBox="1"/>
          <p:nvPr userDrawn="1"/>
        </p:nvSpPr>
        <p:spPr>
          <a:xfrm>
            <a:off x="2" y="6519446"/>
            <a:ext cx="12191999" cy="338554"/>
          </a:xfrm>
          <a:prstGeom prst="rect">
            <a:avLst/>
          </a:prstGeom>
          <a:solidFill>
            <a:srgbClr val="24725E"/>
          </a:solid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vi-VN" sz="1600" dirty="0">
                <a:latin typeface="Arial Unicode MS" panose="020B0604020202020204" pitchFamily="34" charset="-128"/>
                <a:ea typeface="Arial Unicode MS" panose="020B0604020202020204" pitchFamily="34" charset="-128"/>
                <a:cs typeface="Arial Unicode MS" panose="020B0604020202020204" pitchFamily="34" charset="-128"/>
              </a:rPr>
              <a:t>      </a:t>
            </a:r>
            <a:endParaRPr lang="en-US" sz="1400" b="1" dirty="0">
              <a:solidFill>
                <a:schemeClr val="bg1"/>
              </a:solidFill>
              <a:effectLst>
                <a:glow rad="114300">
                  <a:schemeClr val="accent6">
                    <a:lumMod val="40000"/>
                    <a:lumOff val="60000"/>
                    <a:alpha val="30000"/>
                  </a:schemeClr>
                </a:glow>
              </a:effectLst>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6" name="Slide Number Placeholder 5"/>
          <p:cNvSpPr>
            <a:spLocks noGrp="1"/>
          </p:cNvSpPr>
          <p:nvPr>
            <p:ph type="sldNum" sz="quarter" idx="12"/>
          </p:nvPr>
        </p:nvSpPr>
        <p:spPr>
          <a:xfrm>
            <a:off x="11547835" y="6539632"/>
            <a:ext cx="615478" cy="297019"/>
          </a:xfrm>
        </p:spPr>
        <p:txBody>
          <a:bodyPr/>
          <a:lstStyle>
            <a:lvl1pPr>
              <a:defRPr sz="1400" b="1">
                <a:solidFill>
                  <a:schemeClr val="bg1"/>
                </a:solidFill>
                <a:latin typeface=".VnArial" panose="020B7200000000000000" pitchFamily="34" charset="0"/>
              </a:defRPr>
            </a:lvl1pPr>
          </a:lstStyle>
          <a:p>
            <a:fld id="{6C8D5577-F68C-4681-900C-68FE3015038C}" type="slidenum">
              <a:rPr lang="en-US" smtClean="0"/>
              <a:pPr/>
              <a:t>‹#›</a:t>
            </a:fld>
            <a:endParaRPr lang="en-US" dirty="0"/>
          </a:p>
        </p:txBody>
      </p:sp>
      <p:sp>
        <p:nvSpPr>
          <p:cNvPr id="15" name="TextBox 12">
            <a:extLst>
              <a:ext uri="{FF2B5EF4-FFF2-40B4-BE49-F238E27FC236}">
                <a16:creationId xmlns:a16="http://schemas.microsoft.com/office/drawing/2014/main" id="{7CD6F4B5-6204-4050-954C-4148B756AA8A}"/>
              </a:ext>
            </a:extLst>
          </p:cNvPr>
          <p:cNvSpPr txBox="1"/>
          <p:nvPr userDrawn="1"/>
        </p:nvSpPr>
        <p:spPr>
          <a:xfrm>
            <a:off x="0" y="6528874"/>
            <a:ext cx="6160250" cy="307777"/>
          </a:xfrm>
          <a:prstGeom prst="rect">
            <a:avLst/>
          </a:prstGeom>
          <a:noFill/>
        </p:spPr>
        <p:txBody>
          <a:bodyPr wrap="square" rtlCol="0">
            <a:spAutoFit/>
          </a:bodyPr>
          <a:lstStyle/>
          <a:p>
            <a:pPr marL="347663" marR="0" lvl="0" indent="0" algn="l" defTabSz="457200" rtl="0" eaLnBrk="1" fontAlgn="auto" latinLnBrk="0" hangingPunct="1">
              <a:lnSpc>
                <a:spcPct val="100000"/>
              </a:lnSpc>
              <a:spcBef>
                <a:spcPts val="0"/>
              </a:spcBef>
              <a:spcAft>
                <a:spcPts val="0"/>
              </a:spcAft>
              <a:buClrTx/>
              <a:buSzTx/>
              <a:buFontTx/>
              <a:buNone/>
              <a:tabLst/>
              <a:defRPr/>
            </a:pPr>
            <a:r>
              <a:rPr lang="en-GB" sz="1400" b="1" i="0" dirty="0" err="1" smtClean="0">
                <a:solidFill>
                  <a:schemeClr val="bg1"/>
                </a:solidFill>
                <a:effectLst>
                  <a:outerShdw blurRad="38100" dist="38100" dir="2700000" algn="tl">
                    <a:srgbClr val="000000">
                      <a:alpha val="43137"/>
                    </a:srgbClr>
                  </a:outerShdw>
                </a:effectLst>
                <a:latin typeface="CIDFont+F1"/>
              </a:rPr>
              <a:t>Tên</a:t>
            </a:r>
            <a:r>
              <a:rPr lang="en-GB" sz="1400" b="1" i="0" baseline="0" dirty="0" smtClean="0">
                <a:solidFill>
                  <a:schemeClr val="bg1"/>
                </a:solidFill>
                <a:effectLst>
                  <a:outerShdw blurRad="38100" dist="38100" dir="2700000" algn="tl">
                    <a:srgbClr val="000000">
                      <a:alpha val="43137"/>
                    </a:srgbClr>
                  </a:outerShdw>
                </a:effectLst>
                <a:latin typeface="CIDFont+F1"/>
              </a:rPr>
              <a:t> MÔN HỌC</a:t>
            </a:r>
            <a:endParaRPr lang="en-US" sz="1400" b="1" dirty="0">
              <a:solidFill>
                <a:schemeClr val="bg1"/>
              </a:solidFill>
              <a:effectLst>
                <a:outerShdw blurRad="38100" dist="38100" dir="2700000" algn="tl">
                  <a:srgbClr val="000000">
                    <a:alpha val="43137"/>
                  </a:srgbClr>
                </a:outerShdw>
              </a:effectLst>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16" name="TextBox 12">
            <a:extLst>
              <a:ext uri="{FF2B5EF4-FFF2-40B4-BE49-F238E27FC236}">
                <a16:creationId xmlns:a16="http://schemas.microsoft.com/office/drawing/2014/main" id="{7CD6F4B5-6204-4050-954C-4148B756AA8A}"/>
              </a:ext>
            </a:extLst>
          </p:cNvPr>
          <p:cNvSpPr txBox="1"/>
          <p:nvPr userDrawn="1"/>
        </p:nvSpPr>
        <p:spPr>
          <a:xfrm>
            <a:off x="6313199" y="6531294"/>
            <a:ext cx="5234636" cy="307777"/>
          </a:xfrm>
          <a:prstGeom prst="rect">
            <a:avLst/>
          </a:prstGeom>
          <a:noFill/>
        </p:spPr>
        <p:txBody>
          <a:bodyPr wrap="square" rtlCol="0">
            <a:spAutoFit/>
          </a:bodyPr>
          <a:lstStyle/>
          <a:p>
            <a:pPr marL="0" marR="0" lvl="0" indent="0" algn="r" defTabSz="457200" rtl="0" eaLnBrk="1" fontAlgn="auto" latinLnBrk="0" hangingPunct="1">
              <a:lnSpc>
                <a:spcPct val="100000"/>
              </a:lnSpc>
              <a:spcBef>
                <a:spcPts val="0"/>
              </a:spcBef>
              <a:spcAft>
                <a:spcPts val="0"/>
              </a:spcAft>
              <a:buClrTx/>
              <a:buSzTx/>
              <a:buFontTx/>
              <a:buNone/>
              <a:tabLst/>
              <a:defRPr/>
            </a:pPr>
            <a:r>
              <a:rPr lang="en-US" sz="1400" b="1" dirty="0" smtClean="0">
                <a:solidFill>
                  <a:schemeClr val="bg1"/>
                </a:solidFill>
                <a:effectLst>
                  <a:glow rad="114300">
                    <a:schemeClr val="accent6">
                      <a:lumMod val="40000"/>
                      <a:lumOff val="60000"/>
                      <a:alpha val="30000"/>
                    </a:schemeClr>
                  </a:glow>
                </a:effectLst>
                <a:latin typeface="Arial Unicode MS" panose="020B0604020202020204" pitchFamily="34" charset="-128"/>
                <a:ea typeface="Arial Unicode MS" panose="020B0604020202020204" pitchFamily="34" charset="-128"/>
                <a:cs typeface="Arial Unicode MS" panose="020B0604020202020204" pitchFamily="34" charset="-128"/>
              </a:rPr>
              <a:t>E-mail@giaovien.com</a:t>
            </a:r>
            <a:endParaRPr lang="en-US" sz="1400" b="1" dirty="0">
              <a:solidFill>
                <a:schemeClr val="bg1"/>
              </a:solidFill>
              <a:effectLst>
                <a:glow rad="114300">
                  <a:schemeClr val="accent6">
                    <a:lumMod val="40000"/>
                    <a:lumOff val="60000"/>
                    <a:alpha val="30000"/>
                  </a:schemeClr>
                </a:glow>
              </a:effectLst>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18" name="Rectangle 1"/>
          <p:cNvSpPr>
            <a:spLocks noChangeArrowheads="1"/>
          </p:cNvSpPr>
          <p:nvPr userDrawn="1"/>
        </p:nvSpPr>
        <p:spPr bwMode="auto">
          <a:xfrm>
            <a:off x="4705350" y="389413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anose="020B0604020202020204" pitchFamily="34" charset="0"/>
              </a:rPr>
              <a:t/>
            </a:r>
            <a:br>
              <a:rPr kumimoji="0" lang="en-US" sz="1800" b="0" i="0" u="none" strike="noStrike" cap="none" normalizeH="0" baseline="0" smtClean="0">
                <a:ln>
                  <a:noFill/>
                </a:ln>
                <a:solidFill>
                  <a:schemeClr val="tx1"/>
                </a:solidFill>
                <a:effectLst/>
                <a:latin typeface="Arial" panose="020B0604020202020204" pitchFamily="34" charset="0"/>
              </a:rPr>
            </a:br>
            <a:endParaRPr kumimoji="0" lang="en-US" sz="1800" b="0" i="0" u="none" strike="noStrike" cap="none" normalizeH="0" baseline="0" smtClean="0">
              <a:ln>
                <a:noFill/>
              </a:ln>
              <a:solidFill>
                <a:schemeClr val="tx1"/>
              </a:solidFill>
              <a:effectLst/>
              <a:latin typeface="Arial" panose="020B0604020202020204" pitchFamily="34" charset="0"/>
            </a:endParaRPr>
          </a:p>
        </p:txBody>
      </p:sp>
      <p:sp>
        <p:nvSpPr>
          <p:cNvPr id="24" name="Title 1"/>
          <p:cNvSpPr>
            <a:spLocks noGrp="1"/>
          </p:cNvSpPr>
          <p:nvPr>
            <p:ph type="title"/>
          </p:nvPr>
        </p:nvSpPr>
        <p:spPr>
          <a:xfrm>
            <a:off x="1772240" y="11015"/>
            <a:ext cx="10292760" cy="705910"/>
          </a:xfrm>
          <a:noFill/>
        </p:spPr>
        <p:txBody>
          <a:bodyPr/>
          <a:lstStyle>
            <a:lvl1pPr>
              <a:defRPr sz="4000" b="1">
                <a:effectLst>
                  <a:outerShdw blurRad="38100" dist="38100" dir="2700000" algn="tl">
                    <a:srgbClr val="000000">
                      <a:alpha val="43137"/>
                    </a:srgbClr>
                  </a:outerShdw>
                </a:effectLst>
                <a:latin typeface="+mn-lt"/>
                <a:ea typeface="Arial Unicode MS" panose="020B0604020202020204" pitchFamily="34" charset="-128"/>
                <a:cs typeface="Arial Unicode MS" panose="020B0604020202020204" pitchFamily="34" charset="-128"/>
              </a:defRPr>
            </a:lvl1pPr>
          </a:lstStyle>
          <a:p>
            <a:r>
              <a:rPr lang="en-US" dirty="0" smtClean="0"/>
              <a:t>Click to edit Master title style</a:t>
            </a:r>
            <a:endParaRPr lang="en-US" dirty="0"/>
          </a:p>
        </p:txBody>
      </p:sp>
      <p:sp>
        <p:nvSpPr>
          <p:cNvPr id="25" name="Rectangle 24"/>
          <p:cNvSpPr/>
          <p:nvPr userDrawn="1"/>
        </p:nvSpPr>
        <p:spPr>
          <a:xfrm>
            <a:off x="1" y="-3216"/>
            <a:ext cx="12163313" cy="753180"/>
          </a:xfrm>
          <a:prstGeom prst="rect">
            <a:avLst/>
          </a:prstGeom>
          <a:noFill/>
          <a:ln>
            <a:noFill/>
          </a:ln>
          <a:effectLst>
            <a:glow rad="127000">
              <a:schemeClr val="bg1"/>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17" name="Title 1"/>
          <p:cNvSpPr txBox="1">
            <a:spLocks/>
          </p:cNvSpPr>
          <p:nvPr userDrawn="1"/>
        </p:nvSpPr>
        <p:spPr>
          <a:xfrm>
            <a:off x="0" y="0"/>
            <a:ext cx="1772239" cy="725391"/>
          </a:xfrm>
          <a:prstGeom prst="rect">
            <a:avLst/>
          </a:prstGeom>
          <a:noFill/>
          <a:effectLst>
            <a:glow>
              <a:schemeClr val="accent1"/>
            </a:glow>
            <a:outerShdw blurRad="50800" dist="38100" dir="5400000" algn="t" rotWithShape="0">
              <a:prstClr val="black">
                <a:alpha val="40000"/>
              </a:prstClr>
            </a:outerShdw>
          </a:effectLst>
        </p:spPr>
        <p:txBody>
          <a:bodyPr vert="horz" lIns="91440" tIns="45720" rIns="91440" bIns="45720" rtlCol="0" anchor="ctr">
            <a:normAutofit/>
          </a:bodyPr>
          <a:lstStyle>
            <a:lvl1pPr algn="l" defTabSz="914400" rtl="0" eaLnBrk="1" latinLnBrk="0" hangingPunct="1">
              <a:lnSpc>
                <a:spcPct val="90000"/>
              </a:lnSpc>
              <a:spcBef>
                <a:spcPct val="0"/>
              </a:spcBef>
              <a:buNone/>
              <a:defRPr sz="4400" b="1" kern="1200">
                <a:solidFill>
                  <a:schemeClr val="tx1"/>
                </a:solidFill>
                <a:effectLst>
                  <a:outerShdw blurRad="38100" dist="38100" dir="2700000" algn="tl">
                    <a:srgbClr val="000000">
                      <a:alpha val="43137"/>
                    </a:srgbClr>
                  </a:outerShdw>
                </a:effectLst>
                <a:latin typeface="+mj-lt"/>
                <a:ea typeface="+mj-ea"/>
                <a:cs typeface="+mj-cs"/>
              </a:defRPr>
            </a:lvl1pPr>
          </a:lstStyle>
          <a:p>
            <a:pPr algn="ctr"/>
            <a:endParaRPr lang="en-US" sz="1600" b="1" kern="1200" dirty="0">
              <a:solidFill>
                <a:srgbClr val="0000FF"/>
              </a:solidFill>
              <a:effectLst>
                <a:outerShdw blurRad="38100" dist="38100" dir="2700000" algn="tl">
                  <a:srgbClr val="000000">
                    <a:alpha val="43137"/>
                  </a:srgbClr>
                </a:outerShdw>
              </a:effectLst>
              <a:latin typeface="+mj-lt"/>
              <a:ea typeface="+mj-ea"/>
              <a:cs typeface="+mj-cs"/>
            </a:endParaRPr>
          </a:p>
        </p:txBody>
      </p:sp>
      <p:sp>
        <p:nvSpPr>
          <p:cNvPr id="19" name="Content Placeholder 2" descr="DSDSDS"/>
          <p:cNvSpPr>
            <a:spLocks noGrp="1"/>
          </p:cNvSpPr>
          <p:nvPr>
            <p:ph idx="1"/>
          </p:nvPr>
        </p:nvSpPr>
        <p:spPr>
          <a:xfrm>
            <a:off x="1772239" y="816341"/>
            <a:ext cx="5111161" cy="5558784"/>
          </a:xfrm>
          <a:effectLst>
            <a:glow rad="63500">
              <a:schemeClr val="accent6">
                <a:satMod val="175000"/>
                <a:alpha val="0"/>
              </a:schemeClr>
            </a:glow>
            <a:softEdge rad="127000"/>
          </a:effectLst>
        </p:spPr>
        <p:txBody>
          <a:bodyPr>
            <a:normAutofit/>
          </a:bodyPr>
          <a:lstStyle>
            <a:lvl1pPr marL="461963" indent="-461963">
              <a:buClr>
                <a:srgbClr val="008080"/>
              </a:buClr>
              <a:buFont typeface="Wingdings" panose="05000000000000000000" pitchFamily="2" charset="2"/>
              <a:buChar char="q"/>
              <a:defRPr sz="2800" b="1">
                <a:solidFill>
                  <a:schemeClr val="tx1"/>
                </a:solidFill>
                <a:effectLst>
                  <a:outerShdw blurRad="38100" dist="38100" dir="2700000" algn="tl">
                    <a:srgbClr val="000000">
                      <a:alpha val="43137"/>
                    </a:srgbClr>
                  </a:outerShdw>
                </a:effectLst>
                <a:latin typeface="+mn-lt"/>
                <a:ea typeface="Arial Unicode MS" panose="020B0604020202020204" pitchFamily="34" charset="-128"/>
                <a:cs typeface="Arial Unicode MS" panose="020B0604020202020204" pitchFamily="34" charset="-128"/>
              </a:defRPr>
            </a:lvl1pPr>
            <a:lvl2pPr marL="804863" indent="-347663">
              <a:buClr>
                <a:srgbClr val="006600"/>
              </a:buClr>
              <a:buFont typeface="Wingdings" panose="05000000000000000000" pitchFamily="2" charset="2"/>
              <a:buChar char="ü"/>
              <a:defRPr sz="2400">
                <a:solidFill>
                  <a:schemeClr val="tx1"/>
                </a:solidFill>
                <a:latin typeface="+mn-lt"/>
                <a:ea typeface="Arial Unicode MS" panose="020B0604020202020204" pitchFamily="34" charset="-128"/>
                <a:cs typeface="Arial Unicode MS" panose="020B0604020202020204" pitchFamily="34" charset="-128"/>
              </a:defRPr>
            </a:lvl2pPr>
            <a:lvl3pPr marL="1033463" indent="-228600">
              <a:buClr>
                <a:srgbClr val="006600"/>
              </a:buClr>
              <a:buFont typeface="Calibri" panose="020F0502020204030204" pitchFamily="34" charset="0"/>
              <a:buChar char="-"/>
              <a:defRPr>
                <a:solidFill>
                  <a:schemeClr val="tx1"/>
                </a:solidFill>
                <a:latin typeface="+mn-lt"/>
                <a:ea typeface="Arial Unicode MS" panose="020B0604020202020204" pitchFamily="34" charset="-128"/>
                <a:cs typeface="Arial Unicode MS" panose="020B0604020202020204" pitchFamily="34" charset="-128"/>
              </a:defRPr>
            </a:lvl3pPr>
            <a:lvl4pPr marL="1262063" indent="-228600">
              <a:buClr>
                <a:srgbClr val="006600"/>
              </a:buClr>
              <a:buFont typeface="Courier New" panose="02070309020205020404" pitchFamily="49" charset="0"/>
              <a:buChar char="o"/>
              <a:defRPr>
                <a:solidFill>
                  <a:schemeClr val="tx1"/>
                </a:solidFill>
                <a:latin typeface="+mn-lt"/>
                <a:ea typeface="Arial Unicode MS" panose="020B0604020202020204" pitchFamily="34" charset="-128"/>
                <a:cs typeface="Arial Unicode MS" panose="020B0604020202020204" pitchFamily="34" charset="-128"/>
              </a:defRPr>
            </a:lvl4pPr>
            <a:lvl5pPr marL="1490663" indent="-228600">
              <a:buClr>
                <a:srgbClr val="006600"/>
              </a:buClr>
              <a:defRPr sz="1600">
                <a:solidFill>
                  <a:schemeClr val="tx1"/>
                </a:solidFill>
                <a:latin typeface="+mn-lt"/>
                <a:ea typeface="Arial Unicode MS" panose="020B0604020202020204" pitchFamily="34" charset="-128"/>
                <a:cs typeface="Arial Unicode MS" panose="020B0604020202020204" pitchFamily="34" charset="-128"/>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Content Placeholder 2" descr="DSDSDS"/>
          <p:cNvSpPr>
            <a:spLocks noGrp="1"/>
          </p:cNvSpPr>
          <p:nvPr>
            <p:ph idx="13"/>
          </p:nvPr>
        </p:nvSpPr>
        <p:spPr>
          <a:xfrm>
            <a:off x="6942376" y="816341"/>
            <a:ext cx="5122624" cy="5558784"/>
          </a:xfrm>
          <a:effectLst>
            <a:glow rad="63500">
              <a:schemeClr val="accent6">
                <a:satMod val="175000"/>
                <a:alpha val="0"/>
              </a:schemeClr>
            </a:glow>
            <a:softEdge rad="127000"/>
          </a:effectLst>
        </p:spPr>
        <p:txBody>
          <a:bodyPr>
            <a:normAutofit/>
          </a:bodyPr>
          <a:lstStyle>
            <a:lvl1pPr marL="461963" indent="-461963">
              <a:buClr>
                <a:srgbClr val="008080"/>
              </a:buClr>
              <a:buFont typeface="Wingdings" panose="05000000000000000000" pitchFamily="2" charset="2"/>
              <a:buChar char="q"/>
              <a:defRPr sz="2800" b="1">
                <a:solidFill>
                  <a:schemeClr val="tx1"/>
                </a:solidFill>
                <a:effectLst>
                  <a:outerShdw blurRad="38100" dist="38100" dir="2700000" algn="tl">
                    <a:srgbClr val="000000">
                      <a:alpha val="43137"/>
                    </a:srgbClr>
                  </a:outerShdw>
                </a:effectLst>
                <a:latin typeface="+mn-lt"/>
                <a:ea typeface="Arial Unicode MS" panose="020B0604020202020204" pitchFamily="34" charset="-128"/>
                <a:cs typeface="Arial Unicode MS" panose="020B0604020202020204" pitchFamily="34" charset="-128"/>
              </a:defRPr>
            </a:lvl1pPr>
            <a:lvl2pPr marL="804863" indent="-347663">
              <a:buClr>
                <a:srgbClr val="006600"/>
              </a:buClr>
              <a:buFont typeface="Wingdings" panose="05000000000000000000" pitchFamily="2" charset="2"/>
              <a:buChar char="ü"/>
              <a:defRPr sz="2400">
                <a:solidFill>
                  <a:schemeClr val="tx1"/>
                </a:solidFill>
                <a:latin typeface="+mn-lt"/>
                <a:ea typeface="Arial Unicode MS" panose="020B0604020202020204" pitchFamily="34" charset="-128"/>
                <a:cs typeface="Arial Unicode MS" panose="020B0604020202020204" pitchFamily="34" charset="-128"/>
              </a:defRPr>
            </a:lvl2pPr>
            <a:lvl3pPr marL="1033463" indent="-228600">
              <a:buFont typeface="Calibri" panose="020F0502020204030204" pitchFamily="34" charset="0"/>
              <a:buChar char="-"/>
              <a:defRPr>
                <a:solidFill>
                  <a:schemeClr val="tx1"/>
                </a:solidFill>
                <a:latin typeface="+mn-lt"/>
                <a:ea typeface="Arial Unicode MS" panose="020B0604020202020204" pitchFamily="34" charset="-128"/>
                <a:cs typeface="Arial Unicode MS" panose="020B0604020202020204" pitchFamily="34" charset="-128"/>
              </a:defRPr>
            </a:lvl3pPr>
            <a:lvl4pPr marL="1262063" indent="-228600">
              <a:buFont typeface="Courier New" panose="02070309020205020404" pitchFamily="49" charset="0"/>
              <a:buChar char="o"/>
              <a:defRPr>
                <a:solidFill>
                  <a:schemeClr val="tx1"/>
                </a:solidFill>
                <a:latin typeface="+mn-lt"/>
                <a:ea typeface="Arial Unicode MS" panose="020B0604020202020204" pitchFamily="34" charset="-128"/>
                <a:cs typeface="Arial Unicode MS" panose="020B0604020202020204" pitchFamily="34" charset="-128"/>
              </a:defRPr>
            </a:lvl4pPr>
            <a:lvl5pPr marL="1490663" indent="-228600">
              <a:defRPr sz="1600">
                <a:solidFill>
                  <a:schemeClr val="tx1"/>
                </a:solidFill>
                <a:latin typeface="+mn-lt"/>
                <a:ea typeface="Arial Unicode MS" panose="020B0604020202020204" pitchFamily="34" charset="-128"/>
                <a:cs typeface="Arial Unicode MS" panose="020B0604020202020204" pitchFamily="34" charset="-128"/>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21" name="Picture 2"/>
          <p:cNvPicPr>
            <a:picLocks noChangeAspect="1" noChangeArrowheads="1"/>
          </p:cNvPicPr>
          <p:nvPr userDrawn="1"/>
        </p:nvPicPr>
        <p:blipFill rotWithShape="1">
          <a:blip r:embed="rId2" cstate="hqprint">
            <a:extLst>
              <a:ext uri="{28A0092B-C50C-407E-A947-70E740481C1C}">
                <a14:useLocalDpi xmlns:a14="http://schemas.microsoft.com/office/drawing/2010/main" val="0"/>
              </a:ext>
            </a:extLst>
          </a:blip>
          <a:srcRect l="4191" r="1441" b="2109"/>
          <a:stretch/>
        </p:blipFill>
        <p:spPr bwMode="auto">
          <a:xfrm>
            <a:off x="0" y="25040"/>
            <a:ext cx="602489" cy="431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4222110"/>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4" name="Title 1"/>
          <p:cNvSpPr>
            <a:spLocks noGrp="1"/>
          </p:cNvSpPr>
          <p:nvPr>
            <p:ph type="title"/>
          </p:nvPr>
        </p:nvSpPr>
        <p:spPr>
          <a:xfrm>
            <a:off x="963084" y="1295401"/>
            <a:ext cx="10363200" cy="1295400"/>
          </a:xfrm>
        </p:spPr>
        <p:txBody>
          <a:bodyPr anchor="b"/>
          <a:lstStyle>
            <a:lvl1pPr algn="l">
              <a:defRPr sz="4000" b="1" cap="none" baseline="0"/>
            </a:lvl1pPr>
          </a:lstStyle>
          <a:p>
            <a:r>
              <a:rPr lang="en-US" smtClean="0"/>
              <a:t>Click to edit Master title style</a:t>
            </a:r>
            <a:endParaRPr lang="en-US" dirty="0"/>
          </a:p>
        </p:txBody>
      </p:sp>
      <p:sp>
        <p:nvSpPr>
          <p:cNvPr id="5" name="Text Placeholder 2"/>
          <p:cNvSpPr>
            <a:spLocks noGrp="1"/>
          </p:cNvSpPr>
          <p:nvPr>
            <p:ph type="body" idx="1"/>
          </p:nvPr>
        </p:nvSpPr>
        <p:spPr>
          <a:xfrm>
            <a:off x="914400" y="2743200"/>
            <a:ext cx="10363200" cy="3048000"/>
          </a:xfrm>
        </p:spPr>
        <p:txBody>
          <a:bodyPr anchor="t">
            <a:normAutofit/>
          </a:bodyPr>
          <a:lstStyle>
            <a:lvl1pPr marL="0" indent="0">
              <a:buNone/>
              <a:defRPr sz="3200">
                <a:solidFill>
                  <a:schemeClr val="tx1">
                    <a:lumMod val="65000"/>
                    <a:lumOff val="35000"/>
                  </a:schemeClr>
                </a:solidFill>
              </a:defRPr>
            </a:lvl1pPr>
            <a:lvl2pPr marL="457200" indent="0">
              <a:buNone/>
              <a:defRPr sz="2800">
                <a:solidFill>
                  <a:schemeClr val="tx1">
                    <a:tint val="75000"/>
                  </a:schemeClr>
                </a:solidFill>
              </a:defRPr>
            </a:lvl2pPr>
            <a:lvl3pPr marL="914400" indent="0">
              <a:buNone/>
              <a:defRPr sz="24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a:p>
            <a:pPr lvl="1"/>
            <a:r>
              <a:rPr lang="en-US" smtClean="0"/>
              <a:t>Second level</a:t>
            </a:r>
          </a:p>
        </p:txBody>
      </p:sp>
      <p:cxnSp>
        <p:nvCxnSpPr>
          <p:cNvPr id="6" name="Straight Connector 5"/>
          <p:cNvCxnSpPr/>
          <p:nvPr userDrawn="1"/>
        </p:nvCxnSpPr>
        <p:spPr>
          <a:xfrm>
            <a:off x="914400" y="990600"/>
            <a:ext cx="10363200" cy="0"/>
          </a:xfrm>
          <a:prstGeom prst="line">
            <a:avLst/>
          </a:prstGeom>
          <a:ln w="508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907362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08D9FF1-39CC-4765-A375-376C1A14A24F}" type="datetime1">
              <a:rPr lang="en-US" smtClean="0"/>
              <a:t>12/12/2023</a:t>
            </a:fld>
            <a:endParaRPr lang="en-US" dirty="0"/>
          </a:p>
        </p:txBody>
      </p:sp>
      <p:sp>
        <p:nvSpPr>
          <p:cNvPr id="3" name="Footer Placeholder 2"/>
          <p:cNvSpPr>
            <a:spLocks noGrp="1"/>
          </p:cNvSpPr>
          <p:nvPr>
            <p:ph type="ftr" sz="quarter" idx="11"/>
          </p:nvPr>
        </p:nvSpPr>
        <p:spPr/>
        <p:txBody>
          <a:bodyPr/>
          <a:lstStyle/>
          <a:p>
            <a:r>
              <a:rPr lang="en-US" smtClean="0"/>
              <a:t>04AB: Kỹ thuật điều khiển tự động + BTL</a:t>
            </a:r>
            <a:endParaRPr lang="en-US" dirty="0"/>
          </a:p>
        </p:txBody>
      </p:sp>
      <p:sp>
        <p:nvSpPr>
          <p:cNvPr id="4" name="Slide Number Placeholder 3"/>
          <p:cNvSpPr>
            <a:spLocks noGrp="1"/>
          </p:cNvSpPr>
          <p:nvPr>
            <p:ph type="sldNum" sz="quarter" idx="12"/>
          </p:nvPr>
        </p:nvSpPr>
        <p:spPr/>
        <p:txBody>
          <a:bodyPr/>
          <a:lstStyle/>
          <a:p>
            <a:fld id="{6C8D5577-F68C-4681-900C-68FE3015038C}" type="slidenum">
              <a:rPr lang="en-US" smtClean="0"/>
              <a:pPr/>
              <a:t>‹#›</a:t>
            </a:fld>
            <a:endParaRPr lang="en-US" dirty="0"/>
          </a:p>
        </p:txBody>
      </p:sp>
    </p:spTree>
    <p:extLst>
      <p:ext uri="{BB962C8B-B14F-4D97-AF65-F5344CB8AC3E}">
        <p14:creationId xmlns:p14="http://schemas.microsoft.com/office/powerpoint/2010/main" val="30766025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Layout">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1CEBB00-B03A-4B76-91E9-20A09D8A811C}" type="datetime1">
              <a:rPr lang="en-US" smtClean="0"/>
              <a:t>12/12/2023</a:t>
            </a:fld>
            <a:endParaRPr lang="en-US"/>
          </a:p>
        </p:txBody>
      </p:sp>
      <p:sp>
        <p:nvSpPr>
          <p:cNvPr id="4" name="Footer Placeholder 3"/>
          <p:cNvSpPr>
            <a:spLocks noGrp="1"/>
          </p:cNvSpPr>
          <p:nvPr>
            <p:ph type="ftr" sz="quarter" idx="11"/>
          </p:nvPr>
        </p:nvSpPr>
        <p:spPr/>
        <p:txBody>
          <a:bodyPr/>
          <a:lstStyle/>
          <a:p>
            <a:r>
              <a:rPr lang="en-US" smtClean="0"/>
              <a:t>04AB: Kỹ thuật điều khiển tự động + BTL</a:t>
            </a:r>
            <a:endParaRPr lang="en-US" dirty="0"/>
          </a:p>
        </p:txBody>
      </p:sp>
      <p:sp>
        <p:nvSpPr>
          <p:cNvPr id="5" name="Slide Number Placeholder 4"/>
          <p:cNvSpPr>
            <a:spLocks noGrp="1"/>
          </p:cNvSpPr>
          <p:nvPr>
            <p:ph type="sldNum" sz="quarter" idx="12"/>
          </p:nvPr>
        </p:nvSpPr>
        <p:spPr/>
        <p:txBody>
          <a:bodyPr/>
          <a:lstStyle/>
          <a:p>
            <a:fld id="{6C8D5577-F68C-4681-900C-68FE3015038C}" type="slidenum">
              <a:rPr lang="en-US" smtClean="0"/>
              <a:pPr/>
              <a:t>‹#›</a:t>
            </a:fld>
            <a:endParaRPr lang="en-US"/>
          </a:p>
        </p:txBody>
      </p:sp>
      <p:sp>
        <p:nvSpPr>
          <p:cNvPr id="6" name="Title 1"/>
          <p:cNvSpPr txBox="1">
            <a:spLocks/>
          </p:cNvSpPr>
          <p:nvPr userDrawn="1"/>
        </p:nvSpPr>
        <p:spPr>
          <a:xfrm>
            <a:off x="831850" y="1709738"/>
            <a:ext cx="10515600" cy="285273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6000" b="1" kern="1200">
                <a:solidFill>
                  <a:schemeClr val="tx1"/>
                </a:solidFill>
                <a:latin typeface="+mn-lt"/>
                <a:ea typeface="+mj-ea"/>
                <a:cs typeface="+mj-cs"/>
              </a:defRPr>
            </a:lvl1pPr>
          </a:lstStyle>
          <a:p>
            <a:r>
              <a:rPr lang="en-US" dirty="0" smtClean="0"/>
              <a:t>Click to edit Master title style</a:t>
            </a:r>
            <a:endParaRPr lang="en-US" dirty="0"/>
          </a:p>
        </p:txBody>
      </p:sp>
      <p:sp>
        <p:nvSpPr>
          <p:cNvPr id="7" name="Text Placeholder 2"/>
          <p:cNvSpPr>
            <a:spLocks noGrp="1"/>
          </p:cNvSpPr>
          <p:nvPr>
            <p:ph type="body" idx="1"/>
          </p:nvPr>
        </p:nvSpPr>
        <p:spPr>
          <a:xfrm>
            <a:off x="831850" y="4589463"/>
            <a:ext cx="10515600" cy="1500187"/>
          </a:xfrm>
        </p:spPr>
        <p:txBody>
          <a:bodyPr/>
          <a:lstStyle>
            <a:lvl1pPr marL="0" indent="0">
              <a:buNone/>
              <a:defRPr sz="2400" b="0">
                <a:solidFill>
                  <a:schemeClr val="tx1">
                    <a:tint val="75000"/>
                  </a:schemeClr>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smtClean="0"/>
              <a:t>Click to edit Master text styles</a:t>
            </a:r>
          </a:p>
        </p:txBody>
      </p:sp>
      <p:pic>
        <p:nvPicPr>
          <p:cNvPr id="8" name="Picture 10" descr="C:\1.1 Cau Truc May Tinh (Giang day)\1. Documents for Teaching\4. Slides\Supports\HVKTQS ICON.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469459" y="1773263"/>
            <a:ext cx="3253083" cy="3004110"/>
          </a:xfrm>
          <a:prstGeom prst="ellipse">
            <a:avLst/>
          </a:prstGeom>
          <a:ln>
            <a:noFill/>
          </a:ln>
          <a:effectLst>
            <a:softEdge rad="1270000"/>
          </a:effectLst>
        </p:spPr>
      </p:pic>
    </p:spTree>
    <p:extLst>
      <p:ext uri="{BB962C8B-B14F-4D97-AF65-F5344CB8AC3E}">
        <p14:creationId xmlns:p14="http://schemas.microsoft.com/office/powerpoint/2010/main" val="170914211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sp>
        <p:nvSpPr>
          <p:cNvPr id="2" name="Title 1"/>
          <p:cNvSpPr>
            <a:spLocks noGrp="1"/>
          </p:cNvSpPr>
          <p:nvPr>
            <p:ph type="title"/>
          </p:nvPr>
        </p:nvSpPr>
        <p:spPr>
          <a:xfrm>
            <a:off x="575310" y="707571"/>
            <a:ext cx="11151870" cy="1219112"/>
          </a:xfrm>
        </p:spPr>
        <p:txBody>
          <a:bodyPr/>
          <a:lstStyle/>
          <a:p>
            <a:r>
              <a:rPr lang="en-US" dirty="0" smtClean="0"/>
              <a:t>Click to edit Master title style</a:t>
            </a:r>
            <a:endParaRPr lang="en-US" dirty="0"/>
          </a:p>
        </p:txBody>
      </p:sp>
      <p:sp>
        <p:nvSpPr>
          <p:cNvPr id="3" name="Date Placeholder 2"/>
          <p:cNvSpPr>
            <a:spLocks noGrp="1"/>
          </p:cNvSpPr>
          <p:nvPr>
            <p:ph type="dt" sz="half" idx="10"/>
          </p:nvPr>
        </p:nvSpPr>
        <p:spPr/>
        <p:txBody>
          <a:bodyPr/>
          <a:lstStyle/>
          <a:p>
            <a:fld id="{6D4A8B60-85D4-4B4D-A847-BD767E33E26B}" type="datetime1">
              <a:rPr lang="en-US" smtClean="0"/>
              <a:t>12/12/2023</a:t>
            </a:fld>
            <a:endParaRPr lang="en-US" dirty="0"/>
          </a:p>
        </p:txBody>
      </p:sp>
      <p:sp>
        <p:nvSpPr>
          <p:cNvPr id="4" name="Footer Placeholder 3"/>
          <p:cNvSpPr>
            <a:spLocks noGrp="1"/>
          </p:cNvSpPr>
          <p:nvPr>
            <p:ph type="ftr" sz="quarter" idx="11"/>
          </p:nvPr>
        </p:nvSpPr>
        <p:spPr/>
        <p:txBody>
          <a:bodyPr/>
          <a:lstStyle/>
          <a:p>
            <a:r>
              <a:rPr lang="en-US" smtClean="0"/>
              <a:t>04AB: Kỹ thuật điều khiển tự động + BTL</a:t>
            </a:r>
            <a:endParaRPr lang="en-US" dirty="0"/>
          </a:p>
        </p:txBody>
      </p:sp>
      <p:sp>
        <p:nvSpPr>
          <p:cNvPr id="5" name="Slide Number Placeholder 4"/>
          <p:cNvSpPr>
            <a:spLocks noGrp="1"/>
          </p:cNvSpPr>
          <p:nvPr>
            <p:ph type="sldNum" sz="quarter" idx="12"/>
          </p:nvPr>
        </p:nvSpPr>
        <p:spPr/>
        <p:txBody>
          <a:bodyPr/>
          <a:lstStyle/>
          <a:p>
            <a:fld id="{6C8D5577-F68C-4681-900C-68FE3015038C}" type="slidenum">
              <a:rPr lang="en-US" smtClean="0"/>
              <a:pPr/>
              <a:t>‹#›</a:t>
            </a:fld>
            <a:endParaRPr lang="en-US" dirty="0"/>
          </a:p>
        </p:txBody>
      </p:sp>
      <p:sp>
        <p:nvSpPr>
          <p:cNvPr id="8" name="Text Placeholder 2"/>
          <p:cNvSpPr>
            <a:spLocks noGrp="1"/>
          </p:cNvSpPr>
          <p:nvPr>
            <p:ph idx="1"/>
          </p:nvPr>
        </p:nvSpPr>
        <p:spPr>
          <a:xfrm>
            <a:off x="575310" y="1935648"/>
            <a:ext cx="11151870" cy="4557228"/>
          </a:xfrm>
          <a:prstGeom prst="rect">
            <a:avLst/>
          </a:prstGeom>
        </p:spPr>
        <p:txBody>
          <a:bodyPr vert="horz" lIns="91440" tIns="45720" rIns="91440" bIns="45720" rtlCol="0">
            <a:normAutofit/>
          </a:bodyPr>
          <a:lstStyle>
            <a:lvl1pPr>
              <a:defRPr b="1"/>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459320178"/>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878B512-7DE0-478B-9C90-ED4B27E943B7}" type="datetime1">
              <a:rPr lang="en-US" smtClean="0"/>
              <a:t>12/12/2023</a:t>
            </a:fld>
            <a:endParaRPr lang="en-US"/>
          </a:p>
        </p:txBody>
      </p:sp>
      <p:sp>
        <p:nvSpPr>
          <p:cNvPr id="6" name="Footer Placeholder 5"/>
          <p:cNvSpPr>
            <a:spLocks noGrp="1"/>
          </p:cNvSpPr>
          <p:nvPr>
            <p:ph type="ftr" sz="quarter" idx="11"/>
          </p:nvPr>
        </p:nvSpPr>
        <p:spPr/>
        <p:txBody>
          <a:bodyPr/>
          <a:lstStyle/>
          <a:p>
            <a:r>
              <a:rPr lang="en-US" smtClean="0"/>
              <a:t>04AB: Kỹ thuật điều khiển tự động + BTL</a:t>
            </a:r>
            <a:endParaRPr lang="en-US" dirty="0"/>
          </a:p>
        </p:txBody>
      </p:sp>
      <p:sp>
        <p:nvSpPr>
          <p:cNvPr id="7" name="Slide Number Placeholder 6"/>
          <p:cNvSpPr>
            <a:spLocks noGrp="1"/>
          </p:cNvSpPr>
          <p:nvPr>
            <p:ph type="sldNum" sz="quarter" idx="12"/>
          </p:nvPr>
        </p:nvSpPr>
        <p:spPr/>
        <p:txBody>
          <a:bodyPr/>
          <a:lstStyle/>
          <a:p>
            <a:fld id="{6C8D5577-F68C-4681-900C-68FE3015038C}" type="slidenum">
              <a:rPr lang="en-US" smtClean="0"/>
              <a:pPr/>
              <a:t>‹#›</a:t>
            </a:fld>
            <a:endParaRPr lang="en-US"/>
          </a:p>
        </p:txBody>
      </p:sp>
    </p:spTree>
    <p:extLst>
      <p:ext uri="{BB962C8B-B14F-4D97-AF65-F5344CB8AC3E}">
        <p14:creationId xmlns:p14="http://schemas.microsoft.com/office/powerpoint/2010/main" val="151292902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F46AE40-841F-4E95-9C48-6AFBAE9C41EF}" type="datetime1">
              <a:rPr lang="en-US" smtClean="0"/>
              <a:t>12/12/2023</a:t>
            </a:fld>
            <a:endParaRPr lang="en-US"/>
          </a:p>
        </p:txBody>
      </p:sp>
      <p:sp>
        <p:nvSpPr>
          <p:cNvPr id="8" name="Footer Placeholder 7"/>
          <p:cNvSpPr>
            <a:spLocks noGrp="1"/>
          </p:cNvSpPr>
          <p:nvPr>
            <p:ph type="ftr" sz="quarter" idx="11"/>
          </p:nvPr>
        </p:nvSpPr>
        <p:spPr/>
        <p:txBody>
          <a:bodyPr/>
          <a:lstStyle/>
          <a:p>
            <a:r>
              <a:rPr lang="en-US" smtClean="0"/>
              <a:t>04AB: Kỹ thuật điều khiển tự động + BTL</a:t>
            </a:r>
            <a:endParaRPr lang="en-US" dirty="0"/>
          </a:p>
        </p:txBody>
      </p:sp>
      <p:sp>
        <p:nvSpPr>
          <p:cNvPr id="9" name="Slide Number Placeholder 8"/>
          <p:cNvSpPr>
            <a:spLocks noGrp="1"/>
          </p:cNvSpPr>
          <p:nvPr>
            <p:ph type="sldNum" sz="quarter" idx="12"/>
          </p:nvPr>
        </p:nvSpPr>
        <p:spPr/>
        <p:txBody>
          <a:bodyPr/>
          <a:lstStyle/>
          <a:p>
            <a:fld id="{6C8D5577-F68C-4681-900C-68FE3015038C}" type="slidenum">
              <a:rPr lang="en-US" smtClean="0"/>
              <a:pPr/>
              <a:t>‹#›</a:t>
            </a:fld>
            <a:endParaRPr lang="en-US"/>
          </a:p>
        </p:txBody>
      </p:sp>
    </p:spTree>
    <p:extLst>
      <p:ext uri="{BB962C8B-B14F-4D97-AF65-F5344CB8AC3E}">
        <p14:creationId xmlns:p14="http://schemas.microsoft.com/office/powerpoint/2010/main" val="42013370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11EA69E-05F3-4E3F-A98A-46E5729215D5}" type="datetime1">
              <a:rPr lang="en-US" smtClean="0"/>
              <a:t>12/12/2023</a:t>
            </a:fld>
            <a:endParaRPr lang="en-US"/>
          </a:p>
        </p:txBody>
      </p:sp>
      <p:sp>
        <p:nvSpPr>
          <p:cNvPr id="6" name="Footer Placeholder 5"/>
          <p:cNvSpPr>
            <a:spLocks noGrp="1"/>
          </p:cNvSpPr>
          <p:nvPr>
            <p:ph type="ftr" sz="quarter" idx="11"/>
          </p:nvPr>
        </p:nvSpPr>
        <p:spPr/>
        <p:txBody>
          <a:bodyPr/>
          <a:lstStyle/>
          <a:p>
            <a:r>
              <a:rPr lang="en-US" smtClean="0"/>
              <a:t>04AB: Kỹ thuật điều khiển tự động + BTL</a:t>
            </a:r>
            <a:endParaRPr lang="en-US" dirty="0"/>
          </a:p>
        </p:txBody>
      </p:sp>
      <p:sp>
        <p:nvSpPr>
          <p:cNvPr id="7" name="Slide Number Placeholder 6"/>
          <p:cNvSpPr>
            <a:spLocks noGrp="1"/>
          </p:cNvSpPr>
          <p:nvPr>
            <p:ph type="sldNum" sz="quarter" idx="12"/>
          </p:nvPr>
        </p:nvSpPr>
        <p:spPr/>
        <p:txBody>
          <a:bodyPr/>
          <a:lstStyle/>
          <a:p>
            <a:fld id="{6C8D5577-F68C-4681-900C-68FE3015038C}" type="slidenum">
              <a:rPr lang="en-US" smtClean="0"/>
              <a:pPr/>
              <a:t>‹#›</a:t>
            </a:fld>
            <a:endParaRPr lang="en-US"/>
          </a:p>
        </p:txBody>
      </p:sp>
    </p:spTree>
    <p:extLst>
      <p:ext uri="{BB962C8B-B14F-4D97-AF65-F5344CB8AC3E}">
        <p14:creationId xmlns:p14="http://schemas.microsoft.com/office/powerpoint/2010/main" val="17902901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BCC3C72-0987-4DB6-83DC-A4ED8CBB4307}" type="datetime1">
              <a:rPr lang="en-US" smtClean="0"/>
              <a:t>12/12/2023</a:t>
            </a:fld>
            <a:endParaRPr lang="en-US"/>
          </a:p>
        </p:txBody>
      </p:sp>
      <p:sp>
        <p:nvSpPr>
          <p:cNvPr id="6" name="Footer Placeholder 5"/>
          <p:cNvSpPr>
            <a:spLocks noGrp="1"/>
          </p:cNvSpPr>
          <p:nvPr>
            <p:ph type="ftr" sz="quarter" idx="11"/>
          </p:nvPr>
        </p:nvSpPr>
        <p:spPr/>
        <p:txBody>
          <a:bodyPr/>
          <a:lstStyle/>
          <a:p>
            <a:r>
              <a:rPr lang="en-US" smtClean="0"/>
              <a:t>04AB: Kỹ thuật điều khiển tự động + BTL</a:t>
            </a:r>
            <a:endParaRPr lang="en-US" dirty="0"/>
          </a:p>
        </p:txBody>
      </p:sp>
      <p:sp>
        <p:nvSpPr>
          <p:cNvPr id="7" name="Slide Number Placeholder 6"/>
          <p:cNvSpPr>
            <a:spLocks noGrp="1"/>
          </p:cNvSpPr>
          <p:nvPr>
            <p:ph type="sldNum" sz="quarter" idx="12"/>
          </p:nvPr>
        </p:nvSpPr>
        <p:spPr/>
        <p:txBody>
          <a:bodyPr/>
          <a:lstStyle/>
          <a:p>
            <a:fld id="{6C8D5577-F68C-4681-900C-68FE3015038C}" type="slidenum">
              <a:rPr lang="en-US" smtClean="0"/>
              <a:pPr/>
              <a:t>‹#›</a:t>
            </a:fld>
            <a:endParaRPr lang="en-US"/>
          </a:p>
        </p:txBody>
      </p:sp>
    </p:spTree>
    <p:extLst>
      <p:ext uri="{BB962C8B-B14F-4D97-AF65-F5344CB8AC3E}">
        <p14:creationId xmlns:p14="http://schemas.microsoft.com/office/powerpoint/2010/main" val="19616056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7F3ACD1-D268-48DF-AB84-A44BE64DCA2C}" type="datetime1">
              <a:rPr lang="en-US" smtClean="0"/>
              <a:t>12/12/2023</a:t>
            </a:fld>
            <a:endParaRPr lang="en-US"/>
          </a:p>
        </p:txBody>
      </p:sp>
      <p:sp>
        <p:nvSpPr>
          <p:cNvPr id="5" name="Footer Placeholder 4"/>
          <p:cNvSpPr>
            <a:spLocks noGrp="1"/>
          </p:cNvSpPr>
          <p:nvPr>
            <p:ph type="ftr" sz="quarter" idx="11"/>
          </p:nvPr>
        </p:nvSpPr>
        <p:spPr/>
        <p:txBody>
          <a:bodyPr/>
          <a:lstStyle/>
          <a:p>
            <a:r>
              <a:rPr lang="en-US" smtClean="0"/>
              <a:t>04AB: Kỹ thuật điều khiển tự động + BTL</a:t>
            </a:r>
            <a:endParaRPr lang="en-US" dirty="0"/>
          </a:p>
        </p:txBody>
      </p:sp>
      <p:sp>
        <p:nvSpPr>
          <p:cNvPr id="6" name="Slide Number Placeholder 5"/>
          <p:cNvSpPr>
            <a:spLocks noGrp="1"/>
          </p:cNvSpPr>
          <p:nvPr>
            <p:ph type="sldNum" sz="quarter" idx="12"/>
          </p:nvPr>
        </p:nvSpPr>
        <p:spPr/>
        <p:txBody>
          <a:bodyPr/>
          <a:lstStyle/>
          <a:p>
            <a:fld id="{6C8D5577-F68C-4681-900C-68FE3015038C}" type="slidenum">
              <a:rPr lang="en-US" smtClean="0"/>
              <a:pPr/>
              <a:t>‹#›</a:t>
            </a:fld>
            <a:endParaRPr lang="en-US"/>
          </a:p>
        </p:txBody>
      </p:sp>
    </p:spTree>
    <p:extLst>
      <p:ext uri="{BB962C8B-B14F-4D97-AF65-F5344CB8AC3E}">
        <p14:creationId xmlns:p14="http://schemas.microsoft.com/office/powerpoint/2010/main" val="18999562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41F820A-017F-4E6E-BB46-45C1EC43A867}" type="datetime1">
              <a:rPr lang="en-US" smtClean="0"/>
              <a:t>12/12/2023</a:t>
            </a:fld>
            <a:endParaRPr lang="en-US"/>
          </a:p>
        </p:txBody>
      </p:sp>
      <p:sp>
        <p:nvSpPr>
          <p:cNvPr id="5" name="Footer Placeholder 4"/>
          <p:cNvSpPr>
            <a:spLocks noGrp="1"/>
          </p:cNvSpPr>
          <p:nvPr>
            <p:ph type="ftr" sz="quarter" idx="11"/>
          </p:nvPr>
        </p:nvSpPr>
        <p:spPr/>
        <p:txBody>
          <a:bodyPr/>
          <a:lstStyle/>
          <a:p>
            <a:r>
              <a:rPr lang="en-US" smtClean="0"/>
              <a:t>04AB: Kỹ thuật điều khiển tự động + BTL</a:t>
            </a:r>
            <a:endParaRPr lang="en-US" dirty="0"/>
          </a:p>
        </p:txBody>
      </p:sp>
      <p:sp>
        <p:nvSpPr>
          <p:cNvPr id="6" name="Slide Number Placeholder 5"/>
          <p:cNvSpPr>
            <a:spLocks noGrp="1"/>
          </p:cNvSpPr>
          <p:nvPr>
            <p:ph type="sldNum" sz="quarter" idx="12"/>
          </p:nvPr>
        </p:nvSpPr>
        <p:spPr/>
        <p:txBody>
          <a:bodyPr/>
          <a:lstStyle/>
          <a:p>
            <a:fld id="{6C8D5577-F68C-4681-900C-68FE3015038C}" type="slidenum">
              <a:rPr lang="en-US" smtClean="0"/>
              <a:pPr/>
              <a:t>‹#›</a:t>
            </a:fld>
            <a:endParaRPr lang="en-US"/>
          </a:p>
        </p:txBody>
      </p:sp>
    </p:spTree>
    <p:extLst>
      <p:ext uri="{BB962C8B-B14F-4D97-AF65-F5344CB8AC3E}">
        <p14:creationId xmlns:p14="http://schemas.microsoft.com/office/powerpoint/2010/main" val="7962101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p:cNvSpPr/>
          <p:nvPr userDrawn="1"/>
        </p:nvSpPr>
        <p:spPr>
          <a:xfrm>
            <a:off x="0" y="0"/>
            <a:ext cx="12192000" cy="714744"/>
          </a:xfrm>
          <a:prstGeom prst="rect">
            <a:avLst/>
          </a:prstGeom>
          <a:solidFill>
            <a:srgbClr val="2472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5FCF3BDB-27AA-455D-8F40-8C06694B41DF}"/>
              </a:ext>
            </a:extLst>
          </p:cNvPr>
          <p:cNvSpPr txBox="1"/>
          <p:nvPr userDrawn="1"/>
        </p:nvSpPr>
        <p:spPr>
          <a:xfrm>
            <a:off x="1" y="6519447"/>
            <a:ext cx="12191999" cy="338554"/>
          </a:xfrm>
          <a:prstGeom prst="rect">
            <a:avLst/>
          </a:prstGeom>
          <a:solidFill>
            <a:srgbClr val="24725E"/>
          </a:solid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vi-VN" sz="1600" dirty="0">
                <a:solidFill>
                  <a:schemeClr val="bg1"/>
                </a:solidFill>
                <a:latin typeface="Calibri" panose="020F0502020204030204" pitchFamily="34" charset="0"/>
                <a:ea typeface="Arial Unicode MS" panose="020B0604020202020204" pitchFamily="34" charset="-128"/>
                <a:cs typeface="Calibri" panose="020F0502020204030204" pitchFamily="34" charset="0"/>
              </a:rPr>
              <a:t>      </a:t>
            </a:r>
            <a:endParaRPr lang="en-US" sz="1400" b="1" dirty="0">
              <a:solidFill>
                <a:schemeClr val="bg1"/>
              </a:solidFill>
              <a:effectLst>
                <a:glow rad="114300">
                  <a:schemeClr val="accent6">
                    <a:lumMod val="40000"/>
                    <a:lumOff val="60000"/>
                    <a:alpha val="30000"/>
                  </a:schemeClr>
                </a:glow>
              </a:effectLst>
              <a:latin typeface="Calibri" panose="020F0502020204030204" pitchFamily="34" charset="0"/>
              <a:ea typeface="Arial Unicode MS" panose="020B0604020202020204" pitchFamily="34" charset="-128"/>
              <a:cs typeface="Calibri" panose="020F0502020204030204" pitchFamily="34" charset="0"/>
            </a:endParaRPr>
          </a:p>
        </p:txBody>
      </p:sp>
      <p:sp>
        <p:nvSpPr>
          <p:cNvPr id="2" name="Title Placeholder 1"/>
          <p:cNvSpPr>
            <a:spLocks noGrp="1"/>
          </p:cNvSpPr>
          <p:nvPr>
            <p:ph type="title"/>
          </p:nvPr>
        </p:nvSpPr>
        <p:spPr>
          <a:xfrm>
            <a:off x="838200" y="714744"/>
            <a:ext cx="10999304" cy="831918"/>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838200" y="1546662"/>
            <a:ext cx="10999304" cy="4351338"/>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0" y="6492876"/>
            <a:ext cx="2743200" cy="329266"/>
          </a:xfrm>
          <a:prstGeom prst="rect">
            <a:avLst/>
          </a:prstGeom>
        </p:spPr>
        <p:txBody>
          <a:bodyPr vert="horz" lIns="91440" tIns="45720" rIns="91440" bIns="45720" rtlCol="0" anchor="ctr"/>
          <a:lstStyle>
            <a:lvl1pPr algn="l">
              <a:defRPr sz="1400" b="1">
                <a:solidFill>
                  <a:schemeClr val="bg1"/>
                </a:solidFill>
                <a:latin typeface="Calibri" panose="020F0502020204030204" pitchFamily="34" charset="0"/>
                <a:cs typeface="Calibri" panose="020F0502020204030204" pitchFamily="34" charset="0"/>
              </a:defRPr>
            </a:lvl1pPr>
          </a:lstStyle>
          <a:p>
            <a:fld id="{E08D9FF1-39CC-4765-A375-376C1A14A24F}" type="datetime1">
              <a:rPr lang="en-US" smtClean="0"/>
              <a:t>12/12/2023</a:t>
            </a:fld>
            <a:endParaRPr lang="en-US" dirty="0"/>
          </a:p>
        </p:txBody>
      </p:sp>
      <p:sp>
        <p:nvSpPr>
          <p:cNvPr id="5" name="Footer Placeholder 4"/>
          <p:cNvSpPr>
            <a:spLocks noGrp="1"/>
          </p:cNvSpPr>
          <p:nvPr>
            <p:ph type="ftr" sz="quarter" idx="3"/>
          </p:nvPr>
        </p:nvSpPr>
        <p:spPr>
          <a:xfrm>
            <a:off x="3931023" y="6492876"/>
            <a:ext cx="4114800" cy="365125"/>
          </a:xfrm>
          <a:prstGeom prst="rect">
            <a:avLst/>
          </a:prstGeom>
        </p:spPr>
        <p:txBody>
          <a:bodyPr vert="horz" lIns="91440" tIns="45720" rIns="91440" bIns="45720" rtlCol="0" anchor="ctr"/>
          <a:lstStyle>
            <a:lvl1pPr algn="ctr">
              <a:defRPr sz="1200" b="1">
                <a:solidFill>
                  <a:schemeClr val="bg1"/>
                </a:solidFill>
                <a:latin typeface="Calibri" panose="020F0502020204030204" pitchFamily="34" charset="0"/>
                <a:cs typeface="Calibri" panose="020F0502020204030204" pitchFamily="34" charset="0"/>
              </a:defRPr>
            </a:lvl1pPr>
          </a:lstStyle>
          <a:p>
            <a:r>
              <a:rPr lang="en-US" smtClean="0"/>
              <a:t>04AB: Kỹ thuật điều khiển tự động + BTL</a:t>
            </a:r>
            <a:endParaRPr lang="en-US" dirty="0"/>
          </a:p>
        </p:txBody>
      </p:sp>
      <p:sp>
        <p:nvSpPr>
          <p:cNvPr id="6" name="Slide Number Placeholder 5"/>
          <p:cNvSpPr>
            <a:spLocks noGrp="1"/>
          </p:cNvSpPr>
          <p:nvPr>
            <p:ph type="sldNum" sz="quarter" idx="4"/>
          </p:nvPr>
        </p:nvSpPr>
        <p:spPr>
          <a:xfrm>
            <a:off x="9448800" y="6521876"/>
            <a:ext cx="2743200" cy="365125"/>
          </a:xfrm>
          <a:prstGeom prst="rect">
            <a:avLst/>
          </a:prstGeom>
        </p:spPr>
        <p:txBody>
          <a:bodyPr vert="horz" lIns="91440" tIns="45720" rIns="91440" bIns="45720" rtlCol="0" anchor="ctr"/>
          <a:lstStyle>
            <a:lvl1pPr algn="r">
              <a:defRPr sz="1200" b="1">
                <a:solidFill>
                  <a:schemeClr val="bg1"/>
                </a:solidFill>
                <a:latin typeface="+mn-lt"/>
              </a:defRPr>
            </a:lvl1pPr>
          </a:lstStyle>
          <a:p>
            <a:fld id="{6C8D5577-F68C-4681-900C-68FE3015038C}" type="slidenum">
              <a:rPr lang="en-US" smtClean="0"/>
              <a:pPr/>
              <a:t>‹#›</a:t>
            </a:fld>
            <a:endParaRPr lang="en-US" dirty="0"/>
          </a:p>
        </p:txBody>
      </p:sp>
      <p:grpSp>
        <p:nvGrpSpPr>
          <p:cNvPr id="10" name="Group 9"/>
          <p:cNvGrpSpPr/>
          <p:nvPr userDrawn="1"/>
        </p:nvGrpSpPr>
        <p:grpSpPr>
          <a:xfrm>
            <a:off x="0" y="71710"/>
            <a:ext cx="12192000" cy="685800"/>
            <a:chOff x="152400" y="5160870"/>
            <a:chExt cx="11821410" cy="1152200"/>
          </a:xfrm>
          <a:effectLst>
            <a:outerShdw dist="63500" sx="1000" sy="1000" algn="ctr" rotWithShape="0">
              <a:srgbClr val="000000">
                <a:alpha val="0"/>
              </a:srgbClr>
            </a:outerShdw>
            <a:reflection stA="0" endPos="65000" dist="50800" dir="5400000" sy="-100000" algn="bl" rotWithShape="0"/>
          </a:effectLst>
        </p:grpSpPr>
        <p:cxnSp>
          <p:nvCxnSpPr>
            <p:cNvPr id="11" name="Straight Connector 10"/>
            <p:cNvCxnSpPr/>
            <p:nvPr/>
          </p:nvCxnSpPr>
          <p:spPr bwMode="auto">
            <a:xfrm flipV="1">
              <a:off x="152400" y="5710460"/>
              <a:ext cx="9222528" cy="4540"/>
            </a:xfrm>
            <a:prstGeom prst="line">
              <a:avLst/>
            </a:prstGeom>
            <a:solidFill>
              <a:schemeClr val="accent1"/>
            </a:solidFill>
            <a:ln w="57150" cap="flat" cmpd="sng" algn="ctr">
              <a:solidFill>
                <a:srgbClr val="000099"/>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Straight Connector 11"/>
            <p:cNvCxnSpPr/>
            <p:nvPr/>
          </p:nvCxnSpPr>
          <p:spPr bwMode="auto">
            <a:xfrm>
              <a:off x="10654565" y="5710460"/>
              <a:ext cx="1319245" cy="4540"/>
            </a:xfrm>
            <a:prstGeom prst="line">
              <a:avLst/>
            </a:prstGeom>
            <a:solidFill>
              <a:schemeClr val="accent1"/>
            </a:solidFill>
            <a:ln w="57150" cap="flat" cmpd="sng" algn="ctr">
              <a:solidFill>
                <a:srgbClr val="000099"/>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13" name="Picture 12"/>
            <p:cNvPicPr>
              <a:picLocks noChangeAspect="1"/>
            </p:cNvPicPr>
            <p:nvPr/>
          </p:nvPicPr>
          <p:blipFill>
            <a:blip r:embed="rId17"/>
            <a:stretch>
              <a:fillRect/>
            </a:stretch>
          </p:blipFill>
          <p:spPr>
            <a:xfrm>
              <a:off x="9192121" y="5160870"/>
              <a:ext cx="1647494" cy="1152200"/>
            </a:xfrm>
            <a:prstGeom prst="rect">
              <a:avLst/>
            </a:prstGeom>
            <a:effectLst>
              <a:outerShdw sx="1000" sy="1000" algn="ctr" rotWithShape="0">
                <a:srgbClr val="000000"/>
              </a:outerShdw>
              <a:softEdge rad="127000"/>
            </a:effectLst>
          </p:spPr>
        </p:pic>
      </p:grpSp>
      <p:sp>
        <p:nvSpPr>
          <p:cNvPr id="7" name="TextBox 6"/>
          <p:cNvSpPr txBox="1"/>
          <p:nvPr userDrawn="1"/>
        </p:nvSpPr>
        <p:spPr>
          <a:xfrm>
            <a:off x="9193900" y="5977891"/>
            <a:ext cx="2790059" cy="461665"/>
          </a:xfrm>
          <a:prstGeom prst="rect">
            <a:avLst/>
          </a:prstGeom>
          <a:noFill/>
        </p:spPr>
        <p:txBody>
          <a:bodyPr wrap="none" rtlCol="0">
            <a:spAutoFit/>
          </a:bodyPr>
          <a:lstStyle/>
          <a:p>
            <a:r>
              <a:rPr lang="en-US" sz="2400" b="1" dirty="0" smtClean="0">
                <a:solidFill>
                  <a:schemeClr val="bg2">
                    <a:lumMod val="50000"/>
                  </a:schemeClr>
                </a:solidFill>
              </a:rPr>
              <a:t>myselfHungNN</a:t>
            </a:r>
            <a:r>
              <a:rPr lang="en-US" sz="2400" b="1" baseline="0" dirty="0" smtClean="0">
                <a:solidFill>
                  <a:schemeClr val="bg2">
                    <a:lumMod val="50000"/>
                  </a:schemeClr>
                </a:solidFill>
              </a:rPr>
              <a:t> 2023</a:t>
            </a:r>
            <a:endParaRPr lang="en-US" sz="2400" b="1" dirty="0">
              <a:solidFill>
                <a:schemeClr val="bg2">
                  <a:lumMod val="50000"/>
                </a:schemeClr>
              </a:solidFill>
            </a:endParaRPr>
          </a:p>
        </p:txBody>
      </p:sp>
    </p:spTree>
    <p:extLst>
      <p:ext uri="{BB962C8B-B14F-4D97-AF65-F5344CB8AC3E}">
        <p14:creationId xmlns:p14="http://schemas.microsoft.com/office/powerpoint/2010/main" val="2985542954"/>
      </p:ext>
    </p:extLst>
  </p:cSld>
  <p:clrMap bg1="lt1" tx1="dk1" bg2="lt2" tx2="dk2" accent1="accent1" accent2="accent2" accent3="accent3" accent4="accent4" accent5="accent5" accent6="accent6" hlink="hlink" folHlink="folHlink"/>
  <p:sldLayoutIdLst>
    <p:sldLayoutId id="2147483676" r:id="rId1"/>
    <p:sldLayoutId id="2147483681" r:id="rId2"/>
    <p:sldLayoutId id="2147483694" r:id="rId3"/>
    <p:sldLayoutId id="2147483679" r:id="rId4"/>
    <p:sldLayoutId id="2147483680"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3" r:id="rId14"/>
    <p:sldLayoutId id="2147483695" r:id="rId15"/>
  </p:sldLayoutIdLst>
  <p:timing>
    <p:tnLst>
      <p:par>
        <p:cTn id="1" dur="indefinite" restart="never" nodeType="tmRoot"/>
      </p:par>
    </p:tnLst>
  </p:timing>
  <p:hf hdr="0"/>
  <p:txStyles>
    <p:titleStyle>
      <a:lvl1pPr algn="l" defTabSz="914400" rtl="0" eaLnBrk="1" latinLnBrk="0" hangingPunct="1">
        <a:lnSpc>
          <a:spcPct val="90000"/>
        </a:lnSpc>
        <a:spcBef>
          <a:spcPct val="0"/>
        </a:spcBef>
        <a:buNone/>
        <a:defRPr sz="3600" b="1"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Clr>
          <a:srgbClr val="006600"/>
        </a:buClr>
        <a:buFont typeface="Wingdings" panose="05000000000000000000" pitchFamily="2" charset="2"/>
        <a:buChar char="q"/>
        <a:defRPr sz="2800" kern="1200">
          <a:solidFill>
            <a:schemeClr val="tx1"/>
          </a:solidFill>
          <a:latin typeface="Calibri" panose="020F0502020204030204" pitchFamily="34" charset="0"/>
          <a:ea typeface="+mn-ea"/>
          <a:cs typeface="Calibri" panose="020F0502020204030204" pitchFamily="34" charset="0"/>
        </a:defRPr>
      </a:lvl1pPr>
      <a:lvl2pPr marL="685800" indent="-228600" algn="l" defTabSz="914400" rtl="0" eaLnBrk="1" latinLnBrk="0" hangingPunct="1">
        <a:lnSpc>
          <a:spcPct val="90000"/>
        </a:lnSpc>
        <a:spcBef>
          <a:spcPts val="500"/>
        </a:spcBef>
        <a:buClr>
          <a:srgbClr val="006600"/>
        </a:buClr>
        <a:buFont typeface="Wingdings" panose="05000000000000000000" pitchFamily="2" charset="2"/>
        <a:buChar char="§"/>
        <a:defRPr sz="2400" kern="1200">
          <a:solidFill>
            <a:schemeClr val="tx1"/>
          </a:solidFill>
          <a:latin typeface="Calibri" panose="020F0502020204030204" pitchFamily="34" charset="0"/>
          <a:ea typeface="+mn-ea"/>
          <a:cs typeface="Calibri" panose="020F0502020204030204" pitchFamily="34" charset="0"/>
        </a:defRPr>
      </a:lvl2pPr>
      <a:lvl3pPr marL="1143000" indent="-228600" algn="l" defTabSz="914400" rtl="0" eaLnBrk="1" latinLnBrk="0" hangingPunct="1">
        <a:lnSpc>
          <a:spcPct val="90000"/>
        </a:lnSpc>
        <a:spcBef>
          <a:spcPts val="500"/>
        </a:spcBef>
        <a:buClr>
          <a:srgbClr val="006600"/>
        </a:buClr>
        <a:buFont typeface="Courier New" panose="02070309020205020404" pitchFamily="49" charset="0"/>
        <a:buChar char="o"/>
        <a:defRPr sz="2000" kern="1200">
          <a:solidFill>
            <a:schemeClr val="tx1"/>
          </a:solidFill>
          <a:latin typeface="Calibri" panose="020F0502020204030204" pitchFamily="34" charset="0"/>
          <a:ea typeface="+mn-ea"/>
          <a:cs typeface="Calibri" panose="020F0502020204030204" pitchFamily="34" charset="0"/>
        </a:defRPr>
      </a:lvl3pPr>
      <a:lvl4pPr marL="1600200" indent="-228600" algn="l" defTabSz="914400" rtl="0" eaLnBrk="1" latinLnBrk="0" hangingPunct="1">
        <a:lnSpc>
          <a:spcPct val="90000"/>
        </a:lnSpc>
        <a:spcBef>
          <a:spcPts val="500"/>
        </a:spcBef>
        <a:buClr>
          <a:srgbClr val="006600"/>
        </a:buClr>
        <a:buFont typeface="Wingdings" panose="05000000000000000000" pitchFamily="2" charset="2"/>
        <a:buChar char="§"/>
        <a:defRPr sz="1800" kern="1200">
          <a:solidFill>
            <a:schemeClr val="tx1"/>
          </a:solidFill>
          <a:latin typeface="Calibri" panose="020F0502020204030204" pitchFamily="34" charset="0"/>
          <a:ea typeface="+mn-ea"/>
          <a:cs typeface="Calibri" panose="020F0502020204030204" pitchFamily="34" charset="0"/>
        </a:defRPr>
      </a:lvl4pPr>
      <a:lvl5pPr marL="2114550" indent="-285750" algn="l" defTabSz="914400" rtl="0" eaLnBrk="1" latinLnBrk="0" hangingPunct="1">
        <a:lnSpc>
          <a:spcPct val="90000"/>
        </a:lnSpc>
        <a:spcBef>
          <a:spcPts val="500"/>
        </a:spcBef>
        <a:buClr>
          <a:srgbClr val="006600"/>
        </a:buClr>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3.xml"/><Relationship Id="rId1" Type="http://schemas.openxmlformats.org/officeDocument/2006/relationships/tags" Target="../tags/tag11.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3.xml"/><Relationship Id="rId1" Type="http://schemas.openxmlformats.org/officeDocument/2006/relationships/tags" Target="../tags/tag12.xml"/></Relationships>
</file>

<file path=ppt/slides/_rels/slide12.xml.rels><?xml version="1.0" encoding="UTF-8" standalone="yes"?>
<Relationships xmlns="http://schemas.openxmlformats.org/package/2006/relationships"><Relationship Id="rId8" Type="http://schemas.openxmlformats.org/officeDocument/2006/relationships/image" Target="../media/image15.wmf"/><Relationship Id="rId3" Type="http://schemas.openxmlformats.org/officeDocument/2006/relationships/slideLayout" Target="../slideLayouts/slideLayout3.xml"/><Relationship Id="rId7" Type="http://schemas.openxmlformats.org/officeDocument/2006/relationships/oleObject" Target="../embeddings/oleObject10.bin"/><Relationship Id="rId2" Type="http://schemas.openxmlformats.org/officeDocument/2006/relationships/tags" Target="../tags/tag13.xml"/><Relationship Id="rId1" Type="http://schemas.openxmlformats.org/officeDocument/2006/relationships/vmlDrawing" Target="../drawings/vmlDrawing5.vml"/><Relationship Id="rId6" Type="http://schemas.openxmlformats.org/officeDocument/2006/relationships/image" Target="../media/image14.wmf"/><Relationship Id="rId5" Type="http://schemas.openxmlformats.org/officeDocument/2006/relationships/oleObject" Target="../embeddings/oleObject9.bin"/><Relationship Id="rId10" Type="http://schemas.openxmlformats.org/officeDocument/2006/relationships/image" Target="../media/image16.wmf"/><Relationship Id="rId4" Type="http://schemas.openxmlformats.org/officeDocument/2006/relationships/notesSlide" Target="../notesSlides/notesSlide12.xml"/><Relationship Id="rId9" Type="http://schemas.openxmlformats.org/officeDocument/2006/relationships/oleObject" Target="../embeddings/oleObject11.bin"/></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3.xml"/><Relationship Id="rId1" Type="http://schemas.openxmlformats.org/officeDocument/2006/relationships/tags" Target="../tags/tag14.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3.xml"/><Relationship Id="rId1" Type="http://schemas.openxmlformats.org/officeDocument/2006/relationships/tags" Target="../tags/tag15.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3.xml"/><Relationship Id="rId1" Type="http://schemas.openxmlformats.org/officeDocument/2006/relationships/tags" Target="../tags/tag16.xml"/></Relationships>
</file>

<file path=ppt/slides/_rels/slide16.xml.rels><?xml version="1.0" encoding="UTF-8" standalone="yes"?>
<Relationships xmlns="http://schemas.openxmlformats.org/package/2006/relationships"><Relationship Id="rId8" Type="http://schemas.openxmlformats.org/officeDocument/2006/relationships/image" Target="../media/image18.wmf"/><Relationship Id="rId3" Type="http://schemas.openxmlformats.org/officeDocument/2006/relationships/slideLayout" Target="../slideLayouts/slideLayout3.xml"/><Relationship Id="rId7" Type="http://schemas.openxmlformats.org/officeDocument/2006/relationships/oleObject" Target="../embeddings/oleObject13.bin"/><Relationship Id="rId2" Type="http://schemas.openxmlformats.org/officeDocument/2006/relationships/tags" Target="../tags/tag17.xml"/><Relationship Id="rId1" Type="http://schemas.openxmlformats.org/officeDocument/2006/relationships/vmlDrawing" Target="../drawings/vmlDrawing6.vml"/><Relationship Id="rId6" Type="http://schemas.openxmlformats.org/officeDocument/2006/relationships/image" Target="../media/image17.wmf"/><Relationship Id="rId5" Type="http://schemas.openxmlformats.org/officeDocument/2006/relationships/oleObject" Target="../embeddings/oleObject12.bin"/><Relationship Id="rId4"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18.xml"/><Relationship Id="rId1" Type="http://schemas.openxmlformats.org/officeDocument/2006/relationships/vmlDrawing" Target="../drawings/vmlDrawing7.vml"/><Relationship Id="rId6" Type="http://schemas.openxmlformats.org/officeDocument/2006/relationships/image" Target="../media/image19.wmf"/><Relationship Id="rId5" Type="http://schemas.openxmlformats.org/officeDocument/2006/relationships/oleObject" Target="../embeddings/oleObject14.bin"/><Relationship Id="rId4"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19.xml"/><Relationship Id="rId1" Type="http://schemas.openxmlformats.org/officeDocument/2006/relationships/vmlDrawing" Target="../drawings/vmlDrawing8.vml"/><Relationship Id="rId6" Type="http://schemas.openxmlformats.org/officeDocument/2006/relationships/image" Target="../media/image20.wmf"/><Relationship Id="rId5" Type="http://schemas.openxmlformats.org/officeDocument/2006/relationships/oleObject" Target="../embeddings/oleObject15.bin"/><Relationship Id="rId4"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20.xml"/><Relationship Id="rId1" Type="http://schemas.openxmlformats.org/officeDocument/2006/relationships/vmlDrawing" Target="../drawings/vmlDrawing9.vml"/><Relationship Id="rId6" Type="http://schemas.openxmlformats.org/officeDocument/2006/relationships/image" Target="../media/image21.wmf"/><Relationship Id="rId5" Type="http://schemas.openxmlformats.org/officeDocument/2006/relationships/oleObject" Target="../embeddings/oleObject16.bin"/><Relationship Id="rId4"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4.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8" Type="http://schemas.openxmlformats.org/officeDocument/2006/relationships/image" Target="../media/image23.wmf"/><Relationship Id="rId3" Type="http://schemas.openxmlformats.org/officeDocument/2006/relationships/slideLayout" Target="../slideLayouts/slideLayout3.xml"/><Relationship Id="rId7" Type="http://schemas.openxmlformats.org/officeDocument/2006/relationships/oleObject" Target="../embeddings/oleObject18.bin"/><Relationship Id="rId2" Type="http://schemas.openxmlformats.org/officeDocument/2006/relationships/tags" Target="../tags/tag21.xml"/><Relationship Id="rId1" Type="http://schemas.openxmlformats.org/officeDocument/2006/relationships/vmlDrawing" Target="../drawings/vmlDrawing10.vml"/><Relationship Id="rId6" Type="http://schemas.openxmlformats.org/officeDocument/2006/relationships/image" Target="../media/image22.wmf"/><Relationship Id="rId5" Type="http://schemas.openxmlformats.org/officeDocument/2006/relationships/oleObject" Target="../embeddings/oleObject17.bin"/><Relationship Id="rId10" Type="http://schemas.openxmlformats.org/officeDocument/2006/relationships/image" Target="../media/image24.wmf"/><Relationship Id="rId4" Type="http://schemas.openxmlformats.org/officeDocument/2006/relationships/notesSlide" Target="../notesSlides/notesSlide20.xml"/><Relationship Id="rId9" Type="http://schemas.openxmlformats.org/officeDocument/2006/relationships/oleObject" Target="../embeddings/oleObject19.bin"/></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22.xml"/><Relationship Id="rId1" Type="http://schemas.openxmlformats.org/officeDocument/2006/relationships/vmlDrawing" Target="../drawings/vmlDrawing11.vml"/><Relationship Id="rId6" Type="http://schemas.openxmlformats.org/officeDocument/2006/relationships/image" Target="../media/image25.wmf"/><Relationship Id="rId5" Type="http://schemas.openxmlformats.org/officeDocument/2006/relationships/oleObject" Target="../embeddings/oleObject20.bin"/><Relationship Id="rId4"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8" Type="http://schemas.openxmlformats.org/officeDocument/2006/relationships/image" Target="../media/image27.wmf"/><Relationship Id="rId3" Type="http://schemas.openxmlformats.org/officeDocument/2006/relationships/slideLayout" Target="../slideLayouts/slideLayout3.xml"/><Relationship Id="rId7" Type="http://schemas.openxmlformats.org/officeDocument/2006/relationships/oleObject" Target="../embeddings/oleObject22.bin"/><Relationship Id="rId2" Type="http://schemas.openxmlformats.org/officeDocument/2006/relationships/tags" Target="../tags/tag23.xml"/><Relationship Id="rId1" Type="http://schemas.openxmlformats.org/officeDocument/2006/relationships/vmlDrawing" Target="../drawings/vmlDrawing12.vml"/><Relationship Id="rId6" Type="http://schemas.openxmlformats.org/officeDocument/2006/relationships/image" Target="../media/image26.wmf"/><Relationship Id="rId5" Type="http://schemas.openxmlformats.org/officeDocument/2006/relationships/oleObject" Target="../embeddings/oleObject21.bin"/><Relationship Id="rId10" Type="http://schemas.openxmlformats.org/officeDocument/2006/relationships/image" Target="../media/image28.wmf"/><Relationship Id="rId4" Type="http://schemas.openxmlformats.org/officeDocument/2006/relationships/notesSlide" Target="../notesSlides/notesSlide22.xml"/><Relationship Id="rId9" Type="http://schemas.openxmlformats.org/officeDocument/2006/relationships/oleObject" Target="../embeddings/oleObject23.bin"/></Relationships>
</file>

<file path=ppt/slides/_rels/slide23.xml.rels><?xml version="1.0" encoding="UTF-8" standalone="yes"?>
<Relationships xmlns="http://schemas.openxmlformats.org/package/2006/relationships"><Relationship Id="rId8" Type="http://schemas.openxmlformats.org/officeDocument/2006/relationships/image" Target="../media/image30.wmf"/><Relationship Id="rId3" Type="http://schemas.openxmlformats.org/officeDocument/2006/relationships/slideLayout" Target="../slideLayouts/slideLayout3.xml"/><Relationship Id="rId7" Type="http://schemas.openxmlformats.org/officeDocument/2006/relationships/oleObject" Target="../embeddings/oleObject25.bin"/><Relationship Id="rId2" Type="http://schemas.openxmlformats.org/officeDocument/2006/relationships/tags" Target="../tags/tag24.xml"/><Relationship Id="rId1" Type="http://schemas.openxmlformats.org/officeDocument/2006/relationships/vmlDrawing" Target="../drawings/vmlDrawing13.vml"/><Relationship Id="rId6" Type="http://schemas.openxmlformats.org/officeDocument/2006/relationships/image" Target="../media/image29.wmf"/><Relationship Id="rId5" Type="http://schemas.openxmlformats.org/officeDocument/2006/relationships/oleObject" Target="../embeddings/oleObject24.bin"/><Relationship Id="rId4"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3.xml"/><Relationship Id="rId1" Type="http://schemas.openxmlformats.org/officeDocument/2006/relationships/tags" Target="../tags/tag25.xml"/></Relationships>
</file>

<file path=ppt/slides/_rels/slide25.xml.rels><?xml version="1.0" encoding="UTF-8" standalone="yes"?>
<Relationships xmlns="http://schemas.openxmlformats.org/package/2006/relationships"><Relationship Id="rId8" Type="http://schemas.openxmlformats.org/officeDocument/2006/relationships/image" Target="../media/image32.wmf"/><Relationship Id="rId3" Type="http://schemas.openxmlformats.org/officeDocument/2006/relationships/slideLayout" Target="../slideLayouts/slideLayout3.xml"/><Relationship Id="rId7" Type="http://schemas.openxmlformats.org/officeDocument/2006/relationships/oleObject" Target="../embeddings/oleObject27.bin"/><Relationship Id="rId2" Type="http://schemas.openxmlformats.org/officeDocument/2006/relationships/tags" Target="../tags/tag26.xml"/><Relationship Id="rId1" Type="http://schemas.openxmlformats.org/officeDocument/2006/relationships/vmlDrawing" Target="../drawings/vmlDrawing14.vml"/><Relationship Id="rId6" Type="http://schemas.openxmlformats.org/officeDocument/2006/relationships/image" Target="../media/image31.wmf"/><Relationship Id="rId5" Type="http://schemas.openxmlformats.org/officeDocument/2006/relationships/oleObject" Target="../embeddings/oleObject26.bin"/><Relationship Id="rId4"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8" Type="http://schemas.openxmlformats.org/officeDocument/2006/relationships/image" Target="../media/image34.wmf"/><Relationship Id="rId3" Type="http://schemas.openxmlformats.org/officeDocument/2006/relationships/slideLayout" Target="../slideLayouts/slideLayout3.xml"/><Relationship Id="rId7" Type="http://schemas.openxmlformats.org/officeDocument/2006/relationships/oleObject" Target="../embeddings/oleObject29.bin"/><Relationship Id="rId2" Type="http://schemas.openxmlformats.org/officeDocument/2006/relationships/tags" Target="../tags/tag27.xml"/><Relationship Id="rId1" Type="http://schemas.openxmlformats.org/officeDocument/2006/relationships/vmlDrawing" Target="../drawings/vmlDrawing15.vml"/><Relationship Id="rId6" Type="http://schemas.openxmlformats.org/officeDocument/2006/relationships/image" Target="../media/image33.wmf"/><Relationship Id="rId5" Type="http://schemas.openxmlformats.org/officeDocument/2006/relationships/oleObject" Target="../embeddings/oleObject28.bin"/><Relationship Id="rId4"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28.xml"/><Relationship Id="rId1" Type="http://schemas.openxmlformats.org/officeDocument/2006/relationships/vmlDrawing" Target="../drawings/vmlDrawing16.vml"/><Relationship Id="rId6" Type="http://schemas.openxmlformats.org/officeDocument/2006/relationships/image" Target="../media/image35.emf"/><Relationship Id="rId5" Type="http://schemas.openxmlformats.org/officeDocument/2006/relationships/oleObject" Target="../embeddings/oleObject30.bin"/><Relationship Id="rId4"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3.xml"/><Relationship Id="rId1" Type="http://schemas.openxmlformats.org/officeDocument/2006/relationships/tags" Target="../tags/tag29.xml"/></Relationships>
</file>

<file path=ppt/slides/_rels/slide29.xml.rels><?xml version="1.0" encoding="UTF-8" standalone="yes"?>
<Relationships xmlns="http://schemas.openxmlformats.org/package/2006/relationships"><Relationship Id="rId8" Type="http://schemas.openxmlformats.org/officeDocument/2006/relationships/image" Target="../media/image37.wmf"/><Relationship Id="rId13" Type="http://schemas.openxmlformats.org/officeDocument/2006/relationships/oleObject" Target="../embeddings/oleObject35.bin"/><Relationship Id="rId18" Type="http://schemas.openxmlformats.org/officeDocument/2006/relationships/image" Target="../media/image42.wmf"/><Relationship Id="rId3" Type="http://schemas.openxmlformats.org/officeDocument/2006/relationships/slideLayout" Target="../slideLayouts/slideLayout3.xml"/><Relationship Id="rId7" Type="http://schemas.openxmlformats.org/officeDocument/2006/relationships/oleObject" Target="../embeddings/oleObject32.bin"/><Relationship Id="rId12" Type="http://schemas.openxmlformats.org/officeDocument/2006/relationships/image" Target="../media/image39.wmf"/><Relationship Id="rId17" Type="http://schemas.openxmlformats.org/officeDocument/2006/relationships/oleObject" Target="../embeddings/oleObject37.bin"/><Relationship Id="rId2" Type="http://schemas.openxmlformats.org/officeDocument/2006/relationships/tags" Target="../tags/tag30.xml"/><Relationship Id="rId16" Type="http://schemas.openxmlformats.org/officeDocument/2006/relationships/image" Target="../media/image41.wmf"/><Relationship Id="rId1" Type="http://schemas.openxmlformats.org/officeDocument/2006/relationships/vmlDrawing" Target="../drawings/vmlDrawing17.vml"/><Relationship Id="rId6" Type="http://schemas.openxmlformats.org/officeDocument/2006/relationships/image" Target="../media/image36.wmf"/><Relationship Id="rId11" Type="http://schemas.openxmlformats.org/officeDocument/2006/relationships/oleObject" Target="../embeddings/oleObject34.bin"/><Relationship Id="rId5" Type="http://schemas.openxmlformats.org/officeDocument/2006/relationships/oleObject" Target="../embeddings/oleObject31.bin"/><Relationship Id="rId15" Type="http://schemas.openxmlformats.org/officeDocument/2006/relationships/oleObject" Target="../embeddings/oleObject36.bin"/><Relationship Id="rId10" Type="http://schemas.openxmlformats.org/officeDocument/2006/relationships/image" Target="../media/image38.wmf"/><Relationship Id="rId4" Type="http://schemas.openxmlformats.org/officeDocument/2006/relationships/notesSlide" Target="../notesSlides/notesSlide29.xml"/><Relationship Id="rId9" Type="http://schemas.openxmlformats.org/officeDocument/2006/relationships/oleObject" Target="../embeddings/oleObject33.bin"/><Relationship Id="rId14" Type="http://schemas.openxmlformats.org/officeDocument/2006/relationships/image" Target="../media/image40.wmf"/></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3.xml"/><Relationship Id="rId1" Type="http://schemas.openxmlformats.org/officeDocument/2006/relationships/tags" Target="../tags/tag4.xml"/></Relationships>
</file>

<file path=ppt/slides/_rels/slide30.xml.rels><?xml version="1.0" encoding="UTF-8" standalone="yes"?>
<Relationships xmlns="http://schemas.openxmlformats.org/package/2006/relationships"><Relationship Id="rId8" Type="http://schemas.openxmlformats.org/officeDocument/2006/relationships/image" Target="../media/image37.wmf"/><Relationship Id="rId13" Type="http://schemas.openxmlformats.org/officeDocument/2006/relationships/oleObject" Target="../embeddings/oleObject42.bin"/><Relationship Id="rId18" Type="http://schemas.openxmlformats.org/officeDocument/2006/relationships/image" Target="../media/image43.wmf"/><Relationship Id="rId3" Type="http://schemas.openxmlformats.org/officeDocument/2006/relationships/slideLayout" Target="../slideLayouts/slideLayout3.xml"/><Relationship Id="rId7" Type="http://schemas.openxmlformats.org/officeDocument/2006/relationships/oleObject" Target="../embeddings/oleObject39.bin"/><Relationship Id="rId12" Type="http://schemas.openxmlformats.org/officeDocument/2006/relationships/image" Target="../media/image39.wmf"/><Relationship Id="rId17" Type="http://schemas.openxmlformats.org/officeDocument/2006/relationships/oleObject" Target="../embeddings/oleObject44.bin"/><Relationship Id="rId2" Type="http://schemas.openxmlformats.org/officeDocument/2006/relationships/tags" Target="../tags/tag31.xml"/><Relationship Id="rId16" Type="http://schemas.openxmlformats.org/officeDocument/2006/relationships/image" Target="../media/image41.wmf"/><Relationship Id="rId1" Type="http://schemas.openxmlformats.org/officeDocument/2006/relationships/vmlDrawing" Target="../drawings/vmlDrawing18.vml"/><Relationship Id="rId6" Type="http://schemas.openxmlformats.org/officeDocument/2006/relationships/image" Target="../media/image36.wmf"/><Relationship Id="rId11" Type="http://schemas.openxmlformats.org/officeDocument/2006/relationships/oleObject" Target="../embeddings/oleObject41.bin"/><Relationship Id="rId5" Type="http://schemas.openxmlformats.org/officeDocument/2006/relationships/oleObject" Target="../embeddings/oleObject38.bin"/><Relationship Id="rId15" Type="http://schemas.openxmlformats.org/officeDocument/2006/relationships/oleObject" Target="../embeddings/oleObject43.bin"/><Relationship Id="rId10" Type="http://schemas.openxmlformats.org/officeDocument/2006/relationships/image" Target="../media/image38.wmf"/><Relationship Id="rId4" Type="http://schemas.openxmlformats.org/officeDocument/2006/relationships/notesSlide" Target="../notesSlides/notesSlide30.xml"/><Relationship Id="rId9" Type="http://schemas.openxmlformats.org/officeDocument/2006/relationships/oleObject" Target="../embeddings/oleObject40.bin"/><Relationship Id="rId14" Type="http://schemas.openxmlformats.org/officeDocument/2006/relationships/image" Target="../media/image40.wmf"/></Relationships>
</file>

<file path=ppt/slides/_rels/slide31.xml.rels><?xml version="1.0" encoding="UTF-8" standalone="yes"?>
<Relationships xmlns="http://schemas.openxmlformats.org/package/2006/relationships"><Relationship Id="rId8" Type="http://schemas.openxmlformats.org/officeDocument/2006/relationships/image" Target="../media/image37.wmf"/><Relationship Id="rId13" Type="http://schemas.openxmlformats.org/officeDocument/2006/relationships/oleObject" Target="../embeddings/oleObject35.bin"/><Relationship Id="rId18" Type="http://schemas.openxmlformats.org/officeDocument/2006/relationships/image" Target="../media/image44.wmf"/><Relationship Id="rId3" Type="http://schemas.openxmlformats.org/officeDocument/2006/relationships/slideLayout" Target="../slideLayouts/slideLayout3.xml"/><Relationship Id="rId7" Type="http://schemas.openxmlformats.org/officeDocument/2006/relationships/oleObject" Target="../embeddings/oleObject32.bin"/><Relationship Id="rId12" Type="http://schemas.openxmlformats.org/officeDocument/2006/relationships/image" Target="../media/image39.wmf"/><Relationship Id="rId17" Type="http://schemas.openxmlformats.org/officeDocument/2006/relationships/oleObject" Target="../embeddings/oleObject46.bin"/><Relationship Id="rId2" Type="http://schemas.openxmlformats.org/officeDocument/2006/relationships/tags" Target="../tags/tag32.xml"/><Relationship Id="rId16" Type="http://schemas.openxmlformats.org/officeDocument/2006/relationships/image" Target="../media/image41.wmf"/><Relationship Id="rId1" Type="http://schemas.openxmlformats.org/officeDocument/2006/relationships/vmlDrawing" Target="../drawings/vmlDrawing19.vml"/><Relationship Id="rId6" Type="http://schemas.openxmlformats.org/officeDocument/2006/relationships/image" Target="../media/image36.wmf"/><Relationship Id="rId11" Type="http://schemas.openxmlformats.org/officeDocument/2006/relationships/oleObject" Target="../embeddings/oleObject34.bin"/><Relationship Id="rId5" Type="http://schemas.openxmlformats.org/officeDocument/2006/relationships/oleObject" Target="../embeddings/oleObject45.bin"/><Relationship Id="rId15" Type="http://schemas.openxmlformats.org/officeDocument/2006/relationships/oleObject" Target="../embeddings/oleObject36.bin"/><Relationship Id="rId10" Type="http://schemas.openxmlformats.org/officeDocument/2006/relationships/image" Target="../media/image38.wmf"/><Relationship Id="rId4" Type="http://schemas.openxmlformats.org/officeDocument/2006/relationships/notesSlide" Target="../notesSlides/notesSlide31.xml"/><Relationship Id="rId9" Type="http://schemas.openxmlformats.org/officeDocument/2006/relationships/oleObject" Target="../embeddings/oleObject33.bin"/><Relationship Id="rId14" Type="http://schemas.openxmlformats.org/officeDocument/2006/relationships/image" Target="../media/image40.wmf"/></Relationships>
</file>

<file path=ppt/slides/_rels/slide32.xml.rels><?xml version="1.0" encoding="UTF-8" standalone="yes"?>
<Relationships xmlns="http://schemas.openxmlformats.org/package/2006/relationships"><Relationship Id="rId8" Type="http://schemas.openxmlformats.org/officeDocument/2006/relationships/image" Target="../media/image36.wmf"/><Relationship Id="rId13" Type="http://schemas.openxmlformats.org/officeDocument/2006/relationships/oleObject" Target="../embeddings/oleObject34.bin"/><Relationship Id="rId18" Type="http://schemas.openxmlformats.org/officeDocument/2006/relationships/image" Target="../media/image41.wmf"/><Relationship Id="rId3" Type="http://schemas.openxmlformats.org/officeDocument/2006/relationships/slideLayout" Target="../slideLayouts/slideLayout3.xml"/><Relationship Id="rId7" Type="http://schemas.openxmlformats.org/officeDocument/2006/relationships/oleObject" Target="../embeddings/oleObject48.bin"/><Relationship Id="rId12" Type="http://schemas.openxmlformats.org/officeDocument/2006/relationships/image" Target="../media/image38.wmf"/><Relationship Id="rId17" Type="http://schemas.openxmlformats.org/officeDocument/2006/relationships/oleObject" Target="../embeddings/oleObject36.bin"/><Relationship Id="rId2" Type="http://schemas.openxmlformats.org/officeDocument/2006/relationships/tags" Target="../tags/tag33.xml"/><Relationship Id="rId16" Type="http://schemas.openxmlformats.org/officeDocument/2006/relationships/image" Target="../media/image40.wmf"/><Relationship Id="rId20" Type="http://schemas.openxmlformats.org/officeDocument/2006/relationships/image" Target="../media/image46.wmf"/><Relationship Id="rId1" Type="http://schemas.openxmlformats.org/officeDocument/2006/relationships/vmlDrawing" Target="../drawings/vmlDrawing20.vml"/><Relationship Id="rId6" Type="http://schemas.openxmlformats.org/officeDocument/2006/relationships/image" Target="../media/image45.emf"/><Relationship Id="rId11" Type="http://schemas.openxmlformats.org/officeDocument/2006/relationships/oleObject" Target="../embeddings/oleObject33.bin"/><Relationship Id="rId5" Type="http://schemas.openxmlformats.org/officeDocument/2006/relationships/oleObject" Target="../embeddings/oleObject47.bin"/><Relationship Id="rId15" Type="http://schemas.openxmlformats.org/officeDocument/2006/relationships/oleObject" Target="../embeddings/oleObject35.bin"/><Relationship Id="rId10" Type="http://schemas.openxmlformats.org/officeDocument/2006/relationships/image" Target="../media/image37.wmf"/><Relationship Id="rId19" Type="http://schemas.openxmlformats.org/officeDocument/2006/relationships/oleObject" Target="../embeddings/oleObject49.bin"/><Relationship Id="rId4" Type="http://schemas.openxmlformats.org/officeDocument/2006/relationships/notesSlide" Target="../notesSlides/notesSlide32.xml"/><Relationship Id="rId9" Type="http://schemas.openxmlformats.org/officeDocument/2006/relationships/oleObject" Target="../embeddings/oleObject32.bin"/><Relationship Id="rId14" Type="http://schemas.openxmlformats.org/officeDocument/2006/relationships/image" Target="../media/image39.wmf"/></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3.xml"/><Relationship Id="rId1" Type="http://schemas.openxmlformats.org/officeDocument/2006/relationships/tags" Target="../tags/tag34.xml"/></Relationships>
</file>

<file path=ppt/slides/_rels/slide34.xml.rels><?xml version="1.0" encoding="UTF-8" standalone="yes"?>
<Relationships xmlns="http://schemas.openxmlformats.org/package/2006/relationships"><Relationship Id="rId8" Type="http://schemas.openxmlformats.org/officeDocument/2006/relationships/image" Target="../media/image48.wmf"/><Relationship Id="rId3" Type="http://schemas.openxmlformats.org/officeDocument/2006/relationships/slideLayout" Target="../slideLayouts/slideLayout3.xml"/><Relationship Id="rId7" Type="http://schemas.openxmlformats.org/officeDocument/2006/relationships/oleObject" Target="../embeddings/oleObject51.bin"/><Relationship Id="rId2" Type="http://schemas.openxmlformats.org/officeDocument/2006/relationships/tags" Target="../tags/tag35.xml"/><Relationship Id="rId1" Type="http://schemas.openxmlformats.org/officeDocument/2006/relationships/vmlDrawing" Target="../drawings/vmlDrawing21.vml"/><Relationship Id="rId6" Type="http://schemas.openxmlformats.org/officeDocument/2006/relationships/image" Target="../media/image47.wmf"/><Relationship Id="rId5" Type="http://schemas.openxmlformats.org/officeDocument/2006/relationships/oleObject" Target="../embeddings/oleObject50.bin"/><Relationship Id="rId4"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3.xml"/><Relationship Id="rId1" Type="http://schemas.openxmlformats.org/officeDocument/2006/relationships/tags" Target="../tags/tag36.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3.xml"/><Relationship Id="rId1" Type="http://schemas.openxmlformats.org/officeDocument/2006/relationships/tags" Target="../tags/tag37.xml"/></Relationships>
</file>

<file path=ppt/slides/_rels/slide37.xml.rels><?xml version="1.0" encoding="UTF-8" standalone="yes"?>
<Relationships xmlns="http://schemas.openxmlformats.org/package/2006/relationships"><Relationship Id="rId8" Type="http://schemas.openxmlformats.org/officeDocument/2006/relationships/image" Target="../media/image48.wmf"/><Relationship Id="rId3" Type="http://schemas.openxmlformats.org/officeDocument/2006/relationships/slideLayout" Target="../slideLayouts/slideLayout3.xml"/><Relationship Id="rId7" Type="http://schemas.openxmlformats.org/officeDocument/2006/relationships/oleObject" Target="../embeddings/oleObject53.bin"/><Relationship Id="rId2" Type="http://schemas.openxmlformats.org/officeDocument/2006/relationships/tags" Target="../tags/tag38.xml"/><Relationship Id="rId1" Type="http://schemas.openxmlformats.org/officeDocument/2006/relationships/vmlDrawing" Target="../drawings/vmlDrawing22.vml"/><Relationship Id="rId6" Type="http://schemas.openxmlformats.org/officeDocument/2006/relationships/image" Target="../media/image47.wmf"/><Relationship Id="rId5" Type="http://schemas.openxmlformats.org/officeDocument/2006/relationships/oleObject" Target="../embeddings/oleObject52.bin"/><Relationship Id="rId10" Type="http://schemas.openxmlformats.org/officeDocument/2006/relationships/image" Target="../media/image49.wmf"/><Relationship Id="rId4" Type="http://schemas.openxmlformats.org/officeDocument/2006/relationships/notesSlide" Target="../notesSlides/notesSlide37.xml"/><Relationship Id="rId9" Type="http://schemas.openxmlformats.org/officeDocument/2006/relationships/oleObject" Target="../embeddings/oleObject54.bin"/></Relationships>
</file>

<file path=ppt/slides/_rels/slide38.xml.rels><?xml version="1.0" encoding="UTF-8" standalone="yes"?>
<Relationships xmlns="http://schemas.openxmlformats.org/package/2006/relationships"><Relationship Id="rId8" Type="http://schemas.openxmlformats.org/officeDocument/2006/relationships/image" Target="../media/image50.wmf"/><Relationship Id="rId3" Type="http://schemas.openxmlformats.org/officeDocument/2006/relationships/slideLayout" Target="../slideLayouts/slideLayout3.xml"/><Relationship Id="rId7" Type="http://schemas.openxmlformats.org/officeDocument/2006/relationships/oleObject" Target="../embeddings/oleObject56.bin"/><Relationship Id="rId2" Type="http://schemas.openxmlformats.org/officeDocument/2006/relationships/tags" Target="../tags/tag39.xml"/><Relationship Id="rId1" Type="http://schemas.openxmlformats.org/officeDocument/2006/relationships/vmlDrawing" Target="../drawings/vmlDrawing23.vml"/><Relationship Id="rId6" Type="http://schemas.openxmlformats.org/officeDocument/2006/relationships/image" Target="../media/image49.wmf"/><Relationship Id="rId5" Type="http://schemas.openxmlformats.org/officeDocument/2006/relationships/oleObject" Target="../embeddings/oleObject55.bin"/><Relationship Id="rId4"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3.xml"/><Relationship Id="rId1" Type="http://schemas.openxmlformats.org/officeDocument/2006/relationships/tags" Target="../tags/tag40.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3.xml"/><Relationship Id="rId1" Type="http://schemas.openxmlformats.org/officeDocument/2006/relationships/tags" Target="../tags/tag5.xml"/></Relationships>
</file>

<file path=ppt/slides/_rels/slide40.xml.rels><?xml version="1.0" encoding="UTF-8" standalone="yes"?>
<Relationships xmlns="http://schemas.openxmlformats.org/package/2006/relationships"><Relationship Id="rId8" Type="http://schemas.openxmlformats.org/officeDocument/2006/relationships/image" Target="../media/image52.wmf"/><Relationship Id="rId13" Type="http://schemas.openxmlformats.org/officeDocument/2006/relationships/oleObject" Target="../embeddings/oleObject61.bin"/><Relationship Id="rId18" Type="http://schemas.openxmlformats.org/officeDocument/2006/relationships/image" Target="../media/image57.wmf"/><Relationship Id="rId3" Type="http://schemas.openxmlformats.org/officeDocument/2006/relationships/slideLayout" Target="../slideLayouts/slideLayout3.xml"/><Relationship Id="rId21" Type="http://schemas.openxmlformats.org/officeDocument/2006/relationships/oleObject" Target="../embeddings/oleObject65.bin"/><Relationship Id="rId7" Type="http://schemas.openxmlformats.org/officeDocument/2006/relationships/oleObject" Target="../embeddings/oleObject58.bin"/><Relationship Id="rId12" Type="http://schemas.openxmlformats.org/officeDocument/2006/relationships/image" Target="../media/image54.wmf"/><Relationship Id="rId17" Type="http://schemas.openxmlformats.org/officeDocument/2006/relationships/oleObject" Target="../embeddings/oleObject63.bin"/><Relationship Id="rId2" Type="http://schemas.openxmlformats.org/officeDocument/2006/relationships/tags" Target="../tags/tag41.xml"/><Relationship Id="rId16" Type="http://schemas.openxmlformats.org/officeDocument/2006/relationships/image" Target="../media/image56.wmf"/><Relationship Id="rId20" Type="http://schemas.openxmlformats.org/officeDocument/2006/relationships/image" Target="../media/image58.wmf"/><Relationship Id="rId1" Type="http://schemas.openxmlformats.org/officeDocument/2006/relationships/vmlDrawing" Target="../drawings/vmlDrawing24.vml"/><Relationship Id="rId6" Type="http://schemas.openxmlformats.org/officeDocument/2006/relationships/image" Target="../media/image51.wmf"/><Relationship Id="rId11" Type="http://schemas.openxmlformats.org/officeDocument/2006/relationships/oleObject" Target="../embeddings/oleObject60.bin"/><Relationship Id="rId5" Type="http://schemas.openxmlformats.org/officeDocument/2006/relationships/oleObject" Target="../embeddings/oleObject57.bin"/><Relationship Id="rId15" Type="http://schemas.openxmlformats.org/officeDocument/2006/relationships/oleObject" Target="../embeddings/oleObject62.bin"/><Relationship Id="rId10" Type="http://schemas.openxmlformats.org/officeDocument/2006/relationships/image" Target="../media/image53.wmf"/><Relationship Id="rId19" Type="http://schemas.openxmlformats.org/officeDocument/2006/relationships/oleObject" Target="../embeddings/oleObject64.bin"/><Relationship Id="rId4" Type="http://schemas.openxmlformats.org/officeDocument/2006/relationships/notesSlide" Target="../notesSlides/notesSlide40.xml"/><Relationship Id="rId9" Type="http://schemas.openxmlformats.org/officeDocument/2006/relationships/oleObject" Target="../embeddings/oleObject59.bin"/><Relationship Id="rId14" Type="http://schemas.openxmlformats.org/officeDocument/2006/relationships/image" Target="../media/image55.wmf"/><Relationship Id="rId22" Type="http://schemas.openxmlformats.org/officeDocument/2006/relationships/image" Target="../media/image59.wmf"/></Relationships>
</file>

<file path=ppt/slides/_rels/slide41.xml.rels><?xml version="1.0" encoding="UTF-8" standalone="yes"?>
<Relationships xmlns="http://schemas.openxmlformats.org/package/2006/relationships"><Relationship Id="rId8" Type="http://schemas.openxmlformats.org/officeDocument/2006/relationships/image" Target="../media/image60.wmf"/><Relationship Id="rId13" Type="http://schemas.openxmlformats.org/officeDocument/2006/relationships/oleObject" Target="../embeddings/oleObject70.bin"/><Relationship Id="rId3" Type="http://schemas.openxmlformats.org/officeDocument/2006/relationships/slideLayout" Target="../slideLayouts/slideLayout3.xml"/><Relationship Id="rId7" Type="http://schemas.openxmlformats.org/officeDocument/2006/relationships/oleObject" Target="../embeddings/oleObject67.bin"/><Relationship Id="rId12" Type="http://schemas.openxmlformats.org/officeDocument/2006/relationships/image" Target="../media/image62.wmf"/><Relationship Id="rId2" Type="http://schemas.openxmlformats.org/officeDocument/2006/relationships/tags" Target="../tags/tag42.xml"/><Relationship Id="rId1" Type="http://schemas.openxmlformats.org/officeDocument/2006/relationships/vmlDrawing" Target="../drawings/vmlDrawing25.vml"/><Relationship Id="rId6" Type="http://schemas.openxmlformats.org/officeDocument/2006/relationships/image" Target="../media/image52.wmf"/><Relationship Id="rId11" Type="http://schemas.openxmlformats.org/officeDocument/2006/relationships/oleObject" Target="../embeddings/oleObject69.bin"/><Relationship Id="rId5" Type="http://schemas.openxmlformats.org/officeDocument/2006/relationships/oleObject" Target="../embeddings/oleObject66.bin"/><Relationship Id="rId10" Type="http://schemas.openxmlformats.org/officeDocument/2006/relationships/image" Target="../media/image61.wmf"/><Relationship Id="rId4" Type="http://schemas.openxmlformats.org/officeDocument/2006/relationships/notesSlide" Target="../notesSlides/notesSlide41.xml"/><Relationship Id="rId9" Type="http://schemas.openxmlformats.org/officeDocument/2006/relationships/oleObject" Target="../embeddings/oleObject68.bin"/><Relationship Id="rId14" Type="http://schemas.openxmlformats.org/officeDocument/2006/relationships/image" Target="../media/image63.wmf"/></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3.xml"/><Relationship Id="rId1" Type="http://schemas.openxmlformats.org/officeDocument/2006/relationships/tags" Target="../tags/tag43.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3.xml"/><Relationship Id="rId1" Type="http://schemas.openxmlformats.org/officeDocument/2006/relationships/tags" Target="../tags/tag44.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3.xml"/><Relationship Id="rId1" Type="http://schemas.openxmlformats.org/officeDocument/2006/relationships/tags" Target="../tags/tag45.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3.xml"/><Relationship Id="rId1" Type="http://schemas.openxmlformats.org/officeDocument/2006/relationships/tags" Target="../tags/tag46.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3.xml"/><Relationship Id="rId1" Type="http://schemas.openxmlformats.org/officeDocument/2006/relationships/tags" Target="../tags/tag47.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3.xml"/><Relationship Id="rId1" Type="http://schemas.openxmlformats.org/officeDocument/2006/relationships/tags" Target="../tags/tag48.xml"/></Relationships>
</file>

<file path=ppt/slides/_rels/slide48.xml.rels><?xml version="1.0" encoding="UTF-8" standalone="yes"?>
<Relationships xmlns="http://schemas.openxmlformats.org/package/2006/relationships"><Relationship Id="rId8" Type="http://schemas.openxmlformats.org/officeDocument/2006/relationships/oleObject" Target="../embeddings/oleObject72.bin"/><Relationship Id="rId3" Type="http://schemas.openxmlformats.org/officeDocument/2006/relationships/slideLayout" Target="../slideLayouts/slideLayout3.xml"/><Relationship Id="rId7" Type="http://schemas.openxmlformats.org/officeDocument/2006/relationships/image" Target="../media/image66.png"/><Relationship Id="rId2" Type="http://schemas.openxmlformats.org/officeDocument/2006/relationships/tags" Target="../tags/tag49.xml"/><Relationship Id="rId1" Type="http://schemas.openxmlformats.org/officeDocument/2006/relationships/vmlDrawing" Target="../drawings/vmlDrawing26.vml"/><Relationship Id="rId6" Type="http://schemas.openxmlformats.org/officeDocument/2006/relationships/image" Target="../media/image64.wmf"/><Relationship Id="rId5" Type="http://schemas.openxmlformats.org/officeDocument/2006/relationships/oleObject" Target="../embeddings/oleObject71.bin"/><Relationship Id="rId4" Type="http://schemas.openxmlformats.org/officeDocument/2006/relationships/notesSlide" Target="../notesSlides/notesSlide48.xml"/><Relationship Id="rId9" Type="http://schemas.openxmlformats.org/officeDocument/2006/relationships/image" Target="../media/image65.wmf"/></Relationships>
</file>

<file path=ppt/slides/_rels/slide49.xml.rels><?xml version="1.0" encoding="UTF-8" standalone="yes"?>
<Relationships xmlns="http://schemas.openxmlformats.org/package/2006/relationships"><Relationship Id="rId8" Type="http://schemas.openxmlformats.org/officeDocument/2006/relationships/image" Target="../media/image68.wmf"/><Relationship Id="rId3" Type="http://schemas.openxmlformats.org/officeDocument/2006/relationships/slideLayout" Target="../slideLayouts/slideLayout3.xml"/><Relationship Id="rId7" Type="http://schemas.openxmlformats.org/officeDocument/2006/relationships/oleObject" Target="../embeddings/oleObject74.bin"/><Relationship Id="rId12" Type="http://schemas.openxmlformats.org/officeDocument/2006/relationships/image" Target="../media/image70.wmf"/><Relationship Id="rId2" Type="http://schemas.openxmlformats.org/officeDocument/2006/relationships/tags" Target="../tags/tag50.xml"/><Relationship Id="rId1" Type="http://schemas.openxmlformats.org/officeDocument/2006/relationships/vmlDrawing" Target="../drawings/vmlDrawing27.vml"/><Relationship Id="rId6" Type="http://schemas.openxmlformats.org/officeDocument/2006/relationships/image" Target="../media/image67.wmf"/><Relationship Id="rId11" Type="http://schemas.openxmlformats.org/officeDocument/2006/relationships/oleObject" Target="../embeddings/oleObject76.bin"/><Relationship Id="rId5" Type="http://schemas.openxmlformats.org/officeDocument/2006/relationships/oleObject" Target="../embeddings/oleObject73.bin"/><Relationship Id="rId10" Type="http://schemas.openxmlformats.org/officeDocument/2006/relationships/image" Target="../media/image69.wmf"/><Relationship Id="rId4" Type="http://schemas.openxmlformats.org/officeDocument/2006/relationships/notesSlide" Target="../notesSlides/notesSlide49.xml"/><Relationship Id="rId9" Type="http://schemas.openxmlformats.org/officeDocument/2006/relationships/oleObject" Target="../embeddings/oleObject75.bin"/></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3.xml"/><Relationship Id="rId1" Type="http://schemas.openxmlformats.org/officeDocument/2006/relationships/tags" Target="../tags/tag6.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3.xml"/><Relationship Id="rId1" Type="http://schemas.openxmlformats.org/officeDocument/2006/relationships/tags" Target="../tags/tag51.xml"/></Relationships>
</file>

<file path=ppt/slides/_rels/slide51.xml.rels><?xml version="1.0" encoding="UTF-8" standalone="yes"?>
<Relationships xmlns="http://schemas.openxmlformats.org/package/2006/relationships"><Relationship Id="rId8" Type="http://schemas.openxmlformats.org/officeDocument/2006/relationships/image" Target="../media/image72.wmf"/><Relationship Id="rId3" Type="http://schemas.openxmlformats.org/officeDocument/2006/relationships/slideLayout" Target="../slideLayouts/slideLayout3.xml"/><Relationship Id="rId7" Type="http://schemas.openxmlformats.org/officeDocument/2006/relationships/oleObject" Target="../embeddings/oleObject78.bin"/><Relationship Id="rId12" Type="http://schemas.openxmlformats.org/officeDocument/2006/relationships/image" Target="../media/image74.wmf"/><Relationship Id="rId2" Type="http://schemas.openxmlformats.org/officeDocument/2006/relationships/tags" Target="../tags/tag52.xml"/><Relationship Id="rId1" Type="http://schemas.openxmlformats.org/officeDocument/2006/relationships/vmlDrawing" Target="../drawings/vmlDrawing28.vml"/><Relationship Id="rId6" Type="http://schemas.openxmlformats.org/officeDocument/2006/relationships/image" Target="../media/image71.wmf"/><Relationship Id="rId11" Type="http://schemas.openxmlformats.org/officeDocument/2006/relationships/oleObject" Target="../embeddings/oleObject80.bin"/><Relationship Id="rId5" Type="http://schemas.openxmlformats.org/officeDocument/2006/relationships/oleObject" Target="../embeddings/oleObject77.bin"/><Relationship Id="rId10" Type="http://schemas.openxmlformats.org/officeDocument/2006/relationships/image" Target="../media/image73.wmf"/><Relationship Id="rId4" Type="http://schemas.openxmlformats.org/officeDocument/2006/relationships/notesSlide" Target="../notesSlides/notesSlide51.xml"/><Relationship Id="rId9" Type="http://schemas.openxmlformats.org/officeDocument/2006/relationships/oleObject" Target="../embeddings/oleObject79.bin"/></Relationships>
</file>

<file path=ppt/slides/_rels/slide52.xml.rels><?xml version="1.0" encoding="UTF-8" standalone="yes"?>
<Relationships xmlns="http://schemas.openxmlformats.org/package/2006/relationships"><Relationship Id="rId8" Type="http://schemas.openxmlformats.org/officeDocument/2006/relationships/image" Target="../media/image76.wmf"/><Relationship Id="rId3" Type="http://schemas.openxmlformats.org/officeDocument/2006/relationships/slideLayout" Target="../slideLayouts/slideLayout3.xml"/><Relationship Id="rId7" Type="http://schemas.openxmlformats.org/officeDocument/2006/relationships/oleObject" Target="../embeddings/oleObject82.bin"/><Relationship Id="rId2" Type="http://schemas.openxmlformats.org/officeDocument/2006/relationships/tags" Target="../tags/tag53.xml"/><Relationship Id="rId1" Type="http://schemas.openxmlformats.org/officeDocument/2006/relationships/vmlDrawing" Target="../drawings/vmlDrawing29.vml"/><Relationship Id="rId6" Type="http://schemas.openxmlformats.org/officeDocument/2006/relationships/image" Target="../media/image75.wmf"/><Relationship Id="rId11" Type="http://schemas.openxmlformats.org/officeDocument/2006/relationships/image" Target="../media/image78.png"/><Relationship Id="rId5" Type="http://schemas.openxmlformats.org/officeDocument/2006/relationships/oleObject" Target="../embeddings/oleObject81.bin"/><Relationship Id="rId10" Type="http://schemas.openxmlformats.org/officeDocument/2006/relationships/image" Target="../media/image77.wmf"/><Relationship Id="rId4" Type="http://schemas.openxmlformats.org/officeDocument/2006/relationships/notesSlide" Target="../notesSlides/notesSlide52.xml"/><Relationship Id="rId9" Type="http://schemas.openxmlformats.org/officeDocument/2006/relationships/oleObject" Target="../embeddings/oleObject83.bin"/></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53.xml"/><Relationship Id="rId2" Type="http://schemas.openxmlformats.org/officeDocument/2006/relationships/slideLayout" Target="../slideLayouts/slideLayout3.xml"/><Relationship Id="rId1" Type="http://schemas.openxmlformats.org/officeDocument/2006/relationships/tags" Target="../tags/tag54.xml"/></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54.xml"/><Relationship Id="rId2" Type="http://schemas.openxmlformats.org/officeDocument/2006/relationships/slideLayout" Target="../slideLayouts/slideLayout3.xml"/><Relationship Id="rId1" Type="http://schemas.openxmlformats.org/officeDocument/2006/relationships/tags" Target="../tags/tag55.xml"/></Relationships>
</file>

<file path=ppt/slides/_rels/slide55.xml.rels><?xml version="1.0" encoding="UTF-8" standalone="yes"?>
<Relationships xmlns="http://schemas.openxmlformats.org/package/2006/relationships"><Relationship Id="rId8" Type="http://schemas.openxmlformats.org/officeDocument/2006/relationships/image" Target="../media/image80.wmf"/><Relationship Id="rId3" Type="http://schemas.openxmlformats.org/officeDocument/2006/relationships/slideLayout" Target="../slideLayouts/slideLayout3.xml"/><Relationship Id="rId7" Type="http://schemas.openxmlformats.org/officeDocument/2006/relationships/oleObject" Target="../embeddings/oleObject85.bin"/><Relationship Id="rId2" Type="http://schemas.openxmlformats.org/officeDocument/2006/relationships/tags" Target="../tags/tag56.xml"/><Relationship Id="rId1" Type="http://schemas.openxmlformats.org/officeDocument/2006/relationships/vmlDrawing" Target="../drawings/vmlDrawing30.vml"/><Relationship Id="rId6" Type="http://schemas.openxmlformats.org/officeDocument/2006/relationships/image" Target="../media/image79.emf"/><Relationship Id="rId5" Type="http://schemas.openxmlformats.org/officeDocument/2006/relationships/oleObject" Target="../embeddings/oleObject84.bin"/><Relationship Id="rId4"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56.xml"/><Relationship Id="rId2" Type="http://schemas.openxmlformats.org/officeDocument/2006/relationships/slideLayout" Target="../slideLayouts/slideLayout3.xml"/><Relationship Id="rId1" Type="http://schemas.openxmlformats.org/officeDocument/2006/relationships/tags" Target="../tags/tag57.xml"/><Relationship Id="rId4" Type="http://schemas.openxmlformats.org/officeDocument/2006/relationships/image" Target="../media/image81.png"/></Relationships>
</file>

<file path=ppt/slides/_rels/slide57.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58.xml"/><Relationship Id="rId1" Type="http://schemas.openxmlformats.org/officeDocument/2006/relationships/vmlDrawing" Target="../drawings/vmlDrawing31.vml"/><Relationship Id="rId6" Type="http://schemas.openxmlformats.org/officeDocument/2006/relationships/image" Target="../media/image82.wmf"/><Relationship Id="rId5" Type="http://schemas.openxmlformats.org/officeDocument/2006/relationships/oleObject" Target="../embeddings/oleObject86.bin"/><Relationship Id="rId4"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58.xml"/><Relationship Id="rId2" Type="http://schemas.openxmlformats.org/officeDocument/2006/relationships/slideLayout" Target="../slideLayouts/slideLayout3.xml"/><Relationship Id="rId1" Type="http://schemas.openxmlformats.org/officeDocument/2006/relationships/tags" Target="../tags/tag59.xml"/></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59.xml"/><Relationship Id="rId2" Type="http://schemas.openxmlformats.org/officeDocument/2006/relationships/slideLayout" Target="../slideLayouts/slideLayout3.xml"/><Relationship Id="rId1" Type="http://schemas.openxmlformats.org/officeDocument/2006/relationships/tags" Target="../tags/tag60.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7.xml"/><Relationship Id="rId1" Type="http://schemas.openxmlformats.org/officeDocument/2006/relationships/vmlDrawing" Target="../drawings/vmlDrawing1.vml"/><Relationship Id="rId6" Type="http://schemas.openxmlformats.org/officeDocument/2006/relationships/image" Target="../media/image5.wmf"/><Relationship Id="rId5" Type="http://schemas.openxmlformats.org/officeDocument/2006/relationships/oleObject" Target="../embeddings/oleObject1.bin"/><Relationship Id="rId4"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84.png"/><Relationship Id="rId2" Type="http://schemas.openxmlformats.org/officeDocument/2006/relationships/tags" Target="../tags/tag61.xml"/><Relationship Id="rId1" Type="http://schemas.openxmlformats.org/officeDocument/2006/relationships/vmlDrawing" Target="../drawings/vmlDrawing32.vml"/><Relationship Id="rId6" Type="http://schemas.openxmlformats.org/officeDocument/2006/relationships/image" Target="../media/image83.wmf"/><Relationship Id="rId5" Type="http://schemas.openxmlformats.org/officeDocument/2006/relationships/oleObject" Target="../embeddings/oleObject87.bin"/><Relationship Id="rId4"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85.wmf"/><Relationship Id="rId2" Type="http://schemas.openxmlformats.org/officeDocument/2006/relationships/tags" Target="../tags/tag62.xml"/><Relationship Id="rId1" Type="http://schemas.openxmlformats.org/officeDocument/2006/relationships/vmlDrawing" Target="../drawings/vmlDrawing33.vml"/><Relationship Id="rId6" Type="http://schemas.openxmlformats.org/officeDocument/2006/relationships/oleObject" Target="../embeddings/oleObject88.bin"/><Relationship Id="rId5" Type="http://schemas.openxmlformats.org/officeDocument/2006/relationships/image" Target="../media/image86.png"/><Relationship Id="rId4"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8" Type="http://schemas.openxmlformats.org/officeDocument/2006/relationships/oleObject" Target="../embeddings/oleObject89.bin"/><Relationship Id="rId13" Type="http://schemas.openxmlformats.org/officeDocument/2006/relationships/image" Target="../media/image89.wmf"/><Relationship Id="rId3" Type="http://schemas.openxmlformats.org/officeDocument/2006/relationships/slideLayout" Target="../slideLayouts/slideLayout3.xml"/><Relationship Id="rId7" Type="http://schemas.openxmlformats.org/officeDocument/2006/relationships/image" Target="../media/image94.png"/><Relationship Id="rId12" Type="http://schemas.openxmlformats.org/officeDocument/2006/relationships/oleObject" Target="../embeddings/oleObject91.bin"/><Relationship Id="rId17" Type="http://schemas.openxmlformats.org/officeDocument/2006/relationships/image" Target="../media/image91.wmf"/><Relationship Id="rId2" Type="http://schemas.openxmlformats.org/officeDocument/2006/relationships/tags" Target="../tags/tag63.xml"/><Relationship Id="rId16" Type="http://schemas.openxmlformats.org/officeDocument/2006/relationships/oleObject" Target="../embeddings/oleObject93.bin"/><Relationship Id="rId1" Type="http://schemas.openxmlformats.org/officeDocument/2006/relationships/vmlDrawing" Target="../drawings/vmlDrawing34.vml"/><Relationship Id="rId6" Type="http://schemas.openxmlformats.org/officeDocument/2006/relationships/image" Target="../media/image93.png"/><Relationship Id="rId11" Type="http://schemas.openxmlformats.org/officeDocument/2006/relationships/image" Target="../media/image88.wmf"/><Relationship Id="rId5" Type="http://schemas.openxmlformats.org/officeDocument/2006/relationships/image" Target="../media/image92.png"/><Relationship Id="rId15" Type="http://schemas.openxmlformats.org/officeDocument/2006/relationships/image" Target="../media/image90.wmf"/><Relationship Id="rId10" Type="http://schemas.openxmlformats.org/officeDocument/2006/relationships/oleObject" Target="../embeddings/oleObject90.bin"/><Relationship Id="rId4" Type="http://schemas.openxmlformats.org/officeDocument/2006/relationships/notesSlide" Target="../notesSlides/notesSlide62.xml"/><Relationship Id="rId9" Type="http://schemas.openxmlformats.org/officeDocument/2006/relationships/image" Target="../media/image87.wmf"/><Relationship Id="rId14" Type="http://schemas.openxmlformats.org/officeDocument/2006/relationships/oleObject" Target="../embeddings/oleObject92.bin"/></Relationships>
</file>

<file path=ppt/slides/_rels/slide63.xml.rels><?xml version="1.0" encoding="UTF-8" standalone="yes"?>
<Relationships xmlns="http://schemas.openxmlformats.org/package/2006/relationships"><Relationship Id="rId8" Type="http://schemas.openxmlformats.org/officeDocument/2006/relationships/image" Target="../media/image96.wmf"/><Relationship Id="rId13" Type="http://schemas.openxmlformats.org/officeDocument/2006/relationships/oleObject" Target="../embeddings/oleObject98.bin"/><Relationship Id="rId3" Type="http://schemas.openxmlformats.org/officeDocument/2006/relationships/slideLayout" Target="../slideLayouts/slideLayout3.xml"/><Relationship Id="rId7" Type="http://schemas.openxmlformats.org/officeDocument/2006/relationships/oleObject" Target="../embeddings/oleObject95.bin"/><Relationship Id="rId12" Type="http://schemas.openxmlformats.org/officeDocument/2006/relationships/image" Target="../media/image98.wmf"/><Relationship Id="rId2" Type="http://schemas.openxmlformats.org/officeDocument/2006/relationships/tags" Target="../tags/tag64.xml"/><Relationship Id="rId1" Type="http://schemas.openxmlformats.org/officeDocument/2006/relationships/vmlDrawing" Target="../drawings/vmlDrawing35.vml"/><Relationship Id="rId6" Type="http://schemas.openxmlformats.org/officeDocument/2006/relationships/image" Target="../media/image95.wmf"/><Relationship Id="rId11" Type="http://schemas.openxmlformats.org/officeDocument/2006/relationships/oleObject" Target="../embeddings/oleObject97.bin"/><Relationship Id="rId5" Type="http://schemas.openxmlformats.org/officeDocument/2006/relationships/oleObject" Target="../embeddings/oleObject94.bin"/><Relationship Id="rId10" Type="http://schemas.openxmlformats.org/officeDocument/2006/relationships/image" Target="../media/image97.wmf"/><Relationship Id="rId4" Type="http://schemas.openxmlformats.org/officeDocument/2006/relationships/notesSlide" Target="../notesSlides/notesSlide63.xml"/><Relationship Id="rId9" Type="http://schemas.openxmlformats.org/officeDocument/2006/relationships/oleObject" Target="../embeddings/oleObject96.bin"/><Relationship Id="rId14" Type="http://schemas.openxmlformats.org/officeDocument/2006/relationships/image" Target="../media/image99.wmf"/></Relationships>
</file>

<file path=ppt/slides/_rels/slide64.xml.rels><?xml version="1.0" encoding="UTF-8" standalone="yes"?>
<Relationships xmlns="http://schemas.openxmlformats.org/package/2006/relationships"><Relationship Id="rId8" Type="http://schemas.openxmlformats.org/officeDocument/2006/relationships/image" Target="../media/image100.wmf"/><Relationship Id="rId13" Type="http://schemas.openxmlformats.org/officeDocument/2006/relationships/oleObject" Target="../embeddings/oleObject102.bin"/><Relationship Id="rId3" Type="http://schemas.openxmlformats.org/officeDocument/2006/relationships/slideLayout" Target="../slideLayouts/slideLayout3.xml"/><Relationship Id="rId7" Type="http://schemas.openxmlformats.org/officeDocument/2006/relationships/oleObject" Target="../embeddings/oleObject99.bin"/><Relationship Id="rId12" Type="http://schemas.openxmlformats.org/officeDocument/2006/relationships/image" Target="../media/image89.wmf"/><Relationship Id="rId17" Type="http://schemas.openxmlformats.org/officeDocument/2006/relationships/image" Target="../media/image101.png"/><Relationship Id="rId2" Type="http://schemas.openxmlformats.org/officeDocument/2006/relationships/tags" Target="../tags/tag65.xml"/><Relationship Id="rId16" Type="http://schemas.openxmlformats.org/officeDocument/2006/relationships/image" Target="../media/image91.wmf"/><Relationship Id="rId1" Type="http://schemas.openxmlformats.org/officeDocument/2006/relationships/vmlDrawing" Target="../drawings/vmlDrawing36.vml"/><Relationship Id="rId6" Type="http://schemas.openxmlformats.org/officeDocument/2006/relationships/image" Target="../media/image93.png"/><Relationship Id="rId11" Type="http://schemas.openxmlformats.org/officeDocument/2006/relationships/oleObject" Target="../embeddings/oleObject101.bin"/><Relationship Id="rId5" Type="http://schemas.openxmlformats.org/officeDocument/2006/relationships/image" Target="../media/image92.png"/><Relationship Id="rId15" Type="http://schemas.openxmlformats.org/officeDocument/2006/relationships/oleObject" Target="../embeddings/oleObject103.bin"/><Relationship Id="rId10" Type="http://schemas.openxmlformats.org/officeDocument/2006/relationships/image" Target="../media/image88.wmf"/><Relationship Id="rId4" Type="http://schemas.openxmlformats.org/officeDocument/2006/relationships/notesSlide" Target="../notesSlides/notesSlide64.xml"/><Relationship Id="rId9" Type="http://schemas.openxmlformats.org/officeDocument/2006/relationships/oleObject" Target="../embeddings/oleObject100.bin"/><Relationship Id="rId14" Type="http://schemas.openxmlformats.org/officeDocument/2006/relationships/image" Target="../media/image90.wmf"/></Relationships>
</file>

<file path=ppt/slides/_rels/slide65.xml.rels><?xml version="1.0" encoding="UTF-8" standalone="yes"?>
<Relationships xmlns="http://schemas.openxmlformats.org/package/2006/relationships"><Relationship Id="rId8" Type="http://schemas.openxmlformats.org/officeDocument/2006/relationships/image" Target="../media/image103.wmf"/><Relationship Id="rId3" Type="http://schemas.openxmlformats.org/officeDocument/2006/relationships/slideLayout" Target="../slideLayouts/slideLayout3.xml"/><Relationship Id="rId7" Type="http://schemas.openxmlformats.org/officeDocument/2006/relationships/oleObject" Target="../embeddings/oleObject105.bin"/><Relationship Id="rId2" Type="http://schemas.openxmlformats.org/officeDocument/2006/relationships/tags" Target="../tags/tag66.xml"/><Relationship Id="rId1" Type="http://schemas.openxmlformats.org/officeDocument/2006/relationships/vmlDrawing" Target="../drawings/vmlDrawing37.vml"/><Relationship Id="rId6" Type="http://schemas.openxmlformats.org/officeDocument/2006/relationships/image" Target="../media/image102.wmf"/><Relationship Id="rId5" Type="http://schemas.openxmlformats.org/officeDocument/2006/relationships/oleObject" Target="../embeddings/oleObject104.bin"/><Relationship Id="rId10" Type="http://schemas.openxmlformats.org/officeDocument/2006/relationships/image" Target="../media/image104.wmf"/><Relationship Id="rId4" Type="http://schemas.openxmlformats.org/officeDocument/2006/relationships/notesSlide" Target="../notesSlides/notesSlide65.xml"/><Relationship Id="rId9" Type="http://schemas.openxmlformats.org/officeDocument/2006/relationships/oleObject" Target="../embeddings/oleObject106.bin"/></Relationships>
</file>

<file path=ppt/slides/_rels/slide66.xml.rels><?xml version="1.0" encoding="UTF-8" standalone="yes"?>
<Relationships xmlns="http://schemas.openxmlformats.org/package/2006/relationships"><Relationship Id="rId8" Type="http://schemas.openxmlformats.org/officeDocument/2006/relationships/oleObject" Target="../embeddings/oleObject108.bin"/><Relationship Id="rId3" Type="http://schemas.openxmlformats.org/officeDocument/2006/relationships/slideLayout" Target="../slideLayouts/slideLayout3.xml"/><Relationship Id="rId7" Type="http://schemas.openxmlformats.org/officeDocument/2006/relationships/image" Target="../media/image107.png"/><Relationship Id="rId2" Type="http://schemas.openxmlformats.org/officeDocument/2006/relationships/tags" Target="../tags/tag67.xml"/><Relationship Id="rId1" Type="http://schemas.openxmlformats.org/officeDocument/2006/relationships/vmlDrawing" Target="../drawings/vmlDrawing38.vml"/><Relationship Id="rId6" Type="http://schemas.openxmlformats.org/officeDocument/2006/relationships/image" Target="../media/image105.wmf"/><Relationship Id="rId5" Type="http://schemas.openxmlformats.org/officeDocument/2006/relationships/oleObject" Target="../embeddings/oleObject107.bin"/><Relationship Id="rId4" Type="http://schemas.openxmlformats.org/officeDocument/2006/relationships/notesSlide" Target="../notesSlides/notesSlide66.xml"/><Relationship Id="rId9" Type="http://schemas.openxmlformats.org/officeDocument/2006/relationships/image" Target="../media/image106.wmf"/></Relationships>
</file>

<file path=ppt/slides/_rels/slide67.xml.rels><?xml version="1.0" encoding="UTF-8" standalone="yes"?>
<Relationships xmlns="http://schemas.openxmlformats.org/package/2006/relationships"><Relationship Id="rId3" Type="http://schemas.openxmlformats.org/officeDocument/2006/relationships/notesSlide" Target="../notesSlides/notesSlide67.xml"/><Relationship Id="rId2" Type="http://schemas.openxmlformats.org/officeDocument/2006/relationships/slideLayout" Target="../slideLayouts/slideLayout3.xml"/><Relationship Id="rId1" Type="http://schemas.openxmlformats.org/officeDocument/2006/relationships/tags" Target="../tags/tag68.xml"/></Relationships>
</file>

<file path=ppt/slides/_rels/slide68.xml.rels><?xml version="1.0" encoding="UTF-8" standalone="yes"?>
<Relationships xmlns="http://schemas.openxmlformats.org/package/2006/relationships"><Relationship Id="rId8" Type="http://schemas.openxmlformats.org/officeDocument/2006/relationships/image" Target="../media/image109.wmf"/><Relationship Id="rId3" Type="http://schemas.openxmlformats.org/officeDocument/2006/relationships/slideLayout" Target="../slideLayouts/slideLayout3.xml"/><Relationship Id="rId7" Type="http://schemas.openxmlformats.org/officeDocument/2006/relationships/oleObject" Target="../embeddings/oleObject110.bin"/><Relationship Id="rId2" Type="http://schemas.openxmlformats.org/officeDocument/2006/relationships/tags" Target="../tags/tag69.xml"/><Relationship Id="rId1" Type="http://schemas.openxmlformats.org/officeDocument/2006/relationships/vmlDrawing" Target="../drawings/vmlDrawing39.vml"/><Relationship Id="rId6" Type="http://schemas.openxmlformats.org/officeDocument/2006/relationships/image" Target="../media/image108.wmf"/><Relationship Id="rId5" Type="http://schemas.openxmlformats.org/officeDocument/2006/relationships/oleObject" Target="../embeddings/oleObject109.bin"/><Relationship Id="rId10" Type="http://schemas.openxmlformats.org/officeDocument/2006/relationships/image" Target="../media/image110.wmf"/><Relationship Id="rId4" Type="http://schemas.openxmlformats.org/officeDocument/2006/relationships/notesSlide" Target="../notesSlides/notesSlide68.xml"/><Relationship Id="rId9" Type="http://schemas.openxmlformats.org/officeDocument/2006/relationships/oleObject" Target="../embeddings/oleObject111.bin"/></Relationships>
</file>

<file path=ppt/slides/_rels/slide69.xml.rels><?xml version="1.0" encoding="UTF-8" standalone="yes"?>
<Relationships xmlns="http://schemas.openxmlformats.org/package/2006/relationships"><Relationship Id="rId3" Type="http://schemas.openxmlformats.org/officeDocument/2006/relationships/notesSlide" Target="../notesSlides/notesSlide69.xml"/><Relationship Id="rId2" Type="http://schemas.openxmlformats.org/officeDocument/2006/relationships/slideLayout" Target="../slideLayouts/slideLayout3.xml"/><Relationship Id="rId1" Type="http://schemas.openxmlformats.org/officeDocument/2006/relationships/tags" Target="../tags/tag70.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8.xml"/><Relationship Id="rId1" Type="http://schemas.openxmlformats.org/officeDocument/2006/relationships/vmlDrawing" Target="../drawings/vmlDrawing2.vml"/><Relationship Id="rId6" Type="http://schemas.openxmlformats.org/officeDocument/2006/relationships/image" Target="../media/image6.wmf"/><Relationship Id="rId5" Type="http://schemas.openxmlformats.org/officeDocument/2006/relationships/oleObject" Target="../embeddings/oleObject2.bin"/><Relationship Id="rId4"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3" Type="http://schemas.openxmlformats.org/officeDocument/2006/relationships/notesSlide" Target="../notesSlides/notesSlide70.xml"/><Relationship Id="rId2" Type="http://schemas.openxmlformats.org/officeDocument/2006/relationships/slideLayout" Target="../slideLayouts/slideLayout3.xml"/><Relationship Id="rId1" Type="http://schemas.openxmlformats.org/officeDocument/2006/relationships/tags" Target="../tags/tag71.xml"/><Relationship Id="rId4" Type="http://schemas.openxmlformats.org/officeDocument/2006/relationships/image" Target="../media/image111.png"/></Relationships>
</file>

<file path=ppt/slides/_rels/slide71.xml.rels><?xml version="1.0" encoding="UTF-8" standalone="yes"?>
<Relationships xmlns="http://schemas.openxmlformats.org/package/2006/relationships"><Relationship Id="rId3" Type="http://schemas.openxmlformats.org/officeDocument/2006/relationships/notesSlide" Target="../notesSlides/notesSlide71.xml"/><Relationship Id="rId2" Type="http://schemas.openxmlformats.org/officeDocument/2006/relationships/slideLayout" Target="../slideLayouts/slideLayout3.xml"/><Relationship Id="rId1" Type="http://schemas.openxmlformats.org/officeDocument/2006/relationships/tags" Target="../tags/tag72.xml"/><Relationship Id="rId4" Type="http://schemas.openxmlformats.org/officeDocument/2006/relationships/image" Target="../media/image111.png"/></Relationships>
</file>

<file path=ppt/slides/_rels/slide72.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73.xml"/><Relationship Id="rId1" Type="http://schemas.openxmlformats.org/officeDocument/2006/relationships/vmlDrawing" Target="../drawings/vmlDrawing40.vml"/><Relationship Id="rId6" Type="http://schemas.openxmlformats.org/officeDocument/2006/relationships/image" Target="../media/image112.wmf"/><Relationship Id="rId5" Type="http://schemas.openxmlformats.org/officeDocument/2006/relationships/oleObject" Target="../embeddings/oleObject112.bin"/><Relationship Id="rId4"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8" Type="http://schemas.openxmlformats.org/officeDocument/2006/relationships/image" Target="../media/image114.wmf"/><Relationship Id="rId3" Type="http://schemas.openxmlformats.org/officeDocument/2006/relationships/slideLayout" Target="../slideLayouts/slideLayout3.xml"/><Relationship Id="rId7" Type="http://schemas.openxmlformats.org/officeDocument/2006/relationships/oleObject" Target="../embeddings/oleObject114.bin"/><Relationship Id="rId2" Type="http://schemas.openxmlformats.org/officeDocument/2006/relationships/tags" Target="../tags/tag74.xml"/><Relationship Id="rId1" Type="http://schemas.openxmlformats.org/officeDocument/2006/relationships/vmlDrawing" Target="../drawings/vmlDrawing41.vml"/><Relationship Id="rId6" Type="http://schemas.openxmlformats.org/officeDocument/2006/relationships/image" Target="../media/image113.wmf"/><Relationship Id="rId5" Type="http://schemas.openxmlformats.org/officeDocument/2006/relationships/oleObject" Target="../embeddings/oleObject113.bin"/><Relationship Id="rId4" Type="http://schemas.openxmlformats.org/officeDocument/2006/relationships/notesSlide" Target="../notesSlides/notesSlide73.xml"/><Relationship Id="rId9" Type="http://schemas.openxmlformats.org/officeDocument/2006/relationships/image" Target="../media/image115.png"/></Relationships>
</file>

<file path=ppt/slides/_rels/slide74.xml.rels><?xml version="1.0" encoding="UTF-8" standalone="yes"?>
<Relationships xmlns="http://schemas.openxmlformats.org/package/2006/relationships"><Relationship Id="rId3" Type="http://schemas.openxmlformats.org/officeDocument/2006/relationships/notesSlide" Target="../notesSlides/notesSlide74.xml"/><Relationship Id="rId2" Type="http://schemas.openxmlformats.org/officeDocument/2006/relationships/slideLayout" Target="../slideLayouts/slideLayout3.xml"/><Relationship Id="rId1" Type="http://schemas.openxmlformats.org/officeDocument/2006/relationships/tags" Target="../tags/tag75.xml"/><Relationship Id="rId4" Type="http://schemas.openxmlformats.org/officeDocument/2006/relationships/image" Target="../media/image116.png"/></Relationships>
</file>

<file path=ppt/slides/_rels/slide75.xml.rels><?xml version="1.0" encoding="UTF-8" standalone="yes"?>
<Relationships xmlns="http://schemas.openxmlformats.org/package/2006/relationships"><Relationship Id="rId3" Type="http://schemas.openxmlformats.org/officeDocument/2006/relationships/notesSlide" Target="../notesSlides/notesSlide75.xml"/><Relationship Id="rId2" Type="http://schemas.openxmlformats.org/officeDocument/2006/relationships/slideLayout" Target="../slideLayouts/slideLayout3.xml"/><Relationship Id="rId1" Type="http://schemas.openxmlformats.org/officeDocument/2006/relationships/tags" Target="../tags/tag76.xml"/></Relationships>
</file>

<file path=ppt/slides/_rels/slide76.xml.rels><?xml version="1.0" encoding="UTF-8" standalone="yes"?>
<Relationships xmlns="http://schemas.openxmlformats.org/package/2006/relationships"><Relationship Id="rId3" Type="http://schemas.openxmlformats.org/officeDocument/2006/relationships/notesSlide" Target="../notesSlides/notesSlide76.xml"/><Relationship Id="rId2" Type="http://schemas.openxmlformats.org/officeDocument/2006/relationships/slideLayout" Target="../slideLayouts/slideLayout3.xml"/><Relationship Id="rId1" Type="http://schemas.openxmlformats.org/officeDocument/2006/relationships/tags" Target="../tags/tag77.xml"/></Relationships>
</file>

<file path=ppt/slides/_rels/slide77.xml.rels><?xml version="1.0" encoding="UTF-8" standalone="yes"?>
<Relationships xmlns="http://schemas.openxmlformats.org/package/2006/relationships"><Relationship Id="rId3" Type="http://schemas.openxmlformats.org/officeDocument/2006/relationships/notesSlide" Target="../notesSlides/notesSlide77.xml"/><Relationship Id="rId2" Type="http://schemas.openxmlformats.org/officeDocument/2006/relationships/slideLayout" Target="../slideLayouts/slideLayout3.xml"/><Relationship Id="rId1" Type="http://schemas.openxmlformats.org/officeDocument/2006/relationships/tags" Target="../tags/tag78.xml"/></Relationships>
</file>

<file path=ppt/slides/_rels/slide78.xml.rels><?xml version="1.0" encoding="UTF-8" standalone="yes"?>
<Relationships xmlns="http://schemas.openxmlformats.org/package/2006/relationships"><Relationship Id="rId8" Type="http://schemas.openxmlformats.org/officeDocument/2006/relationships/image" Target="../media/image118.wmf"/><Relationship Id="rId3" Type="http://schemas.openxmlformats.org/officeDocument/2006/relationships/slideLayout" Target="../slideLayouts/slideLayout3.xml"/><Relationship Id="rId7" Type="http://schemas.openxmlformats.org/officeDocument/2006/relationships/oleObject" Target="../embeddings/oleObject116.bin"/><Relationship Id="rId2" Type="http://schemas.openxmlformats.org/officeDocument/2006/relationships/tags" Target="../tags/tag79.xml"/><Relationship Id="rId1" Type="http://schemas.openxmlformats.org/officeDocument/2006/relationships/vmlDrawing" Target="../drawings/vmlDrawing42.vml"/><Relationship Id="rId6" Type="http://schemas.openxmlformats.org/officeDocument/2006/relationships/image" Target="../media/image117.wmf"/><Relationship Id="rId5" Type="http://schemas.openxmlformats.org/officeDocument/2006/relationships/oleObject" Target="../embeddings/oleObject115.bin"/><Relationship Id="rId10" Type="http://schemas.openxmlformats.org/officeDocument/2006/relationships/image" Target="../media/image119.wmf"/><Relationship Id="rId4" Type="http://schemas.openxmlformats.org/officeDocument/2006/relationships/notesSlide" Target="../notesSlides/notesSlide78.xml"/><Relationship Id="rId9" Type="http://schemas.openxmlformats.org/officeDocument/2006/relationships/oleObject" Target="../embeddings/oleObject117.bin"/></Relationships>
</file>

<file path=ppt/slides/_rels/slide79.xml.rels><?xml version="1.0" encoding="UTF-8" standalone="yes"?>
<Relationships xmlns="http://schemas.openxmlformats.org/package/2006/relationships"><Relationship Id="rId8" Type="http://schemas.openxmlformats.org/officeDocument/2006/relationships/image" Target="../media/image121.wmf"/><Relationship Id="rId13" Type="http://schemas.openxmlformats.org/officeDocument/2006/relationships/oleObject" Target="../embeddings/oleObject120.bin"/><Relationship Id="rId18" Type="http://schemas.openxmlformats.org/officeDocument/2006/relationships/image" Target="../media/image124.wmf"/><Relationship Id="rId3" Type="http://schemas.openxmlformats.org/officeDocument/2006/relationships/slideLayout" Target="../slideLayouts/slideLayout3.xml"/><Relationship Id="rId7" Type="http://schemas.openxmlformats.org/officeDocument/2006/relationships/oleObject" Target="../embeddings/oleObject119.bin"/><Relationship Id="rId12" Type="http://schemas.openxmlformats.org/officeDocument/2006/relationships/image" Target="../media/image89.wmf"/><Relationship Id="rId17" Type="http://schemas.openxmlformats.org/officeDocument/2006/relationships/oleObject" Target="../embeddings/oleObject122.bin"/><Relationship Id="rId2" Type="http://schemas.openxmlformats.org/officeDocument/2006/relationships/tags" Target="../tags/tag80.xml"/><Relationship Id="rId16" Type="http://schemas.openxmlformats.org/officeDocument/2006/relationships/image" Target="../media/image123.wmf"/><Relationship Id="rId1" Type="http://schemas.openxmlformats.org/officeDocument/2006/relationships/vmlDrawing" Target="../drawings/vmlDrawing43.vml"/><Relationship Id="rId6" Type="http://schemas.openxmlformats.org/officeDocument/2006/relationships/image" Target="../media/image120.wmf"/><Relationship Id="rId11" Type="http://schemas.openxmlformats.org/officeDocument/2006/relationships/oleObject" Target="../embeddings/oleObject101.bin"/><Relationship Id="rId5" Type="http://schemas.openxmlformats.org/officeDocument/2006/relationships/oleObject" Target="../embeddings/oleObject118.bin"/><Relationship Id="rId15" Type="http://schemas.openxmlformats.org/officeDocument/2006/relationships/oleObject" Target="../embeddings/oleObject121.bin"/><Relationship Id="rId10" Type="http://schemas.openxmlformats.org/officeDocument/2006/relationships/image" Target="../media/image88.wmf"/><Relationship Id="rId4" Type="http://schemas.openxmlformats.org/officeDocument/2006/relationships/notesSlide" Target="../notesSlides/notesSlide79.xml"/><Relationship Id="rId9" Type="http://schemas.openxmlformats.org/officeDocument/2006/relationships/oleObject" Target="../embeddings/oleObject100.bin"/><Relationship Id="rId14" Type="http://schemas.openxmlformats.org/officeDocument/2006/relationships/image" Target="../media/image122.wmf"/></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9.xml"/><Relationship Id="rId1" Type="http://schemas.openxmlformats.org/officeDocument/2006/relationships/vmlDrawing" Target="../drawings/vmlDrawing3.vml"/><Relationship Id="rId6" Type="http://schemas.openxmlformats.org/officeDocument/2006/relationships/image" Target="../media/image7.wmf"/><Relationship Id="rId5" Type="http://schemas.openxmlformats.org/officeDocument/2006/relationships/oleObject" Target="../embeddings/oleObject3.bin"/><Relationship Id="rId4"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3" Type="http://schemas.openxmlformats.org/officeDocument/2006/relationships/notesSlide" Target="../notesSlides/notesSlide80.xml"/><Relationship Id="rId2" Type="http://schemas.openxmlformats.org/officeDocument/2006/relationships/slideLayout" Target="../slideLayouts/slideLayout3.xml"/><Relationship Id="rId1" Type="http://schemas.openxmlformats.org/officeDocument/2006/relationships/tags" Target="../tags/tag81.xml"/><Relationship Id="rId4" Type="http://schemas.openxmlformats.org/officeDocument/2006/relationships/image" Target="../media/image125.png"/></Relationships>
</file>

<file path=ppt/slides/_rels/slide8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27.png"/><Relationship Id="rId2" Type="http://schemas.openxmlformats.org/officeDocument/2006/relationships/tags" Target="../tags/tag82.xml"/><Relationship Id="rId1" Type="http://schemas.openxmlformats.org/officeDocument/2006/relationships/vmlDrawing" Target="../drawings/vmlDrawing44.vml"/><Relationship Id="rId6" Type="http://schemas.openxmlformats.org/officeDocument/2006/relationships/image" Target="../media/image126.wmf"/><Relationship Id="rId5" Type="http://schemas.openxmlformats.org/officeDocument/2006/relationships/oleObject" Target="../embeddings/oleObject123.bin"/><Relationship Id="rId4" Type="http://schemas.openxmlformats.org/officeDocument/2006/relationships/notesSlide" Target="../notesSlides/notesSlide81.xml"/></Relationships>
</file>

<file path=ppt/slides/_rels/slide82.xml.rels><?xml version="1.0" encoding="UTF-8" standalone="yes"?>
<Relationships xmlns="http://schemas.openxmlformats.org/package/2006/relationships"><Relationship Id="rId3" Type="http://schemas.openxmlformats.org/officeDocument/2006/relationships/notesSlide" Target="../notesSlides/notesSlide82.xml"/><Relationship Id="rId2" Type="http://schemas.openxmlformats.org/officeDocument/2006/relationships/slideLayout" Target="../slideLayouts/slideLayout3.xml"/><Relationship Id="rId1" Type="http://schemas.openxmlformats.org/officeDocument/2006/relationships/tags" Target="../tags/tag83.xml"/></Relationships>
</file>

<file path=ppt/slides/_rels/slide83.xml.rels><?xml version="1.0" encoding="UTF-8" standalone="yes"?>
<Relationships xmlns="http://schemas.openxmlformats.org/package/2006/relationships"><Relationship Id="rId8" Type="http://schemas.openxmlformats.org/officeDocument/2006/relationships/image" Target="../media/image109.wmf"/><Relationship Id="rId13" Type="http://schemas.openxmlformats.org/officeDocument/2006/relationships/oleObject" Target="../embeddings/oleObject127.bin"/><Relationship Id="rId3" Type="http://schemas.openxmlformats.org/officeDocument/2006/relationships/slideLayout" Target="../slideLayouts/slideLayout3.xml"/><Relationship Id="rId7" Type="http://schemas.openxmlformats.org/officeDocument/2006/relationships/oleObject" Target="../embeddings/oleObject110.bin"/><Relationship Id="rId12" Type="http://schemas.openxmlformats.org/officeDocument/2006/relationships/image" Target="../media/image130.wmf"/><Relationship Id="rId2" Type="http://schemas.openxmlformats.org/officeDocument/2006/relationships/tags" Target="../tags/tag84.xml"/><Relationship Id="rId16" Type="http://schemas.openxmlformats.org/officeDocument/2006/relationships/image" Target="../media/image132.wmf"/><Relationship Id="rId1" Type="http://schemas.openxmlformats.org/officeDocument/2006/relationships/vmlDrawing" Target="../drawings/vmlDrawing45.vml"/><Relationship Id="rId6" Type="http://schemas.openxmlformats.org/officeDocument/2006/relationships/image" Target="../media/image128.wmf"/><Relationship Id="rId11" Type="http://schemas.openxmlformats.org/officeDocument/2006/relationships/oleObject" Target="../embeddings/oleObject126.bin"/><Relationship Id="rId5" Type="http://schemas.openxmlformats.org/officeDocument/2006/relationships/oleObject" Target="../embeddings/oleObject124.bin"/><Relationship Id="rId15" Type="http://schemas.openxmlformats.org/officeDocument/2006/relationships/oleObject" Target="../embeddings/oleObject128.bin"/><Relationship Id="rId10" Type="http://schemas.openxmlformats.org/officeDocument/2006/relationships/image" Target="../media/image129.wmf"/><Relationship Id="rId4" Type="http://schemas.openxmlformats.org/officeDocument/2006/relationships/notesSlide" Target="../notesSlides/notesSlide83.xml"/><Relationship Id="rId9" Type="http://schemas.openxmlformats.org/officeDocument/2006/relationships/oleObject" Target="../embeddings/oleObject125.bin"/><Relationship Id="rId14" Type="http://schemas.openxmlformats.org/officeDocument/2006/relationships/image" Target="../media/image131.wmf"/></Relationships>
</file>

<file path=ppt/slides/_rels/slide84.xml.rels><?xml version="1.0" encoding="UTF-8" standalone="yes"?>
<Relationships xmlns="http://schemas.openxmlformats.org/package/2006/relationships"><Relationship Id="rId3" Type="http://schemas.openxmlformats.org/officeDocument/2006/relationships/notesSlide" Target="../notesSlides/notesSlide84.xml"/><Relationship Id="rId2" Type="http://schemas.openxmlformats.org/officeDocument/2006/relationships/slideLayout" Target="../slideLayouts/slideLayout3.xml"/><Relationship Id="rId1" Type="http://schemas.openxmlformats.org/officeDocument/2006/relationships/tags" Target="../tags/tag85.xml"/><Relationship Id="rId4" Type="http://schemas.openxmlformats.org/officeDocument/2006/relationships/image" Target="../media/image133.png"/></Relationships>
</file>

<file path=ppt/slides/_rels/slide85.xml.rels><?xml version="1.0" encoding="UTF-8" standalone="yes"?>
<Relationships xmlns="http://schemas.openxmlformats.org/package/2006/relationships"><Relationship Id="rId8" Type="http://schemas.openxmlformats.org/officeDocument/2006/relationships/image" Target="../media/image89.wmf"/><Relationship Id="rId13" Type="http://schemas.openxmlformats.org/officeDocument/2006/relationships/oleObject" Target="../embeddings/oleObject131.bin"/><Relationship Id="rId18" Type="http://schemas.openxmlformats.org/officeDocument/2006/relationships/image" Target="../media/image136.emf"/><Relationship Id="rId3" Type="http://schemas.openxmlformats.org/officeDocument/2006/relationships/slideLayout" Target="../slideLayouts/slideLayout3.xml"/><Relationship Id="rId21" Type="http://schemas.openxmlformats.org/officeDocument/2006/relationships/oleObject" Target="../embeddings/oleObject135.bin"/><Relationship Id="rId7" Type="http://schemas.openxmlformats.org/officeDocument/2006/relationships/oleObject" Target="../embeddings/oleObject101.bin"/><Relationship Id="rId12" Type="http://schemas.openxmlformats.org/officeDocument/2006/relationships/image" Target="../media/image123.wmf"/><Relationship Id="rId17" Type="http://schemas.openxmlformats.org/officeDocument/2006/relationships/oleObject" Target="../embeddings/oleObject133.bin"/><Relationship Id="rId2" Type="http://schemas.openxmlformats.org/officeDocument/2006/relationships/tags" Target="../tags/tag86.xml"/><Relationship Id="rId16" Type="http://schemas.openxmlformats.org/officeDocument/2006/relationships/image" Target="../media/image135.emf"/><Relationship Id="rId20" Type="http://schemas.openxmlformats.org/officeDocument/2006/relationships/image" Target="../media/image137.wmf"/><Relationship Id="rId1" Type="http://schemas.openxmlformats.org/officeDocument/2006/relationships/vmlDrawing" Target="../drawings/vmlDrawing46.vml"/><Relationship Id="rId6" Type="http://schemas.openxmlformats.org/officeDocument/2006/relationships/image" Target="../media/image88.wmf"/><Relationship Id="rId11" Type="http://schemas.openxmlformats.org/officeDocument/2006/relationships/oleObject" Target="../embeddings/oleObject130.bin"/><Relationship Id="rId5" Type="http://schemas.openxmlformats.org/officeDocument/2006/relationships/oleObject" Target="../embeddings/oleObject100.bin"/><Relationship Id="rId15" Type="http://schemas.openxmlformats.org/officeDocument/2006/relationships/oleObject" Target="../embeddings/oleObject132.bin"/><Relationship Id="rId10" Type="http://schemas.openxmlformats.org/officeDocument/2006/relationships/image" Target="../media/image122.wmf"/><Relationship Id="rId19" Type="http://schemas.openxmlformats.org/officeDocument/2006/relationships/oleObject" Target="../embeddings/oleObject134.bin"/><Relationship Id="rId4" Type="http://schemas.openxmlformats.org/officeDocument/2006/relationships/notesSlide" Target="../notesSlides/notesSlide85.xml"/><Relationship Id="rId9" Type="http://schemas.openxmlformats.org/officeDocument/2006/relationships/oleObject" Target="../embeddings/oleObject129.bin"/><Relationship Id="rId14" Type="http://schemas.openxmlformats.org/officeDocument/2006/relationships/image" Target="../media/image134.wmf"/><Relationship Id="rId22" Type="http://schemas.openxmlformats.org/officeDocument/2006/relationships/image" Target="../media/image138.wmf"/></Relationships>
</file>

<file path=ppt/slides/_rels/slide86.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87.xml"/><Relationship Id="rId1" Type="http://schemas.openxmlformats.org/officeDocument/2006/relationships/vmlDrawing" Target="../drawings/vmlDrawing47.vml"/><Relationship Id="rId6" Type="http://schemas.openxmlformats.org/officeDocument/2006/relationships/image" Target="../media/image139.wmf"/><Relationship Id="rId5" Type="http://schemas.openxmlformats.org/officeDocument/2006/relationships/oleObject" Target="../embeddings/oleObject136.bin"/><Relationship Id="rId4" Type="http://schemas.openxmlformats.org/officeDocument/2006/relationships/notesSlide" Target="../notesSlides/notesSlide86.xml"/></Relationships>
</file>

<file path=ppt/slides/_rels/slide87.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88.xml"/><Relationship Id="rId1" Type="http://schemas.openxmlformats.org/officeDocument/2006/relationships/vmlDrawing" Target="../drawings/vmlDrawing48.vml"/><Relationship Id="rId6" Type="http://schemas.openxmlformats.org/officeDocument/2006/relationships/image" Target="../media/image140.wmf"/><Relationship Id="rId5" Type="http://schemas.openxmlformats.org/officeDocument/2006/relationships/oleObject" Target="../embeddings/oleObject137.bin"/><Relationship Id="rId4" Type="http://schemas.openxmlformats.org/officeDocument/2006/relationships/notesSlide" Target="../notesSlides/notesSlide87.xml"/></Relationships>
</file>

<file path=ppt/slides/_rels/slide88.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42.png"/><Relationship Id="rId2" Type="http://schemas.openxmlformats.org/officeDocument/2006/relationships/tags" Target="../tags/tag89.xml"/><Relationship Id="rId1" Type="http://schemas.openxmlformats.org/officeDocument/2006/relationships/vmlDrawing" Target="../drawings/vmlDrawing49.vml"/><Relationship Id="rId6" Type="http://schemas.openxmlformats.org/officeDocument/2006/relationships/image" Target="../media/image141.wmf"/><Relationship Id="rId5" Type="http://schemas.openxmlformats.org/officeDocument/2006/relationships/oleObject" Target="../embeddings/oleObject138.bin"/><Relationship Id="rId4" Type="http://schemas.openxmlformats.org/officeDocument/2006/relationships/notesSlide" Target="../notesSlides/notesSlide88.xml"/></Relationships>
</file>

<file path=ppt/slides/_rels/slide89.xml.rels><?xml version="1.0" encoding="UTF-8" standalone="yes"?>
<Relationships xmlns="http://schemas.openxmlformats.org/package/2006/relationships"><Relationship Id="rId3" Type="http://schemas.openxmlformats.org/officeDocument/2006/relationships/notesSlide" Target="../notesSlides/notesSlide89.xml"/><Relationship Id="rId2" Type="http://schemas.openxmlformats.org/officeDocument/2006/relationships/slideLayout" Target="../slideLayouts/slideLayout4.xml"/><Relationship Id="rId1" Type="http://schemas.openxmlformats.org/officeDocument/2006/relationships/tags" Target="../tags/tag90.xml"/></Relationships>
</file>

<file path=ppt/slides/_rels/slide9.xml.rels><?xml version="1.0" encoding="UTF-8" standalone="yes"?>
<Relationships xmlns="http://schemas.openxmlformats.org/package/2006/relationships"><Relationship Id="rId8" Type="http://schemas.openxmlformats.org/officeDocument/2006/relationships/image" Target="../media/image9.wmf"/><Relationship Id="rId13" Type="http://schemas.openxmlformats.org/officeDocument/2006/relationships/oleObject" Target="../embeddings/oleObject8.bin"/><Relationship Id="rId3" Type="http://schemas.openxmlformats.org/officeDocument/2006/relationships/slideLayout" Target="../slideLayouts/slideLayout3.xml"/><Relationship Id="rId7" Type="http://schemas.openxmlformats.org/officeDocument/2006/relationships/oleObject" Target="../embeddings/oleObject5.bin"/><Relationship Id="rId12" Type="http://schemas.openxmlformats.org/officeDocument/2006/relationships/image" Target="../media/image11.wmf"/><Relationship Id="rId2" Type="http://schemas.openxmlformats.org/officeDocument/2006/relationships/tags" Target="../tags/tag10.xml"/><Relationship Id="rId1" Type="http://schemas.openxmlformats.org/officeDocument/2006/relationships/vmlDrawing" Target="../drawings/vmlDrawing4.vml"/><Relationship Id="rId6" Type="http://schemas.openxmlformats.org/officeDocument/2006/relationships/image" Target="../media/image8.wmf"/><Relationship Id="rId11" Type="http://schemas.openxmlformats.org/officeDocument/2006/relationships/oleObject" Target="../embeddings/oleObject7.bin"/><Relationship Id="rId5" Type="http://schemas.openxmlformats.org/officeDocument/2006/relationships/oleObject" Target="../embeddings/oleObject4.bin"/><Relationship Id="rId10" Type="http://schemas.openxmlformats.org/officeDocument/2006/relationships/image" Target="../media/image10.wmf"/><Relationship Id="rId4" Type="http://schemas.openxmlformats.org/officeDocument/2006/relationships/notesSlide" Target="../notesSlides/notesSlide9.xml"/><Relationship Id="rId9" Type="http://schemas.openxmlformats.org/officeDocument/2006/relationships/oleObject" Target="../embeddings/oleObject6.bin"/><Relationship Id="rId14" Type="http://schemas.openxmlformats.org/officeDocument/2006/relationships/image" Target="../media/image12.wmf"/></Relationships>
</file>

<file path=ppt/slides/_rels/slide90.xml.rels><?xml version="1.0" encoding="UTF-8" standalone="yes"?>
<Relationships xmlns="http://schemas.openxmlformats.org/package/2006/relationships"><Relationship Id="rId3" Type="http://schemas.openxmlformats.org/officeDocument/2006/relationships/notesSlide" Target="../notesSlides/notesSlide90.xml"/><Relationship Id="rId2" Type="http://schemas.openxmlformats.org/officeDocument/2006/relationships/slideLayout" Target="../slideLayouts/slideLayout3.xml"/><Relationship Id="rId1" Type="http://schemas.openxmlformats.org/officeDocument/2006/relationships/tags" Target="../tags/tag91.xml"/></Relationships>
</file>

<file path=ppt/slides/_rels/slide91.xml.rels><?xml version="1.0" encoding="UTF-8" standalone="yes"?>
<Relationships xmlns="http://schemas.openxmlformats.org/package/2006/relationships"><Relationship Id="rId3" Type="http://schemas.openxmlformats.org/officeDocument/2006/relationships/notesSlide" Target="../notesSlides/notesSlide91.xml"/><Relationship Id="rId2" Type="http://schemas.openxmlformats.org/officeDocument/2006/relationships/slideLayout" Target="../slideLayouts/slideLayout3.xml"/><Relationship Id="rId1" Type="http://schemas.openxmlformats.org/officeDocument/2006/relationships/tags" Target="../tags/tag92.xml"/></Relationships>
</file>

<file path=ppt/slides/_rels/slide92.xml.rels><?xml version="1.0" encoding="UTF-8" standalone="yes"?>
<Relationships xmlns="http://schemas.openxmlformats.org/package/2006/relationships"><Relationship Id="rId3" Type="http://schemas.openxmlformats.org/officeDocument/2006/relationships/notesSlide" Target="../notesSlides/notesSlide92.xml"/><Relationship Id="rId2" Type="http://schemas.openxmlformats.org/officeDocument/2006/relationships/slideLayout" Target="../slideLayouts/slideLayout2.xml"/><Relationship Id="rId1" Type="http://schemas.openxmlformats.org/officeDocument/2006/relationships/tags" Target="../tags/tag93.xml"/></Relationships>
</file>

<file path=ppt/slides/_rels/slide93.xml.rels><?xml version="1.0" encoding="UTF-8" standalone="yes"?>
<Relationships xmlns="http://schemas.openxmlformats.org/package/2006/relationships"><Relationship Id="rId3" Type="http://schemas.openxmlformats.org/officeDocument/2006/relationships/notesSlide" Target="../notesSlides/notesSlide93.xml"/><Relationship Id="rId2" Type="http://schemas.openxmlformats.org/officeDocument/2006/relationships/slideLayout" Target="../slideLayouts/slideLayout4.xml"/><Relationship Id="rId1" Type="http://schemas.openxmlformats.org/officeDocument/2006/relationships/tags" Target="../tags/tag94.xml"/></Relationships>
</file>

<file path=ppt/slides/_rels/slide94.xml.rels><?xml version="1.0" encoding="UTF-8" standalone="yes"?>
<Relationships xmlns="http://schemas.openxmlformats.org/package/2006/relationships"><Relationship Id="rId3" Type="http://schemas.openxmlformats.org/officeDocument/2006/relationships/notesSlide" Target="../notesSlides/notesSlide94.xml"/><Relationship Id="rId2" Type="http://schemas.openxmlformats.org/officeDocument/2006/relationships/slideLayout" Target="../slideLayouts/slideLayout3.xml"/><Relationship Id="rId1" Type="http://schemas.openxmlformats.org/officeDocument/2006/relationships/tags" Target="../tags/tag95.xml"/></Relationships>
</file>

<file path=ppt/slides/_rels/slide95.xml.rels><?xml version="1.0" encoding="UTF-8" standalone="yes"?>
<Relationships xmlns="http://schemas.openxmlformats.org/package/2006/relationships"><Relationship Id="rId3" Type="http://schemas.openxmlformats.org/officeDocument/2006/relationships/notesSlide" Target="../notesSlides/notesSlide95.xml"/><Relationship Id="rId2" Type="http://schemas.openxmlformats.org/officeDocument/2006/relationships/slideLayout" Target="../slideLayouts/slideLayout3.xml"/><Relationship Id="rId1" Type="http://schemas.openxmlformats.org/officeDocument/2006/relationships/tags" Target="../tags/tag96.xml"/></Relationships>
</file>

<file path=ppt/slides/_rels/slide96.xml.rels><?xml version="1.0" encoding="UTF-8" standalone="yes"?>
<Relationships xmlns="http://schemas.openxmlformats.org/package/2006/relationships"><Relationship Id="rId3" Type="http://schemas.openxmlformats.org/officeDocument/2006/relationships/notesSlide" Target="../notesSlides/notesSlide96.xml"/><Relationship Id="rId2" Type="http://schemas.openxmlformats.org/officeDocument/2006/relationships/slideLayout" Target="../slideLayouts/slideLayout3.xml"/><Relationship Id="rId1" Type="http://schemas.openxmlformats.org/officeDocument/2006/relationships/tags" Target="../tags/tag9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FFA347-B05B-4099-AAAE-9D30A9AA25B2}"/>
              </a:ext>
            </a:extLst>
          </p:cNvPr>
          <p:cNvSpPr>
            <a:spLocks noGrp="1"/>
          </p:cNvSpPr>
          <p:nvPr>
            <p:ph type="ctrTitle"/>
          </p:nvPr>
        </p:nvSpPr>
        <p:spPr/>
        <p:txBody>
          <a:bodyPr>
            <a:normAutofit/>
          </a:bodyPr>
          <a:lstStyle/>
          <a:p>
            <a:r>
              <a:rPr lang="en-GB" dirty="0" err="1" smtClean="0"/>
              <a:t>Tính</a:t>
            </a:r>
            <a:r>
              <a:rPr lang="en-GB" dirty="0" smtClean="0"/>
              <a:t> </a:t>
            </a:r>
            <a:r>
              <a:rPr lang="en-GB" dirty="0" err="1"/>
              <a:t>ổn</a:t>
            </a:r>
            <a:r>
              <a:rPr lang="en-GB" dirty="0"/>
              <a:t> </a:t>
            </a:r>
            <a:r>
              <a:rPr lang="en-GB" dirty="0" err="1"/>
              <a:t>định</a:t>
            </a:r>
            <a:r>
              <a:rPr lang="en-GB" dirty="0"/>
              <a:t> HTĐKTĐ </a:t>
            </a:r>
            <a:r>
              <a:rPr lang="en-GB" dirty="0" err="1"/>
              <a:t>gián</a:t>
            </a:r>
            <a:r>
              <a:rPr lang="en-GB" dirty="0"/>
              <a:t> </a:t>
            </a:r>
            <a:r>
              <a:rPr lang="en-GB" dirty="0" err="1"/>
              <a:t>đoạn</a:t>
            </a:r>
            <a:r>
              <a:rPr lang="en-GB" dirty="0">
                <a:latin typeface="+mn-lt"/>
              </a:rPr>
              <a:t/>
            </a:r>
            <a:br>
              <a:rPr lang="en-GB" dirty="0">
                <a:latin typeface="+mn-lt"/>
              </a:rPr>
            </a:br>
            <a:r>
              <a:rPr lang="en-US" sz="2000" dirty="0" smtClean="0"/>
              <a:t>14</a:t>
            </a:r>
            <a:r>
              <a:rPr lang="en-US" sz="2000" baseline="30000" dirty="0" smtClean="0"/>
              <a:t>th</a:t>
            </a:r>
            <a:r>
              <a:rPr lang="en-US" sz="2000" dirty="0" smtClean="0"/>
              <a:t> Lecture, 9th Dec 2023 </a:t>
            </a:r>
            <a:r>
              <a:rPr lang="en-US" sz="2000" dirty="0" smtClean="0">
                <a:solidFill>
                  <a:schemeClr val="bg1"/>
                </a:solidFill>
              </a:rPr>
              <a:t>3rd September 2023</a:t>
            </a:r>
            <a:endParaRPr lang="en-US" sz="2000" dirty="0">
              <a:solidFill>
                <a:schemeClr val="bg1"/>
              </a:solidFill>
            </a:endParaRPr>
          </a:p>
        </p:txBody>
      </p:sp>
      <p:sp>
        <p:nvSpPr>
          <p:cNvPr id="4" name="Subtitle 3"/>
          <p:cNvSpPr>
            <a:spLocks noGrp="1"/>
          </p:cNvSpPr>
          <p:nvPr>
            <p:ph type="subTitle" idx="1"/>
          </p:nvPr>
        </p:nvSpPr>
        <p:spPr/>
        <p:txBody>
          <a:bodyPr>
            <a:normAutofit lnSpcReduction="10000"/>
          </a:bodyPr>
          <a:lstStyle/>
          <a:p>
            <a:r>
              <a:rPr lang="en-US" dirty="0" err="1" smtClean="0"/>
              <a:t>Giảng</a:t>
            </a:r>
            <a:r>
              <a:rPr lang="en-US" dirty="0" smtClean="0"/>
              <a:t> </a:t>
            </a:r>
            <a:r>
              <a:rPr lang="en-US" dirty="0" err="1" smtClean="0"/>
              <a:t>viên</a:t>
            </a:r>
            <a:r>
              <a:rPr lang="en-US" dirty="0" smtClean="0"/>
              <a:t>/Instructor:</a:t>
            </a:r>
          </a:p>
          <a:p>
            <a:r>
              <a:rPr lang="en-US" b="0" dirty="0" err="1" smtClean="0"/>
              <a:t>Trung</a:t>
            </a:r>
            <a:r>
              <a:rPr lang="en-US" b="0" dirty="0" smtClean="0"/>
              <a:t> </a:t>
            </a:r>
            <a:r>
              <a:rPr lang="en-US" b="0" dirty="0" err="1" smtClean="0"/>
              <a:t>tá</a:t>
            </a:r>
            <a:r>
              <a:rPr lang="en-US" b="0" dirty="0" smtClean="0"/>
              <a:t>, </a:t>
            </a:r>
            <a:r>
              <a:rPr lang="en-US" b="0" dirty="0" err="1" smtClean="0"/>
              <a:t>ThS</a:t>
            </a:r>
            <a:r>
              <a:rPr lang="en-US" b="0" dirty="0" smtClean="0"/>
              <a:t>. </a:t>
            </a:r>
            <a:r>
              <a:rPr lang="en-US" b="0" dirty="0" err="1" smtClean="0"/>
              <a:t>Nguyễn</a:t>
            </a:r>
            <a:r>
              <a:rPr lang="en-US" b="0" dirty="0" smtClean="0"/>
              <a:t> </a:t>
            </a:r>
            <a:r>
              <a:rPr lang="en-US" b="0" dirty="0" err="1" smtClean="0"/>
              <a:t>Ngọc</a:t>
            </a:r>
            <a:r>
              <a:rPr lang="en-US" b="0" dirty="0" smtClean="0"/>
              <a:t> </a:t>
            </a:r>
            <a:r>
              <a:rPr lang="en-US" b="0" dirty="0" err="1" smtClean="0"/>
              <a:t>Hưng</a:t>
            </a:r>
            <a:endParaRPr lang="en-US" b="0" dirty="0"/>
          </a:p>
          <a:p>
            <a:r>
              <a:rPr lang="en-US" b="0" dirty="0" smtClean="0"/>
              <a:t>Mobile Phone: 0968354050</a:t>
            </a:r>
          </a:p>
          <a:p>
            <a:r>
              <a:rPr lang="en-US" b="0" dirty="0" smtClean="0"/>
              <a:t>Email: hungtd@mta.edu.vn</a:t>
            </a:r>
            <a:endParaRPr lang="en-US" b="0" dirty="0"/>
          </a:p>
        </p:txBody>
      </p:sp>
      <p:sp>
        <p:nvSpPr>
          <p:cNvPr id="9" name="Footer Placeholder 8"/>
          <p:cNvSpPr>
            <a:spLocks noGrp="1"/>
          </p:cNvSpPr>
          <p:nvPr>
            <p:ph type="ftr" sz="quarter" idx="11"/>
          </p:nvPr>
        </p:nvSpPr>
        <p:spPr/>
        <p:txBody>
          <a:bodyPr/>
          <a:lstStyle/>
          <a:p>
            <a:r>
              <a:rPr lang="en-US" smtClean="0"/>
              <a:t>04AB: Kỹ thuật điều khiển tự động + BTL</a:t>
            </a:r>
            <a:endParaRPr lang="en-US" dirty="0"/>
          </a:p>
        </p:txBody>
      </p:sp>
      <p:sp>
        <p:nvSpPr>
          <p:cNvPr id="11" name="Date Placeholder 10"/>
          <p:cNvSpPr>
            <a:spLocks noGrp="1"/>
          </p:cNvSpPr>
          <p:nvPr>
            <p:ph type="dt" sz="half" idx="10"/>
          </p:nvPr>
        </p:nvSpPr>
        <p:spPr/>
        <p:txBody>
          <a:bodyPr/>
          <a:lstStyle/>
          <a:p>
            <a:fld id="{5F7057F0-26D3-4137-BBD2-FFF2DB1F5D9A}" type="datetime1">
              <a:rPr lang="en-US" smtClean="0"/>
              <a:t>12/12/2023</a:t>
            </a:fld>
            <a:endParaRPr lang="en-US" dirty="0"/>
          </a:p>
        </p:txBody>
      </p:sp>
      <p:sp>
        <p:nvSpPr>
          <p:cNvPr id="12" name="Slide Number Placeholder 11"/>
          <p:cNvSpPr>
            <a:spLocks noGrp="1"/>
          </p:cNvSpPr>
          <p:nvPr>
            <p:ph type="sldNum" sz="quarter" idx="12"/>
          </p:nvPr>
        </p:nvSpPr>
        <p:spPr/>
        <p:txBody>
          <a:bodyPr/>
          <a:lstStyle/>
          <a:p>
            <a:fld id="{6C8D5577-F68C-4681-900C-68FE3015038C}" type="slidenum">
              <a:rPr lang="en-US" smtClean="0"/>
              <a:pPr/>
              <a:t>1</a:t>
            </a:fld>
            <a:endParaRPr lang="en-US" dirty="0"/>
          </a:p>
        </p:txBody>
      </p:sp>
    </p:spTree>
    <p:custDataLst>
      <p:tags r:id="rId1"/>
    </p:custDataLst>
    <p:extLst>
      <p:ext uri="{BB962C8B-B14F-4D97-AF65-F5344CB8AC3E}">
        <p14:creationId xmlns:p14="http://schemas.microsoft.com/office/powerpoint/2010/main" val="7237361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Bounded-Input-Bounded-Output (BIBO) Stability</a:t>
            </a:r>
          </a:p>
        </p:txBody>
      </p:sp>
      <p:sp>
        <p:nvSpPr>
          <p:cNvPr id="3" name="Date Placeholder 2"/>
          <p:cNvSpPr>
            <a:spLocks noGrp="1"/>
          </p:cNvSpPr>
          <p:nvPr>
            <p:ph type="dt" sz="half" idx="10"/>
          </p:nvPr>
        </p:nvSpPr>
        <p:spPr/>
        <p:txBody>
          <a:bodyPr/>
          <a:lstStyle/>
          <a:p>
            <a:fld id="{6D4A8B60-85D4-4B4D-A847-BD767E33E26B}" type="datetime1">
              <a:rPr lang="en-US" smtClean="0"/>
              <a:t>12/12/2023</a:t>
            </a:fld>
            <a:endParaRPr lang="en-US" dirty="0"/>
          </a:p>
        </p:txBody>
      </p:sp>
      <p:sp>
        <p:nvSpPr>
          <p:cNvPr id="4" name="Footer Placeholder 3"/>
          <p:cNvSpPr>
            <a:spLocks noGrp="1"/>
          </p:cNvSpPr>
          <p:nvPr>
            <p:ph type="ftr" sz="quarter" idx="11"/>
          </p:nvPr>
        </p:nvSpPr>
        <p:spPr/>
        <p:txBody>
          <a:bodyPr/>
          <a:lstStyle/>
          <a:p>
            <a:r>
              <a:rPr lang="en-US" smtClean="0"/>
              <a:t>04AB: Kỹ thuật điều khiển tự động + BTL</a:t>
            </a:r>
            <a:endParaRPr lang="en-US" dirty="0"/>
          </a:p>
        </p:txBody>
      </p:sp>
      <p:sp>
        <p:nvSpPr>
          <p:cNvPr id="5" name="Slide Number Placeholder 4"/>
          <p:cNvSpPr>
            <a:spLocks noGrp="1"/>
          </p:cNvSpPr>
          <p:nvPr>
            <p:ph type="sldNum" sz="quarter" idx="12"/>
          </p:nvPr>
        </p:nvSpPr>
        <p:spPr/>
        <p:txBody>
          <a:bodyPr/>
          <a:lstStyle/>
          <a:p>
            <a:fld id="{6C8D5577-F68C-4681-900C-68FE3015038C}" type="slidenum">
              <a:rPr lang="en-US" smtClean="0"/>
              <a:pPr/>
              <a:t>10</a:t>
            </a:fld>
            <a:endParaRPr lang="en-US" dirty="0"/>
          </a:p>
        </p:txBody>
      </p:sp>
      <p:sp>
        <p:nvSpPr>
          <p:cNvPr id="7" name="Rectangle 6"/>
          <p:cNvSpPr>
            <a:spLocks noChangeArrowheads="1"/>
          </p:cNvSpPr>
          <p:nvPr/>
        </p:nvSpPr>
        <p:spPr bwMode="auto">
          <a:xfrm>
            <a:off x="206796" y="1768881"/>
            <a:ext cx="6228510" cy="2859757"/>
          </a:xfrm>
          <a:prstGeom prst="rect">
            <a:avLst/>
          </a:prstGeom>
          <a:solidFill>
            <a:srgbClr val="F6F5BD"/>
          </a:solidFill>
          <a:ln w="12700">
            <a:solidFill>
              <a:schemeClr val="tx1"/>
            </a:solidFill>
            <a:miter lim="800000"/>
            <a:headEnd/>
            <a:tailEnd/>
          </a:ln>
          <a:effectLst/>
        </p:spPr>
        <p:txBody>
          <a:bodyPr wrap="square" lIns="90487" tIns="44450" rIns="90487" bIns="44450">
            <a:spAutoFit/>
          </a:bodyPr>
          <a:lstStyle/>
          <a:p>
            <a:r>
              <a:rPr lang="en-US" dirty="0" smtClean="0">
                <a:solidFill>
                  <a:srgbClr val="228B22"/>
                </a:solidFill>
                <a:latin typeface="Courier New" panose="02070309020205020404" pitchFamily="49" charset="0"/>
              </a:rPr>
              <a:t>% MATLAB</a:t>
            </a:r>
          </a:p>
          <a:p>
            <a:r>
              <a:rPr lang="en-US" dirty="0" smtClean="0">
                <a:solidFill>
                  <a:srgbClr val="000000"/>
                </a:solidFill>
                <a:latin typeface="Courier New" panose="02070309020205020404" pitchFamily="49" charset="0"/>
              </a:rPr>
              <a:t>close </a:t>
            </a:r>
            <a:r>
              <a:rPr lang="en-US" dirty="0">
                <a:solidFill>
                  <a:srgbClr val="A020F0"/>
                </a:solidFill>
                <a:latin typeface="Courier New" panose="02070309020205020404" pitchFamily="49" charset="0"/>
              </a:rPr>
              <a:t>all</a:t>
            </a:r>
            <a:r>
              <a:rPr lang="en-US" dirty="0">
                <a:solidFill>
                  <a:srgbClr val="000000"/>
                </a:solidFill>
                <a:latin typeface="Courier New" panose="02070309020205020404" pitchFamily="49" charset="0"/>
              </a:rPr>
              <a:t>, clear </a:t>
            </a:r>
            <a:r>
              <a:rPr lang="en-US" dirty="0">
                <a:solidFill>
                  <a:srgbClr val="A020F0"/>
                </a:solidFill>
                <a:latin typeface="Courier New" panose="02070309020205020404" pitchFamily="49" charset="0"/>
              </a:rPr>
              <a:t>all</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clc</a:t>
            </a:r>
            <a:r>
              <a:rPr lang="en-US" dirty="0">
                <a:solidFill>
                  <a:srgbClr val="000000"/>
                </a:solidFill>
                <a:latin typeface="Courier New" panose="02070309020205020404" pitchFamily="49" charset="0"/>
              </a:rPr>
              <a:t>;</a:t>
            </a:r>
          </a:p>
          <a:p>
            <a:r>
              <a:rPr lang="en-US" dirty="0">
                <a:solidFill>
                  <a:srgbClr val="000000"/>
                </a:solidFill>
                <a:latin typeface="Courier New" panose="02070309020205020404" pitchFamily="49" charset="0"/>
              </a:rPr>
              <a:t>t = 0:3/60:3;</a:t>
            </a:r>
          </a:p>
          <a:p>
            <a:r>
              <a:rPr lang="en-US" dirty="0">
                <a:solidFill>
                  <a:srgbClr val="000000"/>
                </a:solidFill>
                <a:latin typeface="Courier New" panose="02070309020205020404" pitchFamily="49" charset="0"/>
              </a:rPr>
              <a:t>y =2*sin(2*pi*t);</a:t>
            </a:r>
          </a:p>
          <a:p>
            <a:r>
              <a:rPr lang="en-US" dirty="0" err="1">
                <a:solidFill>
                  <a:srgbClr val="000000"/>
                </a:solidFill>
                <a:latin typeface="Courier New" panose="02070309020205020404" pitchFamily="49" charset="0"/>
              </a:rPr>
              <a:t>y_add_offset</a:t>
            </a:r>
            <a:r>
              <a:rPr lang="en-US" dirty="0">
                <a:solidFill>
                  <a:srgbClr val="000000"/>
                </a:solidFill>
                <a:latin typeface="Courier New" panose="02070309020205020404" pitchFamily="49" charset="0"/>
              </a:rPr>
              <a:t> = y+1;</a:t>
            </a:r>
          </a:p>
          <a:p>
            <a:r>
              <a:rPr lang="en-US" dirty="0">
                <a:solidFill>
                  <a:srgbClr val="000000"/>
                </a:solidFill>
                <a:latin typeface="Courier New" panose="02070309020205020404" pitchFamily="49" charset="0"/>
              </a:rPr>
              <a:t>stem(</a:t>
            </a:r>
            <a:r>
              <a:rPr lang="en-US" dirty="0" err="1">
                <a:solidFill>
                  <a:srgbClr val="000000"/>
                </a:solidFill>
                <a:latin typeface="Courier New" panose="02070309020205020404" pitchFamily="49" charset="0"/>
              </a:rPr>
              <a:t>t,y_add_offset</a:t>
            </a:r>
            <a:r>
              <a:rPr lang="en-US" dirty="0">
                <a:solidFill>
                  <a:srgbClr val="000000"/>
                </a:solidFill>
                <a:latin typeface="Courier New" panose="02070309020205020404" pitchFamily="49" charset="0"/>
              </a:rPr>
              <a:t>)</a:t>
            </a:r>
          </a:p>
          <a:p>
            <a:r>
              <a:rPr lang="en-US" dirty="0">
                <a:solidFill>
                  <a:srgbClr val="000000"/>
                </a:solidFill>
                <a:latin typeface="Courier New" panose="02070309020205020404" pitchFamily="49" charset="0"/>
              </a:rPr>
              <a:t>title(</a:t>
            </a:r>
            <a:r>
              <a:rPr lang="en-US" dirty="0">
                <a:solidFill>
                  <a:srgbClr val="A020F0"/>
                </a:solidFill>
                <a:latin typeface="Courier New" panose="02070309020205020404" pitchFamily="49" charset="0"/>
              </a:rPr>
              <a:t>'Bounded sequence with bound </a:t>
            </a:r>
            <a:r>
              <a:rPr lang="en-US" dirty="0" err="1" smtClean="0">
                <a:solidFill>
                  <a:srgbClr val="A020F0"/>
                </a:solidFill>
                <a:latin typeface="Courier New" panose="02070309020205020404" pitchFamily="49" charset="0"/>
              </a:rPr>
              <a:t>b_u</a:t>
            </a:r>
            <a:r>
              <a:rPr lang="en-US" dirty="0" smtClean="0">
                <a:solidFill>
                  <a:srgbClr val="A020F0"/>
                </a:solidFill>
                <a:latin typeface="Courier New" panose="02070309020205020404" pitchFamily="49" charset="0"/>
              </a:rPr>
              <a:t>=3</a:t>
            </a:r>
            <a:r>
              <a:rPr lang="en-US" dirty="0">
                <a:solidFill>
                  <a:srgbClr val="A020F0"/>
                </a:solidFill>
                <a:latin typeface="Courier New" panose="02070309020205020404" pitchFamily="49" charset="0"/>
              </a:rPr>
              <a:t>'</a:t>
            </a:r>
            <a:r>
              <a:rPr lang="en-US" dirty="0">
                <a:solidFill>
                  <a:srgbClr val="000000"/>
                </a:solidFill>
                <a:latin typeface="Courier New" panose="02070309020205020404" pitchFamily="49" charset="0"/>
              </a:rPr>
              <a:t>);</a:t>
            </a:r>
          </a:p>
          <a:p>
            <a:r>
              <a:rPr lang="en-US" dirty="0" err="1">
                <a:solidFill>
                  <a:srgbClr val="000000"/>
                </a:solidFill>
                <a:latin typeface="Courier New" panose="02070309020205020404" pitchFamily="49" charset="0"/>
              </a:rPr>
              <a:t>xlabel</a:t>
            </a:r>
            <a:r>
              <a:rPr lang="en-US" dirty="0">
                <a:solidFill>
                  <a:srgbClr val="000000"/>
                </a:solidFill>
                <a:latin typeface="Courier New" panose="02070309020205020404" pitchFamily="49" charset="0"/>
              </a:rPr>
              <a:t>(</a:t>
            </a:r>
            <a:r>
              <a:rPr lang="en-US" dirty="0">
                <a:solidFill>
                  <a:srgbClr val="A020F0"/>
                </a:solidFill>
                <a:latin typeface="Courier New" panose="02070309020205020404" pitchFamily="49" charset="0"/>
              </a:rPr>
              <a:t>'time (</a:t>
            </a:r>
            <a:r>
              <a:rPr lang="en-US" dirty="0" err="1">
                <a:solidFill>
                  <a:srgbClr val="A020F0"/>
                </a:solidFill>
                <a:latin typeface="Courier New" panose="02070309020205020404" pitchFamily="49" charset="0"/>
              </a:rPr>
              <a:t>kT</a:t>
            </a:r>
            <a:r>
              <a:rPr lang="en-US" dirty="0">
                <a:solidFill>
                  <a:srgbClr val="A020F0"/>
                </a:solidFill>
                <a:latin typeface="Courier New" panose="02070309020205020404" pitchFamily="49" charset="0"/>
              </a:rPr>
              <a:t>)'</a:t>
            </a:r>
            <a:r>
              <a:rPr lang="en-US" dirty="0">
                <a:solidFill>
                  <a:srgbClr val="000000"/>
                </a:solidFill>
                <a:latin typeface="Courier New" panose="02070309020205020404" pitchFamily="49" charset="0"/>
              </a:rPr>
              <a:t>);</a:t>
            </a:r>
          </a:p>
          <a:p>
            <a:r>
              <a:rPr lang="en-US" dirty="0" err="1">
                <a:solidFill>
                  <a:srgbClr val="000000"/>
                </a:solidFill>
                <a:latin typeface="Courier New" panose="02070309020205020404" pitchFamily="49" charset="0"/>
              </a:rPr>
              <a:t>ylabel</a:t>
            </a:r>
            <a:r>
              <a:rPr lang="en-US" dirty="0">
                <a:solidFill>
                  <a:srgbClr val="000000"/>
                </a:solidFill>
                <a:latin typeface="Courier New" panose="02070309020205020404" pitchFamily="49" charset="0"/>
              </a:rPr>
              <a:t>(</a:t>
            </a:r>
            <a:r>
              <a:rPr lang="en-US" dirty="0">
                <a:solidFill>
                  <a:srgbClr val="A020F0"/>
                </a:solidFill>
                <a:latin typeface="Courier New" panose="02070309020205020404" pitchFamily="49" charset="0"/>
              </a:rPr>
              <a:t>'u(k)'</a:t>
            </a:r>
            <a:r>
              <a:rPr lang="en-US" dirty="0">
                <a:solidFill>
                  <a:srgbClr val="000000"/>
                </a:solidFill>
                <a:latin typeface="Courier New" panose="02070309020205020404" pitchFamily="49" charset="0"/>
              </a:rPr>
              <a:t>);</a:t>
            </a:r>
          </a:p>
          <a:p>
            <a:r>
              <a:rPr lang="pt-BR" dirty="0">
                <a:solidFill>
                  <a:srgbClr val="000000"/>
                </a:solidFill>
                <a:latin typeface="Courier New" panose="02070309020205020404" pitchFamily="49" charset="0"/>
              </a:rPr>
              <a:t>axis([0 3 -3 3</a:t>
            </a:r>
            <a:r>
              <a:rPr lang="pt-BR" dirty="0" smtClean="0">
                <a:solidFill>
                  <a:srgbClr val="000000"/>
                </a:solidFill>
                <a:latin typeface="Courier New" panose="02070309020205020404" pitchFamily="49" charset="0"/>
              </a:rPr>
              <a:t>]);</a:t>
            </a:r>
            <a:endParaRPr lang="en-US" sz="1800" dirty="0">
              <a:latin typeface="Courier New" pitchFamily="49" charset="0"/>
            </a:endParaRPr>
          </a:p>
        </p:txBody>
      </p:sp>
      <p:pic>
        <p:nvPicPr>
          <p:cNvPr id="9" name="Picture 8"/>
          <p:cNvPicPr>
            <a:picLocks noChangeAspect="1"/>
          </p:cNvPicPr>
          <p:nvPr/>
        </p:nvPicPr>
        <p:blipFill>
          <a:blip r:embed="rId4"/>
          <a:stretch>
            <a:fillRect/>
          </a:stretch>
        </p:blipFill>
        <p:spPr>
          <a:xfrm>
            <a:off x="6625086" y="1774714"/>
            <a:ext cx="5470608" cy="4498056"/>
          </a:xfrm>
          <a:prstGeom prst="rect">
            <a:avLst/>
          </a:prstGeom>
        </p:spPr>
      </p:pic>
    </p:spTree>
    <p:custDataLst>
      <p:tags r:id="rId1"/>
    </p:custDataLst>
    <p:extLst>
      <p:ext uri="{BB962C8B-B14F-4D97-AF65-F5344CB8AC3E}">
        <p14:creationId xmlns:p14="http://schemas.microsoft.com/office/powerpoint/2010/main" val="10995129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err="1" smtClean="0"/>
              <a:t>Nội</a:t>
            </a:r>
            <a:r>
              <a:rPr lang="en-US" dirty="0" smtClean="0"/>
              <a:t> dung </a:t>
            </a:r>
            <a:r>
              <a:rPr lang="en-US" dirty="0" err="1" smtClean="0"/>
              <a:t>bài</a:t>
            </a:r>
            <a:r>
              <a:rPr lang="en-US" dirty="0" smtClean="0"/>
              <a:t> </a:t>
            </a:r>
            <a:r>
              <a:rPr lang="en-US" dirty="0" err="1" smtClean="0"/>
              <a:t>học</a:t>
            </a:r>
            <a:endParaRPr lang="en-US" dirty="0"/>
          </a:p>
        </p:txBody>
      </p:sp>
      <p:sp>
        <p:nvSpPr>
          <p:cNvPr id="6" name="Content Placeholder 5"/>
          <p:cNvSpPr>
            <a:spLocks noGrp="1"/>
          </p:cNvSpPr>
          <p:nvPr>
            <p:ph idx="1"/>
          </p:nvPr>
        </p:nvSpPr>
        <p:spPr>
          <a:xfrm>
            <a:off x="575310" y="1527434"/>
            <a:ext cx="11151870" cy="4557228"/>
          </a:xfrm>
        </p:spPr>
        <p:txBody>
          <a:bodyPr>
            <a:normAutofit/>
          </a:bodyPr>
          <a:lstStyle/>
          <a:p>
            <a:pPr>
              <a:lnSpc>
                <a:spcPct val="150000"/>
              </a:lnSpc>
              <a:spcBef>
                <a:spcPts val="3000"/>
              </a:spcBef>
            </a:pPr>
            <a:r>
              <a:rPr lang="en-US" dirty="0" smtClean="0"/>
              <a:t> </a:t>
            </a:r>
            <a:r>
              <a:rPr lang="en-US" dirty="0" err="1" smtClean="0">
                <a:solidFill>
                  <a:schemeClr val="bg2">
                    <a:lumMod val="75000"/>
                  </a:schemeClr>
                </a:solidFill>
              </a:rPr>
              <a:t>Khái</a:t>
            </a:r>
            <a:r>
              <a:rPr lang="en-US" dirty="0" smtClean="0">
                <a:solidFill>
                  <a:schemeClr val="bg2">
                    <a:lumMod val="75000"/>
                  </a:schemeClr>
                </a:solidFill>
              </a:rPr>
              <a:t> </a:t>
            </a:r>
            <a:r>
              <a:rPr lang="en-US" dirty="0" err="1" smtClean="0">
                <a:solidFill>
                  <a:schemeClr val="bg2">
                    <a:lumMod val="75000"/>
                  </a:schemeClr>
                </a:solidFill>
              </a:rPr>
              <a:t>niệm</a:t>
            </a:r>
            <a:r>
              <a:rPr lang="en-US" dirty="0" smtClean="0">
                <a:solidFill>
                  <a:schemeClr val="bg2">
                    <a:lumMod val="75000"/>
                  </a:schemeClr>
                </a:solidFill>
              </a:rPr>
              <a:t> </a:t>
            </a:r>
            <a:r>
              <a:rPr lang="en-US" dirty="0" err="1" smtClean="0">
                <a:solidFill>
                  <a:schemeClr val="bg2">
                    <a:lumMod val="75000"/>
                  </a:schemeClr>
                </a:solidFill>
              </a:rPr>
              <a:t>về</a:t>
            </a:r>
            <a:r>
              <a:rPr lang="en-US" dirty="0" smtClean="0">
                <a:solidFill>
                  <a:schemeClr val="bg2">
                    <a:lumMod val="75000"/>
                  </a:schemeClr>
                </a:solidFill>
              </a:rPr>
              <a:t> </a:t>
            </a:r>
            <a:r>
              <a:rPr lang="en-US" dirty="0" err="1" smtClean="0">
                <a:solidFill>
                  <a:schemeClr val="bg2">
                    <a:lumMod val="75000"/>
                  </a:schemeClr>
                </a:solidFill>
              </a:rPr>
              <a:t>tính</a:t>
            </a:r>
            <a:r>
              <a:rPr lang="en-US" dirty="0" smtClean="0">
                <a:solidFill>
                  <a:schemeClr val="bg2">
                    <a:lumMod val="75000"/>
                  </a:schemeClr>
                </a:solidFill>
              </a:rPr>
              <a:t> </a:t>
            </a:r>
            <a:r>
              <a:rPr lang="en-US" dirty="0" err="1" smtClean="0">
                <a:solidFill>
                  <a:schemeClr val="bg2">
                    <a:lumMod val="75000"/>
                  </a:schemeClr>
                </a:solidFill>
              </a:rPr>
              <a:t>ổn</a:t>
            </a:r>
            <a:r>
              <a:rPr lang="en-US" dirty="0" smtClean="0">
                <a:solidFill>
                  <a:schemeClr val="bg2">
                    <a:lumMod val="75000"/>
                  </a:schemeClr>
                </a:solidFill>
              </a:rPr>
              <a:t> </a:t>
            </a:r>
            <a:r>
              <a:rPr lang="en-US" dirty="0" err="1" smtClean="0">
                <a:solidFill>
                  <a:schemeClr val="bg2">
                    <a:lumMod val="75000"/>
                  </a:schemeClr>
                </a:solidFill>
              </a:rPr>
              <a:t>định</a:t>
            </a:r>
            <a:endParaRPr lang="en-US" dirty="0">
              <a:solidFill>
                <a:schemeClr val="bg2">
                  <a:lumMod val="75000"/>
                </a:schemeClr>
              </a:solidFill>
            </a:endParaRPr>
          </a:p>
          <a:p>
            <a:pPr>
              <a:lnSpc>
                <a:spcPct val="150000"/>
              </a:lnSpc>
            </a:pPr>
            <a:r>
              <a:rPr lang="en-US" dirty="0"/>
              <a:t> </a:t>
            </a:r>
            <a:r>
              <a:rPr lang="en-US" dirty="0" err="1" smtClean="0"/>
              <a:t>Mối</a:t>
            </a:r>
            <a:r>
              <a:rPr lang="en-US" dirty="0" smtClean="0"/>
              <a:t> </a:t>
            </a:r>
            <a:r>
              <a:rPr lang="en-US" dirty="0" err="1" smtClean="0"/>
              <a:t>quan</a:t>
            </a:r>
            <a:r>
              <a:rPr lang="en-US" dirty="0" smtClean="0"/>
              <a:t> </a:t>
            </a:r>
            <a:r>
              <a:rPr lang="en-US" dirty="0" err="1" smtClean="0"/>
              <a:t>hệ</a:t>
            </a:r>
            <a:r>
              <a:rPr lang="en-US" dirty="0" smtClean="0"/>
              <a:t> </a:t>
            </a:r>
            <a:r>
              <a:rPr lang="en-US" dirty="0" err="1" smtClean="0"/>
              <a:t>vị</a:t>
            </a:r>
            <a:r>
              <a:rPr lang="en-US" dirty="0" smtClean="0"/>
              <a:t> </a:t>
            </a:r>
            <a:r>
              <a:rPr lang="en-US" dirty="0" err="1" smtClean="0"/>
              <a:t>trí</a:t>
            </a:r>
            <a:r>
              <a:rPr lang="en-US" dirty="0" smtClean="0"/>
              <a:t> </a:t>
            </a:r>
            <a:r>
              <a:rPr lang="en-US" dirty="0" err="1" smtClean="0"/>
              <a:t>điểm</a:t>
            </a:r>
            <a:r>
              <a:rPr lang="en-US" dirty="0" smtClean="0"/>
              <a:t> </a:t>
            </a:r>
            <a:r>
              <a:rPr lang="en-US" dirty="0" err="1" smtClean="0"/>
              <a:t>cực</a:t>
            </a:r>
            <a:r>
              <a:rPr lang="en-US" dirty="0" smtClean="0"/>
              <a:t> </a:t>
            </a:r>
            <a:r>
              <a:rPr lang="en-US" dirty="0" err="1" smtClean="0"/>
              <a:t>và</a:t>
            </a:r>
            <a:r>
              <a:rPr lang="en-US" dirty="0" smtClean="0"/>
              <a:t> </a:t>
            </a:r>
            <a:r>
              <a:rPr lang="en-US" dirty="0" err="1" smtClean="0"/>
              <a:t>tính</a:t>
            </a:r>
            <a:r>
              <a:rPr lang="en-US" dirty="0" smtClean="0"/>
              <a:t> </a:t>
            </a:r>
            <a:r>
              <a:rPr lang="en-US" dirty="0" err="1" smtClean="0"/>
              <a:t>ổn</a:t>
            </a:r>
            <a:r>
              <a:rPr lang="en-US" dirty="0" smtClean="0"/>
              <a:t> </a:t>
            </a:r>
            <a:r>
              <a:rPr lang="en-US" dirty="0" err="1" smtClean="0"/>
              <a:t>định</a:t>
            </a:r>
            <a:endParaRPr lang="en-US" dirty="0"/>
          </a:p>
          <a:p>
            <a:pPr>
              <a:lnSpc>
                <a:spcPct val="150000"/>
              </a:lnSpc>
            </a:pPr>
            <a:r>
              <a:rPr lang="en-US" dirty="0"/>
              <a:t> </a:t>
            </a:r>
            <a:r>
              <a:rPr lang="en-US" dirty="0" err="1" smtClean="0">
                <a:solidFill>
                  <a:schemeClr val="bg2">
                    <a:lumMod val="75000"/>
                  </a:schemeClr>
                </a:solidFill>
              </a:rPr>
              <a:t>Các</a:t>
            </a:r>
            <a:r>
              <a:rPr lang="en-US" dirty="0" smtClean="0">
                <a:solidFill>
                  <a:schemeClr val="bg2">
                    <a:lumMod val="75000"/>
                  </a:schemeClr>
                </a:solidFill>
              </a:rPr>
              <a:t> </a:t>
            </a:r>
            <a:r>
              <a:rPr lang="en-US" dirty="0" err="1" smtClean="0">
                <a:solidFill>
                  <a:schemeClr val="bg2">
                    <a:lumMod val="75000"/>
                  </a:schemeClr>
                </a:solidFill>
              </a:rPr>
              <a:t>điều</a:t>
            </a:r>
            <a:r>
              <a:rPr lang="en-US" dirty="0" smtClean="0">
                <a:solidFill>
                  <a:schemeClr val="bg2">
                    <a:lumMod val="75000"/>
                  </a:schemeClr>
                </a:solidFill>
              </a:rPr>
              <a:t> </a:t>
            </a:r>
            <a:r>
              <a:rPr lang="en-US" dirty="0" err="1" smtClean="0">
                <a:solidFill>
                  <a:schemeClr val="bg2">
                    <a:lumMod val="75000"/>
                  </a:schemeClr>
                </a:solidFill>
              </a:rPr>
              <a:t>kiện</a:t>
            </a:r>
            <a:r>
              <a:rPr lang="en-US" dirty="0" smtClean="0">
                <a:solidFill>
                  <a:schemeClr val="bg2">
                    <a:lumMod val="75000"/>
                  </a:schemeClr>
                </a:solidFill>
              </a:rPr>
              <a:t> </a:t>
            </a:r>
            <a:r>
              <a:rPr lang="en-US" dirty="0" err="1" smtClean="0">
                <a:solidFill>
                  <a:schemeClr val="bg2">
                    <a:lumMod val="75000"/>
                  </a:schemeClr>
                </a:solidFill>
              </a:rPr>
              <a:t>ổn</a:t>
            </a:r>
            <a:r>
              <a:rPr lang="en-US" dirty="0" smtClean="0">
                <a:solidFill>
                  <a:schemeClr val="bg2">
                    <a:lumMod val="75000"/>
                  </a:schemeClr>
                </a:solidFill>
              </a:rPr>
              <a:t> </a:t>
            </a:r>
            <a:r>
              <a:rPr lang="en-US" dirty="0" err="1" smtClean="0">
                <a:solidFill>
                  <a:schemeClr val="bg2">
                    <a:lumMod val="75000"/>
                  </a:schemeClr>
                </a:solidFill>
              </a:rPr>
              <a:t>định</a:t>
            </a:r>
            <a:endParaRPr lang="en-US" dirty="0" smtClean="0">
              <a:solidFill>
                <a:schemeClr val="bg2">
                  <a:lumMod val="75000"/>
                </a:schemeClr>
              </a:solidFill>
            </a:endParaRPr>
          </a:p>
          <a:p>
            <a:pPr>
              <a:lnSpc>
                <a:spcPct val="150000"/>
              </a:lnSpc>
            </a:pPr>
            <a:r>
              <a:rPr lang="en-US" dirty="0">
                <a:solidFill>
                  <a:schemeClr val="bg2">
                    <a:lumMod val="75000"/>
                  </a:schemeClr>
                </a:solidFill>
              </a:rPr>
              <a:t> </a:t>
            </a:r>
            <a:r>
              <a:rPr lang="en-US" dirty="0" err="1" smtClean="0">
                <a:solidFill>
                  <a:schemeClr val="bg2">
                    <a:lumMod val="75000"/>
                  </a:schemeClr>
                </a:solidFill>
              </a:rPr>
              <a:t>Cách</a:t>
            </a:r>
            <a:r>
              <a:rPr lang="en-US" dirty="0" smtClean="0">
                <a:solidFill>
                  <a:schemeClr val="bg2">
                    <a:lumMod val="75000"/>
                  </a:schemeClr>
                </a:solidFill>
              </a:rPr>
              <a:t> </a:t>
            </a:r>
            <a:r>
              <a:rPr lang="en-US" dirty="0" err="1" smtClean="0">
                <a:solidFill>
                  <a:schemeClr val="bg2">
                    <a:lumMod val="75000"/>
                  </a:schemeClr>
                </a:solidFill>
              </a:rPr>
              <a:t>xác</a:t>
            </a:r>
            <a:r>
              <a:rPr lang="en-US" dirty="0" smtClean="0">
                <a:solidFill>
                  <a:schemeClr val="bg2">
                    <a:lumMod val="75000"/>
                  </a:schemeClr>
                </a:solidFill>
              </a:rPr>
              <a:t> </a:t>
            </a:r>
            <a:r>
              <a:rPr lang="en-US" dirty="0" err="1" smtClean="0">
                <a:solidFill>
                  <a:schemeClr val="bg2">
                    <a:lumMod val="75000"/>
                  </a:schemeClr>
                </a:solidFill>
              </a:rPr>
              <a:t>định</a:t>
            </a:r>
            <a:r>
              <a:rPr lang="en-US" dirty="0" smtClean="0">
                <a:solidFill>
                  <a:schemeClr val="bg2">
                    <a:lumMod val="75000"/>
                  </a:schemeClr>
                </a:solidFill>
              </a:rPr>
              <a:t> </a:t>
            </a:r>
            <a:r>
              <a:rPr lang="en-US" dirty="0" err="1" smtClean="0">
                <a:solidFill>
                  <a:schemeClr val="bg2">
                    <a:lumMod val="75000"/>
                  </a:schemeClr>
                </a:solidFill>
              </a:rPr>
              <a:t>tính</a:t>
            </a:r>
            <a:r>
              <a:rPr lang="en-US" dirty="0" smtClean="0">
                <a:solidFill>
                  <a:schemeClr val="bg2">
                    <a:lumMod val="75000"/>
                  </a:schemeClr>
                </a:solidFill>
              </a:rPr>
              <a:t> </a:t>
            </a:r>
            <a:r>
              <a:rPr lang="en-US" dirty="0" err="1" smtClean="0">
                <a:solidFill>
                  <a:schemeClr val="bg2">
                    <a:lumMod val="75000"/>
                  </a:schemeClr>
                </a:solidFill>
              </a:rPr>
              <a:t>ổn</a:t>
            </a:r>
            <a:r>
              <a:rPr lang="en-US" dirty="0" smtClean="0">
                <a:solidFill>
                  <a:schemeClr val="bg2">
                    <a:lumMod val="75000"/>
                  </a:schemeClr>
                </a:solidFill>
              </a:rPr>
              <a:t> </a:t>
            </a:r>
            <a:r>
              <a:rPr lang="en-US" dirty="0" err="1" smtClean="0">
                <a:solidFill>
                  <a:schemeClr val="bg2">
                    <a:lumMod val="75000"/>
                  </a:schemeClr>
                </a:solidFill>
              </a:rPr>
              <a:t>định</a:t>
            </a:r>
            <a:r>
              <a:rPr lang="en-US" dirty="0" smtClean="0">
                <a:solidFill>
                  <a:schemeClr val="bg2">
                    <a:lumMod val="75000"/>
                  </a:schemeClr>
                </a:solidFill>
              </a:rPr>
              <a:t> </a:t>
            </a:r>
            <a:r>
              <a:rPr lang="en-US" dirty="0" err="1" smtClean="0">
                <a:solidFill>
                  <a:schemeClr val="bg2">
                    <a:lumMod val="75000"/>
                  </a:schemeClr>
                </a:solidFill>
              </a:rPr>
              <a:t>hệ</a:t>
            </a:r>
            <a:r>
              <a:rPr lang="en-US" dirty="0" smtClean="0">
                <a:solidFill>
                  <a:schemeClr val="bg2">
                    <a:lumMod val="75000"/>
                  </a:schemeClr>
                </a:solidFill>
              </a:rPr>
              <a:t> </a:t>
            </a:r>
            <a:r>
              <a:rPr lang="en-US" dirty="0" err="1" smtClean="0">
                <a:solidFill>
                  <a:schemeClr val="bg2">
                    <a:lumMod val="75000"/>
                  </a:schemeClr>
                </a:solidFill>
              </a:rPr>
              <a:t>thống</a:t>
            </a:r>
            <a:endParaRPr lang="en-US" dirty="0"/>
          </a:p>
          <a:p>
            <a:endParaRPr lang="en-US" dirty="0" smtClean="0"/>
          </a:p>
          <a:p>
            <a:endParaRPr lang="en-US" dirty="0" smtClean="0"/>
          </a:p>
          <a:p>
            <a:endParaRPr lang="en-US" dirty="0"/>
          </a:p>
        </p:txBody>
      </p:sp>
      <p:sp>
        <p:nvSpPr>
          <p:cNvPr id="8" name="Footer Placeholder 7"/>
          <p:cNvSpPr>
            <a:spLocks noGrp="1"/>
          </p:cNvSpPr>
          <p:nvPr>
            <p:ph type="ftr" sz="quarter" idx="11"/>
          </p:nvPr>
        </p:nvSpPr>
        <p:spPr/>
        <p:txBody>
          <a:bodyPr/>
          <a:lstStyle/>
          <a:p>
            <a:r>
              <a:rPr lang="en-US" smtClean="0"/>
              <a:t>04AB: Kỹ thuật điều khiển tự động + BTL</a:t>
            </a:r>
            <a:endParaRPr lang="en-US" dirty="0"/>
          </a:p>
        </p:txBody>
      </p:sp>
      <p:sp>
        <p:nvSpPr>
          <p:cNvPr id="9" name="Date Placeholder 8"/>
          <p:cNvSpPr>
            <a:spLocks noGrp="1"/>
          </p:cNvSpPr>
          <p:nvPr>
            <p:ph type="dt" sz="half" idx="10"/>
          </p:nvPr>
        </p:nvSpPr>
        <p:spPr/>
        <p:txBody>
          <a:bodyPr/>
          <a:lstStyle/>
          <a:p>
            <a:fld id="{AFDB220B-5C0A-4D3E-BB7F-142CBB8930C6}" type="datetime1">
              <a:rPr lang="en-US" smtClean="0"/>
              <a:t>12/12/2023</a:t>
            </a:fld>
            <a:endParaRPr lang="en-US" dirty="0"/>
          </a:p>
        </p:txBody>
      </p:sp>
      <p:sp>
        <p:nvSpPr>
          <p:cNvPr id="10" name="Slide Number Placeholder 9"/>
          <p:cNvSpPr>
            <a:spLocks noGrp="1"/>
          </p:cNvSpPr>
          <p:nvPr>
            <p:ph type="sldNum" sz="quarter" idx="12"/>
          </p:nvPr>
        </p:nvSpPr>
        <p:spPr/>
        <p:txBody>
          <a:bodyPr/>
          <a:lstStyle/>
          <a:p>
            <a:fld id="{6C8D5577-F68C-4681-900C-68FE3015038C}" type="slidenum">
              <a:rPr lang="en-US" smtClean="0"/>
              <a:pPr/>
              <a:t>11</a:t>
            </a:fld>
            <a:endParaRPr lang="en-US" dirty="0"/>
          </a:p>
        </p:txBody>
      </p:sp>
    </p:spTree>
    <p:custDataLst>
      <p:tags r:id="rId1"/>
    </p:custDataLst>
    <p:extLst>
      <p:ext uri="{BB962C8B-B14F-4D97-AF65-F5344CB8AC3E}">
        <p14:creationId xmlns:p14="http://schemas.microsoft.com/office/powerpoint/2010/main" val="29429045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6D4A8B60-85D4-4B4D-A847-BD767E33E26B}" type="datetime1">
              <a:rPr lang="en-US" smtClean="0"/>
              <a:t>12/12/2023</a:t>
            </a:fld>
            <a:endParaRPr lang="en-US" dirty="0"/>
          </a:p>
        </p:txBody>
      </p:sp>
      <p:sp>
        <p:nvSpPr>
          <p:cNvPr id="4" name="Footer Placeholder 3"/>
          <p:cNvSpPr>
            <a:spLocks noGrp="1"/>
          </p:cNvSpPr>
          <p:nvPr>
            <p:ph type="ftr" sz="quarter" idx="11"/>
          </p:nvPr>
        </p:nvSpPr>
        <p:spPr/>
        <p:txBody>
          <a:bodyPr/>
          <a:lstStyle/>
          <a:p>
            <a:r>
              <a:rPr lang="en-US" smtClean="0"/>
              <a:t>04AB: Kỹ thuật điều khiển tự động + BTL</a:t>
            </a:r>
            <a:endParaRPr lang="en-US" dirty="0"/>
          </a:p>
        </p:txBody>
      </p:sp>
      <p:sp>
        <p:nvSpPr>
          <p:cNvPr id="5" name="Slide Number Placeholder 4"/>
          <p:cNvSpPr>
            <a:spLocks noGrp="1"/>
          </p:cNvSpPr>
          <p:nvPr>
            <p:ph type="sldNum" sz="quarter" idx="12"/>
          </p:nvPr>
        </p:nvSpPr>
        <p:spPr/>
        <p:txBody>
          <a:bodyPr/>
          <a:lstStyle/>
          <a:p>
            <a:fld id="{6C8D5577-F68C-4681-900C-68FE3015038C}" type="slidenum">
              <a:rPr lang="en-US" smtClean="0"/>
              <a:pPr/>
              <a:t>12</a:t>
            </a:fld>
            <a:endParaRPr lang="en-US" dirty="0"/>
          </a:p>
        </p:txBody>
      </p:sp>
      <p:sp>
        <p:nvSpPr>
          <p:cNvPr id="14" name="Title 1"/>
          <p:cNvSpPr txBox="1">
            <a:spLocks/>
          </p:cNvSpPr>
          <p:nvPr/>
        </p:nvSpPr>
        <p:spPr>
          <a:xfrm>
            <a:off x="412488" y="1349021"/>
            <a:ext cx="11316970" cy="588940"/>
          </a:xfrm>
          <a:prstGeom prst="rect">
            <a:avLst/>
          </a:prstGeom>
        </p:spPr>
        <p:txBody>
          <a:bodyPr vert="horz" lIns="91440" tIns="45720" rIns="91440" bIns="45720" rtlCol="0" anchor="t" anchorCtr="0">
            <a:normAutofit fontScale="97500"/>
          </a:bodyPr>
          <a:lstStyle>
            <a:lvl1pPr algn="l" defTabSz="914400" rtl="0" eaLnBrk="1" latinLnBrk="0" hangingPunct="1">
              <a:lnSpc>
                <a:spcPct val="90000"/>
              </a:lnSpc>
              <a:spcBef>
                <a:spcPct val="0"/>
              </a:spcBef>
              <a:buNone/>
              <a:defRPr sz="3600" b="1" kern="1200">
                <a:solidFill>
                  <a:schemeClr val="tx1"/>
                </a:solidFill>
                <a:latin typeface="+mn-lt"/>
                <a:ea typeface="+mj-ea"/>
                <a:cs typeface="+mj-cs"/>
              </a:defRPr>
            </a:lvl1pPr>
          </a:lstStyle>
          <a:p>
            <a:r>
              <a:rPr lang="en-US" b="0" dirty="0" smtClean="0"/>
              <a:t>The </a:t>
            </a:r>
            <a:r>
              <a:rPr lang="en-US" b="0" dirty="0"/>
              <a:t>sampled exponential and its </a:t>
            </a:r>
            <a:r>
              <a:rPr lang="en-US" b="0" dirty="0" smtClean="0"/>
              <a:t>z-transform</a:t>
            </a:r>
            <a:endParaRPr lang="en-US" dirty="0"/>
          </a:p>
        </p:txBody>
      </p:sp>
      <p:graphicFrame>
        <p:nvGraphicFramePr>
          <p:cNvPr id="6" name="Object 5"/>
          <p:cNvGraphicFramePr>
            <a:graphicFrameLocks noChangeAspect="1"/>
          </p:cNvGraphicFramePr>
          <p:nvPr>
            <p:extLst>
              <p:ext uri="{D42A27DB-BD31-4B8C-83A1-F6EECF244321}">
                <p14:modId xmlns:p14="http://schemas.microsoft.com/office/powerpoint/2010/main" val="2823623232"/>
              </p:ext>
            </p:extLst>
          </p:nvPr>
        </p:nvGraphicFramePr>
        <p:xfrm>
          <a:off x="4807323" y="1816709"/>
          <a:ext cx="3238500" cy="905682"/>
        </p:xfrm>
        <a:graphic>
          <a:graphicData uri="http://schemas.openxmlformats.org/presentationml/2006/ole">
            <mc:AlternateContent xmlns:mc="http://schemas.openxmlformats.org/markup-compatibility/2006">
              <mc:Choice xmlns:v="urn:schemas-microsoft-com:vml" Requires="v">
                <p:oleObj spid="_x0000_s3492" name="Equation" r:id="rId5" imgW="1498320" imgH="419040" progId="Equation.DSMT4">
                  <p:embed/>
                </p:oleObj>
              </mc:Choice>
              <mc:Fallback>
                <p:oleObj name="Equation" r:id="rId5" imgW="1498320" imgH="419040" progId="Equation.DSMT4">
                  <p:embed/>
                  <p:pic>
                    <p:nvPicPr>
                      <p:cNvPr id="0" name=""/>
                      <p:cNvPicPr/>
                      <p:nvPr/>
                    </p:nvPicPr>
                    <p:blipFill>
                      <a:blip r:embed="rId6"/>
                      <a:stretch>
                        <a:fillRect/>
                      </a:stretch>
                    </p:blipFill>
                    <p:spPr>
                      <a:xfrm>
                        <a:off x="4807323" y="1816709"/>
                        <a:ext cx="3238500" cy="905682"/>
                      </a:xfrm>
                      <a:prstGeom prst="rect">
                        <a:avLst/>
                      </a:prstGeom>
                    </p:spPr>
                  </p:pic>
                </p:oleObj>
              </mc:Fallback>
            </mc:AlternateContent>
          </a:graphicData>
        </a:graphic>
      </p:graphicFrame>
      <p:sp>
        <p:nvSpPr>
          <p:cNvPr id="17" name="Title 1"/>
          <p:cNvSpPr txBox="1">
            <a:spLocks/>
          </p:cNvSpPr>
          <p:nvPr/>
        </p:nvSpPr>
        <p:spPr>
          <a:xfrm>
            <a:off x="412488" y="2823625"/>
            <a:ext cx="11151870" cy="761796"/>
          </a:xfrm>
          <a:prstGeom prst="rect">
            <a:avLst/>
          </a:prstGeom>
        </p:spPr>
        <p:txBody>
          <a:bodyPr vert="horz" lIns="91440" tIns="45720" rIns="91440" bIns="45720" rtlCol="0" anchor="t" anchorCtr="0">
            <a:normAutofit fontScale="60000" lnSpcReduction="20000"/>
          </a:bodyPr>
          <a:lstStyle>
            <a:lvl1pPr algn="l" defTabSz="914400" rtl="0" eaLnBrk="1" latinLnBrk="0" hangingPunct="1">
              <a:lnSpc>
                <a:spcPct val="90000"/>
              </a:lnSpc>
              <a:spcBef>
                <a:spcPct val="0"/>
              </a:spcBef>
              <a:buNone/>
              <a:defRPr sz="3600" b="1" kern="1200">
                <a:solidFill>
                  <a:schemeClr val="tx1"/>
                </a:solidFill>
                <a:latin typeface="+mn-lt"/>
                <a:ea typeface="+mj-ea"/>
                <a:cs typeface="+mj-cs"/>
              </a:defRPr>
            </a:lvl1pPr>
          </a:lstStyle>
          <a:p>
            <a:r>
              <a:rPr lang="en-US" sz="5800" b="0" dirty="0" smtClean="0"/>
              <a:t>Time </a:t>
            </a:r>
            <a:r>
              <a:rPr lang="en-US" sz="5800" b="0" dirty="0"/>
              <a:t>sequence for large </a:t>
            </a:r>
            <a:r>
              <a:rPr lang="en-US" sz="5800" b="0" i="1" dirty="0" smtClean="0"/>
              <a:t>k</a:t>
            </a:r>
            <a:r>
              <a:rPr lang="en-US" dirty="0"/>
              <a:t/>
            </a:r>
            <a:br>
              <a:rPr lang="en-US" dirty="0"/>
            </a:br>
            <a:endParaRPr lang="en-US" dirty="0"/>
          </a:p>
        </p:txBody>
      </p:sp>
      <p:graphicFrame>
        <p:nvGraphicFramePr>
          <p:cNvPr id="7" name="Object 6"/>
          <p:cNvGraphicFramePr>
            <a:graphicFrameLocks noChangeAspect="1"/>
          </p:cNvGraphicFramePr>
          <p:nvPr>
            <p:extLst>
              <p:ext uri="{D42A27DB-BD31-4B8C-83A1-F6EECF244321}">
                <p14:modId xmlns:p14="http://schemas.microsoft.com/office/powerpoint/2010/main" val="77779992"/>
              </p:ext>
            </p:extLst>
          </p:nvPr>
        </p:nvGraphicFramePr>
        <p:xfrm>
          <a:off x="5084781" y="3152763"/>
          <a:ext cx="2084645" cy="1503633"/>
        </p:xfrm>
        <a:graphic>
          <a:graphicData uri="http://schemas.openxmlformats.org/presentationml/2006/ole">
            <mc:AlternateContent xmlns:mc="http://schemas.openxmlformats.org/markup-compatibility/2006">
              <mc:Choice xmlns:v="urn:schemas-microsoft-com:vml" Requires="v">
                <p:oleObj spid="_x0000_s3493" name="Equation" r:id="rId7" imgW="1091880" imgH="787320" progId="Equation.DSMT4">
                  <p:embed/>
                </p:oleObj>
              </mc:Choice>
              <mc:Fallback>
                <p:oleObj name="Equation" r:id="rId7" imgW="1091880" imgH="787320" progId="Equation.DSMT4">
                  <p:embed/>
                  <p:pic>
                    <p:nvPicPr>
                      <p:cNvPr id="0" name=""/>
                      <p:cNvPicPr/>
                      <p:nvPr/>
                    </p:nvPicPr>
                    <p:blipFill>
                      <a:blip r:embed="rId8"/>
                      <a:stretch>
                        <a:fillRect/>
                      </a:stretch>
                    </p:blipFill>
                    <p:spPr>
                      <a:xfrm>
                        <a:off x="5084781" y="3152763"/>
                        <a:ext cx="2084645" cy="1503633"/>
                      </a:xfrm>
                      <a:prstGeom prst="rect">
                        <a:avLst/>
                      </a:prstGeom>
                    </p:spPr>
                  </p:pic>
                </p:oleObj>
              </mc:Fallback>
            </mc:AlternateContent>
          </a:graphicData>
        </a:graphic>
      </p:graphicFrame>
      <p:sp>
        <p:nvSpPr>
          <p:cNvPr id="21" name="Title 1"/>
          <p:cNvSpPr txBox="1">
            <a:spLocks/>
          </p:cNvSpPr>
          <p:nvPr/>
        </p:nvSpPr>
        <p:spPr>
          <a:xfrm>
            <a:off x="551168" y="4672886"/>
            <a:ext cx="11151870" cy="761796"/>
          </a:xfrm>
          <a:prstGeom prst="rect">
            <a:avLst/>
          </a:prstGeom>
        </p:spPr>
        <p:txBody>
          <a:bodyPr vert="horz" lIns="91440" tIns="45720" rIns="91440" bIns="45720" rtlCol="0" anchor="t" anchorCtr="0">
            <a:normAutofit fontScale="60000" lnSpcReduction="20000"/>
          </a:bodyPr>
          <a:lstStyle>
            <a:lvl1pPr algn="l" defTabSz="914400" rtl="0" eaLnBrk="1" latinLnBrk="0" hangingPunct="1">
              <a:lnSpc>
                <a:spcPct val="90000"/>
              </a:lnSpc>
              <a:spcBef>
                <a:spcPct val="0"/>
              </a:spcBef>
              <a:buNone/>
              <a:defRPr sz="3600" b="1" kern="1200">
                <a:solidFill>
                  <a:schemeClr val="tx1"/>
                </a:solidFill>
                <a:latin typeface="+mn-lt"/>
                <a:ea typeface="+mj-ea"/>
                <a:cs typeface="+mj-cs"/>
              </a:defRPr>
            </a:lvl1pPr>
          </a:lstStyle>
          <a:p>
            <a:r>
              <a:rPr lang="en-US" sz="5800" b="0" dirty="0"/>
              <a:t>Any time </a:t>
            </a:r>
            <a:r>
              <a:rPr lang="en-US" sz="5800" b="0" dirty="0" smtClean="0"/>
              <a:t>sequence</a:t>
            </a:r>
            <a:r>
              <a:rPr lang="en-US" dirty="0"/>
              <a:t/>
            </a:r>
            <a:br>
              <a:rPr lang="en-US" dirty="0"/>
            </a:br>
            <a:endParaRPr lang="en-US" dirty="0"/>
          </a:p>
        </p:txBody>
      </p:sp>
      <p:graphicFrame>
        <p:nvGraphicFramePr>
          <p:cNvPr id="10" name="Object 9"/>
          <p:cNvGraphicFramePr>
            <a:graphicFrameLocks noChangeAspect="1"/>
          </p:cNvGraphicFramePr>
          <p:nvPr>
            <p:extLst>
              <p:ext uri="{D42A27DB-BD31-4B8C-83A1-F6EECF244321}">
                <p14:modId xmlns:p14="http://schemas.microsoft.com/office/powerpoint/2010/main" val="321893857"/>
              </p:ext>
            </p:extLst>
          </p:nvPr>
        </p:nvGraphicFramePr>
        <p:xfrm>
          <a:off x="1956213" y="5053784"/>
          <a:ext cx="6632959" cy="939893"/>
        </p:xfrm>
        <a:graphic>
          <a:graphicData uri="http://schemas.openxmlformats.org/presentationml/2006/ole">
            <mc:AlternateContent xmlns:mc="http://schemas.openxmlformats.org/markup-compatibility/2006">
              <mc:Choice xmlns:v="urn:schemas-microsoft-com:vml" Requires="v">
                <p:oleObj spid="_x0000_s3494" name="Equation" r:id="rId9" imgW="3136680" imgH="444240" progId="Equation.DSMT4">
                  <p:embed/>
                </p:oleObj>
              </mc:Choice>
              <mc:Fallback>
                <p:oleObj name="Equation" r:id="rId9" imgW="3136680" imgH="444240" progId="Equation.DSMT4">
                  <p:embed/>
                  <p:pic>
                    <p:nvPicPr>
                      <p:cNvPr id="0" name=""/>
                      <p:cNvPicPr/>
                      <p:nvPr/>
                    </p:nvPicPr>
                    <p:blipFill>
                      <a:blip r:embed="rId10"/>
                      <a:stretch>
                        <a:fillRect/>
                      </a:stretch>
                    </p:blipFill>
                    <p:spPr>
                      <a:xfrm>
                        <a:off x="1956213" y="5053784"/>
                        <a:ext cx="6632959" cy="939893"/>
                      </a:xfrm>
                      <a:prstGeom prst="rect">
                        <a:avLst/>
                      </a:prstGeom>
                    </p:spPr>
                  </p:pic>
                </p:oleObj>
              </mc:Fallback>
            </mc:AlternateContent>
          </a:graphicData>
        </a:graphic>
      </p:graphicFrame>
      <p:sp>
        <p:nvSpPr>
          <p:cNvPr id="24" name="Title 1"/>
          <p:cNvSpPr txBox="1">
            <a:spLocks/>
          </p:cNvSpPr>
          <p:nvPr/>
        </p:nvSpPr>
        <p:spPr>
          <a:xfrm>
            <a:off x="18788" y="740816"/>
            <a:ext cx="11151870" cy="1219112"/>
          </a:xfrm>
          <a:prstGeom prst="rect">
            <a:avLst/>
          </a:prstGeom>
        </p:spPr>
        <p:txBody>
          <a:bodyPr vert="horz" lIns="91440" tIns="45720" rIns="91440" bIns="45720" rtlCol="0" anchor="t" anchorCtr="0">
            <a:normAutofit/>
          </a:bodyPr>
          <a:lstStyle>
            <a:lvl1pPr algn="l" defTabSz="914400" rtl="0" eaLnBrk="1" latinLnBrk="0" hangingPunct="1">
              <a:lnSpc>
                <a:spcPct val="90000"/>
              </a:lnSpc>
              <a:spcBef>
                <a:spcPct val="0"/>
              </a:spcBef>
              <a:buNone/>
              <a:defRPr sz="3600" b="1" kern="1200">
                <a:solidFill>
                  <a:schemeClr val="tx1"/>
                </a:solidFill>
                <a:latin typeface="+mn-lt"/>
                <a:ea typeface="+mj-ea"/>
                <a:cs typeface="+mj-cs"/>
              </a:defRPr>
            </a:lvl1pPr>
          </a:lstStyle>
          <a:p>
            <a:r>
              <a:rPr lang="fr-FR" dirty="0"/>
              <a:t>Stable z-</a:t>
            </a:r>
            <a:r>
              <a:rPr lang="fr-FR" dirty="0" err="1"/>
              <a:t>domain</a:t>
            </a:r>
            <a:r>
              <a:rPr lang="fr-FR" dirty="0"/>
              <a:t> pole locations (1)</a:t>
            </a:r>
            <a:endParaRPr lang="en-US" dirty="0"/>
          </a:p>
        </p:txBody>
      </p:sp>
      <p:sp>
        <p:nvSpPr>
          <p:cNvPr id="2" name="TextBox 1"/>
          <p:cNvSpPr txBox="1"/>
          <p:nvPr/>
        </p:nvSpPr>
        <p:spPr>
          <a:xfrm>
            <a:off x="8862318" y="5277508"/>
            <a:ext cx="973077" cy="492443"/>
          </a:xfrm>
          <a:prstGeom prst="rect">
            <a:avLst/>
          </a:prstGeom>
          <a:noFill/>
        </p:spPr>
        <p:txBody>
          <a:bodyPr wrap="square" rtlCol="0">
            <a:spAutoFit/>
          </a:bodyPr>
          <a:lstStyle/>
          <a:p>
            <a:r>
              <a:rPr lang="en-US" sz="2600" dirty="0">
                <a:ea typeface="+mj-ea"/>
                <a:cs typeface="+mj-cs"/>
              </a:rPr>
              <a:t>(4.6)</a:t>
            </a:r>
          </a:p>
        </p:txBody>
      </p:sp>
    </p:spTree>
    <p:custDataLst>
      <p:tags r:id="rId2"/>
    </p:custDataLst>
    <p:extLst>
      <p:ext uri="{BB962C8B-B14F-4D97-AF65-F5344CB8AC3E}">
        <p14:creationId xmlns:p14="http://schemas.microsoft.com/office/powerpoint/2010/main" val="1782147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6D4A8B60-85D4-4B4D-A847-BD767E33E26B}" type="datetime1">
              <a:rPr lang="en-US" smtClean="0"/>
              <a:t>12/12/2023</a:t>
            </a:fld>
            <a:endParaRPr lang="en-US" dirty="0"/>
          </a:p>
        </p:txBody>
      </p:sp>
      <p:sp>
        <p:nvSpPr>
          <p:cNvPr id="4" name="Footer Placeholder 3"/>
          <p:cNvSpPr>
            <a:spLocks noGrp="1"/>
          </p:cNvSpPr>
          <p:nvPr>
            <p:ph type="ftr" sz="quarter" idx="11"/>
          </p:nvPr>
        </p:nvSpPr>
        <p:spPr/>
        <p:txBody>
          <a:bodyPr/>
          <a:lstStyle/>
          <a:p>
            <a:r>
              <a:rPr lang="en-US" smtClean="0"/>
              <a:t>04AB: Kỹ thuật điều khiển tự động + BTL</a:t>
            </a:r>
            <a:endParaRPr lang="en-US" dirty="0"/>
          </a:p>
        </p:txBody>
      </p:sp>
      <p:sp>
        <p:nvSpPr>
          <p:cNvPr id="5" name="Slide Number Placeholder 4"/>
          <p:cNvSpPr>
            <a:spLocks noGrp="1"/>
          </p:cNvSpPr>
          <p:nvPr>
            <p:ph type="sldNum" sz="quarter" idx="12"/>
          </p:nvPr>
        </p:nvSpPr>
        <p:spPr/>
        <p:txBody>
          <a:bodyPr/>
          <a:lstStyle/>
          <a:p>
            <a:fld id="{6C8D5577-F68C-4681-900C-68FE3015038C}" type="slidenum">
              <a:rPr lang="en-US" smtClean="0"/>
              <a:pPr/>
              <a:t>13</a:t>
            </a:fld>
            <a:endParaRPr lang="en-US" dirty="0"/>
          </a:p>
        </p:txBody>
      </p:sp>
      <p:sp>
        <p:nvSpPr>
          <p:cNvPr id="13" name="Content Placeholder 5"/>
          <p:cNvSpPr txBox="1">
            <a:spLocks/>
          </p:cNvSpPr>
          <p:nvPr/>
        </p:nvSpPr>
        <p:spPr>
          <a:xfrm>
            <a:off x="230989" y="1299745"/>
            <a:ext cx="11151870" cy="2078364"/>
          </a:xfrm>
          <a:prstGeom prst="rect">
            <a:avLst/>
          </a:prstGeom>
          <a:solidFill>
            <a:schemeClr val="accent4">
              <a:lumMod val="20000"/>
              <a:lumOff val="80000"/>
            </a:schemeClr>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Clr>
                <a:srgbClr val="006600"/>
              </a:buClr>
              <a:buFont typeface="Wingdings" panose="05000000000000000000" pitchFamily="2" charset="2"/>
              <a:buChar char="q"/>
              <a:defRPr sz="2800" b="1" kern="1200">
                <a:solidFill>
                  <a:schemeClr val="tx1"/>
                </a:solidFill>
                <a:latin typeface="Calibri" panose="020F0502020204030204" pitchFamily="34" charset="0"/>
                <a:ea typeface="+mn-ea"/>
                <a:cs typeface="Calibri" panose="020F0502020204030204" pitchFamily="34" charset="0"/>
              </a:defRPr>
            </a:lvl1pPr>
            <a:lvl2pPr marL="685800" indent="-228600" algn="l" defTabSz="914400" rtl="0" eaLnBrk="1" latinLnBrk="0" hangingPunct="1">
              <a:lnSpc>
                <a:spcPct val="90000"/>
              </a:lnSpc>
              <a:spcBef>
                <a:spcPts val="500"/>
              </a:spcBef>
              <a:buClr>
                <a:srgbClr val="006600"/>
              </a:buClr>
              <a:buFont typeface="Wingdings" panose="05000000000000000000" pitchFamily="2" charset="2"/>
              <a:buChar char="§"/>
              <a:defRPr sz="2400" kern="1200">
                <a:solidFill>
                  <a:schemeClr val="tx1"/>
                </a:solidFill>
                <a:latin typeface="Calibri" panose="020F0502020204030204" pitchFamily="34" charset="0"/>
                <a:ea typeface="+mn-ea"/>
                <a:cs typeface="Calibri" panose="020F0502020204030204" pitchFamily="34" charset="0"/>
              </a:defRPr>
            </a:lvl2pPr>
            <a:lvl3pPr marL="1143000" indent="-228600" algn="l" defTabSz="914400" rtl="0" eaLnBrk="1" latinLnBrk="0" hangingPunct="1">
              <a:lnSpc>
                <a:spcPct val="90000"/>
              </a:lnSpc>
              <a:spcBef>
                <a:spcPts val="500"/>
              </a:spcBef>
              <a:buClr>
                <a:srgbClr val="006600"/>
              </a:buClr>
              <a:buFont typeface="Courier New" panose="02070309020205020404" pitchFamily="49" charset="0"/>
              <a:buChar char="o"/>
              <a:defRPr sz="2000" kern="1200">
                <a:solidFill>
                  <a:schemeClr val="tx1"/>
                </a:solidFill>
                <a:latin typeface="Calibri" panose="020F0502020204030204" pitchFamily="34" charset="0"/>
                <a:ea typeface="+mn-ea"/>
                <a:cs typeface="Calibri" panose="020F0502020204030204" pitchFamily="34" charset="0"/>
              </a:defRPr>
            </a:lvl3pPr>
            <a:lvl4pPr marL="1600200" indent="-228600" algn="l" defTabSz="914400" rtl="0" eaLnBrk="1" latinLnBrk="0" hangingPunct="1">
              <a:lnSpc>
                <a:spcPct val="90000"/>
              </a:lnSpc>
              <a:spcBef>
                <a:spcPts val="500"/>
              </a:spcBef>
              <a:buClr>
                <a:srgbClr val="006600"/>
              </a:buClr>
              <a:buFont typeface="Wingdings" panose="05000000000000000000" pitchFamily="2" charset="2"/>
              <a:buChar char="§"/>
              <a:defRPr sz="1800" kern="1200">
                <a:solidFill>
                  <a:schemeClr val="tx1"/>
                </a:solidFill>
                <a:latin typeface="Calibri" panose="020F0502020204030204" pitchFamily="34" charset="0"/>
                <a:ea typeface="+mn-ea"/>
                <a:cs typeface="Calibri" panose="020F0502020204030204" pitchFamily="34" charset="0"/>
              </a:defRPr>
            </a:lvl4pPr>
            <a:lvl5pPr marL="2114550" indent="-285750" algn="l" defTabSz="914400" rtl="0" eaLnBrk="1" latinLnBrk="0" hangingPunct="1">
              <a:lnSpc>
                <a:spcPct val="90000"/>
              </a:lnSpc>
              <a:spcBef>
                <a:spcPts val="500"/>
              </a:spcBef>
              <a:buClr>
                <a:srgbClr val="006600"/>
              </a:buClr>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300" dirty="0" smtClean="0">
                <a:solidFill>
                  <a:srgbClr val="006600"/>
                </a:solidFill>
              </a:rPr>
              <a:t>Bounded sequence: </a:t>
            </a:r>
            <a:r>
              <a:rPr lang="en-US" sz="3300" dirty="0" smtClean="0">
                <a:solidFill>
                  <a:srgbClr val="FF0000"/>
                </a:solidFill>
              </a:rPr>
              <a:t>if </a:t>
            </a:r>
            <a:r>
              <a:rPr lang="en-US" sz="3300" dirty="0">
                <a:solidFill>
                  <a:srgbClr val="FF0000"/>
                </a:solidFill>
              </a:rPr>
              <a:t>its poles lie in the closed unit disc (i.e., on or inside </a:t>
            </a:r>
            <a:r>
              <a:rPr lang="en-US" sz="3300" dirty="0" smtClean="0">
                <a:solidFill>
                  <a:srgbClr val="FF0000"/>
                </a:solidFill>
              </a:rPr>
              <a:t>the unit </a:t>
            </a:r>
            <a:r>
              <a:rPr lang="en-US" sz="3300" dirty="0">
                <a:solidFill>
                  <a:srgbClr val="FF0000"/>
                </a:solidFill>
              </a:rPr>
              <a:t>circle) and decays exponentially if its poles lie in the open unit disc (i.e., inside the unit circle</a:t>
            </a:r>
            <a:r>
              <a:rPr lang="en-US" sz="3300" dirty="0" smtClean="0">
                <a:solidFill>
                  <a:srgbClr val="FF0000"/>
                </a:solidFill>
              </a:rPr>
              <a:t>)  </a:t>
            </a:r>
            <a:r>
              <a:rPr lang="en-US" sz="3300" dirty="0">
                <a:solidFill>
                  <a:srgbClr val="FF0000"/>
                </a:solidFill>
              </a:rPr>
              <a:t>due to any </a:t>
            </a:r>
            <a:r>
              <a:rPr lang="en-US" sz="3300" dirty="0" smtClean="0">
                <a:solidFill>
                  <a:srgbClr val="FF0000"/>
                </a:solidFill>
              </a:rPr>
              <a:t>bounded </a:t>
            </a:r>
            <a:r>
              <a:rPr lang="en-US" sz="3300" dirty="0">
                <a:solidFill>
                  <a:srgbClr val="FF0000"/>
                </a:solidFill>
              </a:rPr>
              <a:t>input remains bounded</a:t>
            </a:r>
          </a:p>
          <a:p>
            <a:pPr marL="0" indent="0">
              <a:buNone/>
            </a:pPr>
            <a:endParaRPr lang="en-US" u="sng" dirty="0">
              <a:solidFill>
                <a:srgbClr val="C00000"/>
              </a:solidFill>
            </a:endParaRPr>
          </a:p>
        </p:txBody>
      </p:sp>
      <p:sp>
        <p:nvSpPr>
          <p:cNvPr id="16" name="Title 1"/>
          <p:cNvSpPr txBox="1">
            <a:spLocks/>
          </p:cNvSpPr>
          <p:nvPr/>
        </p:nvSpPr>
        <p:spPr>
          <a:xfrm>
            <a:off x="18788" y="740816"/>
            <a:ext cx="11151870" cy="1219112"/>
          </a:xfrm>
          <a:prstGeom prst="rect">
            <a:avLst/>
          </a:prstGeom>
        </p:spPr>
        <p:txBody>
          <a:bodyPr vert="horz" lIns="91440" tIns="45720" rIns="91440" bIns="45720" rtlCol="0" anchor="t" anchorCtr="0">
            <a:normAutofit/>
          </a:bodyPr>
          <a:lstStyle>
            <a:lvl1pPr algn="l" defTabSz="914400" rtl="0" eaLnBrk="1" latinLnBrk="0" hangingPunct="1">
              <a:lnSpc>
                <a:spcPct val="90000"/>
              </a:lnSpc>
              <a:spcBef>
                <a:spcPct val="0"/>
              </a:spcBef>
              <a:buNone/>
              <a:defRPr sz="3600" b="1" kern="1200">
                <a:solidFill>
                  <a:schemeClr val="tx1"/>
                </a:solidFill>
                <a:latin typeface="+mn-lt"/>
                <a:ea typeface="+mj-ea"/>
                <a:cs typeface="+mj-cs"/>
              </a:defRPr>
            </a:lvl1pPr>
          </a:lstStyle>
          <a:p>
            <a:r>
              <a:rPr lang="fr-FR" dirty="0"/>
              <a:t>Stable z-</a:t>
            </a:r>
            <a:r>
              <a:rPr lang="fr-FR" dirty="0" err="1"/>
              <a:t>domain</a:t>
            </a:r>
            <a:r>
              <a:rPr lang="fr-FR" dirty="0"/>
              <a:t> pole locations </a:t>
            </a:r>
            <a:r>
              <a:rPr lang="fr-FR" dirty="0" smtClean="0"/>
              <a:t>(2)</a:t>
            </a:r>
            <a:endParaRPr lang="en-US" dirty="0"/>
          </a:p>
        </p:txBody>
      </p:sp>
      <p:grpSp>
        <p:nvGrpSpPr>
          <p:cNvPr id="2" name="Group 1"/>
          <p:cNvGrpSpPr/>
          <p:nvPr/>
        </p:nvGrpSpPr>
        <p:grpSpPr>
          <a:xfrm>
            <a:off x="4513469" y="3395294"/>
            <a:ext cx="4013190" cy="3097582"/>
            <a:chOff x="4513469" y="3395294"/>
            <a:chExt cx="4013190" cy="3097582"/>
          </a:xfrm>
        </p:grpSpPr>
        <p:sp>
          <p:nvSpPr>
            <p:cNvPr id="27" name="TextBox 26"/>
            <p:cNvSpPr txBox="1"/>
            <p:nvPr/>
          </p:nvSpPr>
          <p:spPr>
            <a:xfrm>
              <a:off x="6524218" y="3395294"/>
              <a:ext cx="759823" cy="369332"/>
            </a:xfrm>
            <a:prstGeom prst="rect">
              <a:avLst/>
            </a:prstGeom>
            <a:noFill/>
          </p:spPr>
          <p:txBody>
            <a:bodyPr wrap="none" rtlCol="0">
              <a:spAutoFit/>
            </a:bodyPr>
            <a:lstStyle/>
            <a:p>
              <a:r>
                <a:rPr lang="en-US" dirty="0" smtClean="0"/>
                <a:t>Image</a:t>
              </a:r>
              <a:endParaRPr lang="en-US" dirty="0"/>
            </a:p>
          </p:txBody>
        </p:sp>
        <p:grpSp>
          <p:nvGrpSpPr>
            <p:cNvPr id="32" name="Group 31"/>
            <p:cNvGrpSpPr/>
            <p:nvPr/>
          </p:nvGrpSpPr>
          <p:grpSpPr>
            <a:xfrm>
              <a:off x="4513469" y="3857070"/>
              <a:ext cx="4013190" cy="2453430"/>
              <a:chOff x="4513469" y="3857070"/>
              <a:chExt cx="4013190" cy="2453430"/>
            </a:xfrm>
          </p:grpSpPr>
          <p:sp>
            <p:nvSpPr>
              <p:cNvPr id="20" name="Oval 19"/>
              <p:cNvSpPr/>
              <p:nvPr/>
            </p:nvSpPr>
            <p:spPr>
              <a:xfrm>
                <a:off x="5305238" y="3890777"/>
                <a:ext cx="2419723" cy="2419723"/>
              </a:xfrm>
              <a:prstGeom prst="ellipse">
                <a:avLst/>
              </a:prstGeom>
              <a:pattFill prst="pct10">
                <a:fgClr>
                  <a:schemeClr val="accent1"/>
                </a:fgClr>
                <a:bgClr>
                  <a:schemeClr val="bg1"/>
                </a:bgClr>
              </a:patt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7657510" y="3857070"/>
                <a:ext cx="869149" cy="369332"/>
              </a:xfrm>
              <a:prstGeom prst="rect">
                <a:avLst/>
              </a:prstGeom>
              <a:noFill/>
            </p:spPr>
            <p:txBody>
              <a:bodyPr wrap="none" rtlCol="0">
                <a:spAutoFit/>
              </a:bodyPr>
              <a:lstStyle/>
              <a:p>
                <a:r>
                  <a:rPr lang="en-US" i="1" dirty="0" smtClean="0"/>
                  <a:t>z</a:t>
                </a:r>
                <a:r>
                  <a:rPr lang="en-US" dirty="0" smtClean="0"/>
                  <a:t>-plane</a:t>
                </a:r>
                <a:endParaRPr lang="en-US" dirty="0"/>
              </a:p>
            </p:txBody>
          </p:sp>
          <p:sp>
            <p:nvSpPr>
              <p:cNvPr id="24" name="TextBox 23"/>
              <p:cNvSpPr txBox="1"/>
              <p:nvPr/>
            </p:nvSpPr>
            <p:spPr>
              <a:xfrm rot="21444912">
                <a:off x="6618503" y="5319167"/>
                <a:ext cx="765338" cy="369332"/>
              </a:xfrm>
              <a:prstGeom prst="rect">
                <a:avLst/>
              </a:prstGeom>
              <a:solidFill>
                <a:schemeClr val="bg1"/>
              </a:solidFill>
            </p:spPr>
            <p:txBody>
              <a:bodyPr wrap="none" rtlCol="0">
                <a:spAutoFit/>
              </a:bodyPr>
              <a:lstStyle/>
              <a:p>
                <a:r>
                  <a:rPr lang="en-US" dirty="0" smtClean="0"/>
                  <a:t>Stable</a:t>
                </a:r>
                <a:endParaRPr lang="en-US" dirty="0"/>
              </a:p>
            </p:txBody>
          </p:sp>
          <p:sp>
            <p:nvSpPr>
              <p:cNvPr id="25" name="TextBox 24"/>
              <p:cNvSpPr txBox="1"/>
              <p:nvPr/>
            </p:nvSpPr>
            <p:spPr>
              <a:xfrm>
                <a:off x="4513469" y="4226402"/>
                <a:ext cx="990399" cy="369332"/>
              </a:xfrm>
              <a:prstGeom prst="rect">
                <a:avLst/>
              </a:prstGeom>
              <a:noFill/>
            </p:spPr>
            <p:txBody>
              <a:bodyPr wrap="none" rtlCol="0">
                <a:spAutoFit/>
              </a:bodyPr>
              <a:lstStyle/>
              <a:p>
                <a:r>
                  <a:rPr lang="en-US" dirty="0" smtClean="0"/>
                  <a:t>unstable</a:t>
                </a:r>
                <a:endParaRPr lang="en-US" dirty="0"/>
              </a:p>
            </p:txBody>
          </p:sp>
          <p:sp>
            <p:nvSpPr>
              <p:cNvPr id="26" name="TextBox 25"/>
              <p:cNvSpPr txBox="1"/>
              <p:nvPr/>
            </p:nvSpPr>
            <p:spPr>
              <a:xfrm>
                <a:off x="7941838" y="4765326"/>
                <a:ext cx="540725" cy="369332"/>
              </a:xfrm>
              <a:prstGeom prst="rect">
                <a:avLst/>
              </a:prstGeom>
              <a:noFill/>
            </p:spPr>
            <p:txBody>
              <a:bodyPr wrap="none" rtlCol="0">
                <a:spAutoFit/>
              </a:bodyPr>
              <a:lstStyle/>
              <a:p>
                <a:r>
                  <a:rPr lang="en-US" dirty="0" smtClean="0"/>
                  <a:t>real</a:t>
                </a:r>
                <a:endParaRPr lang="en-US" dirty="0"/>
              </a:p>
            </p:txBody>
          </p:sp>
          <p:cxnSp>
            <p:nvCxnSpPr>
              <p:cNvPr id="15" name="Straight Arrow Connector 14"/>
              <p:cNvCxnSpPr/>
              <p:nvPr/>
            </p:nvCxnSpPr>
            <p:spPr>
              <a:xfrm>
                <a:off x="4991100" y="5100638"/>
                <a:ext cx="3238929" cy="0"/>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19" name="Straight Arrow Connector 18"/>
            <p:cNvCxnSpPr/>
            <p:nvPr/>
          </p:nvCxnSpPr>
          <p:spPr>
            <a:xfrm flipV="1">
              <a:off x="6515100" y="3674824"/>
              <a:ext cx="0" cy="2818052"/>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custDataLst>
      <p:tags r:id="rId1"/>
    </p:custDataLst>
    <p:extLst>
      <p:ext uri="{BB962C8B-B14F-4D97-AF65-F5344CB8AC3E}">
        <p14:creationId xmlns:p14="http://schemas.microsoft.com/office/powerpoint/2010/main" val="40889776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err="1" smtClean="0"/>
              <a:t>Nội</a:t>
            </a:r>
            <a:r>
              <a:rPr lang="en-US" dirty="0" smtClean="0"/>
              <a:t> dung </a:t>
            </a:r>
            <a:r>
              <a:rPr lang="en-US" dirty="0" err="1" smtClean="0"/>
              <a:t>bài</a:t>
            </a:r>
            <a:r>
              <a:rPr lang="en-US" dirty="0" smtClean="0"/>
              <a:t> </a:t>
            </a:r>
            <a:r>
              <a:rPr lang="en-US" dirty="0" err="1" smtClean="0"/>
              <a:t>học</a:t>
            </a:r>
            <a:endParaRPr lang="en-US" dirty="0"/>
          </a:p>
        </p:txBody>
      </p:sp>
      <p:sp>
        <p:nvSpPr>
          <p:cNvPr id="6" name="Content Placeholder 5"/>
          <p:cNvSpPr>
            <a:spLocks noGrp="1"/>
          </p:cNvSpPr>
          <p:nvPr>
            <p:ph idx="1"/>
          </p:nvPr>
        </p:nvSpPr>
        <p:spPr>
          <a:xfrm>
            <a:off x="575310" y="1527434"/>
            <a:ext cx="11151870" cy="4557228"/>
          </a:xfrm>
        </p:spPr>
        <p:txBody>
          <a:bodyPr>
            <a:normAutofit/>
          </a:bodyPr>
          <a:lstStyle/>
          <a:p>
            <a:pPr>
              <a:lnSpc>
                <a:spcPct val="150000"/>
              </a:lnSpc>
              <a:spcBef>
                <a:spcPts val="3000"/>
              </a:spcBef>
            </a:pPr>
            <a:r>
              <a:rPr lang="en-US" dirty="0" smtClean="0"/>
              <a:t> </a:t>
            </a:r>
            <a:r>
              <a:rPr lang="en-US" dirty="0" err="1" smtClean="0">
                <a:solidFill>
                  <a:schemeClr val="bg2">
                    <a:lumMod val="75000"/>
                  </a:schemeClr>
                </a:solidFill>
              </a:rPr>
              <a:t>Khái</a:t>
            </a:r>
            <a:r>
              <a:rPr lang="en-US" dirty="0" smtClean="0">
                <a:solidFill>
                  <a:schemeClr val="bg2">
                    <a:lumMod val="75000"/>
                  </a:schemeClr>
                </a:solidFill>
              </a:rPr>
              <a:t> </a:t>
            </a:r>
            <a:r>
              <a:rPr lang="en-US" dirty="0" err="1" smtClean="0">
                <a:solidFill>
                  <a:schemeClr val="bg2">
                    <a:lumMod val="75000"/>
                  </a:schemeClr>
                </a:solidFill>
              </a:rPr>
              <a:t>niệm</a:t>
            </a:r>
            <a:r>
              <a:rPr lang="en-US" dirty="0" smtClean="0">
                <a:solidFill>
                  <a:schemeClr val="bg2">
                    <a:lumMod val="75000"/>
                  </a:schemeClr>
                </a:solidFill>
              </a:rPr>
              <a:t> </a:t>
            </a:r>
            <a:r>
              <a:rPr lang="en-US" dirty="0" err="1" smtClean="0">
                <a:solidFill>
                  <a:schemeClr val="bg2">
                    <a:lumMod val="75000"/>
                  </a:schemeClr>
                </a:solidFill>
              </a:rPr>
              <a:t>về</a:t>
            </a:r>
            <a:r>
              <a:rPr lang="en-US" dirty="0" smtClean="0">
                <a:solidFill>
                  <a:schemeClr val="bg2">
                    <a:lumMod val="75000"/>
                  </a:schemeClr>
                </a:solidFill>
              </a:rPr>
              <a:t> </a:t>
            </a:r>
            <a:r>
              <a:rPr lang="en-US" dirty="0" err="1" smtClean="0">
                <a:solidFill>
                  <a:schemeClr val="bg2">
                    <a:lumMod val="75000"/>
                  </a:schemeClr>
                </a:solidFill>
              </a:rPr>
              <a:t>tính</a:t>
            </a:r>
            <a:r>
              <a:rPr lang="en-US" dirty="0" smtClean="0">
                <a:solidFill>
                  <a:schemeClr val="bg2">
                    <a:lumMod val="75000"/>
                  </a:schemeClr>
                </a:solidFill>
              </a:rPr>
              <a:t> </a:t>
            </a:r>
            <a:r>
              <a:rPr lang="en-US" dirty="0" err="1" smtClean="0">
                <a:solidFill>
                  <a:schemeClr val="bg2">
                    <a:lumMod val="75000"/>
                  </a:schemeClr>
                </a:solidFill>
              </a:rPr>
              <a:t>ổn</a:t>
            </a:r>
            <a:r>
              <a:rPr lang="en-US" dirty="0" smtClean="0">
                <a:solidFill>
                  <a:schemeClr val="bg2">
                    <a:lumMod val="75000"/>
                  </a:schemeClr>
                </a:solidFill>
              </a:rPr>
              <a:t> </a:t>
            </a:r>
            <a:r>
              <a:rPr lang="en-US" dirty="0" err="1" smtClean="0">
                <a:solidFill>
                  <a:schemeClr val="bg2">
                    <a:lumMod val="75000"/>
                  </a:schemeClr>
                </a:solidFill>
              </a:rPr>
              <a:t>định</a:t>
            </a:r>
            <a:endParaRPr lang="en-US" dirty="0">
              <a:solidFill>
                <a:schemeClr val="bg2">
                  <a:lumMod val="75000"/>
                </a:schemeClr>
              </a:solidFill>
            </a:endParaRPr>
          </a:p>
          <a:p>
            <a:pPr>
              <a:lnSpc>
                <a:spcPct val="150000"/>
              </a:lnSpc>
            </a:pPr>
            <a:r>
              <a:rPr lang="en-US" dirty="0">
                <a:solidFill>
                  <a:schemeClr val="bg2">
                    <a:lumMod val="75000"/>
                  </a:schemeClr>
                </a:solidFill>
              </a:rPr>
              <a:t> </a:t>
            </a:r>
            <a:r>
              <a:rPr lang="en-US" dirty="0" err="1" smtClean="0">
                <a:solidFill>
                  <a:schemeClr val="bg2">
                    <a:lumMod val="75000"/>
                  </a:schemeClr>
                </a:solidFill>
              </a:rPr>
              <a:t>Mối</a:t>
            </a:r>
            <a:r>
              <a:rPr lang="en-US" dirty="0" smtClean="0">
                <a:solidFill>
                  <a:schemeClr val="bg2">
                    <a:lumMod val="75000"/>
                  </a:schemeClr>
                </a:solidFill>
              </a:rPr>
              <a:t> </a:t>
            </a:r>
            <a:r>
              <a:rPr lang="en-US" dirty="0" err="1" smtClean="0">
                <a:solidFill>
                  <a:schemeClr val="bg2">
                    <a:lumMod val="75000"/>
                  </a:schemeClr>
                </a:solidFill>
              </a:rPr>
              <a:t>quan</a:t>
            </a:r>
            <a:r>
              <a:rPr lang="en-US" dirty="0" smtClean="0">
                <a:solidFill>
                  <a:schemeClr val="bg2">
                    <a:lumMod val="75000"/>
                  </a:schemeClr>
                </a:solidFill>
              </a:rPr>
              <a:t> </a:t>
            </a:r>
            <a:r>
              <a:rPr lang="en-US" dirty="0" err="1" smtClean="0">
                <a:solidFill>
                  <a:schemeClr val="bg2">
                    <a:lumMod val="75000"/>
                  </a:schemeClr>
                </a:solidFill>
              </a:rPr>
              <a:t>hệ</a:t>
            </a:r>
            <a:r>
              <a:rPr lang="en-US" dirty="0" smtClean="0">
                <a:solidFill>
                  <a:schemeClr val="bg2">
                    <a:lumMod val="75000"/>
                  </a:schemeClr>
                </a:solidFill>
              </a:rPr>
              <a:t> </a:t>
            </a:r>
            <a:r>
              <a:rPr lang="en-US" dirty="0" err="1" smtClean="0">
                <a:solidFill>
                  <a:schemeClr val="bg2">
                    <a:lumMod val="75000"/>
                  </a:schemeClr>
                </a:solidFill>
              </a:rPr>
              <a:t>vị</a:t>
            </a:r>
            <a:r>
              <a:rPr lang="en-US" dirty="0" smtClean="0">
                <a:solidFill>
                  <a:schemeClr val="bg2">
                    <a:lumMod val="75000"/>
                  </a:schemeClr>
                </a:solidFill>
              </a:rPr>
              <a:t> </a:t>
            </a:r>
            <a:r>
              <a:rPr lang="en-US" dirty="0" err="1" smtClean="0">
                <a:solidFill>
                  <a:schemeClr val="bg2">
                    <a:lumMod val="75000"/>
                  </a:schemeClr>
                </a:solidFill>
              </a:rPr>
              <a:t>trí</a:t>
            </a:r>
            <a:r>
              <a:rPr lang="en-US" dirty="0" smtClean="0">
                <a:solidFill>
                  <a:schemeClr val="bg2">
                    <a:lumMod val="75000"/>
                  </a:schemeClr>
                </a:solidFill>
              </a:rPr>
              <a:t> </a:t>
            </a:r>
            <a:r>
              <a:rPr lang="en-US" dirty="0" err="1" smtClean="0">
                <a:solidFill>
                  <a:schemeClr val="bg2">
                    <a:lumMod val="75000"/>
                  </a:schemeClr>
                </a:solidFill>
              </a:rPr>
              <a:t>điểm</a:t>
            </a:r>
            <a:r>
              <a:rPr lang="en-US" dirty="0" smtClean="0">
                <a:solidFill>
                  <a:schemeClr val="bg2">
                    <a:lumMod val="75000"/>
                  </a:schemeClr>
                </a:solidFill>
              </a:rPr>
              <a:t> </a:t>
            </a:r>
            <a:r>
              <a:rPr lang="en-US" dirty="0" err="1" smtClean="0">
                <a:solidFill>
                  <a:schemeClr val="bg2">
                    <a:lumMod val="75000"/>
                  </a:schemeClr>
                </a:solidFill>
              </a:rPr>
              <a:t>cực</a:t>
            </a:r>
            <a:r>
              <a:rPr lang="en-US" dirty="0" smtClean="0">
                <a:solidFill>
                  <a:schemeClr val="bg2">
                    <a:lumMod val="75000"/>
                  </a:schemeClr>
                </a:solidFill>
              </a:rPr>
              <a:t> </a:t>
            </a:r>
            <a:r>
              <a:rPr lang="en-US" dirty="0" err="1" smtClean="0">
                <a:solidFill>
                  <a:schemeClr val="bg2">
                    <a:lumMod val="75000"/>
                  </a:schemeClr>
                </a:solidFill>
              </a:rPr>
              <a:t>và</a:t>
            </a:r>
            <a:r>
              <a:rPr lang="en-US" dirty="0" smtClean="0">
                <a:solidFill>
                  <a:schemeClr val="bg2">
                    <a:lumMod val="75000"/>
                  </a:schemeClr>
                </a:solidFill>
              </a:rPr>
              <a:t> </a:t>
            </a:r>
            <a:r>
              <a:rPr lang="en-US" dirty="0" err="1" smtClean="0">
                <a:solidFill>
                  <a:schemeClr val="bg2">
                    <a:lumMod val="75000"/>
                  </a:schemeClr>
                </a:solidFill>
              </a:rPr>
              <a:t>tính</a:t>
            </a:r>
            <a:r>
              <a:rPr lang="en-US" dirty="0" smtClean="0">
                <a:solidFill>
                  <a:schemeClr val="bg2">
                    <a:lumMod val="75000"/>
                  </a:schemeClr>
                </a:solidFill>
              </a:rPr>
              <a:t> </a:t>
            </a:r>
            <a:r>
              <a:rPr lang="en-US" dirty="0" err="1" smtClean="0">
                <a:solidFill>
                  <a:schemeClr val="bg2">
                    <a:lumMod val="75000"/>
                  </a:schemeClr>
                </a:solidFill>
              </a:rPr>
              <a:t>ổn</a:t>
            </a:r>
            <a:r>
              <a:rPr lang="en-US" dirty="0" smtClean="0">
                <a:solidFill>
                  <a:schemeClr val="bg2">
                    <a:lumMod val="75000"/>
                  </a:schemeClr>
                </a:solidFill>
              </a:rPr>
              <a:t> </a:t>
            </a:r>
            <a:r>
              <a:rPr lang="en-US" dirty="0" err="1" smtClean="0">
                <a:solidFill>
                  <a:schemeClr val="bg2">
                    <a:lumMod val="75000"/>
                  </a:schemeClr>
                </a:solidFill>
              </a:rPr>
              <a:t>định</a:t>
            </a:r>
            <a:endParaRPr lang="en-US" dirty="0">
              <a:solidFill>
                <a:schemeClr val="bg2">
                  <a:lumMod val="75000"/>
                </a:schemeClr>
              </a:solidFill>
            </a:endParaRPr>
          </a:p>
          <a:p>
            <a:pPr>
              <a:lnSpc>
                <a:spcPct val="150000"/>
              </a:lnSpc>
            </a:pPr>
            <a:r>
              <a:rPr lang="en-US" dirty="0"/>
              <a:t> </a:t>
            </a:r>
            <a:r>
              <a:rPr lang="en-US" dirty="0" err="1" smtClean="0"/>
              <a:t>Các</a:t>
            </a:r>
            <a:r>
              <a:rPr lang="en-US" dirty="0" smtClean="0"/>
              <a:t> </a:t>
            </a:r>
            <a:r>
              <a:rPr lang="en-US" dirty="0" err="1" smtClean="0"/>
              <a:t>điều</a:t>
            </a:r>
            <a:r>
              <a:rPr lang="en-US" dirty="0" smtClean="0"/>
              <a:t> </a:t>
            </a:r>
            <a:r>
              <a:rPr lang="en-US" dirty="0" err="1" smtClean="0"/>
              <a:t>kiện</a:t>
            </a:r>
            <a:r>
              <a:rPr lang="en-US" dirty="0" smtClean="0"/>
              <a:t> </a:t>
            </a:r>
            <a:r>
              <a:rPr lang="en-US" dirty="0" err="1" smtClean="0"/>
              <a:t>ổn</a:t>
            </a:r>
            <a:r>
              <a:rPr lang="en-US" dirty="0" smtClean="0"/>
              <a:t> </a:t>
            </a:r>
            <a:r>
              <a:rPr lang="en-US" dirty="0" err="1" smtClean="0"/>
              <a:t>định</a:t>
            </a:r>
            <a:endParaRPr lang="en-US" dirty="0" smtClean="0"/>
          </a:p>
          <a:p>
            <a:pPr>
              <a:lnSpc>
                <a:spcPct val="150000"/>
              </a:lnSpc>
            </a:pPr>
            <a:r>
              <a:rPr lang="en-US" dirty="0"/>
              <a:t> </a:t>
            </a:r>
            <a:r>
              <a:rPr lang="en-US" dirty="0" err="1" smtClean="0">
                <a:solidFill>
                  <a:schemeClr val="bg2">
                    <a:lumMod val="75000"/>
                  </a:schemeClr>
                </a:solidFill>
              </a:rPr>
              <a:t>Cách</a:t>
            </a:r>
            <a:r>
              <a:rPr lang="en-US" dirty="0" smtClean="0">
                <a:solidFill>
                  <a:schemeClr val="bg2">
                    <a:lumMod val="75000"/>
                  </a:schemeClr>
                </a:solidFill>
              </a:rPr>
              <a:t> </a:t>
            </a:r>
            <a:r>
              <a:rPr lang="en-US" dirty="0" err="1" smtClean="0">
                <a:solidFill>
                  <a:schemeClr val="bg2">
                    <a:lumMod val="75000"/>
                  </a:schemeClr>
                </a:solidFill>
              </a:rPr>
              <a:t>xác</a:t>
            </a:r>
            <a:r>
              <a:rPr lang="en-US" dirty="0" smtClean="0">
                <a:solidFill>
                  <a:schemeClr val="bg2">
                    <a:lumMod val="75000"/>
                  </a:schemeClr>
                </a:solidFill>
              </a:rPr>
              <a:t> </a:t>
            </a:r>
            <a:r>
              <a:rPr lang="en-US" dirty="0" err="1" smtClean="0">
                <a:solidFill>
                  <a:schemeClr val="bg2">
                    <a:lumMod val="75000"/>
                  </a:schemeClr>
                </a:solidFill>
              </a:rPr>
              <a:t>định</a:t>
            </a:r>
            <a:r>
              <a:rPr lang="en-US" dirty="0" smtClean="0">
                <a:solidFill>
                  <a:schemeClr val="bg2">
                    <a:lumMod val="75000"/>
                  </a:schemeClr>
                </a:solidFill>
              </a:rPr>
              <a:t> </a:t>
            </a:r>
            <a:r>
              <a:rPr lang="en-US" dirty="0" err="1" smtClean="0">
                <a:solidFill>
                  <a:schemeClr val="bg2">
                    <a:lumMod val="75000"/>
                  </a:schemeClr>
                </a:solidFill>
              </a:rPr>
              <a:t>tính</a:t>
            </a:r>
            <a:r>
              <a:rPr lang="en-US" dirty="0" smtClean="0">
                <a:solidFill>
                  <a:schemeClr val="bg2">
                    <a:lumMod val="75000"/>
                  </a:schemeClr>
                </a:solidFill>
              </a:rPr>
              <a:t> </a:t>
            </a:r>
            <a:r>
              <a:rPr lang="en-US" dirty="0" err="1" smtClean="0">
                <a:solidFill>
                  <a:schemeClr val="bg2">
                    <a:lumMod val="75000"/>
                  </a:schemeClr>
                </a:solidFill>
              </a:rPr>
              <a:t>ổn</a:t>
            </a:r>
            <a:r>
              <a:rPr lang="en-US" dirty="0" smtClean="0">
                <a:solidFill>
                  <a:schemeClr val="bg2">
                    <a:lumMod val="75000"/>
                  </a:schemeClr>
                </a:solidFill>
              </a:rPr>
              <a:t> </a:t>
            </a:r>
            <a:r>
              <a:rPr lang="en-US" dirty="0" err="1" smtClean="0">
                <a:solidFill>
                  <a:schemeClr val="bg2">
                    <a:lumMod val="75000"/>
                  </a:schemeClr>
                </a:solidFill>
              </a:rPr>
              <a:t>định</a:t>
            </a:r>
            <a:r>
              <a:rPr lang="en-US" dirty="0" smtClean="0">
                <a:solidFill>
                  <a:schemeClr val="bg2">
                    <a:lumMod val="75000"/>
                  </a:schemeClr>
                </a:solidFill>
              </a:rPr>
              <a:t> </a:t>
            </a:r>
            <a:r>
              <a:rPr lang="en-US" dirty="0" err="1" smtClean="0">
                <a:solidFill>
                  <a:schemeClr val="bg2">
                    <a:lumMod val="75000"/>
                  </a:schemeClr>
                </a:solidFill>
              </a:rPr>
              <a:t>hệ</a:t>
            </a:r>
            <a:r>
              <a:rPr lang="en-US" dirty="0" smtClean="0">
                <a:solidFill>
                  <a:schemeClr val="bg2">
                    <a:lumMod val="75000"/>
                  </a:schemeClr>
                </a:solidFill>
              </a:rPr>
              <a:t> </a:t>
            </a:r>
            <a:r>
              <a:rPr lang="en-US" dirty="0" err="1" smtClean="0">
                <a:solidFill>
                  <a:schemeClr val="bg2">
                    <a:lumMod val="75000"/>
                  </a:schemeClr>
                </a:solidFill>
              </a:rPr>
              <a:t>thống</a:t>
            </a:r>
            <a:endParaRPr lang="en-US" dirty="0"/>
          </a:p>
          <a:p>
            <a:endParaRPr lang="en-US" dirty="0" smtClean="0"/>
          </a:p>
          <a:p>
            <a:endParaRPr lang="en-US" dirty="0" smtClean="0"/>
          </a:p>
          <a:p>
            <a:endParaRPr lang="en-US" dirty="0"/>
          </a:p>
        </p:txBody>
      </p:sp>
      <p:sp>
        <p:nvSpPr>
          <p:cNvPr id="8" name="Footer Placeholder 7"/>
          <p:cNvSpPr>
            <a:spLocks noGrp="1"/>
          </p:cNvSpPr>
          <p:nvPr>
            <p:ph type="ftr" sz="quarter" idx="11"/>
          </p:nvPr>
        </p:nvSpPr>
        <p:spPr/>
        <p:txBody>
          <a:bodyPr/>
          <a:lstStyle/>
          <a:p>
            <a:r>
              <a:rPr lang="en-US" smtClean="0"/>
              <a:t>04AB: Kỹ thuật điều khiển tự động + BTL</a:t>
            </a:r>
            <a:endParaRPr lang="en-US" dirty="0"/>
          </a:p>
        </p:txBody>
      </p:sp>
      <p:sp>
        <p:nvSpPr>
          <p:cNvPr id="9" name="Date Placeholder 8"/>
          <p:cNvSpPr>
            <a:spLocks noGrp="1"/>
          </p:cNvSpPr>
          <p:nvPr>
            <p:ph type="dt" sz="half" idx="10"/>
          </p:nvPr>
        </p:nvSpPr>
        <p:spPr/>
        <p:txBody>
          <a:bodyPr/>
          <a:lstStyle/>
          <a:p>
            <a:fld id="{AFDB220B-5C0A-4D3E-BB7F-142CBB8930C6}" type="datetime1">
              <a:rPr lang="en-US" smtClean="0"/>
              <a:t>12/12/2023</a:t>
            </a:fld>
            <a:endParaRPr lang="en-US" dirty="0"/>
          </a:p>
        </p:txBody>
      </p:sp>
      <p:sp>
        <p:nvSpPr>
          <p:cNvPr id="10" name="Slide Number Placeholder 9"/>
          <p:cNvSpPr>
            <a:spLocks noGrp="1"/>
          </p:cNvSpPr>
          <p:nvPr>
            <p:ph type="sldNum" sz="quarter" idx="12"/>
          </p:nvPr>
        </p:nvSpPr>
        <p:spPr/>
        <p:txBody>
          <a:bodyPr/>
          <a:lstStyle/>
          <a:p>
            <a:fld id="{6C8D5577-F68C-4681-900C-68FE3015038C}" type="slidenum">
              <a:rPr lang="en-US" smtClean="0"/>
              <a:pPr/>
              <a:t>14</a:t>
            </a:fld>
            <a:endParaRPr lang="en-US" dirty="0"/>
          </a:p>
        </p:txBody>
      </p:sp>
    </p:spTree>
    <p:custDataLst>
      <p:tags r:id="rId1"/>
    </p:custDataLst>
    <p:extLst>
      <p:ext uri="{BB962C8B-B14F-4D97-AF65-F5344CB8AC3E}">
        <p14:creationId xmlns:p14="http://schemas.microsoft.com/office/powerpoint/2010/main" val="35302883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Stability conditions</a:t>
            </a:r>
          </a:p>
        </p:txBody>
      </p:sp>
      <p:sp>
        <p:nvSpPr>
          <p:cNvPr id="4" name="Footer Placeholder 3"/>
          <p:cNvSpPr>
            <a:spLocks noGrp="1"/>
          </p:cNvSpPr>
          <p:nvPr>
            <p:ph type="ftr" sz="quarter" idx="11"/>
          </p:nvPr>
        </p:nvSpPr>
        <p:spPr/>
        <p:txBody>
          <a:bodyPr/>
          <a:lstStyle/>
          <a:p>
            <a:r>
              <a:rPr lang="en-US" smtClean="0"/>
              <a:t>04AB: Kỹ thuật điều khiển tự động + BTL</a:t>
            </a:r>
            <a:endParaRPr lang="en-US" dirty="0"/>
          </a:p>
        </p:txBody>
      </p:sp>
      <p:sp>
        <p:nvSpPr>
          <p:cNvPr id="8" name="Date Placeholder 7"/>
          <p:cNvSpPr>
            <a:spLocks noGrp="1"/>
          </p:cNvSpPr>
          <p:nvPr>
            <p:ph type="dt" sz="half" idx="10"/>
          </p:nvPr>
        </p:nvSpPr>
        <p:spPr/>
        <p:txBody>
          <a:bodyPr/>
          <a:lstStyle/>
          <a:p>
            <a:fld id="{890ADC5A-A524-4C2C-BC3B-5AEE66CD9C54}" type="datetime1">
              <a:rPr lang="en-US" smtClean="0"/>
              <a:t>12/12/2023</a:t>
            </a:fld>
            <a:endParaRPr lang="en-US" dirty="0"/>
          </a:p>
        </p:txBody>
      </p:sp>
      <p:sp>
        <p:nvSpPr>
          <p:cNvPr id="9" name="Slide Number Placeholder 8"/>
          <p:cNvSpPr>
            <a:spLocks noGrp="1"/>
          </p:cNvSpPr>
          <p:nvPr>
            <p:ph type="sldNum" sz="quarter" idx="12"/>
          </p:nvPr>
        </p:nvSpPr>
        <p:spPr/>
        <p:txBody>
          <a:bodyPr/>
          <a:lstStyle/>
          <a:p>
            <a:fld id="{6C8D5577-F68C-4681-900C-68FE3015038C}" type="slidenum">
              <a:rPr lang="en-US" smtClean="0"/>
              <a:pPr/>
              <a:t>15</a:t>
            </a:fld>
            <a:endParaRPr lang="en-US" dirty="0"/>
          </a:p>
        </p:txBody>
      </p:sp>
      <p:sp>
        <p:nvSpPr>
          <p:cNvPr id="3" name="Content Placeholder 2"/>
          <p:cNvSpPr>
            <a:spLocks noGrp="1"/>
          </p:cNvSpPr>
          <p:nvPr>
            <p:ph idx="1"/>
          </p:nvPr>
        </p:nvSpPr>
        <p:spPr/>
        <p:txBody>
          <a:bodyPr/>
          <a:lstStyle/>
          <a:p>
            <a:r>
              <a:rPr lang="en-US" dirty="0"/>
              <a:t>Asymptotic </a:t>
            </a:r>
            <a:r>
              <a:rPr lang="en-US" dirty="0" smtClean="0"/>
              <a:t>stability</a:t>
            </a:r>
          </a:p>
          <a:p>
            <a:r>
              <a:rPr lang="en-US" dirty="0"/>
              <a:t>BIBO </a:t>
            </a:r>
            <a:r>
              <a:rPr lang="en-US" dirty="0" smtClean="0"/>
              <a:t>stability</a:t>
            </a:r>
          </a:p>
          <a:p>
            <a:r>
              <a:rPr lang="en-US" dirty="0"/>
              <a:t>Internal stability</a:t>
            </a:r>
          </a:p>
        </p:txBody>
      </p:sp>
    </p:spTree>
    <p:custDataLst>
      <p:tags r:id="rId1"/>
    </p:custDataLst>
    <p:extLst>
      <p:ext uri="{BB962C8B-B14F-4D97-AF65-F5344CB8AC3E}">
        <p14:creationId xmlns:p14="http://schemas.microsoft.com/office/powerpoint/2010/main" val="7448448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Asymptotic </a:t>
            </a:r>
            <a:r>
              <a:rPr lang="vi-VN" dirty="0" smtClean="0"/>
              <a:t>stability</a:t>
            </a:r>
            <a:r>
              <a:rPr lang="en-US" dirty="0" smtClean="0"/>
              <a:t> (1)</a:t>
            </a:r>
            <a:endParaRPr lang="vi-VN" dirty="0"/>
          </a:p>
        </p:txBody>
      </p:sp>
      <p:sp>
        <p:nvSpPr>
          <p:cNvPr id="4" name="Footer Placeholder 3"/>
          <p:cNvSpPr>
            <a:spLocks noGrp="1"/>
          </p:cNvSpPr>
          <p:nvPr>
            <p:ph type="ftr" sz="quarter" idx="11"/>
          </p:nvPr>
        </p:nvSpPr>
        <p:spPr/>
        <p:txBody>
          <a:bodyPr/>
          <a:lstStyle/>
          <a:p>
            <a:r>
              <a:rPr lang="en-US" smtClean="0"/>
              <a:t>04AB: Kỹ thuật điều khiển tự động + BTL</a:t>
            </a:r>
            <a:endParaRPr lang="en-US" dirty="0"/>
          </a:p>
        </p:txBody>
      </p:sp>
      <p:sp>
        <p:nvSpPr>
          <p:cNvPr id="8" name="Date Placeholder 7"/>
          <p:cNvSpPr>
            <a:spLocks noGrp="1"/>
          </p:cNvSpPr>
          <p:nvPr>
            <p:ph type="dt" sz="half" idx="10"/>
          </p:nvPr>
        </p:nvSpPr>
        <p:spPr/>
        <p:txBody>
          <a:bodyPr/>
          <a:lstStyle/>
          <a:p>
            <a:fld id="{890ADC5A-A524-4C2C-BC3B-5AEE66CD9C54}" type="datetime1">
              <a:rPr lang="en-US" smtClean="0"/>
              <a:t>12/12/2023</a:t>
            </a:fld>
            <a:endParaRPr lang="en-US" dirty="0"/>
          </a:p>
        </p:txBody>
      </p:sp>
      <p:sp>
        <p:nvSpPr>
          <p:cNvPr id="9" name="Slide Number Placeholder 8"/>
          <p:cNvSpPr>
            <a:spLocks noGrp="1"/>
          </p:cNvSpPr>
          <p:nvPr>
            <p:ph type="sldNum" sz="quarter" idx="12"/>
          </p:nvPr>
        </p:nvSpPr>
        <p:spPr/>
        <p:txBody>
          <a:bodyPr/>
          <a:lstStyle/>
          <a:p>
            <a:fld id="{6C8D5577-F68C-4681-900C-68FE3015038C}" type="slidenum">
              <a:rPr lang="en-US" smtClean="0"/>
              <a:pPr/>
              <a:t>16</a:t>
            </a:fld>
            <a:endParaRPr lang="en-US" dirty="0"/>
          </a:p>
        </p:txBody>
      </p:sp>
      <p:sp>
        <p:nvSpPr>
          <p:cNvPr id="10" name="Content Placeholder 5"/>
          <p:cNvSpPr txBox="1">
            <a:spLocks/>
          </p:cNvSpPr>
          <p:nvPr/>
        </p:nvSpPr>
        <p:spPr>
          <a:xfrm>
            <a:off x="281789" y="2145915"/>
            <a:ext cx="11151870" cy="1829236"/>
          </a:xfrm>
          <a:prstGeom prst="rect">
            <a:avLst/>
          </a:prstGeom>
          <a:solidFill>
            <a:schemeClr val="accent4">
              <a:lumMod val="20000"/>
              <a:lumOff val="80000"/>
            </a:schemeClr>
          </a:solidFill>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Clr>
                <a:srgbClr val="006600"/>
              </a:buClr>
              <a:buFont typeface="Wingdings" panose="05000000000000000000" pitchFamily="2" charset="2"/>
              <a:buChar char="q"/>
              <a:defRPr sz="2800" b="1" kern="1200">
                <a:solidFill>
                  <a:schemeClr val="tx1"/>
                </a:solidFill>
                <a:latin typeface="Calibri" panose="020F0502020204030204" pitchFamily="34" charset="0"/>
                <a:ea typeface="+mn-ea"/>
                <a:cs typeface="Calibri" panose="020F0502020204030204" pitchFamily="34" charset="0"/>
              </a:defRPr>
            </a:lvl1pPr>
            <a:lvl2pPr marL="685800" indent="-228600" algn="l" defTabSz="914400" rtl="0" eaLnBrk="1" latinLnBrk="0" hangingPunct="1">
              <a:lnSpc>
                <a:spcPct val="90000"/>
              </a:lnSpc>
              <a:spcBef>
                <a:spcPts val="500"/>
              </a:spcBef>
              <a:buClr>
                <a:srgbClr val="006600"/>
              </a:buClr>
              <a:buFont typeface="Wingdings" panose="05000000000000000000" pitchFamily="2" charset="2"/>
              <a:buChar char="§"/>
              <a:defRPr sz="2400" kern="1200">
                <a:solidFill>
                  <a:schemeClr val="tx1"/>
                </a:solidFill>
                <a:latin typeface="Calibri" panose="020F0502020204030204" pitchFamily="34" charset="0"/>
                <a:ea typeface="+mn-ea"/>
                <a:cs typeface="Calibri" panose="020F0502020204030204" pitchFamily="34" charset="0"/>
              </a:defRPr>
            </a:lvl2pPr>
            <a:lvl3pPr marL="1143000" indent="-228600" algn="l" defTabSz="914400" rtl="0" eaLnBrk="1" latinLnBrk="0" hangingPunct="1">
              <a:lnSpc>
                <a:spcPct val="90000"/>
              </a:lnSpc>
              <a:spcBef>
                <a:spcPts val="500"/>
              </a:spcBef>
              <a:buClr>
                <a:srgbClr val="006600"/>
              </a:buClr>
              <a:buFont typeface="Courier New" panose="02070309020205020404" pitchFamily="49" charset="0"/>
              <a:buChar char="o"/>
              <a:defRPr sz="2000" kern="1200">
                <a:solidFill>
                  <a:schemeClr val="tx1"/>
                </a:solidFill>
                <a:latin typeface="Calibri" panose="020F0502020204030204" pitchFamily="34" charset="0"/>
                <a:ea typeface="+mn-ea"/>
                <a:cs typeface="Calibri" panose="020F0502020204030204" pitchFamily="34" charset="0"/>
              </a:defRPr>
            </a:lvl3pPr>
            <a:lvl4pPr marL="1600200" indent="-228600" algn="l" defTabSz="914400" rtl="0" eaLnBrk="1" latinLnBrk="0" hangingPunct="1">
              <a:lnSpc>
                <a:spcPct val="90000"/>
              </a:lnSpc>
              <a:spcBef>
                <a:spcPts val="500"/>
              </a:spcBef>
              <a:buClr>
                <a:srgbClr val="006600"/>
              </a:buClr>
              <a:buFont typeface="Wingdings" panose="05000000000000000000" pitchFamily="2" charset="2"/>
              <a:buChar char="§"/>
              <a:defRPr sz="1800" kern="1200">
                <a:solidFill>
                  <a:schemeClr val="tx1"/>
                </a:solidFill>
                <a:latin typeface="Calibri" panose="020F0502020204030204" pitchFamily="34" charset="0"/>
                <a:ea typeface="+mn-ea"/>
                <a:cs typeface="Calibri" panose="020F0502020204030204" pitchFamily="34" charset="0"/>
              </a:defRPr>
            </a:lvl4pPr>
            <a:lvl5pPr marL="2114550" indent="-285750" algn="l" defTabSz="914400" rtl="0" eaLnBrk="1" latinLnBrk="0" hangingPunct="1">
              <a:lnSpc>
                <a:spcPct val="90000"/>
              </a:lnSpc>
              <a:spcBef>
                <a:spcPts val="500"/>
              </a:spcBef>
              <a:buClr>
                <a:srgbClr val="006600"/>
              </a:buClr>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300" dirty="0" smtClean="0">
                <a:solidFill>
                  <a:srgbClr val="006600"/>
                </a:solidFill>
              </a:rPr>
              <a:t>Asymptotic </a:t>
            </a:r>
            <a:r>
              <a:rPr lang="en-US" sz="3300" dirty="0">
                <a:solidFill>
                  <a:srgbClr val="006600"/>
                </a:solidFill>
              </a:rPr>
              <a:t>stability</a:t>
            </a:r>
            <a:r>
              <a:rPr lang="en-US" sz="3300" dirty="0" smtClean="0">
                <a:solidFill>
                  <a:srgbClr val="006600"/>
                </a:solidFill>
              </a:rPr>
              <a:t>: </a:t>
            </a:r>
            <a:r>
              <a:rPr lang="en-US" sz="3300" dirty="0" smtClean="0">
                <a:solidFill>
                  <a:srgbClr val="FF0000"/>
                </a:solidFill>
              </a:rPr>
              <a:t>In </a:t>
            </a:r>
            <a:r>
              <a:rPr lang="en-US" sz="3300" dirty="0">
                <a:solidFill>
                  <a:srgbClr val="FF0000"/>
                </a:solidFill>
              </a:rPr>
              <a:t>the absence of pole-zero cancellation, an LTI digital system is asymptotically stable if </a:t>
            </a:r>
            <a:r>
              <a:rPr lang="en-US" sz="3300" dirty="0" smtClean="0">
                <a:solidFill>
                  <a:srgbClr val="FF0000"/>
                </a:solidFill>
              </a:rPr>
              <a:t>its transfer </a:t>
            </a:r>
            <a:r>
              <a:rPr lang="en-US" sz="3300" dirty="0">
                <a:solidFill>
                  <a:srgbClr val="FF0000"/>
                </a:solidFill>
              </a:rPr>
              <a:t>function poles are in the open unit disc and marginally stable if the poles are in </a:t>
            </a:r>
            <a:r>
              <a:rPr lang="en-US" sz="3300" dirty="0" smtClean="0">
                <a:solidFill>
                  <a:srgbClr val="FF0000"/>
                </a:solidFill>
              </a:rPr>
              <a:t>the closed </a:t>
            </a:r>
            <a:r>
              <a:rPr lang="en-US" sz="3300" dirty="0">
                <a:solidFill>
                  <a:srgbClr val="FF0000"/>
                </a:solidFill>
              </a:rPr>
              <a:t>unit disc with no repeated poles on the unit </a:t>
            </a:r>
            <a:r>
              <a:rPr lang="en-US" sz="3300" dirty="0" smtClean="0">
                <a:solidFill>
                  <a:srgbClr val="FF0000"/>
                </a:solidFill>
              </a:rPr>
              <a:t>circle</a:t>
            </a:r>
            <a:endParaRPr lang="en-US" u="sng" dirty="0">
              <a:solidFill>
                <a:srgbClr val="C00000"/>
              </a:solidFill>
            </a:endParaRPr>
          </a:p>
        </p:txBody>
      </p:sp>
      <p:sp>
        <p:nvSpPr>
          <p:cNvPr id="6" name="Rectangle 5"/>
          <p:cNvSpPr/>
          <p:nvPr/>
        </p:nvSpPr>
        <p:spPr>
          <a:xfrm>
            <a:off x="281788" y="1759391"/>
            <a:ext cx="11151871" cy="369332"/>
          </a:xfrm>
          <a:prstGeom prst="rect">
            <a:avLst/>
          </a:prstGeom>
          <a:solidFill>
            <a:schemeClr val="accent1">
              <a:lumMod val="40000"/>
              <a:lumOff val="60000"/>
            </a:schemeClr>
          </a:solidFill>
        </p:spPr>
        <p:txBody>
          <a:bodyPr wrap="square">
            <a:spAutoFit/>
          </a:bodyPr>
          <a:lstStyle/>
          <a:p>
            <a:r>
              <a:rPr lang="en-US" b="1" dirty="0" smtClean="0">
                <a:solidFill>
                  <a:srgbClr val="006600"/>
                </a:solidFill>
              </a:rPr>
              <a:t>Theorem 4.1</a:t>
            </a:r>
            <a:endParaRPr lang="en-US" b="1" dirty="0">
              <a:solidFill>
                <a:srgbClr val="006600"/>
              </a:solidFill>
            </a:endParaRPr>
          </a:p>
        </p:txBody>
      </p:sp>
      <p:sp>
        <p:nvSpPr>
          <p:cNvPr id="7" name="Rectangle 6"/>
          <p:cNvSpPr/>
          <p:nvPr/>
        </p:nvSpPr>
        <p:spPr>
          <a:xfrm>
            <a:off x="304954" y="4320549"/>
            <a:ext cx="1709565" cy="492443"/>
          </a:xfrm>
          <a:prstGeom prst="rect">
            <a:avLst/>
          </a:prstGeom>
        </p:spPr>
        <p:txBody>
          <a:bodyPr wrap="square">
            <a:spAutoFit/>
          </a:bodyPr>
          <a:lstStyle/>
          <a:p>
            <a:r>
              <a:rPr lang="en-US" sz="2600" dirty="0">
                <a:ea typeface="+mj-ea"/>
                <a:cs typeface="+mj-cs"/>
              </a:rPr>
              <a:t>LTI system</a:t>
            </a:r>
          </a:p>
        </p:txBody>
      </p:sp>
      <p:graphicFrame>
        <p:nvGraphicFramePr>
          <p:cNvPr id="12" name="Object 11"/>
          <p:cNvGraphicFramePr>
            <a:graphicFrameLocks noChangeAspect="1"/>
          </p:cNvGraphicFramePr>
          <p:nvPr>
            <p:extLst>
              <p:ext uri="{D42A27DB-BD31-4B8C-83A1-F6EECF244321}">
                <p14:modId xmlns:p14="http://schemas.microsoft.com/office/powerpoint/2010/main" val="1935687691"/>
              </p:ext>
            </p:extLst>
          </p:nvPr>
        </p:nvGraphicFramePr>
        <p:xfrm>
          <a:off x="1769745" y="4304322"/>
          <a:ext cx="8763000" cy="1725612"/>
        </p:xfrm>
        <a:graphic>
          <a:graphicData uri="http://schemas.openxmlformats.org/presentationml/2006/ole">
            <mc:AlternateContent xmlns:mc="http://schemas.openxmlformats.org/markup-compatibility/2006">
              <mc:Choice xmlns:v="urn:schemas-microsoft-com:vml" Requires="v">
                <p:oleObj spid="_x0000_s6414" name="Equation" r:id="rId5" imgW="3416040" imgH="672840" progId="Equation.DSMT4">
                  <p:embed/>
                </p:oleObj>
              </mc:Choice>
              <mc:Fallback>
                <p:oleObj name="Equation" r:id="rId5" imgW="3416040" imgH="672840" progId="Equation.DSMT4">
                  <p:embed/>
                  <p:pic>
                    <p:nvPicPr>
                      <p:cNvPr id="0" name=""/>
                      <p:cNvPicPr/>
                      <p:nvPr/>
                    </p:nvPicPr>
                    <p:blipFill>
                      <a:blip r:embed="rId6"/>
                      <a:stretch>
                        <a:fillRect/>
                      </a:stretch>
                    </p:blipFill>
                    <p:spPr>
                      <a:xfrm>
                        <a:off x="1769745" y="4304322"/>
                        <a:ext cx="8763000" cy="1725612"/>
                      </a:xfrm>
                      <a:prstGeom prst="rect">
                        <a:avLst/>
                      </a:prstGeom>
                    </p:spPr>
                  </p:pic>
                </p:oleObj>
              </mc:Fallback>
            </mc:AlternateContent>
          </a:graphicData>
        </a:graphic>
      </p:graphicFrame>
      <p:sp>
        <p:nvSpPr>
          <p:cNvPr id="13" name="Rectangle 12"/>
          <p:cNvSpPr/>
          <p:nvPr/>
        </p:nvSpPr>
        <p:spPr>
          <a:xfrm>
            <a:off x="304954" y="3984418"/>
            <a:ext cx="11151871" cy="369332"/>
          </a:xfrm>
          <a:prstGeom prst="rect">
            <a:avLst/>
          </a:prstGeom>
          <a:solidFill>
            <a:schemeClr val="accent1">
              <a:lumMod val="40000"/>
              <a:lumOff val="60000"/>
            </a:schemeClr>
          </a:solidFill>
        </p:spPr>
        <p:txBody>
          <a:bodyPr wrap="square">
            <a:spAutoFit/>
          </a:bodyPr>
          <a:lstStyle/>
          <a:p>
            <a:r>
              <a:rPr lang="en-US" b="1" dirty="0" smtClean="0">
                <a:solidFill>
                  <a:srgbClr val="006600"/>
                </a:solidFill>
              </a:rPr>
              <a:t>Proof</a:t>
            </a:r>
            <a:endParaRPr lang="en-US" b="1" dirty="0">
              <a:solidFill>
                <a:srgbClr val="006600"/>
              </a:solidFill>
            </a:endParaRPr>
          </a:p>
        </p:txBody>
      </p:sp>
      <p:graphicFrame>
        <p:nvGraphicFramePr>
          <p:cNvPr id="5" name="Object 4"/>
          <p:cNvGraphicFramePr>
            <a:graphicFrameLocks noChangeAspect="1"/>
          </p:cNvGraphicFramePr>
          <p:nvPr>
            <p:extLst>
              <p:ext uri="{D42A27DB-BD31-4B8C-83A1-F6EECF244321}">
                <p14:modId xmlns:p14="http://schemas.microsoft.com/office/powerpoint/2010/main" val="152984455"/>
              </p:ext>
            </p:extLst>
          </p:nvPr>
        </p:nvGraphicFramePr>
        <p:xfrm>
          <a:off x="2808371" y="5958620"/>
          <a:ext cx="5757863" cy="501650"/>
        </p:xfrm>
        <a:graphic>
          <a:graphicData uri="http://schemas.openxmlformats.org/presentationml/2006/ole">
            <mc:AlternateContent xmlns:mc="http://schemas.openxmlformats.org/markup-compatibility/2006">
              <mc:Choice xmlns:v="urn:schemas-microsoft-com:vml" Requires="v">
                <p:oleObj spid="_x0000_s6415" name="Equation" r:id="rId7" imgW="1333440" imgH="203040" progId="Equation.DSMT4">
                  <p:embed/>
                </p:oleObj>
              </mc:Choice>
              <mc:Fallback>
                <p:oleObj name="Equation" r:id="rId7" imgW="1333440" imgH="203040" progId="Equation.DSMT4">
                  <p:embed/>
                  <p:pic>
                    <p:nvPicPr>
                      <p:cNvPr id="0" name=""/>
                      <p:cNvPicPr/>
                      <p:nvPr/>
                    </p:nvPicPr>
                    <p:blipFill>
                      <a:blip r:embed="rId8"/>
                      <a:stretch>
                        <a:fillRect/>
                      </a:stretch>
                    </p:blipFill>
                    <p:spPr>
                      <a:xfrm>
                        <a:off x="2808371" y="5958620"/>
                        <a:ext cx="5757863" cy="501650"/>
                      </a:xfrm>
                      <a:prstGeom prst="rect">
                        <a:avLst/>
                      </a:prstGeom>
                    </p:spPr>
                  </p:pic>
                </p:oleObj>
              </mc:Fallback>
            </mc:AlternateContent>
          </a:graphicData>
        </a:graphic>
      </p:graphicFrame>
      <p:sp>
        <p:nvSpPr>
          <p:cNvPr id="14" name="TextBox 13"/>
          <p:cNvSpPr txBox="1"/>
          <p:nvPr/>
        </p:nvSpPr>
        <p:spPr>
          <a:xfrm>
            <a:off x="65171" y="6044615"/>
            <a:ext cx="2678029" cy="492443"/>
          </a:xfrm>
          <a:prstGeom prst="rect">
            <a:avLst/>
          </a:prstGeom>
          <a:noFill/>
        </p:spPr>
        <p:txBody>
          <a:bodyPr wrap="square" rtlCol="0">
            <a:spAutoFit/>
          </a:bodyPr>
          <a:lstStyle/>
          <a:p>
            <a:r>
              <a:rPr lang="en-US" sz="2600" dirty="0" err="1">
                <a:solidFill>
                  <a:srgbClr val="000000"/>
                </a:solidFill>
              </a:rPr>
              <a:t>Điều</a:t>
            </a:r>
            <a:r>
              <a:rPr lang="en-US" sz="2600" dirty="0">
                <a:solidFill>
                  <a:srgbClr val="000000"/>
                </a:solidFill>
              </a:rPr>
              <a:t> </a:t>
            </a:r>
            <a:r>
              <a:rPr lang="en-US" sz="2600" dirty="0" err="1">
                <a:solidFill>
                  <a:srgbClr val="000000"/>
                </a:solidFill>
              </a:rPr>
              <a:t>kiện</a:t>
            </a:r>
            <a:r>
              <a:rPr lang="en-US" sz="2600" dirty="0">
                <a:solidFill>
                  <a:srgbClr val="000000"/>
                </a:solidFill>
              </a:rPr>
              <a:t> ban </a:t>
            </a:r>
            <a:r>
              <a:rPr lang="en-US" sz="2600" dirty="0" err="1">
                <a:solidFill>
                  <a:srgbClr val="000000"/>
                </a:solidFill>
              </a:rPr>
              <a:t>đầu</a:t>
            </a:r>
            <a:endParaRPr lang="en-US" sz="2600" dirty="0">
              <a:solidFill>
                <a:srgbClr val="000000"/>
              </a:solidFill>
            </a:endParaRPr>
          </a:p>
        </p:txBody>
      </p:sp>
    </p:spTree>
    <p:custDataLst>
      <p:tags r:id="rId2"/>
    </p:custDataLst>
    <p:extLst>
      <p:ext uri="{BB962C8B-B14F-4D97-AF65-F5344CB8AC3E}">
        <p14:creationId xmlns:p14="http://schemas.microsoft.com/office/powerpoint/2010/main" val="20916037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Asymptotic </a:t>
            </a:r>
            <a:r>
              <a:rPr lang="vi-VN" dirty="0" smtClean="0"/>
              <a:t>stability</a:t>
            </a:r>
            <a:r>
              <a:rPr lang="en-US" dirty="0" smtClean="0"/>
              <a:t> (2)</a:t>
            </a:r>
            <a:endParaRPr lang="vi-VN" dirty="0"/>
          </a:p>
        </p:txBody>
      </p:sp>
      <p:sp>
        <p:nvSpPr>
          <p:cNvPr id="4" name="Footer Placeholder 3"/>
          <p:cNvSpPr>
            <a:spLocks noGrp="1"/>
          </p:cNvSpPr>
          <p:nvPr>
            <p:ph type="ftr" sz="quarter" idx="11"/>
          </p:nvPr>
        </p:nvSpPr>
        <p:spPr/>
        <p:txBody>
          <a:bodyPr/>
          <a:lstStyle/>
          <a:p>
            <a:r>
              <a:rPr lang="en-US" smtClean="0"/>
              <a:t>04AB: Kỹ thuật điều khiển tự động + BTL</a:t>
            </a:r>
            <a:endParaRPr lang="en-US" dirty="0"/>
          </a:p>
        </p:txBody>
      </p:sp>
      <p:sp>
        <p:nvSpPr>
          <p:cNvPr id="8" name="Date Placeholder 7"/>
          <p:cNvSpPr>
            <a:spLocks noGrp="1"/>
          </p:cNvSpPr>
          <p:nvPr>
            <p:ph type="dt" sz="half" idx="10"/>
          </p:nvPr>
        </p:nvSpPr>
        <p:spPr/>
        <p:txBody>
          <a:bodyPr/>
          <a:lstStyle/>
          <a:p>
            <a:fld id="{890ADC5A-A524-4C2C-BC3B-5AEE66CD9C54}" type="datetime1">
              <a:rPr lang="en-US" smtClean="0"/>
              <a:t>12/12/2023</a:t>
            </a:fld>
            <a:endParaRPr lang="en-US" dirty="0"/>
          </a:p>
        </p:txBody>
      </p:sp>
      <p:sp>
        <p:nvSpPr>
          <p:cNvPr id="9" name="Slide Number Placeholder 8"/>
          <p:cNvSpPr>
            <a:spLocks noGrp="1"/>
          </p:cNvSpPr>
          <p:nvPr>
            <p:ph type="sldNum" sz="quarter" idx="12"/>
          </p:nvPr>
        </p:nvSpPr>
        <p:spPr/>
        <p:txBody>
          <a:bodyPr/>
          <a:lstStyle/>
          <a:p>
            <a:fld id="{6C8D5577-F68C-4681-900C-68FE3015038C}" type="slidenum">
              <a:rPr lang="en-US" smtClean="0"/>
              <a:pPr/>
              <a:t>17</a:t>
            </a:fld>
            <a:endParaRPr lang="en-US" dirty="0"/>
          </a:p>
        </p:txBody>
      </p:sp>
      <p:sp>
        <p:nvSpPr>
          <p:cNvPr id="10" name="Rectangle 9"/>
          <p:cNvSpPr/>
          <p:nvPr/>
        </p:nvSpPr>
        <p:spPr>
          <a:xfrm>
            <a:off x="575309" y="1598162"/>
            <a:ext cx="11151871" cy="369332"/>
          </a:xfrm>
          <a:prstGeom prst="rect">
            <a:avLst/>
          </a:prstGeom>
          <a:solidFill>
            <a:schemeClr val="accent1">
              <a:lumMod val="40000"/>
              <a:lumOff val="60000"/>
            </a:schemeClr>
          </a:solidFill>
        </p:spPr>
        <p:txBody>
          <a:bodyPr wrap="square">
            <a:spAutoFit/>
          </a:bodyPr>
          <a:lstStyle/>
          <a:p>
            <a:r>
              <a:rPr lang="en-US" b="1" dirty="0" smtClean="0">
                <a:solidFill>
                  <a:srgbClr val="006600"/>
                </a:solidFill>
              </a:rPr>
              <a:t>Proof</a:t>
            </a:r>
            <a:endParaRPr lang="en-US" b="1" dirty="0">
              <a:solidFill>
                <a:srgbClr val="006600"/>
              </a:solidFill>
            </a:endParaRPr>
          </a:p>
        </p:txBody>
      </p:sp>
      <p:sp>
        <p:nvSpPr>
          <p:cNvPr id="3" name="Rectangle 2"/>
          <p:cNvSpPr/>
          <p:nvPr/>
        </p:nvSpPr>
        <p:spPr>
          <a:xfrm>
            <a:off x="575307" y="1926683"/>
            <a:ext cx="11066245" cy="830997"/>
          </a:xfrm>
          <a:prstGeom prst="rect">
            <a:avLst/>
          </a:prstGeom>
        </p:spPr>
        <p:txBody>
          <a:bodyPr wrap="square">
            <a:spAutoFit/>
          </a:bodyPr>
          <a:lstStyle/>
          <a:p>
            <a:r>
              <a:rPr lang="en-US" sz="2400" dirty="0">
                <a:solidFill>
                  <a:srgbClr val="000000"/>
                </a:solidFill>
                <a:latin typeface="AdvLeSa-Book"/>
              </a:rPr>
              <a:t>Using the </a:t>
            </a:r>
            <a:r>
              <a:rPr lang="en-US" sz="2400" i="1" dirty="0">
                <a:solidFill>
                  <a:srgbClr val="000000"/>
                </a:solidFill>
                <a:latin typeface="AdvLeSaBookItalic"/>
              </a:rPr>
              <a:t>z</a:t>
            </a:r>
            <a:r>
              <a:rPr lang="en-US" sz="2400" dirty="0">
                <a:solidFill>
                  <a:srgbClr val="000000"/>
                </a:solidFill>
                <a:latin typeface="AdvLeSa-Book"/>
              </a:rPr>
              <a:t>-transform of the output, we observe that the response of the system due to the initial conditions with the input </a:t>
            </a:r>
            <a:r>
              <a:rPr lang="en-US" sz="2400" dirty="0" smtClean="0">
                <a:solidFill>
                  <a:srgbClr val="000000"/>
                </a:solidFill>
                <a:latin typeface="AdvLeSa-Book"/>
              </a:rPr>
              <a:t>zero</a:t>
            </a:r>
            <a:endParaRPr lang="en-US" sz="2400" dirty="0"/>
          </a:p>
        </p:txBody>
      </p:sp>
      <p:graphicFrame>
        <p:nvGraphicFramePr>
          <p:cNvPr id="6" name="Object 5"/>
          <p:cNvGraphicFramePr>
            <a:graphicFrameLocks noChangeAspect="1"/>
          </p:cNvGraphicFramePr>
          <p:nvPr>
            <p:extLst>
              <p:ext uri="{D42A27DB-BD31-4B8C-83A1-F6EECF244321}">
                <p14:modId xmlns:p14="http://schemas.microsoft.com/office/powerpoint/2010/main" val="1511407682"/>
              </p:ext>
            </p:extLst>
          </p:nvPr>
        </p:nvGraphicFramePr>
        <p:xfrm>
          <a:off x="3723218" y="2337675"/>
          <a:ext cx="7263781" cy="1170467"/>
        </p:xfrm>
        <a:graphic>
          <a:graphicData uri="http://schemas.openxmlformats.org/presentationml/2006/ole">
            <mc:AlternateContent xmlns:mc="http://schemas.openxmlformats.org/markup-compatibility/2006">
              <mc:Choice xmlns:v="urn:schemas-microsoft-com:vml" Requires="v">
                <p:oleObj spid="_x0000_s7305" name="Equation" r:id="rId5" imgW="2679480" imgH="431640" progId="Equation.DSMT4">
                  <p:embed/>
                </p:oleObj>
              </mc:Choice>
              <mc:Fallback>
                <p:oleObj name="Equation" r:id="rId5" imgW="2679480" imgH="431640" progId="Equation.DSMT4">
                  <p:embed/>
                  <p:pic>
                    <p:nvPicPr>
                      <p:cNvPr id="0" name=""/>
                      <p:cNvPicPr/>
                      <p:nvPr/>
                    </p:nvPicPr>
                    <p:blipFill>
                      <a:blip r:embed="rId6"/>
                      <a:stretch>
                        <a:fillRect/>
                      </a:stretch>
                    </p:blipFill>
                    <p:spPr>
                      <a:xfrm>
                        <a:off x="3723218" y="2337675"/>
                        <a:ext cx="7263781" cy="1170467"/>
                      </a:xfrm>
                      <a:prstGeom prst="rect">
                        <a:avLst/>
                      </a:prstGeom>
                    </p:spPr>
                  </p:pic>
                </p:oleObj>
              </mc:Fallback>
            </mc:AlternateContent>
          </a:graphicData>
        </a:graphic>
      </p:graphicFrame>
      <p:sp>
        <p:nvSpPr>
          <p:cNvPr id="7" name="Rectangle 6"/>
          <p:cNvSpPr/>
          <p:nvPr/>
        </p:nvSpPr>
        <p:spPr>
          <a:xfrm>
            <a:off x="2940423" y="3382711"/>
            <a:ext cx="7674568" cy="461665"/>
          </a:xfrm>
          <a:prstGeom prst="rect">
            <a:avLst/>
          </a:prstGeom>
        </p:spPr>
        <p:txBody>
          <a:bodyPr wrap="square">
            <a:spAutoFit/>
          </a:bodyPr>
          <a:lstStyle/>
          <a:p>
            <a:r>
              <a:rPr lang="en-US" sz="2400" i="1" dirty="0">
                <a:solidFill>
                  <a:srgbClr val="000000"/>
                </a:solidFill>
              </a:rPr>
              <a:t>N</a:t>
            </a:r>
            <a:r>
              <a:rPr lang="en-US" sz="2400" dirty="0">
                <a:solidFill>
                  <a:srgbClr val="000000"/>
                </a:solidFill>
              </a:rPr>
              <a:t>(</a:t>
            </a:r>
            <a:r>
              <a:rPr lang="en-US" sz="2400" i="1" dirty="0">
                <a:solidFill>
                  <a:srgbClr val="000000"/>
                </a:solidFill>
              </a:rPr>
              <a:t>z</a:t>
            </a:r>
            <a:r>
              <a:rPr lang="en-US" sz="2400" dirty="0">
                <a:solidFill>
                  <a:srgbClr val="000000"/>
                </a:solidFill>
              </a:rPr>
              <a:t>) is a polynomial dependent on the initial </a:t>
            </a:r>
            <a:r>
              <a:rPr lang="en-US" sz="2400" dirty="0" smtClean="0">
                <a:solidFill>
                  <a:srgbClr val="000000"/>
                </a:solidFill>
              </a:rPr>
              <a:t>conditions</a:t>
            </a:r>
            <a:endParaRPr lang="en-US" sz="2400" dirty="0"/>
          </a:p>
        </p:txBody>
      </p:sp>
      <p:sp>
        <p:nvSpPr>
          <p:cNvPr id="14" name="Rectangle 13"/>
          <p:cNvSpPr/>
          <p:nvPr/>
        </p:nvSpPr>
        <p:spPr>
          <a:xfrm>
            <a:off x="954106" y="4226777"/>
            <a:ext cx="10610649" cy="830997"/>
          </a:xfrm>
          <a:prstGeom prst="rect">
            <a:avLst/>
          </a:prstGeom>
        </p:spPr>
        <p:txBody>
          <a:bodyPr wrap="square">
            <a:spAutoFit/>
          </a:bodyPr>
          <a:lstStyle/>
          <a:p>
            <a:r>
              <a:rPr lang="en-US" sz="2400" dirty="0" smtClean="0">
                <a:solidFill>
                  <a:srgbClr val="000000"/>
                </a:solidFill>
                <a:latin typeface="AdvLeSa-Book"/>
              </a:rPr>
              <a:t>+ transfer </a:t>
            </a:r>
            <a:r>
              <a:rPr lang="en-US" sz="2400" dirty="0">
                <a:solidFill>
                  <a:srgbClr val="000000"/>
                </a:solidFill>
                <a:latin typeface="AdvLeSa-Book"/>
              </a:rPr>
              <a:t>function zeros arise from transforming the input terms, they have no influence on the response due to the initial </a:t>
            </a:r>
            <a:r>
              <a:rPr lang="en-US" sz="2400" dirty="0" smtClean="0">
                <a:solidFill>
                  <a:srgbClr val="000000"/>
                </a:solidFill>
                <a:latin typeface="AdvLeSa-Book"/>
              </a:rPr>
              <a:t>conditions</a:t>
            </a:r>
            <a:endParaRPr lang="en-US" sz="2400" dirty="0"/>
          </a:p>
        </p:txBody>
      </p:sp>
      <p:sp>
        <p:nvSpPr>
          <p:cNvPr id="15" name="Rectangle 14"/>
          <p:cNvSpPr/>
          <p:nvPr/>
        </p:nvSpPr>
        <p:spPr>
          <a:xfrm>
            <a:off x="954106" y="4971227"/>
            <a:ext cx="10567439" cy="830997"/>
          </a:xfrm>
          <a:prstGeom prst="rect">
            <a:avLst/>
          </a:prstGeom>
        </p:spPr>
        <p:txBody>
          <a:bodyPr wrap="square">
            <a:spAutoFit/>
          </a:bodyPr>
          <a:lstStyle/>
          <a:p>
            <a:r>
              <a:rPr lang="en-US" sz="2400" dirty="0" smtClean="0">
                <a:solidFill>
                  <a:srgbClr val="000000"/>
                </a:solidFill>
                <a:latin typeface="AdvLeSa-Book"/>
              </a:rPr>
              <a:t>+ The </a:t>
            </a:r>
            <a:r>
              <a:rPr lang="en-US" sz="2400" dirty="0">
                <a:solidFill>
                  <a:srgbClr val="000000"/>
                </a:solidFill>
                <a:latin typeface="AdvLeSa-Book"/>
              </a:rPr>
              <a:t>denominator of the output </a:t>
            </a:r>
            <a:r>
              <a:rPr lang="en-US" sz="2400" i="1" dirty="0">
                <a:solidFill>
                  <a:srgbClr val="000000"/>
                </a:solidFill>
                <a:latin typeface="AdvLeSaBookItalic"/>
              </a:rPr>
              <a:t>z</a:t>
            </a:r>
            <a:r>
              <a:rPr lang="en-US" sz="2400" dirty="0">
                <a:solidFill>
                  <a:srgbClr val="000000"/>
                </a:solidFill>
                <a:latin typeface="AdvLeSa-Book"/>
              </a:rPr>
              <a:t>-transform is the same as the denominator of the </a:t>
            </a:r>
            <a:r>
              <a:rPr lang="en-US" sz="2400" i="1" dirty="0">
                <a:solidFill>
                  <a:srgbClr val="000000"/>
                </a:solidFill>
                <a:latin typeface="AdvLeSaBookItalic"/>
              </a:rPr>
              <a:t>z</a:t>
            </a:r>
            <a:r>
              <a:rPr lang="en-US" sz="2400" dirty="0">
                <a:solidFill>
                  <a:srgbClr val="000000"/>
                </a:solidFill>
                <a:latin typeface="AdvLeSa-Book"/>
              </a:rPr>
              <a:t>-transfer function in the absence of pole-zero </a:t>
            </a:r>
            <a:r>
              <a:rPr lang="en-US" sz="2400" dirty="0" smtClean="0">
                <a:solidFill>
                  <a:srgbClr val="000000"/>
                </a:solidFill>
                <a:latin typeface="AdvLeSa-Book"/>
              </a:rPr>
              <a:t>cancellation</a:t>
            </a:r>
            <a:endParaRPr lang="en-US" sz="2400" dirty="0"/>
          </a:p>
        </p:txBody>
      </p:sp>
      <p:sp>
        <p:nvSpPr>
          <p:cNvPr id="16" name="Rectangle 15"/>
          <p:cNvSpPr/>
          <p:nvPr/>
        </p:nvSpPr>
        <p:spPr>
          <a:xfrm>
            <a:off x="588048" y="3846077"/>
            <a:ext cx="11066245" cy="461665"/>
          </a:xfrm>
          <a:prstGeom prst="rect">
            <a:avLst/>
          </a:prstGeom>
        </p:spPr>
        <p:txBody>
          <a:bodyPr wrap="square">
            <a:spAutoFit/>
          </a:bodyPr>
          <a:lstStyle/>
          <a:p>
            <a:r>
              <a:rPr lang="en-US" sz="2400" b="1" dirty="0" err="1" smtClean="0">
                <a:solidFill>
                  <a:srgbClr val="000000"/>
                </a:solidFill>
                <a:latin typeface="AdvLeSa-Book"/>
              </a:rPr>
              <a:t>Hàm</a:t>
            </a:r>
            <a:r>
              <a:rPr lang="en-US" sz="2400" b="1" dirty="0" smtClean="0">
                <a:solidFill>
                  <a:srgbClr val="000000"/>
                </a:solidFill>
                <a:latin typeface="AdvLeSa-Book"/>
              </a:rPr>
              <a:t> </a:t>
            </a:r>
            <a:r>
              <a:rPr lang="en-US" sz="2400" b="1" dirty="0" err="1" smtClean="0">
                <a:solidFill>
                  <a:srgbClr val="000000"/>
                </a:solidFill>
                <a:latin typeface="AdvLeSa-Book"/>
              </a:rPr>
              <a:t>ảnh</a:t>
            </a:r>
            <a:r>
              <a:rPr lang="en-US" sz="2400" b="1" dirty="0" smtClean="0">
                <a:solidFill>
                  <a:srgbClr val="000000"/>
                </a:solidFill>
                <a:latin typeface="AdvLeSa-Book"/>
              </a:rPr>
              <a:t> </a:t>
            </a:r>
            <a:r>
              <a:rPr lang="en-US" sz="2400" b="1" i="1" dirty="0" smtClean="0">
                <a:solidFill>
                  <a:srgbClr val="000000"/>
                </a:solidFill>
                <a:latin typeface="AdvLeSa-Book"/>
              </a:rPr>
              <a:t>Y</a:t>
            </a:r>
            <a:r>
              <a:rPr lang="en-US" sz="2400" b="1" dirty="0" smtClean="0">
                <a:solidFill>
                  <a:srgbClr val="000000"/>
                </a:solidFill>
                <a:latin typeface="AdvLeSa-Book"/>
              </a:rPr>
              <a:t>(</a:t>
            </a:r>
            <a:r>
              <a:rPr lang="en-US" sz="2400" b="1" i="1" dirty="0" smtClean="0">
                <a:solidFill>
                  <a:srgbClr val="000000"/>
                </a:solidFill>
                <a:latin typeface="AdvLeSa-Book"/>
              </a:rPr>
              <a:t>z</a:t>
            </a:r>
            <a:r>
              <a:rPr lang="en-US" sz="2400" b="1" dirty="0" smtClean="0">
                <a:solidFill>
                  <a:srgbClr val="000000"/>
                </a:solidFill>
                <a:latin typeface="AdvLeSa-Book"/>
              </a:rPr>
              <a:t>) </a:t>
            </a:r>
            <a:r>
              <a:rPr lang="en-US" sz="2400" b="1" dirty="0" err="1" smtClean="0">
                <a:solidFill>
                  <a:srgbClr val="000000"/>
                </a:solidFill>
                <a:latin typeface="AdvLeSa-Book"/>
              </a:rPr>
              <a:t>có</a:t>
            </a:r>
            <a:r>
              <a:rPr lang="en-US" sz="2400" b="1" dirty="0" smtClean="0">
                <a:solidFill>
                  <a:srgbClr val="000000"/>
                </a:solidFill>
                <a:latin typeface="AdvLeSa-Book"/>
              </a:rPr>
              <a:t> </a:t>
            </a:r>
            <a:r>
              <a:rPr lang="en-US" sz="2400" b="1" dirty="0" err="1" smtClean="0">
                <a:solidFill>
                  <a:srgbClr val="000000"/>
                </a:solidFill>
                <a:latin typeface="AdvLeSa-Book"/>
              </a:rPr>
              <a:t>các</a:t>
            </a:r>
            <a:r>
              <a:rPr lang="en-US" sz="2400" b="1" dirty="0" smtClean="0">
                <a:solidFill>
                  <a:srgbClr val="000000"/>
                </a:solidFill>
                <a:latin typeface="AdvLeSa-Book"/>
              </a:rPr>
              <a:t> </a:t>
            </a:r>
            <a:r>
              <a:rPr lang="en-US" sz="2400" b="1" dirty="0" err="1" smtClean="0">
                <a:solidFill>
                  <a:srgbClr val="000000"/>
                </a:solidFill>
                <a:latin typeface="AdvLeSa-Book"/>
              </a:rPr>
              <a:t>đặc</a:t>
            </a:r>
            <a:r>
              <a:rPr lang="en-US" sz="2400" b="1" dirty="0" smtClean="0">
                <a:solidFill>
                  <a:srgbClr val="000000"/>
                </a:solidFill>
                <a:latin typeface="AdvLeSa-Book"/>
              </a:rPr>
              <a:t> </a:t>
            </a:r>
            <a:r>
              <a:rPr lang="en-US" sz="2400" b="1" dirty="0" err="1" smtClean="0">
                <a:solidFill>
                  <a:srgbClr val="000000"/>
                </a:solidFill>
                <a:latin typeface="AdvLeSa-Book"/>
              </a:rPr>
              <a:t>điểm</a:t>
            </a:r>
            <a:r>
              <a:rPr lang="en-US" sz="2400" b="1" dirty="0" smtClean="0">
                <a:solidFill>
                  <a:srgbClr val="000000"/>
                </a:solidFill>
                <a:latin typeface="AdvLeSa-Book"/>
              </a:rPr>
              <a:t> </a:t>
            </a:r>
            <a:r>
              <a:rPr lang="en-US" sz="2400" b="1" dirty="0" err="1">
                <a:solidFill>
                  <a:srgbClr val="000000"/>
                </a:solidFill>
                <a:latin typeface="AdvLeSa-Book"/>
              </a:rPr>
              <a:t>sau</a:t>
            </a:r>
            <a:r>
              <a:rPr lang="en-US" sz="2400" b="1" dirty="0">
                <a:solidFill>
                  <a:srgbClr val="000000"/>
                </a:solidFill>
                <a:latin typeface="AdvLeSa-Book"/>
              </a:rPr>
              <a:t>:</a:t>
            </a:r>
          </a:p>
        </p:txBody>
      </p:sp>
      <p:sp>
        <p:nvSpPr>
          <p:cNvPr id="18" name="Rectangle 17"/>
          <p:cNvSpPr/>
          <p:nvPr/>
        </p:nvSpPr>
        <p:spPr>
          <a:xfrm>
            <a:off x="954106" y="5721259"/>
            <a:ext cx="11066245" cy="461665"/>
          </a:xfrm>
          <a:prstGeom prst="rect">
            <a:avLst/>
          </a:prstGeom>
        </p:spPr>
        <p:txBody>
          <a:bodyPr wrap="square">
            <a:spAutoFit/>
          </a:bodyPr>
          <a:lstStyle/>
          <a:p>
            <a:r>
              <a:rPr lang="en-US" sz="2400" dirty="0" smtClean="0">
                <a:solidFill>
                  <a:srgbClr val="000000"/>
                </a:solidFill>
                <a:latin typeface="AdvLeSa-Book"/>
              </a:rPr>
              <a:t>+ the </a:t>
            </a:r>
            <a:r>
              <a:rPr lang="en-US" sz="2400" dirty="0">
                <a:solidFill>
                  <a:srgbClr val="000000"/>
                </a:solidFill>
                <a:latin typeface="AdvLeSa-Book"/>
              </a:rPr>
              <a:t>poles of the function Y(z) are the poles of the system transfer </a:t>
            </a:r>
            <a:r>
              <a:rPr lang="en-US" sz="2400" dirty="0" smtClean="0">
                <a:solidFill>
                  <a:srgbClr val="000000"/>
                </a:solidFill>
                <a:latin typeface="AdvLeSa-Book"/>
              </a:rPr>
              <a:t>function</a:t>
            </a:r>
            <a:endParaRPr lang="en-US" sz="2400" dirty="0">
              <a:solidFill>
                <a:srgbClr val="000000"/>
              </a:solidFill>
              <a:latin typeface="AdvLeSa-Book"/>
            </a:endParaRPr>
          </a:p>
        </p:txBody>
      </p:sp>
    </p:spTree>
    <p:custDataLst>
      <p:tags r:id="rId2"/>
    </p:custDataLst>
    <p:extLst>
      <p:ext uri="{BB962C8B-B14F-4D97-AF65-F5344CB8AC3E}">
        <p14:creationId xmlns:p14="http://schemas.microsoft.com/office/powerpoint/2010/main" val="42686194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6D4A8B60-85D4-4B4D-A847-BD767E33E26B}" type="datetime1">
              <a:rPr lang="en-US" smtClean="0"/>
              <a:t>12/12/2023</a:t>
            </a:fld>
            <a:endParaRPr lang="en-US" dirty="0"/>
          </a:p>
        </p:txBody>
      </p:sp>
      <p:sp>
        <p:nvSpPr>
          <p:cNvPr id="4" name="Footer Placeholder 3"/>
          <p:cNvSpPr>
            <a:spLocks noGrp="1"/>
          </p:cNvSpPr>
          <p:nvPr>
            <p:ph type="ftr" sz="quarter" idx="11"/>
          </p:nvPr>
        </p:nvSpPr>
        <p:spPr/>
        <p:txBody>
          <a:bodyPr/>
          <a:lstStyle/>
          <a:p>
            <a:r>
              <a:rPr lang="en-US" smtClean="0"/>
              <a:t>04AB: Kỹ thuật điều khiển tự động + BTL</a:t>
            </a:r>
            <a:endParaRPr lang="en-US" dirty="0"/>
          </a:p>
        </p:txBody>
      </p:sp>
      <p:sp>
        <p:nvSpPr>
          <p:cNvPr id="5" name="Slide Number Placeholder 4"/>
          <p:cNvSpPr>
            <a:spLocks noGrp="1"/>
          </p:cNvSpPr>
          <p:nvPr>
            <p:ph type="sldNum" sz="quarter" idx="12"/>
          </p:nvPr>
        </p:nvSpPr>
        <p:spPr/>
        <p:txBody>
          <a:bodyPr/>
          <a:lstStyle/>
          <a:p>
            <a:fld id="{6C8D5577-F68C-4681-900C-68FE3015038C}" type="slidenum">
              <a:rPr lang="en-US" smtClean="0"/>
              <a:pPr/>
              <a:t>18</a:t>
            </a:fld>
            <a:endParaRPr lang="en-US" dirty="0"/>
          </a:p>
        </p:txBody>
      </p:sp>
      <p:sp>
        <p:nvSpPr>
          <p:cNvPr id="6" name="Content Placeholder 5"/>
          <p:cNvSpPr>
            <a:spLocks noGrp="1"/>
          </p:cNvSpPr>
          <p:nvPr>
            <p:ph idx="1"/>
          </p:nvPr>
        </p:nvSpPr>
        <p:spPr>
          <a:xfrm>
            <a:off x="575310" y="2459686"/>
            <a:ext cx="11151870" cy="4033190"/>
          </a:xfrm>
        </p:spPr>
        <p:txBody>
          <a:bodyPr/>
          <a:lstStyle/>
          <a:p>
            <a:r>
              <a:rPr lang="en-US" dirty="0" smtClean="0"/>
              <a:t>Examples</a:t>
            </a:r>
            <a:endParaRPr lang="en-US" dirty="0"/>
          </a:p>
        </p:txBody>
      </p:sp>
      <p:sp>
        <p:nvSpPr>
          <p:cNvPr id="7" name="Title 1"/>
          <p:cNvSpPr>
            <a:spLocks noGrp="1"/>
          </p:cNvSpPr>
          <p:nvPr>
            <p:ph type="title"/>
          </p:nvPr>
        </p:nvSpPr>
        <p:spPr/>
        <p:txBody>
          <a:bodyPr/>
          <a:lstStyle/>
          <a:p>
            <a:r>
              <a:rPr lang="vi-VN" dirty="0"/>
              <a:t>Asymptotic </a:t>
            </a:r>
            <a:r>
              <a:rPr lang="vi-VN" dirty="0" smtClean="0"/>
              <a:t>stability</a:t>
            </a:r>
            <a:r>
              <a:rPr lang="en-US" dirty="0" smtClean="0"/>
              <a:t> (3)</a:t>
            </a:r>
            <a:endParaRPr lang="vi-VN" dirty="0"/>
          </a:p>
        </p:txBody>
      </p:sp>
      <p:graphicFrame>
        <p:nvGraphicFramePr>
          <p:cNvPr id="8" name="Object 7"/>
          <p:cNvGraphicFramePr>
            <a:graphicFrameLocks noChangeAspect="1"/>
          </p:cNvGraphicFramePr>
          <p:nvPr>
            <p:extLst>
              <p:ext uri="{D42A27DB-BD31-4B8C-83A1-F6EECF244321}">
                <p14:modId xmlns:p14="http://schemas.microsoft.com/office/powerpoint/2010/main" val="51357126"/>
              </p:ext>
            </p:extLst>
          </p:nvPr>
        </p:nvGraphicFramePr>
        <p:xfrm>
          <a:off x="1181837" y="2842284"/>
          <a:ext cx="2846824" cy="3022014"/>
        </p:xfrm>
        <a:graphic>
          <a:graphicData uri="http://schemas.openxmlformats.org/presentationml/2006/ole">
            <mc:AlternateContent xmlns:mc="http://schemas.openxmlformats.org/markup-compatibility/2006">
              <mc:Choice xmlns:v="urn:schemas-microsoft-com:vml" Requires="v">
                <p:oleObj spid="_x0000_s9350" name="Equation" r:id="rId5" imgW="1650960" imgH="1752480" progId="Equation.DSMT4">
                  <p:embed/>
                </p:oleObj>
              </mc:Choice>
              <mc:Fallback>
                <p:oleObj name="Equation" r:id="rId5" imgW="1650960" imgH="1752480" progId="Equation.DSMT4">
                  <p:embed/>
                  <p:pic>
                    <p:nvPicPr>
                      <p:cNvPr id="0" name=""/>
                      <p:cNvPicPr/>
                      <p:nvPr/>
                    </p:nvPicPr>
                    <p:blipFill>
                      <a:blip r:embed="rId6"/>
                      <a:stretch>
                        <a:fillRect/>
                      </a:stretch>
                    </p:blipFill>
                    <p:spPr>
                      <a:xfrm>
                        <a:off x="1181837" y="2842284"/>
                        <a:ext cx="2846824" cy="3022014"/>
                      </a:xfrm>
                      <a:prstGeom prst="rect">
                        <a:avLst/>
                      </a:prstGeom>
                    </p:spPr>
                  </p:pic>
                </p:oleObj>
              </mc:Fallback>
            </mc:AlternateContent>
          </a:graphicData>
        </a:graphic>
      </p:graphicFrame>
      <p:sp>
        <p:nvSpPr>
          <p:cNvPr id="10" name="Rectangle 9"/>
          <p:cNvSpPr>
            <a:spLocks noChangeArrowheads="1"/>
          </p:cNvSpPr>
          <p:nvPr/>
        </p:nvSpPr>
        <p:spPr bwMode="auto">
          <a:xfrm>
            <a:off x="4373278" y="2503014"/>
            <a:ext cx="5239075" cy="3967753"/>
          </a:xfrm>
          <a:prstGeom prst="rect">
            <a:avLst/>
          </a:prstGeom>
          <a:solidFill>
            <a:srgbClr val="F6F5BD"/>
          </a:solidFill>
          <a:ln w="12700">
            <a:solidFill>
              <a:schemeClr val="tx1"/>
            </a:solidFill>
            <a:miter lim="800000"/>
            <a:headEnd/>
            <a:tailEnd/>
          </a:ln>
          <a:effectLst/>
        </p:spPr>
        <p:txBody>
          <a:bodyPr wrap="square" lIns="90487" tIns="44450" rIns="90487" bIns="44450">
            <a:spAutoFit/>
          </a:bodyPr>
          <a:lstStyle/>
          <a:p>
            <a:r>
              <a:rPr lang="en-US" dirty="0" smtClean="0">
                <a:solidFill>
                  <a:srgbClr val="228B22"/>
                </a:solidFill>
                <a:latin typeface="Courier New" panose="02070309020205020404" pitchFamily="49" charset="0"/>
              </a:rPr>
              <a:t>% </a:t>
            </a:r>
            <a:r>
              <a:rPr lang="en-US" dirty="0" err="1">
                <a:solidFill>
                  <a:srgbClr val="228B22"/>
                </a:solidFill>
                <a:latin typeface="Courier New" panose="02070309020205020404" pitchFamily="49" charset="0"/>
              </a:rPr>
              <a:t>Asymtotic</a:t>
            </a:r>
            <a:r>
              <a:rPr lang="en-US" dirty="0">
                <a:solidFill>
                  <a:srgbClr val="228B22"/>
                </a:solidFill>
                <a:latin typeface="Courier New" panose="02070309020205020404" pitchFamily="49" charset="0"/>
              </a:rPr>
              <a:t> </a:t>
            </a:r>
            <a:r>
              <a:rPr lang="en-US" dirty="0" err="1">
                <a:solidFill>
                  <a:srgbClr val="228B22"/>
                </a:solidFill>
                <a:latin typeface="Courier New" panose="02070309020205020404" pitchFamily="49" charset="0"/>
              </a:rPr>
              <a:t>Stablily</a:t>
            </a:r>
            <a:endParaRPr lang="en-US" dirty="0">
              <a:solidFill>
                <a:srgbClr val="228B22"/>
              </a:solidFill>
              <a:latin typeface="Courier New" panose="02070309020205020404" pitchFamily="49" charset="0"/>
            </a:endParaRPr>
          </a:p>
          <a:p>
            <a:r>
              <a:rPr lang="en-US" dirty="0" err="1">
                <a:solidFill>
                  <a:srgbClr val="000000"/>
                </a:solidFill>
                <a:latin typeface="Courier New" panose="02070309020205020404" pitchFamily="49" charset="0"/>
              </a:rPr>
              <a:t>syms</a:t>
            </a:r>
            <a:r>
              <a:rPr lang="en-US" dirty="0">
                <a:solidFill>
                  <a:srgbClr val="000000"/>
                </a:solidFill>
                <a:latin typeface="Courier New" panose="02070309020205020404" pitchFamily="49" charset="0"/>
              </a:rPr>
              <a:t> </a:t>
            </a:r>
            <a:r>
              <a:rPr lang="en-US" dirty="0">
                <a:solidFill>
                  <a:srgbClr val="A020F0"/>
                </a:solidFill>
                <a:latin typeface="Courier New" panose="02070309020205020404" pitchFamily="49" charset="0"/>
              </a:rPr>
              <a:t>z</a:t>
            </a:r>
            <a:r>
              <a:rPr lang="en-US" dirty="0">
                <a:solidFill>
                  <a:srgbClr val="000000"/>
                </a:solidFill>
                <a:latin typeface="Courier New" panose="02070309020205020404" pitchFamily="49" charset="0"/>
              </a:rPr>
              <a:t>;</a:t>
            </a:r>
          </a:p>
          <a:p>
            <a:r>
              <a:rPr lang="en-US" dirty="0">
                <a:solidFill>
                  <a:srgbClr val="228B22"/>
                </a:solidFill>
                <a:latin typeface="Courier New" panose="02070309020205020404" pitchFamily="49" charset="0"/>
              </a:rPr>
              <a:t>%% Ha</a:t>
            </a:r>
          </a:p>
          <a:p>
            <a:r>
              <a:rPr lang="pl-PL" dirty="0">
                <a:solidFill>
                  <a:srgbClr val="000000"/>
                </a:solidFill>
                <a:latin typeface="Courier New" panose="02070309020205020404" pitchFamily="49" charset="0"/>
              </a:rPr>
              <a:t>Ha = 4*(z-2)/((z-2)*(z-0.1));</a:t>
            </a:r>
          </a:p>
          <a:p>
            <a:r>
              <a:rPr lang="en-US" dirty="0">
                <a:solidFill>
                  <a:srgbClr val="000000"/>
                </a:solidFill>
                <a:latin typeface="Courier New" panose="02070309020205020404" pitchFamily="49" charset="0"/>
              </a:rPr>
              <a:t>y = </a:t>
            </a:r>
            <a:r>
              <a:rPr lang="en-US" dirty="0" err="1">
                <a:solidFill>
                  <a:srgbClr val="000000"/>
                </a:solidFill>
                <a:latin typeface="Courier New" panose="02070309020205020404" pitchFamily="49" charset="0"/>
              </a:rPr>
              <a:t>iztrans</a:t>
            </a:r>
            <a:r>
              <a:rPr lang="en-US" dirty="0">
                <a:solidFill>
                  <a:srgbClr val="000000"/>
                </a:solidFill>
                <a:latin typeface="Courier New" panose="02070309020205020404" pitchFamily="49" charset="0"/>
              </a:rPr>
              <a:t>(Ha)</a:t>
            </a:r>
          </a:p>
          <a:p>
            <a:r>
              <a:rPr lang="en-US" dirty="0">
                <a:solidFill>
                  <a:srgbClr val="228B22"/>
                </a:solidFill>
                <a:latin typeface="Courier New" panose="02070309020205020404" pitchFamily="49" charset="0"/>
              </a:rPr>
              <a:t>%% </a:t>
            </a:r>
            <a:r>
              <a:rPr lang="en-US" dirty="0" err="1">
                <a:solidFill>
                  <a:srgbClr val="228B22"/>
                </a:solidFill>
                <a:latin typeface="Courier New" panose="02070309020205020404" pitchFamily="49" charset="0"/>
              </a:rPr>
              <a:t>Hb</a:t>
            </a:r>
            <a:endParaRPr lang="en-US" dirty="0">
              <a:solidFill>
                <a:srgbClr val="228B22"/>
              </a:solidFill>
              <a:latin typeface="Courier New" panose="02070309020205020404" pitchFamily="49" charset="0"/>
            </a:endParaRPr>
          </a:p>
          <a:p>
            <a:r>
              <a:rPr lang="pl-PL" dirty="0">
                <a:solidFill>
                  <a:srgbClr val="000000"/>
                </a:solidFill>
                <a:latin typeface="Courier New" panose="02070309020205020404" pitchFamily="49" charset="0"/>
              </a:rPr>
              <a:t>Hb = 4*(z-0.2)/((z-0.2)*(z-0.1));</a:t>
            </a:r>
          </a:p>
          <a:p>
            <a:r>
              <a:rPr lang="en-US" dirty="0">
                <a:solidFill>
                  <a:srgbClr val="000000"/>
                </a:solidFill>
                <a:latin typeface="Courier New" panose="02070309020205020404" pitchFamily="49" charset="0"/>
              </a:rPr>
              <a:t>y = </a:t>
            </a:r>
            <a:r>
              <a:rPr lang="en-US" dirty="0" err="1">
                <a:solidFill>
                  <a:srgbClr val="000000"/>
                </a:solidFill>
                <a:latin typeface="Courier New" panose="02070309020205020404" pitchFamily="49" charset="0"/>
              </a:rPr>
              <a:t>iztrans</a:t>
            </a:r>
            <a:r>
              <a:rPr lang="en-US" dirty="0">
                <a:solidFill>
                  <a:srgbClr val="000000"/>
                </a:solidFill>
                <a:latin typeface="Courier New" panose="02070309020205020404" pitchFamily="49" charset="0"/>
              </a:rPr>
              <a:t>(</a:t>
            </a:r>
            <a:r>
              <a:rPr lang="en-US" dirty="0" err="1">
                <a:solidFill>
                  <a:srgbClr val="000000"/>
                </a:solidFill>
                <a:latin typeface="Courier New" panose="02070309020205020404" pitchFamily="49" charset="0"/>
              </a:rPr>
              <a:t>Hb</a:t>
            </a:r>
            <a:r>
              <a:rPr lang="en-US" dirty="0">
                <a:solidFill>
                  <a:srgbClr val="000000"/>
                </a:solidFill>
                <a:latin typeface="Courier New" panose="02070309020205020404" pitchFamily="49" charset="0"/>
              </a:rPr>
              <a:t>)</a:t>
            </a:r>
          </a:p>
          <a:p>
            <a:r>
              <a:rPr lang="en-US" dirty="0">
                <a:solidFill>
                  <a:srgbClr val="228B22"/>
                </a:solidFill>
                <a:latin typeface="Courier New" panose="02070309020205020404" pitchFamily="49" charset="0"/>
              </a:rPr>
              <a:t>%% </a:t>
            </a:r>
            <a:r>
              <a:rPr lang="en-US" dirty="0" err="1">
                <a:solidFill>
                  <a:srgbClr val="228B22"/>
                </a:solidFill>
                <a:latin typeface="Courier New" panose="02070309020205020404" pitchFamily="49" charset="0"/>
              </a:rPr>
              <a:t>Hc</a:t>
            </a:r>
            <a:endParaRPr lang="en-US" dirty="0">
              <a:solidFill>
                <a:srgbClr val="228B22"/>
              </a:solidFill>
              <a:latin typeface="Courier New" panose="02070309020205020404" pitchFamily="49" charset="0"/>
            </a:endParaRPr>
          </a:p>
          <a:p>
            <a:r>
              <a:rPr lang="pl-PL" dirty="0">
                <a:solidFill>
                  <a:srgbClr val="000000"/>
                </a:solidFill>
                <a:latin typeface="Courier New" panose="02070309020205020404" pitchFamily="49" charset="0"/>
              </a:rPr>
              <a:t>Hc = 5*(z-0.3)/((z-0.2)*(z-0.1));</a:t>
            </a:r>
          </a:p>
          <a:p>
            <a:r>
              <a:rPr lang="en-US" dirty="0">
                <a:solidFill>
                  <a:srgbClr val="000000"/>
                </a:solidFill>
                <a:latin typeface="Courier New" panose="02070309020205020404" pitchFamily="49" charset="0"/>
              </a:rPr>
              <a:t>y = </a:t>
            </a:r>
            <a:r>
              <a:rPr lang="en-US" dirty="0" err="1">
                <a:solidFill>
                  <a:srgbClr val="000000"/>
                </a:solidFill>
                <a:latin typeface="Courier New" panose="02070309020205020404" pitchFamily="49" charset="0"/>
              </a:rPr>
              <a:t>iztrans</a:t>
            </a:r>
            <a:r>
              <a:rPr lang="en-US" dirty="0">
                <a:solidFill>
                  <a:srgbClr val="000000"/>
                </a:solidFill>
                <a:latin typeface="Courier New" panose="02070309020205020404" pitchFamily="49" charset="0"/>
              </a:rPr>
              <a:t>(</a:t>
            </a:r>
            <a:r>
              <a:rPr lang="en-US" dirty="0" err="1">
                <a:solidFill>
                  <a:srgbClr val="000000"/>
                </a:solidFill>
                <a:latin typeface="Courier New" panose="02070309020205020404" pitchFamily="49" charset="0"/>
              </a:rPr>
              <a:t>Hc</a:t>
            </a:r>
            <a:r>
              <a:rPr lang="en-US" dirty="0">
                <a:solidFill>
                  <a:srgbClr val="000000"/>
                </a:solidFill>
                <a:latin typeface="Courier New" panose="02070309020205020404" pitchFamily="49" charset="0"/>
              </a:rPr>
              <a:t>)</a:t>
            </a:r>
          </a:p>
          <a:p>
            <a:r>
              <a:rPr lang="en-US" dirty="0">
                <a:solidFill>
                  <a:srgbClr val="228B22"/>
                </a:solidFill>
                <a:latin typeface="Courier New" panose="02070309020205020404" pitchFamily="49" charset="0"/>
              </a:rPr>
              <a:t>%% </a:t>
            </a:r>
            <a:r>
              <a:rPr lang="en-US" dirty="0" err="1">
                <a:solidFill>
                  <a:srgbClr val="228B22"/>
                </a:solidFill>
                <a:latin typeface="Courier New" panose="02070309020205020404" pitchFamily="49" charset="0"/>
              </a:rPr>
              <a:t>Hd</a:t>
            </a:r>
            <a:r>
              <a:rPr lang="en-US" dirty="0">
                <a:solidFill>
                  <a:srgbClr val="228B22"/>
                </a:solidFill>
                <a:latin typeface="Courier New" panose="02070309020205020404" pitchFamily="49" charset="0"/>
              </a:rPr>
              <a:t> </a:t>
            </a:r>
          </a:p>
          <a:p>
            <a:r>
              <a:rPr lang="pl-PL" dirty="0">
                <a:solidFill>
                  <a:srgbClr val="000000"/>
                </a:solidFill>
                <a:latin typeface="Courier New" panose="02070309020205020404" pitchFamily="49" charset="0"/>
              </a:rPr>
              <a:t>Hd = 8*(z-0.2)/((z-0.1)*(z-1));</a:t>
            </a:r>
          </a:p>
          <a:p>
            <a:r>
              <a:rPr lang="en-US" dirty="0">
                <a:solidFill>
                  <a:srgbClr val="000000"/>
                </a:solidFill>
                <a:latin typeface="Courier New" panose="02070309020205020404" pitchFamily="49" charset="0"/>
              </a:rPr>
              <a:t>y = </a:t>
            </a:r>
            <a:r>
              <a:rPr lang="en-US" dirty="0" err="1">
                <a:solidFill>
                  <a:srgbClr val="000000"/>
                </a:solidFill>
                <a:latin typeface="Courier New" panose="02070309020205020404" pitchFamily="49" charset="0"/>
              </a:rPr>
              <a:t>iztrans</a:t>
            </a:r>
            <a:r>
              <a:rPr lang="en-US" dirty="0">
                <a:solidFill>
                  <a:srgbClr val="000000"/>
                </a:solidFill>
                <a:latin typeface="Courier New" panose="02070309020205020404" pitchFamily="49" charset="0"/>
              </a:rPr>
              <a:t>(</a:t>
            </a:r>
            <a:r>
              <a:rPr lang="en-US" dirty="0" err="1">
                <a:solidFill>
                  <a:srgbClr val="000000"/>
                </a:solidFill>
                <a:latin typeface="Courier New" panose="02070309020205020404" pitchFamily="49" charset="0"/>
              </a:rPr>
              <a:t>Hd</a:t>
            </a:r>
            <a:r>
              <a:rPr lang="en-US" dirty="0">
                <a:solidFill>
                  <a:srgbClr val="000000"/>
                </a:solidFill>
                <a:latin typeface="Courier New" panose="02070309020205020404" pitchFamily="49" charset="0"/>
              </a:rPr>
              <a:t>)</a:t>
            </a:r>
          </a:p>
        </p:txBody>
      </p:sp>
      <p:sp>
        <p:nvSpPr>
          <p:cNvPr id="9" name="Rectangle 8"/>
          <p:cNvSpPr/>
          <p:nvPr/>
        </p:nvSpPr>
        <p:spPr>
          <a:xfrm>
            <a:off x="575310" y="1473983"/>
            <a:ext cx="11042587" cy="923330"/>
          </a:xfrm>
          <a:prstGeom prst="rect">
            <a:avLst/>
          </a:prstGeom>
        </p:spPr>
        <p:style>
          <a:lnRef idx="1">
            <a:schemeClr val="accent4"/>
          </a:lnRef>
          <a:fillRef idx="2">
            <a:schemeClr val="accent4"/>
          </a:fillRef>
          <a:effectRef idx="1">
            <a:schemeClr val="accent4"/>
          </a:effectRef>
          <a:fontRef idx="minor">
            <a:schemeClr val="dk1"/>
          </a:fontRef>
        </p:style>
        <p:txBody>
          <a:bodyPr wrap="square">
            <a:spAutoFit/>
          </a:bodyPr>
          <a:lstStyle/>
          <a:p>
            <a:r>
              <a:rPr lang="en-US" dirty="0" smtClean="0">
                <a:solidFill>
                  <a:srgbClr val="000000"/>
                </a:solidFill>
                <a:latin typeface="AdvLeSa-Book"/>
              </a:rPr>
              <a:t>The </a:t>
            </a:r>
            <a:r>
              <a:rPr lang="en-US" dirty="0">
                <a:solidFill>
                  <a:srgbClr val="000000"/>
                </a:solidFill>
                <a:latin typeface="AdvLeSa-Book"/>
              </a:rPr>
              <a:t>output due to the initial conditions is bounded for system poles in the closed unit disc with no repeated poles on the unit circle. It decays exponentially for system poles in the open unit disc (i.e., inside the unit circle</a:t>
            </a:r>
            <a:r>
              <a:rPr lang="en-US" dirty="0" smtClean="0">
                <a:solidFill>
                  <a:srgbClr val="000000"/>
                </a:solidFill>
                <a:latin typeface="AdvLeSa-Book"/>
              </a:rPr>
              <a:t>)</a:t>
            </a:r>
            <a:endParaRPr lang="en-US" dirty="0"/>
          </a:p>
        </p:txBody>
      </p:sp>
    </p:spTree>
    <p:custDataLst>
      <p:tags r:id="rId2"/>
    </p:custDataLst>
    <p:extLst>
      <p:ext uri="{BB962C8B-B14F-4D97-AF65-F5344CB8AC3E}">
        <p14:creationId xmlns:p14="http://schemas.microsoft.com/office/powerpoint/2010/main" val="33552422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BIBO </a:t>
            </a:r>
            <a:r>
              <a:rPr lang="vi-VN" dirty="0" smtClean="0"/>
              <a:t>stability</a:t>
            </a:r>
            <a:endParaRPr lang="vi-VN" dirty="0"/>
          </a:p>
        </p:txBody>
      </p:sp>
      <p:sp>
        <p:nvSpPr>
          <p:cNvPr id="4" name="Footer Placeholder 3"/>
          <p:cNvSpPr>
            <a:spLocks noGrp="1"/>
          </p:cNvSpPr>
          <p:nvPr>
            <p:ph type="ftr" sz="quarter" idx="11"/>
          </p:nvPr>
        </p:nvSpPr>
        <p:spPr/>
        <p:txBody>
          <a:bodyPr/>
          <a:lstStyle/>
          <a:p>
            <a:r>
              <a:rPr lang="en-US" smtClean="0"/>
              <a:t>04AB: Kỹ thuật điều khiển tự động + BTL</a:t>
            </a:r>
            <a:endParaRPr lang="en-US" dirty="0"/>
          </a:p>
        </p:txBody>
      </p:sp>
      <p:sp>
        <p:nvSpPr>
          <p:cNvPr id="8" name="Date Placeholder 7"/>
          <p:cNvSpPr>
            <a:spLocks noGrp="1"/>
          </p:cNvSpPr>
          <p:nvPr>
            <p:ph type="dt" sz="half" idx="10"/>
          </p:nvPr>
        </p:nvSpPr>
        <p:spPr/>
        <p:txBody>
          <a:bodyPr/>
          <a:lstStyle/>
          <a:p>
            <a:fld id="{890ADC5A-A524-4C2C-BC3B-5AEE66CD9C54}" type="datetime1">
              <a:rPr lang="en-US" smtClean="0"/>
              <a:t>12/12/2023</a:t>
            </a:fld>
            <a:endParaRPr lang="en-US" dirty="0"/>
          </a:p>
        </p:txBody>
      </p:sp>
      <p:sp>
        <p:nvSpPr>
          <p:cNvPr id="9" name="Slide Number Placeholder 8"/>
          <p:cNvSpPr>
            <a:spLocks noGrp="1"/>
          </p:cNvSpPr>
          <p:nvPr>
            <p:ph type="sldNum" sz="quarter" idx="12"/>
          </p:nvPr>
        </p:nvSpPr>
        <p:spPr/>
        <p:txBody>
          <a:bodyPr/>
          <a:lstStyle/>
          <a:p>
            <a:fld id="{6C8D5577-F68C-4681-900C-68FE3015038C}" type="slidenum">
              <a:rPr lang="en-US" smtClean="0"/>
              <a:pPr/>
              <a:t>19</a:t>
            </a:fld>
            <a:endParaRPr lang="en-US" dirty="0"/>
          </a:p>
        </p:txBody>
      </p:sp>
      <p:sp>
        <p:nvSpPr>
          <p:cNvPr id="3" name="Content Placeholder 2"/>
          <p:cNvSpPr>
            <a:spLocks noGrp="1"/>
          </p:cNvSpPr>
          <p:nvPr>
            <p:ph idx="1"/>
          </p:nvPr>
        </p:nvSpPr>
        <p:spPr>
          <a:xfrm>
            <a:off x="575310" y="1935648"/>
            <a:ext cx="11151870" cy="4557228"/>
          </a:xfrm>
        </p:spPr>
        <p:txBody>
          <a:bodyPr/>
          <a:lstStyle/>
          <a:p>
            <a:r>
              <a:rPr lang="en-US" dirty="0" smtClean="0">
                <a:solidFill>
                  <a:schemeClr val="bg2">
                    <a:lumMod val="75000"/>
                  </a:schemeClr>
                </a:solidFill>
              </a:rPr>
              <a:t> </a:t>
            </a:r>
            <a:r>
              <a:rPr lang="en-US" b="0" dirty="0"/>
              <a:t>BIBO stability concerns the response of a system to a bounded </a:t>
            </a:r>
            <a:r>
              <a:rPr lang="en-US" b="0" dirty="0" smtClean="0"/>
              <a:t>input</a:t>
            </a:r>
          </a:p>
          <a:p>
            <a:r>
              <a:rPr lang="en-US" b="0" dirty="0"/>
              <a:t>The response of the system to any input is given by the convolution </a:t>
            </a:r>
            <a:r>
              <a:rPr lang="en-US" b="0" dirty="0" smtClean="0"/>
              <a:t>summation</a:t>
            </a:r>
            <a:r>
              <a:rPr lang="en-US" dirty="0"/>
              <a:t/>
            </a:r>
            <a:br>
              <a:rPr lang="en-US" dirty="0"/>
            </a:br>
            <a:endParaRPr lang="en-US" dirty="0"/>
          </a:p>
        </p:txBody>
      </p:sp>
      <p:graphicFrame>
        <p:nvGraphicFramePr>
          <p:cNvPr id="5" name="Object 4"/>
          <p:cNvGraphicFramePr>
            <a:graphicFrameLocks noChangeAspect="1"/>
          </p:cNvGraphicFramePr>
          <p:nvPr>
            <p:extLst>
              <p:ext uri="{D42A27DB-BD31-4B8C-83A1-F6EECF244321}">
                <p14:modId xmlns:p14="http://schemas.microsoft.com/office/powerpoint/2010/main" val="2498236111"/>
              </p:ext>
            </p:extLst>
          </p:nvPr>
        </p:nvGraphicFramePr>
        <p:xfrm>
          <a:off x="2142458" y="3220337"/>
          <a:ext cx="7691930" cy="1413652"/>
        </p:xfrm>
        <a:graphic>
          <a:graphicData uri="http://schemas.openxmlformats.org/presentationml/2006/ole">
            <mc:AlternateContent xmlns:mc="http://schemas.openxmlformats.org/markup-compatibility/2006">
              <mc:Choice xmlns:v="urn:schemas-microsoft-com:vml" Requires="v">
                <p:oleObj spid="_x0000_s10374" name="Equation" r:id="rId5" imgW="2349360" imgH="431640" progId="Equation.DSMT4">
                  <p:embed/>
                </p:oleObj>
              </mc:Choice>
              <mc:Fallback>
                <p:oleObj name="Equation" r:id="rId5" imgW="2349360" imgH="431640" progId="Equation.DSMT4">
                  <p:embed/>
                  <p:pic>
                    <p:nvPicPr>
                      <p:cNvPr id="0" name=""/>
                      <p:cNvPicPr/>
                      <p:nvPr/>
                    </p:nvPicPr>
                    <p:blipFill>
                      <a:blip r:embed="rId6"/>
                      <a:stretch>
                        <a:fillRect/>
                      </a:stretch>
                    </p:blipFill>
                    <p:spPr>
                      <a:xfrm>
                        <a:off x="2142458" y="3220337"/>
                        <a:ext cx="7691930" cy="1413652"/>
                      </a:xfrm>
                      <a:prstGeom prst="rect">
                        <a:avLst/>
                      </a:prstGeom>
                    </p:spPr>
                  </p:pic>
                </p:oleObj>
              </mc:Fallback>
            </mc:AlternateContent>
          </a:graphicData>
        </a:graphic>
      </p:graphicFrame>
      <p:sp>
        <p:nvSpPr>
          <p:cNvPr id="6" name="Rectangle 5"/>
          <p:cNvSpPr/>
          <p:nvPr/>
        </p:nvSpPr>
        <p:spPr>
          <a:xfrm>
            <a:off x="2142458" y="4512801"/>
            <a:ext cx="8133303" cy="523220"/>
          </a:xfrm>
          <a:prstGeom prst="rect">
            <a:avLst/>
          </a:prstGeom>
        </p:spPr>
        <p:txBody>
          <a:bodyPr wrap="square">
            <a:spAutoFit/>
          </a:bodyPr>
          <a:lstStyle/>
          <a:p>
            <a:r>
              <a:rPr lang="en-US" sz="2800" i="1" dirty="0" smtClean="0">
                <a:latin typeface="Calibri" panose="020F0502020204030204" pitchFamily="34" charset="0"/>
                <a:cs typeface="Calibri" panose="020F0502020204030204" pitchFamily="34" charset="0"/>
              </a:rPr>
              <a:t>h</a:t>
            </a:r>
            <a:r>
              <a:rPr lang="en-US" sz="2800" dirty="0" smtClean="0">
                <a:latin typeface="Calibri" panose="020F0502020204030204" pitchFamily="34" charset="0"/>
                <a:cs typeface="Calibri" panose="020F0502020204030204" pitchFamily="34" charset="0"/>
              </a:rPr>
              <a:t>(</a:t>
            </a:r>
            <a:r>
              <a:rPr lang="en-US" sz="2800" i="1" dirty="0" smtClean="0">
                <a:latin typeface="Calibri" panose="020F0502020204030204" pitchFamily="34" charset="0"/>
                <a:cs typeface="Calibri" panose="020F0502020204030204" pitchFamily="34" charset="0"/>
              </a:rPr>
              <a:t>k</a:t>
            </a:r>
            <a:r>
              <a:rPr lang="en-US" sz="2800" dirty="0">
                <a:latin typeface="Calibri" panose="020F0502020204030204" pitchFamily="34" charset="0"/>
                <a:cs typeface="Calibri" panose="020F0502020204030204" pitchFamily="34" charset="0"/>
              </a:rPr>
              <a:t>) </a:t>
            </a:r>
            <a:r>
              <a:rPr lang="en-US" sz="2800" dirty="0" smtClean="0">
                <a:latin typeface="Calibri" panose="020F0502020204030204" pitchFamily="34" charset="0"/>
                <a:cs typeface="Calibri" panose="020F0502020204030204" pitchFamily="34" charset="0"/>
              </a:rPr>
              <a:t>- the </a:t>
            </a:r>
            <a:r>
              <a:rPr lang="en-US" sz="2800" dirty="0">
                <a:latin typeface="Calibri" panose="020F0502020204030204" pitchFamily="34" charset="0"/>
                <a:cs typeface="Calibri" panose="020F0502020204030204" pitchFamily="34" charset="0"/>
              </a:rPr>
              <a:t>impulse response </a:t>
            </a:r>
            <a:r>
              <a:rPr lang="en-US" sz="2800" dirty="0" smtClean="0">
                <a:latin typeface="Calibri" panose="020F0502020204030204" pitchFamily="34" charset="0"/>
                <a:cs typeface="Calibri" panose="020F0502020204030204" pitchFamily="34" charset="0"/>
              </a:rPr>
              <a:t>sequence</a:t>
            </a:r>
            <a:endParaRPr lang="en-US" sz="2800" dirty="0">
              <a:latin typeface="Calibri" panose="020F0502020204030204" pitchFamily="34" charset="0"/>
              <a:cs typeface="Calibri" panose="020F0502020204030204" pitchFamily="34" charset="0"/>
            </a:endParaRPr>
          </a:p>
        </p:txBody>
      </p:sp>
      <p:sp>
        <p:nvSpPr>
          <p:cNvPr id="13" name="TextBox 12"/>
          <p:cNvSpPr txBox="1"/>
          <p:nvPr/>
        </p:nvSpPr>
        <p:spPr>
          <a:xfrm>
            <a:off x="9923159" y="3609944"/>
            <a:ext cx="973077" cy="492443"/>
          </a:xfrm>
          <a:prstGeom prst="rect">
            <a:avLst/>
          </a:prstGeom>
          <a:noFill/>
        </p:spPr>
        <p:txBody>
          <a:bodyPr wrap="square" rtlCol="0">
            <a:spAutoFit/>
          </a:bodyPr>
          <a:lstStyle/>
          <a:p>
            <a:r>
              <a:rPr lang="en-US" sz="2600" dirty="0">
                <a:ea typeface="+mj-ea"/>
                <a:cs typeface="+mj-cs"/>
              </a:rPr>
              <a:t>(</a:t>
            </a:r>
            <a:r>
              <a:rPr lang="en-US" sz="2600" dirty="0" smtClean="0">
                <a:ea typeface="+mj-ea"/>
                <a:cs typeface="+mj-cs"/>
              </a:rPr>
              <a:t>4.7)</a:t>
            </a:r>
            <a:endParaRPr lang="en-US" sz="2600" dirty="0">
              <a:ea typeface="+mj-ea"/>
              <a:cs typeface="+mj-cs"/>
            </a:endParaRPr>
          </a:p>
        </p:txBody>
      </p:sp>
    </p:spTree>
    <p:custDataLst>
      <p:tags r:id="rId2"/>
    </p:custDataLst>
    <p:extLst>
      <p:ext uri="{BB962C8B-B14F-4D97-AF65-F5344CB8AC3E}">
        <p14:creationId xmlns:p14="http://schemas.microsoft.com/office/powerpoint/2010/main" val="28939847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0623" y="755374"/>
            <a:ext cx="10515600" cy="701768"/>
          </a:xfrm>
        </p:spPr>
        <p:txBody>
          <a:bodyPr/>
          <a:lstStyle/>
          <a:p>
            <a:r>
              <a:rPr lang="en-US" dirty="0" err="1" smtClean="0"/>
              <a:t>Mục</a:t>
            </a:r>
            <a:r>
              <a:rPr lang="en-US" dirty="0" smtClean="0"/>
              <a:t> </a:t>
            </a:r>
            <a:r>
              <a:rPr lang="en-US" dirty="0" err="1" smtClean="0"/>
              <a:t>đích</a:t>
            </a:r>
            <a:r>
              <a:rPr lang="en-US" dirty="0" smtClean="0"/>
              <a:t>, </a:t>
            </a:r>
            <a:r>
              <a:rPr lang="en-US" dirty="0" err="1" smtClean="0"/>
              <a:t>Yêu</a:t>
            </a:r>
            <a:r>
              <a:rPr lang="en-US" dirty="0" smtClean="0"/>
              <a:t> </a:t>
            </a:r>
            <a:r>
              <a:rPr lang="en-US" dirty="0" err="1" smtClean="0"/>
              <a:t>cầu</a:t>
            </a:r>
            <a:endParaRPr lang="en-US" dirty="0"/>
          </a:p>
        </p:txBody>
      </p:sp>
      <p:sp>
        <p:nvSpPr>
          <p:cNvPr id="6" name="Content Placeholder 5"/>
          <p:cNvSpPr>
            <a:spLocks noGrp="1"/>
          </p:cNvSpPr>
          <p:nvPr>
            <p:ph sz="half" idx="1"/>
          </p:nvPr>
        </p:nvSpPr>
        <p:spPr>
          <a:xfrm>
            <a:off x="152400" y="1331619"/>
            <a:ext cx="11201400" cy="3796972"/>
          </a:xfrm>
        </p:spPr>
        <p:txBody>
          <a:bodyPr>
            <a:normAutofit fontScale="92500" lnSpcReduction="10000"/>
          </a:bodyPr>
          <a:lstStyle/>
          <a:p>
            <a:r>
              <a:rPr lang="en-US" b="1" dirty="0" err="1" smtClean="0"/>
              <a:t>Mục</a:t>
            </a:r>
            <a:r>
              <a:rPr lang="en-US" b="1" dirty="0" smtClean="0"/>
              <a:t> </a:t>
            </a:r>
            <a:r>
              <a:rPr lang="en-US" b="1" dirty="0" err="1" smtClean="0"/>
              <a:t>đích</a:t>
            </a:r>
            <a:endParaRPr lang="en-US" b="1" dirty="0" smtClean="0"/>
          </a:p>
          <a:p>
            <a:pPr lvl="1">
              <a:buFont typeface="Wingdings" panose="05000000000000000000" pitchFamily="2" charset="2"/>
              <a:buChar char="ü"/>
            </a:pPr>
            <a:r>
              <a:rPr lang="en-US" sz="2700" dirty="0"/>
              <a:t>Determine the </a:t>
            </a:r>
            <a:r>
              <a:rPr lang="en-US" sz="2700" dirty="0" smtClean="0"/>
              <a:t>input-output </a:t>
            </a:r>
            <a:r>
              <a:rPr lang="en-US" sz="2700" dirty="0"/>
              <a:t>stability of a z-transfer function.</a:t>
            </a:r>
          </a:p>
          <a:p>
            <a:pPr lvl="1">
              <a:buFont typeface="Wingdings" panose="05000000000000000000" pitchFamily="2" charset="2"/>
              <a:buChar char="ü"/>
            </a:pPr>
            <a:r>
              <a:rPr lang="en-US" sz="2700" dirty="0" smtClean="0"/>
              <a:t>Determine </a:t>
            </a:r>
            <a:r>
              <a:rPr lang="en-US" sz="2700" dirty="0"/>
              <a:t>the asymptotic stability of a z-transfer function.</a:t>
            </a:r>
          </a:p>
          <a:p>
            <a:pPr lvl="1">
              <a:buFont typeface="Wingdings" panose="05000000000000000000" pitchFamily="2" charset="2"/>
              <a:buChar char="ü"/>
            </a:pPr>
            <a:r>
              <a:rPr lang="en-US" sz="2700" dirty="0" smtClean="0"/>
              <a:t>Determine </a:t>
            </a:r>
            <a:r>
              <a:rPr lang="en-US" sz="2700" dirty="0"/>
              <a:t>the internal stability of a digital feedback control system.</a:t>
            </a:r>
          </a:p>
          <a:p>
            <a:pPr lvl="1">
              <a:buFont typeface="Wingdings" panose="05000000000000000000" pitchFamily="2" charset="2"/>
              <a:buChar char="ü"/>
            </a:pPr>
            <a:r>
              <a:rPr lang="en-US" sz="2700" dirty="0" smtClean="0"/>
              <a:t>Determine </a:t>
            </a:r>
            <a:r>
              <a:rPr lang="en-US" sz="2700" dirty="0"/>
              <a:t>the stability of a z-polynomial using the Routh-Hurwitz criterion.</a:t>
            </a:r>
          </a:p>
          <a:p>
            <a:pPr lvl="1">
              <a:buFont typeface="Wingdings" panose="05000000000000000000" pitchFamily="2" charset="2"/>
              <a:buChar char="ü"/>
            </a:pPr>
            <a:r>
              <a:rPr lang="en-US" sz="2700" dirty="0" smtClean="0"/>
              <a:t>Determine </a:t>
            </a:r>
            <a:r>
              <a:rPr lang="en-US" sz="2700" dirty="0"/>
              <a:t>the stability of a z-polynomial using the Jury criterion.</a:t>
            </a:r>
          </a:p>
          <a:p>
            <a:pPr lvl="1">
              <a:buFont typeface="Wingdings" panose="05000000000000000000" pitchFamily="2" charset="2"/>
              <a:buChar char="ü"/>
            </a:pPr>
            <a:r>
              <a:rPr lang="en-US" sz="2700" dirty="0" smtClean="0"/>
              <a:t>Determine </a:t>
            </a:r>
            <a:r>
              <a:rPr lang="en-US" sz="2700" dirty="0"/>
              <a:t>the stable range of a parameter for a z-polynomial.</a:t>
            </a:r>
          </a:p>
          <a:p>
            <a:pPr lvl="1">
              <a:buFont typeface="Wingdings" panose="05000000000000000000" pitchFamily="2" charset="2"/>
              <a:buChar char="ü"/>
            </a:pPr>
            <a:r>
              <a:rPr lang="en-US" sz="2700" dirty="0" smtClean="0"/>
              <a:t>Determine </a:t>
            </a:r>
            <a:r>
              <a:rPr lang="en-US" sz="2700" dirty="0"/>
              <a:t>the closed-loop stability of a digital system using the </a:t>
            </a:r>
            <a:r>
              <a:rPr lang="en-US" sz="2700" dirty="0" err="1"/>
              <a:t>Nyquist</a:t>
            </a:r>
            <a:r>
              <a:rPr lang="en-US" sz="2700" dirty="0"/>
              <a:t> criterion.</a:t>
            </a:r>
          </a:p>
          <a:p>
            <a:pPr lvl="1">
              <a:buFont typeface="Wingdings" panose="05000000000000000000" pitchFamily="2" charset="2"/>
              <a:buChar char="ü"/>
            </a:pPr>
            <a:r>
              <a:rPr lang="en-US" sz="2700" dirty="0" smtClean="0"/>
              <a:t>Determine </a:t>
            </a:r>
            <a:r>
              <a:rPr lang="en-US" sz="2700" dirty="0"/>
              <a:t>the gain margin and phase margin of a digital system.</a:t>
            </a:r>
          </a:p>
          <a:p>
            <a:pPr lvl="1">
              <a:buFont typeface="Wingdings" panose="05000000000000000000" pitchFamily="2" charset="2"/>
              <a:buChar char="ü"/>
            </a:pPr>
            <a:endParaRPr lang="en-US" dirty="0"/>
          </a:p>
        </p:txBody>
      </p:sp>
      <p:sp>
        <p:nvSpPr>
          <p:cNvPr id="7" name="Content Placeholder 6"/>
          <p:cNvSpPr>
            <a:spLocks noGrp="1"/>
          </p:cNvSpPr>
          <p:nvPr>
            <p:ph sz="half" idx="2"/>
          </p:nvPr>
        </p:nvSpPr>
        <p:spPr>
          <a:xfrm>
            <a:off x="152400" y="4984022"/>
            <a:ext cx="12039600" cy="2818678"/>
          </a:xfrm>
        </p:spPr>
        <p:txBody>
          <a:bodyPr>
            <a:normAutofit fontScale="92500" lnSpcReduction="10000"/>
          </a:bodyPr>
          <a:lstStyle/>
          <a:p>
            <a:r>
              <a:rPr lang="en-US" b="1" dirty="0" err="1" smtClean="0"/>
              <a:t>Yêu</a:t>
            </a:r>
            <a:r>
              <a:rPr lang="en-US" b="1" dirty="0" smtClean="0"/>
              <a:t> </a:t>
            </a:r>
            <a:r>
              <a:rPr lang="en-US" b="1" dirty="0" err="1" smtClean="0"/>
              <a:t>cầu</a:t>
            </a:r>
            <a:endParaRPr lang="en-US" b="1" dirty="0" smtClean="0"/>
          </a:p>
          <a:p>
            <a:pPr lvl="1">
              <a:buFont typeface="Wingdings" panose="05000000000000000000" pitchFamily="2" charset="2"/>
              <a:buChar char="ü"/>
            </a:pPr>
            <a:r>
              <a:rPr lang="en-US" sz="2700" dirty="0" err="1" smtClean="0"/>
              <a:t>Chú</a:t>
            </a:r>
            <a:r>
              <a:rPr lang="en-US" sz="2700" dirty="0" smtClean="0"/>
              <a:t> ý </a:t>
            </a:r>
            <a:r>
              <a:rPr lang="en-US" sz="2700" dirty="0" err="1" smtClean="0"/>
              <a:t>nghe</a:t>
            </a:r>
            <a:r>
              <a:rPr lang="en-US" sz="2700" dirty="0" smtClean="0"/>
              <a:t> </a:t>
            </a:r>
            <a:r>
              <a:rPr lang="en-US" sz="2700" dirty="0" err="1" smtClean="0"/>
              <a:t>giảng</a:t>
            </a:r>
            <a:endParaRPr lang="en-US" sz="2700" dirty="0" smtClean="0"/>
          </a:p>
          <a:p>
            <a:pPr lvl="1">
              <a:buFont typeface="Wingdings" panose="05000000000000000000" pitchFamily="2" charset="2"/>
              <a:buChar char="ü"/>
            </a:pPr>
            <a:r>
              <a:rPr lang="en-US" sz="2700" dirty="0" err="1" smtClean="0"/>
              <a:t>Làm</a:t>
            </a:r>
            <a:r>
              <a:rPr lang="en-US" sz="2700" dirty="0" smtClean="0"/>
              <a:t> </a:t>
            </a:r>
            <a:r>
              <a:rPr lang="en-US" sz="2700" dirty="0" err="1" smtClean="0"/>
              <a:t>lại</a:t>
            </a:r>
            <a:r>
              <a:rPr lang="en-US" sz="2700" dirty="0" smtClean="0"/>
              <a:t> </a:t>
            </a:r>
            <a:r>
              <a:rPr lang="en-US" sz="2700" dirty="0" err="1" smtClean="0"/>
              <a:t>các</a:t>
            </a:r>
            <a:r>
              <a:rPr lang="en-US" sz="2700" dirty="0" smtClean="0"/>
              <a:t> </a:t>
            </a:r>
            <a:r>
              <a:rPr lang="en-US" sz="2700" dirty="0" err="1" smtClean="0"/>
              <a:t>ví</a:t>
            </a:r>
            <a:r>
              <a:rPr lang="en-US" sz="2700" dirty="0" smtClean="0"/>
              <a:t> </a:t>
            </a:r>
            <a:r>
              <a:rPr lang="en-US" sz="2700" dirty="0" err="1" smtClean="0"/>
              <a:t>dụ</a:t>
            </a:r>
            <a:r>
              <a:rPr lang="en-US" sz="2700" dirty="0" smtClean="0"/>
              <a:t> </a:t>
            </a:r>
            <a:r>
              <a:rPr lang="en-US" sz="2700" dirty="0" err="1" smtClean="0"/>
              <a:t>và</a:t>
            </a:r>
            <a:r>
              <a:rPr lang="en-US" sz="2700" dirty="0" smtClean="0"/>
              <a:t> </a:t>
            </a:r>
            <a:r>
              <a:rPr lang="en-US" sz="2700" dirty="0" err="1" smtClean="0"/>
              <a:t>tự</a:t>
            </a:r>
            <a:r>
              <a:rPr lang="en-US" sz="2700" dirty="0" smtClean="0"/>
              <a:t> </a:t>
            </a:r>
            <a:r>
              <a:rPr lang="en-US" sz="2700" dirty="0" err="1" smtClean="0"/>
              <a:t>thực</a:t>
            </a:r>
            <a:r>
              <a:rPr lang="en-US" sz="2700" dirty="0" smtClean="0"/>
              <a:t> </a:t>
            </a:r>
            <a:r>
              <a:rPr lang="en-US" sz="2700" dirty="0" err="1" smtClean="0"/>
              <a:t>hiện</a:t>
            </a:r>
            <a:r>
              <a:rPr lang="en-US" sz="2700" dirty="0" smtClean="0"/>
              <a:t> </a:t>
            </a:r>
            <a:r>
              <a:rPr lang="en-US" sz="2700" dirty="0" err="1" smtClean="0"/>
              <a:t>các</a:t>
            </a:r>
            <a:r>
              <a:rPr lang="en-US" sz="2700" dirty="0" smtClean="0"/>
              <a:t> </a:t>
            </a:r>
            <a:r>
              <a:rPr lang="en-US" sz="2700" dirty="0" err="1" smtClean="0"/>
              <a:t>bài</a:t>
            </a:r>
            <a:r>
              <a:rPr lang="en-US" sz="2700" dirty="0" smtClean="0"/>
              <a:t> </a:t>
            </a:r>
            <a:r>
              <a:rPr lang="en-US" sz="2700" dirty="0" err="1" smtClean="0"/>
              <a:t>tập</a:t>
            </a:r>
            <a:r>
              <a:rPr lang="en-US" sz="2700" dirty="0" smtClean="0"/>
              <a:t> </a:t>
            </a:r>
            <a:r>
              <a:rPr lang="en-US" sz="2700" dirty="0" err="1" smtClean="0"/>
              <a:t>về</a:t>
            </a:r>
            <a:r>
              <a:rPr lang="en-US" sz="2700" dirty="0" smtClean="0"/>
              <a:t> </a:t>
            </a:r>
            <a:r>
              <a:rPr lang="en-US" sz="2700" dirty="0" err="1" smtClean="0"/>
              <a:t>nhà</a:t>
            </a:r>
            <a:r>
              <a:rPr lang="en-US" sz="2700" dirty="0" smtClean="0"/>
              <a:t>.</a:t>
            </a:r>
          </a:p>
          <a:p>
            <a:pPr lvl="1">
              <a:buFont typeface="Wingdings" panose="05000000000000000000" pitchFamily="2" charset="2"/>
              <a:buChar char="ü"/>
            </a:pPr>
            <a:r>
              <a:rPr lang="en-US" sz="2700" dirty="0" err="1" smtClean="0"/>
              <a:t>Sử</a:t>
            </a:r>
            <a:r>
              <a:rPr lang="en-US" sz="2700" dirty="0" smtClean="0"/>
              <a:t> </a:t>
            </a:r>
            <a:r>
              <a:rPr lang="en-US" sz="2700" dirty="0" err="1" smtClean="0"/>
              <a:t>dụng</a:t>
            </a:r>
            <a:r>
              <a:rPr lang="en-US" sz="2700" dirty="0" smtClean="0"/>
              <a:t> </a:t>
            </a:r>
            <a:r>
              <a:rPr lang="en-US" sz="2700" dirty="0" err="1" smtClean="0"/>
              <a:t>máy</a:t>
            </a:r>
            <a:r>
              <a:rPr lang="en-US" sz="2700" dirty="0" smtClean="0"/>
              <a:t> </a:t>
            </a:r>
            <a:r>
              <a:rPr lang="en-US" sz="2700" dirty="0" err="1" smtClean="0"/>
              <a:t>tính</a:t>
            </a:r>
            <a:r>
              <a:rPr lang="en-US" sz="2700" dirty="0" smtClean="0"/>
              <a:t> </a:t>
            </a:r>
            <a:r>
              <a:rPr lang="en-US" sz="2700" dirty="0" err="1" smtClean="0"/>
              <a:t>và</a:t>
            </a:r>
            <a:r>
              <a:rPr lang="en-US" sz="2700" dirty="0" smtClean="0"/>
              <a:t> </a:t>
            </a:r>
            <a:r>
              <a:rPr lang="en-US" sz="2700" dirty="0" err="1" smtClean="0"/>
              <a:t>matlab</a:t>
            </a:r>
            <a:r>
              <a:rPr lang="en-US" sz="2700" dirty="0" smtClean="0"/>
              <a:t> </a:t>
            </a:r>
            <a:r>
              <a:rPr lang="en-US" sz="2700" dirty="0" err="1" smtClean="0"/>
              <a:t>để</a:t>
            </a:r>
            <a:r>
              <a:rPr lang="en-US" sz="2700" dirty="0" smtClean="0"/>
              <a:t> </a:t>
            </a:r>
            <a:r>
              <a:rPr lang="en-US" sz="2700" dirty="0" err="1" smtClean="0"/>
              <a:t>kiểm</a:t>
            </a:r>
            <a:r>
              <a:rPr lang="en-US" sz="2700" dirty="0" smtClean="0"/>
              <a:t> </a:t>
            </a:r>
            <a:r>
              <a:rPr lang="en-US" sz="2700" dirty="0" err="1" smtClean="0"/>
              <a:t>chứng</a:t>
            </a:r>
            <a:r>
              <a:rPr lang="en-US" sz="2700" dirty="0" smtClean="0"/>
              <a:t> </a:t>
            </a:r>
            <a:r>
              <a:rPr lang="en-US" sz="2700" dirty="0" err="1" smtClean="0"/>
              <a:t>lý</a:t>
            </a:r>
            <a:r>
              <a:rPr lang="en-US" sz="2700" dirty="0" smtClean="0"/>
              <a:t> </a:t>
            </a:r>
            <a:r>
              <a:rPr lang="en-US" sz="2700" dirty="0" err="1" smtClean="0"/>
              <a:t>thuyết</a:t>
            </a:r>
            <a:endParaRPr lang="en-US" sz="2700" dirty="0"/>
          </a:p>
        </p:txBody>
      </p:sp>
      <p:sp>
        <p:nvSpPr>
          <p:cNvPr id="5" name="Footer Placeholder 4"/>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smtClean="0">
                <a:ln>
                  <a:noFill/>
                </a:ln>
                <a:solidFill>
                  <a:prstClr val="white"/>
                </a:solidFill>
                <a:effectLst/>
                <a:uLnTx/>
                <a:uFillTx/>
                <a:latin typeface="Calibri" panose="020F0502020204030204" pitchFamily="34" charset="0"/>
                <a:ea typeface="+mn-ea"/>
                <a:cs typeface="Calibri" panose="020F0502020204030204" pitchFamily="34" charset="0"/>
              </a:rPr>
              <a:t>04AB: Kỹ thuật điều khiển tự động + BTL</a:t>
            </a:r>
            <a:endParaRPr kumimoji="0" lang="en-US" sz="1200" b="1" i="0" u="none" strike="noStrike" kern="1200" cap="none" spc="0" normalizeH="0" baseline="0" noProof="0" dirty="0">
              <a:ln>
                <a:noFill/>
              </a:ln>
              <a:solidFill>
                <a:prstClr val="white"/>
              </a:solidFill>
              <a:effectLst/>
              <a:uLnTx/>
              <a:uFillTx/>
              <a:latin typeface="Calibri" panose="020F0502020204030204" pitchFamily="34" charset="0"/>
              <a:ea typeface="+mn-ea"/>
              <a:cs typeface="Calibri" panose="020F0502020204030204" pitchFamily="34" charset="0"/>
            </a:endParaRPr>
          </a:p>
        </p:txBody>
      </p:sp>
      <p:sp>
        <p:nvSpPr>
          <p:cNvPr id="9" name="Date Placeholder 8"/>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C595F3E3-34B4-47EA-B314-622F7A185FD4}" type="datetime1">
              <a:rPr kumimoji="0" lang="en-US" sz="1400" b="1" i="0" u="none" strike="noStrike" kern="1200" cap="none" spc="0" normalizeH="0" baseline="0" noProof="0" smtClean="0">
                <a:ln>
                  <a:noFill/>
                </a:ln>
                <a:solidFill>
                  <a:prstClr val="white"/>
                </a:solidFill>
                <a:effectLst/>
                <a:uLnTx/>
                <a:uFillTx/>
                <a:latin typeface="Calibri" panose="020F0502020204030204" pitchFamily="34" charset="0"/>
                <a:ea typeface="+mn-ea"/>
                <a:cs typeface="Calibri" panose="020F0502020204030204" pitchFamily="34" charset="0"/>
              </a:rPr>
              <a:pPr marL="0" marR="0" lvl="0" indent="0" algn="l" defTabSz="457200" rtl="0" eaLnBrk="1" fontAlgn="auto" latinLnBrk="0" hangingPunct="1">
                <a:lnSpc>
                  <a:spcPct val="100000"/>
                </a:lnSpc>
                <a:spcBef>
                  <a:spcPts val="0"/>
                </a:spcBef>
                <a:spcAft>
                  <a:spcPts val="0"/>
                </a:spcAft>
                <a:buClrTx/>
                <a:buSzTx/>
                <a:buFontTx/>
                <a:buNone/>
                <a:tabLst/>
                <a:defRPr/>
              </a:pPr>
              <a:t>12/12/2023</a:t>
            </a:fld>
            <a:endParaRPr kumimoji="0" lang="en-US" sz="1400" b="1" i="0" u="none" strike="noStrike" kern="1200" cap="none" spc="0" normalizeH="0" baseline="0" noProof="0">
              <a:ln>
                <a:noFill/>
              </a:ln>
              <a:solidFill>
                <a:prstClr val="white"/>
              </a:solidFill>
              <a:effectLst/>
              <a:uLnTx/>
              <a:uFillTx/>
              <a:latin typeface="Calibri" panose="020F0502020204030204" pitchFamily="34" charset="0"/>
              <a:ea typeface="+mn-ea"/>
              <a:cs typeface="Calibri" panose="020F0502020204030204" pitchFamily="34" charset="0"/>
            </a:endParaRPr>
          </a:p>
        </p:txBody>
      </p:sp>
      <p:sp>
        <p:nvSpPr>
          <p:cNvPr id="10" name="Slide Number Placeholder 9"/>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C8D5577-F68C-4681-900C-68FE3015038C}" type="slidenum">
              <a:rPr kumimoji="0" lang="en-US" sz="1200" b="1" i="0" u="none" strike="noStrike" kern="1200" cap="none" spc="0" normalizeH="0" baseline="0" noProof="0" smtClean="0">
                <a:ln>
                  <a:noFill/>
                </a:ln>
                <a:solidFill>
                  <a:prstClr val="white"/>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a:t>
            </a:fld>
            <a:endParaRPr kumimoji="0" lang="en-US" sz="1200" b="1" i="0" u="none" strike="noStrike" kern="1200" cap="none" spc="0" normalizeH="0" baseline="0" noProof="0">
              <a:ln>
                <a:noFill/>
              </a:ln>
              <a:solidFill>
                <a:prstClr val="white"/>
              </a:solidFill>
              <a:effectLst/>
              <a:uLnTx/>
              <a:uFillTx/>
              <a:latin typeface="Calibri"/>
              <a:ea typeface="+mn-ea"/>
              <a:cs typeface="+mn-cs"/>
            </a:endParaRPr>
          </a:p>
        </p:txBody>
      </p:sp>
    </p:spTree>
    <p:custDataLst>
      <p:tags r:id="rId1"/>
    </p:custDataLst>
    <p:extLst>
      <p:ext uri="{BB962C8B-B14F-4D97-AF65-F5344CB8AC3E}">
        <p14:creationId xmlns:p14="http://schemas.microsoft.com/office/powerpoint/2010/main" val="1745042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BIBO </a:t>
            </a:r>
            <a:r>
              <a:rPr lang="vi-VN" dirty="0" smtClean="0"/>
              <a:t>stability</a:t>
            </a:r>
            <a:endParaRPr lang="vi-VN" dirty="0"/>
          </a:p>
        </p:txBody>
      </p:sp>
      <p:sp>
        <p:nvSpPr>
          <p:cNvPr id="4" name="Footer Placeholder 3"/>
          <p:cNvSpPr>
            <a:spLocks noGrp="1"/>
          </p:cNvSpPr>
          <p:nvPr>
            <p:ph type="ftr" sz="quarter" idx="11"/>
          </p:nvPr>
        </p:nvSpPr>
        <p:spPr/>
        <p:txBody>
          <a:bodyPr/>
          <a:lstStyle/>
          <a:p>
            <a:r>
              <a:rPr lang="en-US" smtClean="0"/>
              <a:t>04AB: Kỹ thuật điều khiển tự động + BTL</a:t>
            </a:r>
            <a:endParaRPr lang="en-US" dirty="0"/>
          </a:p>
        </p:txBody>
      </p:sp>
      <p:sp>
        <p:nvSpPr>
          <p:cNvPr id="8" name="Date Placeholder 7"/>
          <p:cNvSpPr>
            <a:spLocks noGrp="1"/>
          </p:cNvSpPr>
          <p:nvPr>
            <p:ph type="dt" sz="half" idx="10"/>
          </p:nvPr>
        </p:nvSpPr>
        <p:spPr/>
        <p:txBody>
          <a:bodyPr/>
          <a:lstStyle/>
          <a:p>
            <a:fld id="{890ADC5A-A524-4C2C-BC3B-5AEE66CD9C54}" type="datetime1">
              <a:rPr lang="en-US" smtClean="0"/>
              <a:t>12/12/2023</a:t>
            </a:fld>
            <a:endParaRPr lang="en-US" dirty="0"/>
          </a:p>
        </p:txBody>
      </p:sp>
      <p:sp>
        <p:nvSpPr>
          <p:cNvPr id="9" name="Slide Number Placeholder 8"/>
          <p:cNvSpPr>
            <a:spLocks noGrp="1"/>
          </p:cNvSpPr>
          <p:nvPr>
            <p:ph type="sldNum" sz="quarter" idx="12"/>
          </p:nvPr>
        </p:nvSpPr>
        <p:spPr/>
        <p:txBody>
          <a:bodyPr/>
          <a:lstStyle/>
          <a:p>
            <a:fld id="{6C8D5577-F68C-4681-900C-68FE3015038C}" type="slidenum">
              <a:rPr lang="en-US" smtClean="0"/>
              <a:pPr/>
              <a:t>20</a:t>
            </a:fld>
            <a:endParaRPr lang="en-US" dirty="0"/>
          </a:p>
        </p:txBody>
      </p:sp>
      <p:sp>
        <p:nvSpPr>
          <p:cNvPr id="3" name="Content Placeholder 2"/>
          <p:cNvSpPr>
            <a:spLocks noGrp="1"/>
          </p:cNvSpPr>
          <p:nvPr>
            <p:ph idx="1"/>
          </p:nvPr>
        </p:nvSpPr>
        <p:spPr>
          <a:xfrm>
            <a:off x="575310" y="1935648"/>
            <a:ext cx="11151870" cy="3233252"/>
          </a:xfrm>
        </p:spPr>
        <p:txBody>
          <a:bodyPr/>
          <a:lstStyle/>
          <a:p>
            <a:r>
              <a:rPr lang="en-US" dirty="0" smtClean="0">
                <a:solidFill>
                  <a:schemeClr val="bg2">
                    <a:lumMod val="75000"/>
                  </a:schemeClr>
                </a:solidFill>
              </a:rPr>
              <a:t> </a:t>
            </a:r>
            <a:r>
              <a:rPr lang="en-US" b="0" dirty="0"/>
              <a:t>L</a:t>
            </a:r>
            <a:r>
              <a:rPr lang="en-US" b="0" dirty="0" smtClean="0"/>
              <a:t>et </a:t>
            </a:r>
            <a:r>
              <a:rPr lang="en-US" b="0" dirty="0"/>
              <a:t>the impulse response of a linear system be bounded and strictly positive with lower bound </a:t>
            </a:r>
            <a:r>
              <a:rPr lang="en-US" b="0" i="1" dirty="0"/>
              <a:t>bh</a:t>
            </a:r>
            <a:r>
              <a:rPr lang="en-US" b="0" i="1" baseline="-25000" dirty="0"/>
              <a:t>1</a:t>
            </a:r>
            <a:r>
              <a:rPr lang="en-US" b="0" dirty="0"/>
              <a:t> and upper bound </a:t>
            </a:r>
            <a:r>
              <a:rPr lang="en-US" b="0" i="1" dirty="0"/>
              <a:t>bh</a:t>
            </a:r>
            <a:r>
              <a:rPr lang="en-US" b="0" i="1" baseline="-25000" dirty="0"/>
              <a:t>2</a:t>
            </a:r>
            <a:r>
              <a:rPr lang="en-US" dirty="0"/>
              <a:t/>
            </a:r>
            <a:br>
              <a:rPr lang="en-US" dirty="0"/>
            </a:br>
            <a:r>
              <a:rPr lang="en-US" dirty="0" smtClean="0">
                <a:solidFill>
                  <a:schemeClr val="bg2">
                    <a:lumMod val="75000"/>
                  </a:schemeClr>
                </a:solidFill>
              </a:rPr>
              <a:t> </a:t>
            </a:r>
          </a:p>
          <a:p>
            <a:endParaRPr lang="en-US" dirty="0">
              <a:solidFill>
                <a:schemeClr val="bg2">
                  <a:lumMod val="75000"/>
                </a:schemeClr>
              </a:solidFill>
            </a:endParaRPr>
          </a:p>
          <a:p>
            <a:r>
              <a:rPr lang="en-US" b="0" dirty="0"/>
              <a:t> </a:t>
            </a:r>
            <a:r>
              <a:rPr lang="en-US" b="0" dirty="0" smtClean="0"/>
              <a:t>Reapply </a:t>
            </a:r>
            <a:r>
              <a:rPr lang="en-US" b="0" dirty="0"/>
              <a:t>to </a:t>
            </a:r>
            <a:r>
              <a:rPr lang="en-US" b="0" dirty="0" smtClean="0"/>
              <a:t>(4.7) </a:t>
            </a:r>
            <a:endParaRPr lang="en-US" b="0" dirty="0"/>
          </a:p>
        </p:txBody>
      </p:sp>
      <p:graphicFrame>
        <p:nvGraphicFramePr>
          <p:cNvPr id="7" name="Object 6"/>
          <p:cNvGraphicFramePr>
            <a:graphicFrameLocks noChangeAspect="1"/>
          </p:cNvGraphicFramePr>
          <p:nvPr>
            <p:extLst>
              <p:ext uri="{D42A27DB-BD31-4B8C-83A1-F6EECF244321}">
                <p14:modId xmlns:p14="http://schemas.microsoft.com/office/powerpoint/2010/main" val="2035197891"/>
              </p:ext>
            </p:extLst>
          </p:nvPr>
        </p:nvGraphicFramePr>
        <p:xfrm>
          <a:off x="3352800" y="2785000"/>
          <a:ext cx="5064916" cy="779218"/>
        </p:xfrm>
        <a:graphic>
          <a:graphicData uri="http://schemas.openxmlformats.org/presentationml/2006/ole">
            <mc:AlternateContent xmlns:mc="http://schemas.openxmlformats.org/markup-compatibility/2006">
              <mc:Choice xmlns:v="urn:schemas-microsoft-com:vml" Requires="v">
                <p:oleObj spid="_x0000_s12680" name="Equation" r:id="rId5" imgW="1485720" imgH="228600" progId="Equation.DSMT4">
                  <p:embed/>
                </p:oleObj>
              </mc:Choice>
              <mc:Fallback>
                <p:oleObj name="Equation" r:id="rId5" imgW="1485720" imgH="228600" progId="Equation.DSMT4">
                  <p:embed/>
                  <p:pic>
                    <p:nvPicPr>
                      <p:cNvPr id="0" name=""/>
                      <p:cNvPicPr/>
                      <p:nvPr/>
                    </p:nvPicPr>
                    <p:blipFill>
                      <a:blip r:embed="rId6"/>
                      <a:stretch>
                        <a:fillRect/>
                      </a:stretch>
                    </p:blipFill>
                    <p:spPr>
                      <a:xfrm>
                        <a:off x="3352800" y="2785000"/>
                        <a:ext cx="5064916" cy="779218"/>
                      </a:xfrm>
                      <a:prstGeom prst="rect">
                        <a:avLst/>
                      </a:prstGeom>
                    </p:spPr>
                  </p:pic>
                </p:oleObj>
              </mc:Fallback>
            </mc:AlternateContent>
          </a:graphicData>
        </a:graphic>
      </p:graphicFrame>
      <p:graphicFrame>
        <p:nvGraphicFramePr>
          <p:cNvPr id="10" name="Object 9"/>
          <p:cNvGraphicFramePr>
            <a:graphicFrameLocks noChangeAspect="1"/>
          </p:cNvGraphicFramePr>
          <p:nvPr>
            <p:extLst>
              <p:ext uri="{D42A27DB-BD31-4B8C-83A1-F6EECF244321}">
                <p14:modId xmlns:p14="http://schemas.microsoft.com/office/powerpoint/2010/main" val="3998332915"/>
              </p:ext>
            </p:extLst>
          </p:nvPr>
        </p:nvGraphicFramePr>
        <p:xfrm>
          <a:off x="3060700" y="3839803"/>
          <a:ext cx="5636416" cy="1147534"/>
        </p:xfrm>
        <a:graphic>
          <a:graphicData uri="http://schemas.openxmlformats.org/presentationml/2006/ole">
            <mc:AlternateContent xmlns:mc="http://schemas.openxmlformats.org/markup-compatibility/2006">
              <mc:Choice xmlns:v="urn:schemas-microsoft-com:vml" Requires="v">
                <p:oleObj spid="_x0000_s12681" name="Equation" r:id="rId7" imgW="2120760" imgH="431640" progId="Equation.DSMT4">
                  <p:embed/>
                </p:oleObj>
              </mc:Choice>
              <mc:Fallback>
                <p:oleObj name="Equation" r:id="rId7" imgW="2120760" imgH="431640" progId="Equation.DSMT4">
                  <p:embed/>
                  <p:pic>
                    <p:nvPicPr>
                      <p:cNvPr id="0" name=""/>
                      <p:cNvPicPr/>
                      <p:nvPr/>
                    </p:nvPicPr>
                    <p:blipFill>
                      <a:blip r:embed="rId8"/>
                      <a:stretch>
                        <a:fillRect/>
                      </a:stretch>
                    </p:blipFill>
                    <p:spPr>
                      <a:xfrm>
                        <a:off x="3060700" y="3839803"/>
                        <a:ext cx="5636416" cy="1147534"/>
                      </a:xfrm>
                      <a:prstGeom prst="rect">
                        <a:avLst/>
                      </a:prstGeom>
                    </p:spPr>
                  </p:pic>
                </p:oleObj>
              </mc:Fallback>
            </mc:AlternateContent>
          </a:graphicData>
        </a:graphic>
      </p:graphicFrame>
      <p:sp>
        <p:nvSpPr>
          <p:cNvPr id="11" name="Rectangle 10"/>
          <p:cNvSpPr/>
          <p:nvPr/>
        </p:nvSpPr>
        <p:spPr>
          <a:xfrm>
            <a:off x="876300" y="4888194"/>
            <a:ext cx="11049000" cy="954107"/>
          </a:xfrm>
          <a:prstGeom prst="rect">
            <a:avLst/>
          </a:prstGeom>
        </p:spPr>
        <p:txBody>
          <a:bodyPr wrap="square">
            <a:spAutoFit/>
          </a:bodyPr>
          <a:lstStyle/>
          <a:p>
            <a:r>
              <a:rPr lang="en-US" sz="2800" dirty="0">
                <a:latin typeface="Calibri" panose="020F0502020204030204" pitchFamily="34" charset="0"/>
                <a:cs typeface="Calibri" panose="020F0502020204030204" pitchFamily="34" charset="0"/>
              </a:rPr>
              <a:t>which is </a:t>
            </a:r>
            <a:r>
              <a:rPr lang="en-US" sz="2800" dirty="0" smtClean="0">
                <a:latin typeface="Calibri" panose="020F0502020204030204" pitchFamily="34" charset="0"/>
                <a:cs typeface="Calibri" panose="020F0502020204030204" pitchFamily="34" charset="0"/>
              </a:rPr>
              <a:t>unbounded as k </a:t>
            </a:r>
            <a:r>
              <a:rPr lang="en-US" sz="2800" dirty="0" err="1" smtClean="0">
                <a:latin typeface="Calibri" panose="020F0502020204030204" pitchFamily="34" charset="0"/>
                <a:cs typeface="Calibri" panose="020F0502020204030204" pitchFamily="34" charset="0"/>
              </a:rPr>
              <a:t>tiến</a:t>
            </a:r>
            <a:r>
              <a:rPr lang="en-US" sz="2800" dirty="0" smtClean="0">
                <a:latin typeface="Calibri" panose="020F0502020204030204" pitchFamily="34" charset="0"/>
                <a:cs typeface="Calibri" panose="020F0502020204030204" pitchFamily="34" charset="0"/>
              </a:rPr>
              <a:t> </a:t>
            </a:r>
            <a:r>
              <a:rPr lang="en-US" sz="2800" dirty="0" err="1" smtClean="0">
                <a:latin typeface="Calibri" panose="020F0502020204030204" pitchFamily="34" charset="0"/>
                <a:cs typeface="Calibri" panose="020F0502020204030204" pitchFamily="34" charset="0"/>
              </a:rPr>
              <a:t>đến</a:t>
            </a:r>
            <a:r>
              <a:rPr lang="en-US" sz="2800" dirty="0" smtClean="0">
                <a:latin typeface="Calibri" panose="020F0502020204030204" pitchFamily="34" charset="0"/>
                <a:cs typeface="Calibri" panose="020F0502020204030204" pitchFamily="34" charset="0"/>
              </a:rPr>
              <a:t> </a:t>
            </a:r>
            <a:r>
              <a:rPr lang="en-US" sz="2800" dirty="0" err="1" smtClean="0">
                <a:latin typeface="Calibri" panose="020F0502020204030204" pitchFamily="34" charset="0"/>
                <a:cs typeface="Calibri" panose="020F0502020204030204" pitchFamily="34" charset="0"/>
              </a:rPr>
              <a:t>vô</a:t>
            </a:r>
            <a:r>
              <a:rPr lang="en-US" sz="2800" dirty="0" smtClean="0">
                <a:latin typeface="Calibri" panose="020F0502020204030204" pitchFamily="34" charset="0"/>
                <a:cs typeface="Calibri" panose="020F0502020204030204" pitchFamily="34" charset="0"/>
              </a:rPr>
              <a:t> </a:t>
            </a:r>
            <a:r>
              <a:rPr lang="en-US" sz="2800" dirty="0" err="1" smtClean="0">
                <a:latin typeface="Calibri" panose="020F0502020204030204" pitchFamily="34" charset="0"/>
                <a:cs typeface="Calibri" panose="020F0502020204030204" pitchFamily="34" charset="0"/>
              </a:rPr>
              <a:t>cùng</a:t>
            </a:r>
            <a:r>
              <a:rPr lang="en-US" sz="2800" dirty="0" smtClean="0">
                <a:latin typeface="Calibri" panose="020F0502020204030204" pitchFamily="34" charset="0"/>
                <a:cs typeface="Calibri" panose="020F0502020204030204" pitchFamily="34" charset="0"/>
              </a:rPr>
              <a:t> </a:t>
            </a:r>
            <a:r>
              <a:rPr lang="en-US" sz="2800" dirty="0" err="1" smtClean="0">
                <a:latin typeface="Calibri" panose="020F0502020204030204" pitchFamily="34" charset="0"/>
                <a:cs typeface="Calibri" panose="020F0502020204030204" pitchFamily="34" charset="0"/>
              </a:rPr>
              <a:t>nếu</a:t>
            </a:r>
            <a:r>
              <a:rPr lang="en-US" sz="2800" dirty="0" smtClean="0">
                <a:latin typeface="Calibri" panose="020F0502020204030204" pitchFamily="34" charset="0"/>
                <a:cs typeface="Calibri" panose="020F0502020204030204" pitchFamily="34" charset="0"/>
              </a:rPr>
              <a:t> </a:t>
            </a:r>
            <a:r>
              <a:rPr lang="en-US" sz="2800" dirty="0" err="1" smtClean="0">
                <a:latin typeface="Calibri" panose="020F0502020204030204" pitchFamily="34" charset="0"/>
                <a:cs typeface="Calibri" panose="020F0502020204030204" pitchFamily="34" charset="0"/>
              </a:rPr>
              <a:t>tác</a:t>
            </a:r>
            <a:r>
              <a:rPr lang="en-US" sz="2800" dirty="0" smtClean="0">
                <a:latin typeface="Calibri" panose="020F0502020204030204" pitchFamily="34" charset="0"/>
                <a:cs typeface="Calibri" panose="020F0502020204030204" pitchFamily="34" charset="0"/>
              </a:rPr>
              <a:t> </a:t>
            </a:r>
            <a:r>
              <a:rPr lang="en-US" sz="2800" dirty="0" err="1" smtClean="0">
                <a:latin typeface="Calibri" panose="020F0502020204030204" pitchFamily="34" charset="0"/>
                <a:cs typeface="Calibri" panose="020F0502020204030204" pitchFamily="34" charset="0"/>
              </a:rPr>
              <a:t>động</a:t>
            </a:r>
            <a:r>
              <a:rPr lang="en-US" sz="2800" dirty="0" smtClean="0">
                <a:latin typeface="Calibri" panose="020F0502020204030204" pitchFamily="34" charset="0"/>
                <a:cs typeface="Calibri" panose="020F0502020204030204" pitchFamily="34" charset="0"/>
              </a:rPr>
              <a:t> </a:t>
            </a:r>
            <a:r>
              <a:rPr lang="en-US" sz="2800" dirty="0" err="1" smtClean="0">
                <a:latin typeface="Calibri" panose="020F0502020204030204" pitchFamily="34" charset="0"/>
                <a:cs typeface="Calibri" panose="020F0502020204030204" pitchFamily="34" charset="0"/>
              </a:rPr>
              <a:t>đầu</a:t>
            </a:r>
            <a:r>
              <a:rPr lang="en-US" sz="2800" dirty="0" smtClean="0">
                <a:latin typeface="Calibri" panose="020F0502020204030204" pitchFamily="34" charset="0"/>
                <a:cs typeface="Calibri" panose="020F0502020204030204" pitchFamily="34" charset="0"/>
              </a:rPr>
              <a:t> </a:t>
            </a:r>
            <a:r>
              <a:rPr lang="en-US" sz="2800" dirty="0" err="1" smtClean="0">
                <a:latin typeface="Calibri" panose="020F0502020204030204" pitchFamily="34" charset="0"/>
                <a:cs typeface="Calibri" panose="020F0502020204030204" pitchFamily="34" charset="0"/>
              </a:rPr>
              <a:t>vào</a:t>
            </a:r>
            <a:r>
              <a:rPr lang="en-US" sz="2800" dirty="0" smtClean="0">
                <a:latin typeface="Calibri" panose="020F0502020204030204" pitchFamily="34" charset="0"/>
                <a:cs typeface="Calibri" panose="020F0502020204030204" pitchFamily="34" charset="0"/>
              </a:rPr>
              <a:t> </a:t>
            </a:r>
            <a:r>
              <a:rPr lang="en-US" sz="2800" dirty="0" err="1" smtClean="0">
                <a:latin typeface="Calibri" panose="020F0502020204030204" pitchFamily="34" charset="0"/>
                <a:cs typeface="Calibri" panose="020F0502020204030204" pitchFamily="34" charset="0"/>
              </a:rPr>
              <a:t>là</a:t>
            </a:r>
            <a:r>
              <a:rPr lang="en-US" sz="2800" dirty="0" smtClean="0">
                <a:latin typeface="Calibri" panose="020F0502020204030204" pitchFamily="34" charset="0"/>
                <a:cs typeface="Calibri" panose="020F0502020204030204" pitchFamily="34" charset="0"/>
              </a:rPr>
              <a:t> </a:t>
            </a:r>
            <a:r>
              <a:rPr lang="en-US" sz="2800" dirty="0" err="1" smtClean="0">
                <a:latin typeface="Calibri" panose="020F0502020204030204" pitchFamily="34" charset="0"/>
                <a:cs typeface="Calibri" panose="020F0502020204030204" pitchFamily="34" charset="0"/>
              </a:rPr>
              <a:t>tín</a:t>
            </a:r>
            <a:r>
              <a:rPr lang="en-US" sz="2800" dirty="0" smtClean="0">
                <a:latin typeface="Calibri" panose="020F0502020204030204" pitchFamily="34" charset="0"/>
                <a:cs typeface="Calibri" panose="020F0502020204030204" pitchFamily="34" charset="0"/>
              </a:rPr>
              <a:t> </a:t>
            </a:r>
            <a:r>
              <a:rPr lang="en-US" sz="2800" dirty="0" err="1" smtClean="0">
                <a:latin typeface="Calibri" panose="020F0502020204030204" pitchFamily="34" charset="0"/>
                <a:cs typeface="Calibri" panose="020F0502020204030204" pitchFamily="34" charset="0"/>
              </a:rPr>
              <a:t>hiệu</a:t>
            </a:r>
            <a:r>
              <a:rPr lang="en-US" sz="2800" dirty="0" smtClean="0">
                <a:latin typeface="Calibri" panose="020F0502020204030204" pitchFamily="34" charset="0"/>
                <a:cs typeface="Calibri" panose="020F0502020204030204" pitchFamily="34" charset="0"/>
              </a:rPr>
              <a:t> </a:t>
            </a:r>
            <a:r>
              <a:rPr lang="en-US" sz="2800" dirty="0" err="1" smtClean="0">
                <a:latin typeface="Calibri" panose="020F0502020204030204" pitchFamily="34" charset="0"/>
                <a:cs typeface="Calibri" panose="020F0502020204030204" pitchFamily="34" charset="0"/>
              </a:rPr>
              <a:t>bị</a:t>
            </a:r>
            <a:r>
              <a:rPr lang="en-US" sz="2800" dirty="0" smtClean="0">
                <a:latin typeface="Calibri" panose="020F0502020204030204" pitchFamily="34" charset="0"/>
                <a:cs typeface="Calibri" panose="020F0502020204030204" pitchFamily="34" charset="0"/>
              </a:rPr>
              <a:t> </a:t>
            </a:r>
            <a:r>
              <a:rPr lang="en-US" sz="2800" dirty="0" err="1" smtClean="0">
                <a:latin typeface="Calibri" panose="020F0502020204030204" pitchFamily="34" charset="0"/>
                <a:cs typeface="Calibri" panose="020F0502020204030204" pitchFamily="34" charset="0"/>
              </a:rPr>
              <a:t>chặn</a:t>
            </a:r>
            <a:r>
              <a:rPr lang="en-US" sz="2800" dirty="0" smtClean="0">
                <a:latin typeface="Calibri" panose="020F0502020204030204" pitchFamily="34" charset="0"/>
                <a:cs typeface="Calibri" panose="020F0502020204030204" pitchFamily="34" charset="0"/>
              </a:rPr>
              <a:t> </a:t>
            </a:r>
            <a:r>
              <a:rPr lang="en-US" sz="2800" dirty="0" err="1" smtClean="0">
                <a:latin typeface="Calibri" panose="020F0502020204030204" pitchFamily="34" charset="0"/>
                <a:cs typeface="Calibri" panose="020F0502020204030204" pitchFamily="34" charset="0"/>
              </a:rPr>
              <a:t>được</a:t>
            </a:r>
            <a:r>
              <a:rPr lang="en-US" sz="2800" dirty="0" smtClean="0">
                <a:latin typeface="Calibri" panose="020F0502020204030204" pitchFamily="34" charset="0"/>
                <a:cs typeface="Calibri" panose="020F0502020204030204" pitchFamily="34" charset="0"/>
              </a:rPr>
              <a:t> </a:t>
            </a:r>
            <a:r>
              <a:rPr lang="en-US" sz="2800" dirty="0" err="1" smtClean="0">
                <a:latin typeface="Calibri" panose="020F0502020204030204" pitchFamily="34" charset="0"/>
                <a:cs typeface="Calibri" panose="020F0502020204030204" pitchFamily="34" charset="0"/>
              </a:rPr>
              <a:t>xác</a:t>
            </a:r>
            <a:r>
              <a:rPr lang="en-US" sz="2800" dirty="0" smtClean="0">
                <a:latin typeface="Calibri" panose="020F0502020204030204" pitchFamily="34" charset="0"/>
                <a:cs typeface="Calibri" panose="020F0502020204030204" pitchFamily="34" charset="0"/>
              </a:rPr>
              <a:t> </a:t>
            </a:r>
            <a:r>
              <a:rPr lang="en-US" sz="2800" dirty="0" err="1" smtClean="0">
                <a:latin typeface="Calibri" panose="020F0502020204030204" pitchFamily="34" charset="0"/>
                <a:cs typeface="Calibri" panose="020F0502020204030204" pitchFamily="34" charset="0"/>
              </a:rPr>
              <a:t>định</a:t>
            </a:r>
            <a:r>
              <a:rPr lang="en-US" sz="2800" dirty="0" smtClean="0">
                <a:latin typeface="Calibri" panose="020F0502020204030204" pitchFamily="34" charset="0"/>
                <a:cs typeface="Calibri" panose="020F0502020204030204" pitchFamily="34" charset="0"/>
              </a:rPr>
              <a:t> </a:t>
            </a:r>
            <a:r>
              <a:rPr lang="en-US" sz="2800" dirty="0" err="1" smtClean="0">
                <a:latin typeface="Calibri" panose="020F0502020204030204" pitchFamily="34" charset="0"/>
                <a:cs typeface="Calibri" panose="020F0502020204030204" pitchFamily="34" charset="0"/>
              </a:rPr>
              <a:t>như</a:t>
            </a:r>
            <a:r>
              <a:rPr lang="en-US" sz="2800" dirty="0" smtClean="0">
                <a:latin typeface="Calibri" panose="020F0502020204030204" pitchFamily="34" charset="0"/>
                <a:cs typeface="Calibri" panose="020F0502020204030204" pitchFamily="34" charset="0"/>
              </a:rPr>
              <a:t> </a:t>
            </a:r>
            <a:r>
              <a:rPr lang="en-US" sz="2800" dirty="0" err="1" smtClean="0">
                <a:latin typeface="Calibri" panose="020F0502020204030204" pitchFamily="34" charset="0"/>
                <a:cs typeface="Calibri" panose="020F0502020204030204" pitchFamily="34" charset="0"/>
              </a:rPr>
              <a:t>sau</a:t>
            </a:r>
            <a:r>
              <a:rPr lang="en-US" sz="2800" dirty="0" smtClean="0">
                <a:latin typeface="Calibri" panose="020F0502020204030204" pitchFamily="34" charset="0"/>
                <a:cs typeface="Calibri" panose="020F0502020204030204" pitchFamily="34" charset="0"/>
              </a:rPr>
              <a:t>: </a:t>
            </a:r>
            <a:endParaRPr lang="en-US" dirty="0"/>
          </a:p>
        </p:txBody>
      </p:sp>
      <p:graphicFrame>
        <p:nvGraphicFramePr>
          <p:cNvPr id="12" name="Object 11"/>
          <p:cNvGraphicFramePr>
            <a:graphicFrameLocks noChangeAspect="1"/>
          </p:cNvGraphicFramePr>
          <p:nvPr>
            <p:extLst>
              <p:ext uri="{D42A27DB-BD31-4B8C-83A1-F6EECF244321}">
                <p14:modId xmlns:p14="http://schemas.microsoft.com/office/powerpoint/2010/main" val="956200965"/>
              </p:ext>
            </p:extLst>
          </p:nvPr>
        </p:nvGraphicFramePr>
        <p:xfrm>
          <a:off x="3499223" y="5777246"/>
          <a:ext cx="4006477" cy="516964"/>
        </p:xfrm>
        <a:graphic>
          <a:graphicData uri="http://schemas.openxmlformats.org/presentationml/2006/ole">
            <mc:AlternateContent xmlns:mc="http://schemas.openxmlformats.org/markup-compatibility/2006">
              <mc:Choice xmlns:v="urn:schemas-microsoft-com:vml" Requires="v">
                <p:oleObj spid="_x0000_s12682" name="Equation" r:id="rId9" imgW="1574640" imgH="203040" progId="Equation.DSMT4">
                  <p:embed/>
                </p:oleObj>
              </mc:Choice>
              <mc:Fallback>
                <p:oleObj name="Equation" r:id="rId9" imgW="1574640" imgH="203040" progId="Equation.DSMT4">
                  <p:embed/>
                  <p:pic>
                    <p:nvPicPr>
                      <p:cNvPr id="0" name=""/>
                      <p:cNvPicPr/>
                      <p:nvPr/>
                    </p:nvPicPr>
                    <p:blipFill>
                      <a:blip r:embed="rId10"/>
                      <a:stretch>
                        <a:fillRect/>
                      </a:stretch>
                    </p:blipFill>
                    <p:spPr>
                      <a:xfrm>
                        <a:off x="3499223" y="5777246"/>
                        <a:ext cx="4006477" cy="516964"/>
                      </a:xfrm>
                      <a:prstGeom prst="rect">
                        <a:avLst/>
                      </a:prstGeom>
                    </p:spPr>
                  </p:pic>
                </p:oleObj>
              </mc:Fallback>
            </mc:AlternateContent>
          </a:graphicData>
        </a:graphic>
      </p:graphicFrame>
    </p:spTree>
    <p:custDataLst>
      <p:tags r:id="rId2"/>
    </p:custDataLst>
    <p:extLst>
      <p:ext uri="{BB962C8B-B14F-4D97-AF65-F5344CB8AC3E}">
        <p14:creationId xmlns:p14="http://schemas.microsoft.com/office/powerpoint/2010/main" val="29301296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BIBO </a:t>
            </a:r>
            <a:r>
              <a:rPr lang="vi-VN" dirty="0" smtClean="0"/>
              <a:t>stability</a:t>
            </a:r>
            <a:endParaRPr lang="vi-VN" dirty="0"/>
          </a:p>
        </p:txBody>
      </p:sp>
      <p:sp>
        <p:nvSpPr>
          <p:cNvPr id="4" name="Footer Placeholder 3"/>
          <p:cNvSpPr>
            <a:spLocks noGrp="1"/>
          </p:cNvSpPr>
          <p:nvPr>
            <p:ph type="ftr" sz="quarter" idx="11"/>
          </p:nvPr>
        </p:nvSpPr>
        <p:spPr/>
        <p:txBody>
          <a:bodyPr/>
          <a:lstStyle/>
          <a:p>
            <a:r>
              <a:rPr lang="en-US" smtClean="0"/>
              <a:t>04AB: Kỹ thuật điều khiển tự động + BTL</a:t>
            </a:r>
            <a:endParaRPr lang="en-US" dirty="0"/>
          </a:p>
        </p:txBody>
      </p:sp>
      <p:sp>
        <p:nvSpPr>
          <p:cNvPr id="8" name="Date Placeholder 7"/>
          <p:cNvSpPr>
            <a:spLocks noGrp="1"/>
          </p:cNvSpPr>
          <p:nvPr>
            <p:ph type="dt" sz="half" idx="10"/>
          </p:nvPr>
        </p:nvSpPr>
        <p:spPr/>
        <p:txBody>
          <a:bodyPr/>
          <a:lstStyle/>
          <a:p>
            <a:fld id="{890ADC5A-A524-4C2C-BC3B-5AEE66CD9C54}" type="datetime1">
              <a:rPr lang="en-US" smtClean="0"/>
              <a:t>12/12/2023</a:t>
            </a:fld>
            <a:endParaRPr lang="en-US" dirty="0"/>
          </a:p>
        </p:txBody>
      </p:sp>
      <p:sp>
        <p:nvSpPr>
          <p:cNvPr id="9" name="Slide Number Placeholder 8"/>
          <p:cNvSpPr>
            <a:spLocks noGrp="1"/>
          </p:cNvSpPr>
          <p:nvPr>
            <p:ph type="sldNum" sz="quarter" idx="12"/>
          </p:nvPr>
        </p:nvSpPr>
        <p:spPr/>
        <p:txBody>
          <a:bodyPr/>
          <a:lstStyle/>
          <a:p>
            <a:fld id="{6C8D5577-F68C-4681-900C-68FE3015038C}" type="slidenum">
              <a:rPr lang="en-US" smtClean="0"/>
              <a:pPr/>
              <a:t>21</a:t>
            </a:fld>
            <a:endParaRPr lang="en-US" dirty="0"/>
          </a:p>
        </p:txBody>
      </p:sp>
      <p:sp>
        <p:nvSpPr>
          <p:cNvPr id="11" name="Content Placeholder 5"/>
          <p:cNvSpPr txBox="1">
            <a:spLocks/>
          </p:cNvSpPr>
          <p:nvPr/>
        </p:nvSpPr>
        <p:spPr>
          <a:xfrm>
            <a:off x="575310" y="2111348"/>
            <a:ext cx="11151870" cy="2525965"/>
          </a:xfrm>
          <a:prstGeom prst="rect">
            <a:avLst/>
          </a:prstGeom>
          <a:solidFill>
            <a:schemeClr val="accent4">
              <a:lumMod val="20000"/>
              <a:lumOff val="80000"/>
            </a:schemeClr>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Clr>
                <a:srgbClr val="006600"/>
              </a:buClr>
              <a:buFont typeface="Wingdings" panose="05000000000000000000" pitchFamily="2" charset="2"/>
              <a:buChar char="q"/>
              <a:defRPr sz="2800" b="1" kern="1200">
                <a:solidFill>
                  <a:schemeClr val="tx1"/>
                </a:solidFill>
                <a:latin typeface="Calibri" panose="020F0502020204030204" pitchFamily="34" charset="0"/>
                <a:ea typeface="+mn-ea"/>
                <a:cs typeface="Calibri" panose="020F0502020204030204" pitchFamily="34" charset="0"/>
              </a:defRPr>
            </a:lvl1pPr>
            <a:lvl2pPr marL="685800" indent="-228600" algn="l" defTabSz="914400" rtl="0" eaLnBrk="1" latinLnBrk="0" hangingPunct="1">
              <a:lnSpc>
                <a:spcPct val="90000"/>
              </a:lnSpc>
              <a:spcBef>
                <a:spcPts val="500"/>
              </a:spcBef>
              <a:buClr>
                <a:srgbClr val="006600"/>
              </a:buClr>
              <a:buFont typeface="Wingdings" panose="05000000000000000000" pitchFamily="2" charset="2"/>
              <a:buChar char="§"/>
              <a:defRPr sz="2400" kern="1200">
                <a:solidFill>
                  <a:schemeClr val="tx1"/>
                </a:solidFill>
                <a:latin typeface="Calibri" panose="020F0502020204030204" pitchFamily="34" charset="0"/>
                <a:ea typeface="+mn-ea"/>
                <a:cs typeface="Calibri" panose="020F0502020204030204" pitchFamily="34" charset="0"/>
              </a:defRPr>
            </a:lvl2pPr>
            <a:lvl3pPr marL="1143000" indent="-228600" algn="l" defTabSz="914400" rtl="0" eaLnBrk="1" latinLnBrk="0" hangingPunct="1">
              <a:lnSpc>
                <a:spcPct val="90000"/>
              </a:lnSpc>
              <a:spcBef>
                <a:spcPts val="500"/>
              </a:spcBef>
              <a:buClr>
                <a:srgbClr val="006600"/>
              </a:buClr>
              <a:buFont typeface="Courier New" panose="02070309020205020404" pitchFamily="49" charset="0"/>
              <a:buChar char="o"/>
              <a:defRPr sz="2000" kern="1200">
                <a:solidFill>
                  <a:schemeClr val="tx1"/>
                </a:solidFill>
                <a:latin typeface="Calibri" panose="020F0502020204030204" pitchFamily="34" charset="0"/>
                <a:ea typeface="+mn-ea"/>
                <a:cs typeface="Calibri" panose="020F0502020204030204" pitchFamily="34" charset="0"/>
              </a:defRPr>
            </a:lvl3pPr>
            <a:lvl4pPr marL="1600200" indent="-228600" algn="l" defTabSz="914400" rtl="0" eaLnBrk="1" latinLnBrk="0" hangingPunct="1">
              <a:lnSpc>
                <a:spcPct val="90000"/>
              </a:lnSpc>
              <a:spcBef>
                <a:spcPts val="500"/>
              </a:spcBef>
              <a:buClr>
                <a:srgbClr val="006600"/>
              </a:buClr>
              <a:buFont typeface="Wingdings" panose="05000000000000000000" pitchFamily="2" charset="2"/>
              <a:buChar char="§"/>
              <a:defRPr sz="1800" kern="1200">
                <a:solidFill>
                  <a:schemeClr val="tx1"/>
                </a:solidFill>
                <a:latin typeface="Calibri" panose="020F0502020204030204" pitchFamily="34" charset="0"/>
                <a:ea typeface="+mn-ea"/>
                <a:cs typeface="Calibri" panose="020F0502020204030204" pitchFamily="34" charset="0"/>
              </a:defRPr>
            </a:lvl4pPr>
            <a:lvl5pPr marL="2114550" indent="-285750" algn="l" defTabSz="914400" rtl="0" eaLnBrk="1" latinLnBrk="0" hangingPunct="1">
              <a:lnSpc>
                <a:spcPct val="90000"/>
              </a:lnSpc>
              <a:spcBef>
                <a:spcPts val="500"/>
              </a:spcBef>
              <a:buClr>
                <a:srgbClr val="006600"/>
              </a:buClr>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300" dirty="0">
                <a:solidFill>
                  <a:srgbClr val="FF0000"/>
                </a:solidFill>
              </a:rPr>
              <a:t>A discrete-time linear system is BIBO stable if and only if its impulse response sequence </a:t>
            </a:r>
            <a:r>
              <a:rPr lang="en-US" sz="3300" dirty="0" smtClean="0">
                <a:solidFill>
                  <a:srgbClr val="FF0000"/>
                </a:solidFill>
              </a:rPr>
              <a:t>is absolutely </a:t>
            </a:r>
            <a:r>
              <a:rPr lang="en-US" sz="3300" dirty="0" err="1" smtClean="0">
                <a:solidFill>
                  <a:srgbClr val="FF0000"/>
                </a:solidFill>
              </a:rPr>
              <a:t>summabled</a:t>
            </a:r>
            <a:r>
              <a:rPr lang="en-US" sz="3300" dirty="0" smtClean="0">
                <a:solidFill>
                  <a:srgbClr val="FF0000"/>
                </a:solidFill>
              </a:rPr>
              <a:t>, that </a:t>
            </a:r>
            <a:r>
              <a:rPr lang="en-US" sz="3300" dirty="0">
                <a:solidFill>
                  <a:srgbClr val="FF0000"/>
                </a:solidFill>
              </a:rPr>
              <a:t>is,</a:t>
            </a:r>
            <a:endParaRPr lang="en-US" u="sng" dirty="0">
              <a:solidFill>
                <a:srgbClr val="C00000"/>
              </a:solidFill>
            </a:endParaRPr>
          </a:p>
        </p:txBody>
      </p:sp>
      <p:sp>
        <p:nvSpPr>
          <p:cNvPr id="12" name="Rectangle 11"/>
          <p:cNvSpPr/>
          <p:nvPr/>
        </p:nvSpPr>
        <p:spPr>
          <a:xfrm>
            <a:off x="575310" y="1742017"/>
            <a:ext cx="11151871" cy="369332"/>
          </a:xfrm>
          <a:prstGeom prst="rect">
            <a:avLst/>
          </a:prstGeom>
          <a:solidFill>
            <a:schemeClr val="accent1">
              <a:lumMod val="40000"/>
              <a:lumOff val="60000"/>
            </a:schemeClr>
          </a:solidFill>
        </p:spPr>
        <p:txBody>
          <a:bodyPr wrap="square">
            <a:spAutoFit/>
          </a:bodyPr>
          <a:lstStyle/>
          <a:p>
            <a:r>
              <a:rPr lang="en-US" b="1" dirty="0" smtClean="0">
                <a:solidFill>
                  <a:srgbClr val="006600"/>
                </a:solidFill>
              </a:rPr>
              <a:t>Theorem 4.2</a:t>
            </a:r>
            <a:endParaRPr lang="en-US" b="1" dirty="0">
              <a:solidFill>
                <a:srgbClr val="006600"/>
              </a:solidFill>
            </a:endParaRPr>
          </a:p>
        </p:txBody>
      </p:sp>
      <p:graphicFrame>
        <p:nvGraphicFramePr>
          <p:cNvPr id="10" name="Object 9"/>
          <p:cNvGraphicFramePr>
            <a:graphicFrameLocks noChangeAspect="1"/>
          </p:cNvGraphicFramePr>
          <p:nvPr>
            <p:extLst>
              <p:ext uri="{D42A27DB-BD31-4B8C-83A1-F6EECF244321}">
                <p14:modId xmlns:p14="http://schemas.microsoft.com/office/powerpoint/2010/main" val="2775525174"/>
              </p:ext>
            </p:extLst>
          </p:nvPr>
        </p:nvGraphicFramePr>
        <p:xfrm>
          <a:off x="4739235" y="2961129"/>
          <a:ext cx="2837222" cy="1607758"/>
        </p:xfrm>
        <a:graphic>
          <a:graphicData uri="http://schemas.openxmlformats.org/presentationml/2006/ole">
            <mc:AlternateContent xmlns:mc="http://schemas.openxmlformats.org/markup-compatibility/2006">
              <mc:Choice xmlns:v="urn:schemas-microsoft-com:vml" Requires="v">
                <p:oleObj spid="_x0000_s11397" name="Equation" r:id="rId5" imgW="761760" imgH="431640" progId="Equation.DSMT4">
                  <p:embed/>
                </p:oleObj>
              </mc:Choice>
              <mc:Fallback>
                <p:oleObj name="Equation" r:id="rId5" imgW="761760" imgH="431640" progId="Equation.DSMT4">
                  <p:embed/>
                  <p:pic>
                    <p:nvPicPr>
                      <p:cNvPr id="0" name=""/>
                      <p:cNvPicPr/>
                      <p:nvPr/>
                    </p:nvPicPr>
                    <p:blipFill>
                      <a:blip r:embed="rId6"/>
                      <a:stretch>
                        <a:fillRect/>
                      </a:stretch>
                    </p:blipFill>
                    <p:spPr>
                      <a:xfrm>
                        <a:off x="4739235" y="2961129"/>
                        <a:ext cx="2837222" cy="1607758"/>
                      </a:xfrm>
                      <a:prstGeom prst="rect">
                        <a:avLst/>
                      </a:prstGeom>
                    </p:spPr>
                  </p:pic>
                </p:oleObj>
              </mc:Fallback>
            </mc:AlternateContent>
          </a:graphicData>
        </a:graphic>
      </p:graphicFrame>
      <p:sp>
        <p:nvSpPr>
          <p:cNvPr id="13" name="Rectangle 12"/>
          <p:cNvSpPr/>
          <p:nvPr/>
        </p:nvSpPr>
        <p:spPr>
          <a:xfrm>
            <a:off x="575309" y="4637313"/>
            <a:ext cx="11151871" cy="369332"/>
          </a:xfrm>
          <a:prstGeom prst="rect">
            <a:avLst/>
          </a:prstGeom>
          <a:solidFill>
            <a:schemeClr val="accent1">
              <a:lumMod val="40000"/>
              <a:lumOff val="60000"/>
            </a:schemeClr>
          </a:solidFill>
        </p:spPr>
        <p:txBody>
          <a:bodyPr wrap="square">
            <a:spAutoFit/>
          </a:bodyPr>
          <a:lstStyle/>
          <a:p>
            <a:r>
              <a:rPr lang="en-US" b="1" dirty="0" smtClean="0">
                <a:solidFill>
                  <a:srgbClr val="006600"/>
                </a:solidFill>
              </a:rPr>
              <a:t>Proof</a:t>
            </a:r>
            <a:endParaRPr lang="en-US" b="1" dirty="0">
              <a:solidFill>
                <a:srgbClr val="006600"/>
              </a:solidFill>
            </a:endParaRPr>
          </a:p>
        </p:txBody>
      </p:sp>
      <p:sp>
        <p:nvSpPr>
          <p:cNvPr id="14" name="Rectangle 13"/>
          <p:cNvSpPr/>
          <p:nvPr/>
        </p:nvSpPr>
        <p:spPr>
          <a:xfrm>
            <a:off x="575309" y="5163927"/>
            <a:ext cx="6096000" cy="369332"/>
          </a:xfrm>
          <a:prstGeom prst="rect">
            <a:avLst/>
          </a:prstGeom>
        </p:spPr>
        <p:txBody>
          <a:bodyPr>
            <a:spAutoFit/>
          </a:bodyPr>
          <a:lstStyle/>
          <a:p>
            <a:r>
              <a:rPr lang="en-US" b="1" dirty="0" smtClean="0">
                <a:solidFill>
                  <a:srgbClr val="000000"/>
                </a:solidFill>
                <a:latin typeface="AdvLeSaBold"/>
              </a:rPr>
              <a:t>1. Necessity </a:t>
            </a:r>
            <a:r>
              <a:rPr lang="en-US" b="1" dirty="0">
                <a:solidFill>
                  <a:srgbClr val="000000"/>
                </a:solidFill>
                <a:latin typeface="AdvLeSaBold"/>
              </a:rPr>
              <a:t>(only if) </a:t>
            </a:r>
            <a:r>
              <a:rPr lang="en-US" dirty="0">
                <a:solidFill>
                  <a:srgbClr val="000000"/>
                </a:solidFill>
                <a:latin typeface="AdvLeSa-Book"/>
              </a:rPr>
              <a:t>To prove necessity by </a:t>
            </a:r>
            <a:r>
              <a:rPr lang="en-US" dirty="0" smtClean="0">
                <a:solidFill>
                  <a:srgbClr val="000000"/>
                </a:solidFill>
                <a:latin typeface="AdvLeSa-Book"/>
              </a:rPr>
              <a:t>contradiction</a:t>
            </a:r>
            <a:endParaRPr lang="en-US" dirty="0"/>
          </a:p>
        </p:txBody>
      </p:sp>
      <p:sp>
        <p:nvSpPr>
          <p:cNvPr id="15" name="Rectangle 14"/>
          <p:cNvSpPr/>
          <p:nvPr/>
        </p:nvSpPr>
        <p:spPr>
          <a:xfrm>
            <a:off x="575308" y="5528504"/>
            <a:ext cx="11151871" cy="646331"/>
          </a:xfrm>
          <a:prstGeom prst="rect">
            <a:avLst/>
          </a:prstGeom>
        </p:spPr>
        <p:txBody>
          <a:bodyPr wrap="square">
            <a:spAutoFit/>
          </a:bodyPr>
          <a:lstStyle/>
          <a:p>
            <a:r>
              <a:rPr lang="en-US" b="1" dirty="0">
                <a:solidFill>
                  <a:srgbClr val="000000"/>
                </a:solidFill>
                <a:latin typeface="AdvLeSaBold"/>
              </a:rPr>
              <a:t>2</a:t>
            </a:r>
            <a:r>
              <a:rPr lang="en-US" b="1" dirty="0">
                <a:solidFill>
                  <a:srgbClr val="000000"/>
                </a:solidFill>
                <a:latin typeface="AdvLeSa-Book"/>
              </a:rPr>
              <a:t>. Sufficiency (if) </a:t>
            </a:r>
            <a:r>
              <a:rPr lang="en-US" dirty="0">
                <a:solidFill>
                  <a:srgbClr val="000000"/>
                </a:solidFill>
                <a:latin typeface="AdvLeSa-Book"/>
              </a:rPr>
              <a:t>To prove sufficiency, we assume that (4.10) is satisfied and then show that</a:t>
            </a:r>
          </a:p>
          <a:p>
            <a:r>
              <a:rPr lang="en-US" dirty="0">
                <a:solidFill>
                  <a:srgbClr val="000000"/>
                </a:solidFill>
                <a:latin typeface="AdvLeSa-Book"/>
              </a:rPr>
              <a:t>the system is BIBO stable </a:t>
            </a:r>
          </a:p>
        </p:txBody>
      </p:sp>
      <p:sp>
        <p:nvSpPr>
          <p:cNvPr id="16" name="TextBox 15"/>
          <p:cNvSpPr txBox="1"/>
          <p:nvPr/>
        </p:nvSpPr>
        <p:spPr>
          <a:xfrm>
            <a:off x="9689607" y="3518786"/>
            <a:ext cx="973077" cy="492443"/>
          </a:xfrm>
          <a:prstGeom prst="rect">
            <a:avLst/>
          </a:prstGeom>
          <a:noFill/>
        </p:spPr>
        <p:txBody>
          <a:bodyPr wrap="square" rtlCol="0">
            <a:spAutoFit/>
          </a:bodyPr>
          <a:lstStyle/>
          <a:p>
            <a:r>
              <a:rPr lang="en-US" sz="2600" dirty="0">
                <a:solidFill>
                  <a:srgbClr val="FF0000"/>
                </a:solidFill>
                <a:ea typeface="+mj-ea"/>
                <a:cs typeface="+mj-cs"/>
              </a:rPr>
              <a:t>(</a:t>
            </a:r>
            <a:r>
              <a:rPr lang="en-US" sz="2600" dirty="0" smtClean="0">
                <a:solidFill>
                  <a:srgbClr val="FF0000"/>
                </a:solidFill>
                <a:ea typeface="+mj-ea"/>
                <a:cs typeface="+mj-cs"/>
              </a:rPr>
              <a:t>4.10)</a:t>
            </a:r>
            <a:endParaRPr lang="en-US" sz="2600" dirty="0">
              <a:solidFill>
                <a:srgbClr val="FF0000"/>
              </a:solidFill>
              <a:ea typeface="+mj-ea"/>
              <a:cs typeface="+mj-cs"/>
            </a:endParaRPr>
          </a:p>
        </p:txBody>
      </p:sp>
    </p:spTree>
    <p:custDataLst>
      <p:tags r:id="rId2"/>
    </p:custDataLst>
    <p:extLst>
      <p:ext uri="{BB962C8B-B14F-4D97-AF65-F5344CB8AC3E}">
        <p14:creationId xmlns:p14="http://schemas.microsoft.com/office/powerpoint/2010/main" val="3634848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BIBO </a:t>
            </a:r>
            <a:r>
              <a:rPr lang="vi-VN" dirty="0" smtClean="0"/>
              <a:t>stability</a:t>
            </a:r>
            <a:endParaRPr lang="vi-VN" dirty="0"/>
          </a:p>
        </p:txBody>
      </p:sp>
      <p:sp>
        <p:nvSpPr>
          <p:cNvPr id="4" name="Footer Placeholder 3"/>
          <p:cNvSpPr>
            <a:spLocks noGrp="1"/>
          </p:cNvSpPr>
          <p:nvPr>
            <p:ph type="ftr" sz="quarter" idx="11"/>
          </p:nvPr>
        </p:nvSpPr>
        <p:spPr/>
        <p:txBody>
          <a:bodyPr/>
          <a:lstStyle/>
          <a:p>
            <a:r>
              <a:rPr lang="en-US" smtClean="0"/>
              <a:t>04AB: Kỹ thuật điều khiển tự động + BTL</a:t>
            </a:r>
            <a:endParaRPr lang="en-US" dirty="0"/>
          </a:p>
        </p:txBody>
      </p:sp>
      <p:sp>
        <p:nvSpPr>
          <p:cNvPr id="8" name="Date Placeholder 7"/>
          <p:cNvSpPr>
            <a:spLocks noGrp="1"/>
          </p:cNvSpPr>
          <p:nvPr>
            <p:ph type="dt" sz="half" idx="10"/>
          </p:nvPr>
        </p:nvSpPr>
        <p:spPr/>
        <p:txBody>
          <a:bodyPr/>
          <a:lstStyle/>
          <a:p>
            <a:fld id="{890ADC5A-A524-4C2C-BC3B-5AEE66CD9C54}" type="datetime1">
              <a:rPr lang="en-US" smtClean="0"/>
              <a:t>12/12/2023</a:t>
            </a:fld>
            <a:endParaRPr lang="en-US" dirty="0"/>
          </a:p>
        </p:txBody>
      </p:sp>
      <p:sp>
        <p:nvSpPr>
          <p:cNvPr id="9" name="Slide Number Placeholder 8"/>
          <p:cNvSpPr>
            <a:spLocks noGrp="1"/>
          </p:cNvSpPr>
          <p:nvPr>
            <p:ph type="sldNum" sz="quarter" idx="12"/>
          </p:nvPr>
        </p:nvSpPr>
        <p:spPr/>
        <p:txBody>
          <a:bodyPr/>
          <a:lstStyle/>
          <a:p>
            <a:fld id="{6C8D5577-F68C-4681-900C-68FE3015038C}" type="slidenum">
              <a:rPr lang="en-US" smtClean="0"/>
              <a:pPr/>
              <a:t>22</a:t>
            </a:fld>
            <a:endParaRPr lang="en-US" dirty="0"/>
          </a:p>
        </p:txBody>
      </p:sp>
      <p:sp>
        <p:nvSpPr>
          <p:cNvPr id="13" name="Rectangle 12"/>
          <p:cNvSpPr/>
          <p:nvPr/>
        </p:nvSpPr>
        <p:spPr>
          <a:xfrm>
            <a:off x="575308" y="1693473"/>
            <a:ext cx="11151871" cy="369332"/>
          </a:xfrm>
          <a:prstGeom prst="rect">
            <a:avLst/>
          </a:prstGeom>
          <a:solidFill>
            <a:schemeClr val="accent1">
              <a:lumMod val="40000"/>
              <a:lumOff val="60000"/>
            </a:schemeClr>
          </a:solidFill>
        </p:spPr>
        <p:txBody>
          <a:bodyPr wrap="square">
            <a:spAutoFit/>
          </a:bodyPr>
          <a:lstStyle/>
          <a:p>
            <a:r>
              <a:rPr lang="en-US" b="1" dirty="0" smtClean="0">
                <a:solidFill>
                  <a:srgbClr val="006600"/>
                </a:solidFill>
              </a:rPr>
              <a:t>Proof</a:t>
            </a:r>
            <a:endParaRPr lang="en-US" b="1" dirty="0">
              <a:solidFill>
                <a:srgbClr val="006600"/>
              </a:solidFill>
            </a:endParaRPr>
          </a:p>
        </p:txBody>
      </p:sp>
      <p:sp>
        <p:nvSpPr>
          <p:cNvPr id="14" name="Rectangle 13"/>
          <p:cNvSpPr/>
          <p:nvPr/>
        </p:nvSpPr>
        <p:spPr>
          <a:xfrm>
            <a:off x="575307" y="2060868"/>
            <a:ext cx="11151871" cy="1200329"/>
          </a:xfrm>
          <a:prstGeom prst="rect">
            <a:avLst/>
          </a:prstGeom>
        </p:spPr>
        <p:txBody>
          <a:bodyPr wrap="square">
            <a:spAutoFit/>
          </a:bodyPr>
          <a:lstStyle/>
          <a:p>
            <a:r>
              <a:rPr lang="en-US" sz="2400" b="1" dirty="0" smtClean="0">
                <a:solidFill>
                  <a:srgbClr val="000000"/>
                </a:solidFill>
                <a:latin typeface="AdvLeSaBold"/>
              </a:rPr>
              <a:t>1. Necessity </a:t>
            </a:r>
            <a:r>
              <a:rPr lang="en-US" sz="2400" b="1" dirty="0">
                <a:solidFill>
                  <a:srgbClr val="000000"/>
                </a:solidFill>
                <a:latin typeface="AdvLeSaBold"/>
              </a:rPr>
              <a:t>(only if</a:t>
            </a:r>
            <a:r>
              <a:rPr lang="en-US" sz="2400" b="1" dirty="0" smtClean="0">
                <a:solidFill>
                  <a:srgbClr val="000000"/>
                </a:solidFill>
                <a:latin typeface="AdvLeSaBold"/>
              </a:rPr>
              <a:t>) </a:t>
            </a:r>
            <a:r>
              <a:rPr lang="en-US" sz="2400" dirty="0" smtClean="0">
                <a:solidFill>
                  <a:srgbClr val="000000"/>
                </a:solidFill>
                <a:latin typeface="AdvLeSaBold"/>
              </a:rPr>
              <a:t>Ta </a:t>
            </a:r>
            <a:r>
              <a:rPr lang="en-US" sz="2400" dirty="0" err="1" smtClean="0">
                <a:solidFill>
                  <a:srgbClr val="000000"/>
                </a:solidFill>
                <a:latin typeface="AdvLeSaBold"/>
              </a:rPr>
              <a:t>chứng</a:t>
            </a:r>
            <a:r>
              <a:rPr lang="en-US" sz="2400" dirty="0" smtClean="0">
                <a:solidFill>
                  <a:srgbClr val="000000"/>
                </a:solidFill>
                <a:latin typeface="AdvLeSaBold"/>
              </a:rPr>
              <a:t> minh </a:t>
            </a:r>
            <a:r>
              <a:rPr lang="en-US" sz="2400" dirty="0" err="1" smtClean="0">
                <a:solidFill>
                  <a:srgbClr val="000000"/>
                </a:solidFill>
                <a:latin typeface="AdvLeSaBold"/>
              </a:rPr>
              <a:t>bằng</a:t>
            </a:r>
            <a:r>
              <a:rPr lang="en-US" sz="2400" dirty="0" smtClean="0">
                <a:solidFill>
                  <a:srgbClr val="000000"/>
                </a:solidFill>
                <a:latin typeface="AdvLeSaBold"/>
              </a:rPr>
              <a:t> </a:t>
            </a:r>
            <a:r>
              <a:rPr lang="en-US" sz="2400" dirty="0" err="1" smtClean="0">
                <a:solidFill>
                  <a:srgbClr val="000000"/>
                </a:solidFill>
                <a:latin typeface="AdvLeSaBold"/>
              </a:rPr>
              <a:t>phản</a:t>
            </a:r>
            <a:r>
              <a:rPr lang="en-US" sz="2400" dirty="0" smtClean="0">
                <a:solidFill>
                  <a:srgbClr val="000000"/>
                </a:solidFill>
                <a:latin typeface="AdvLeSaBold"/>
              </a:rPr>
              <a:t> </a:t>
            </a:r>
            <a:r>
              <a:rPr lang="en-US" sz="2400" dirty="0" err="1" smtClean="0">
                <a:solidFill>
                  <a:srgbClr val="000000"/>
                </a:solidFill>
                <a:latin typeface="AdvLeSaBold"/>
              </a:rPr>
              <a:t>chứng</a:t>
            </a:r>
            <a:r>
              <a:rPr lang="en-US" sz="2400" dirty="0" smtClean="0">
                <a:solidFill>
                  <a:srgbClr val="000000"/>
                </a:solidFill>
                <a:latin typeface="AdvLeSa-Book"/>
              </a:rPr>
              <a:t>.</a:t>
            </a:r>
          </a:p>
          <a:p>
            <a:r>
              <a:rPr lang="en-US" sz="2400" dirty="0" err="1" smtClean="0"/>
              <a:t>Giả</a:t>
            </a:r>
            <a:r>
              <a:rPr lang="en-US" sz="2400" dirty="0" smtClean="0"/>
              <a:t> </a:t>
            </a:r>
            <a:r>
              <a:rPr lang="en-US" sz="2400" dirty="0" err="1" smtClean="0"/>
              <a:t>sử</a:t>
            </a:r>
            <a:r>
              <a:rPr lang="en-US" sz="2400" dirty="0" smtClean="0"/>
              <a:t> </a:t>
            </a:r>
            <a:r>
              <a:rPr lang="en-US" sz="2400" dirty="0" err="1" smtClean="0"/>
              <a:t>hệ</a:t>
            </a:r>
            <a:r>
              <a:rPr lang="en-US" sz="2400" dirty="0" smtClean="0"/>
              <a:t> </a:t>
            </a:r>
            <a:r>
              <a:rPr lang="en-US" sz="2400" dirty="0" err="1" smtClean="0"/>
              <a:t>thống</a:t>
            </a:r>
            <a:r>
              <a:rPr lang="en-US" sz="2400" dirty="0" smtClean="0"/>
              <a:t> </a:t>
            </a:r>
            <a:r>
              <a:rPr lang="en-US" sz="2400" dirty="0" err="1" smtClean="0"/>
              <a:t>ổn</a:t>
            </a:r>
            <a:r>
              <a:rPr lang="en-US" sz="2400" dirty="0" smtClean="0"/>
              <a:t> </a:t>
            </a:r>
            <a:r>
              <a:rPr lang="en-US" sz="2400" dirty="0" err="1" smtClean="0"/>
              <a:t>định</a:t>
            </a:r>
            <a:r>
              <a:rPr lang="en-US" sz="2400" dirty="0"/>
              <a:t> </a:t>
            </a:r>
            <a:r>
              <a:rPr lang="en-US" sz="2400" dirty="0" smtClean="0"/>
              <a:t>BIBO, song </a:t>
            </a:r>
            <a:r>
              <a:rPr lang="en-US" sz="2400" dirty="0" err="1" smtClean="0"/>
              <a:t>không</a:t>
            </a:r>
            <a:r>
              <a:rPr lang="en-US" sz="2400" dirty="0" smtClean="0"/>
              <a:t> </a:t>
            </a:r>
            <a:r>
              <a:rPr lang="en-US" sz="2400" dirty="0" err="1" smtClean="0"/>
              <a:t>thoả</a:t>
            </a:r>
            <a:r>
              <a:rPr lang="en-US" sz="2400" dirty="0" smtClean="0"/>
              <a:t> </a:t>
            </a:r>
            <a:r>
              <a:rPr lang="en-US" sz="2400" dirty="0" err="1" smtClean="0"/>
              <a:t>mãn</a:t>
            </a:r>
            <a:r>
              <a:rPr lang="en-US" sz="2400" dirty="0" smtClean="0"/>
              <a:t> (4.10)</a:t>
            </a:r>
          </a:p>
          <a:p>
            <a:r>
              <a:rPr lang="en-US" sz="2400" dirty="0" err="1" smtClean="0"/>
              <a:t>Chọn</a:t>
            </a:r>
            <a:r>
              <a:rPr lang="en-US" sz="2400" dirty="0" smtClean="0"/>
              <a:t> </a:t>
            </a:r>
            <a:r>
              <a:rPr lang="en-US" sz="2400" dirty="0" err="1" smtClean="0"/>
              <a:t>tín</a:t>
            </a:r>
            <a:r>
              <a:rPr lang="en-US" sz="2400" dirty="0" smtClean="0"/>
              <a:t> </a:t>
            </a:r>
            <a:r>
              <a:rPr lang="en-US" sz="2400" dirty="0" err="1" smtClean="0"/>
              <a:t>hiệu</a:t>
            </a:r>
            <a:r>
              <a:rPr lang="en-US" sz="2400" dirty="0" smtClean="0"/>
              <a:t> </a:t>
            </a:r>
            <a:r>
              <a:rPr lang="en-US" sz="2400" dirty="0" err="1" smtClean="0"/>
              <a:t>đầu</a:t>
            </a:r>
            <a:r>
              <a:rPr lang="en-US" sz="2400" dirty="0" smtClean="0"/>
              <a:t> </a:t>
            </a:r>
            <a:r>
              <a:rPr lang="en-US" sz="2400" dirty="0" err="1" smtClean="0"/>
              <a:t>vào</a:t>
            </a:r>
            <a:r>
              <a:rPr lang="en-US" sz="2400" dirty="0" smtClean="0"/>
              <a:t> </a:t>
            </a:r>
            <a:r>
              <a:rPr lang="en-US" sz="2400" dirty="0" err="1" smtClean="0"/>
              <a:t>có</a:t>
            </a:r>
            <a:r>
              <a:rPr lang="en-US" sz="2400" dirty="0" smtClean="0"/>
              <a:t> </a:t>
            </a:r>
            <a:r>
              <a:rPr lang="en-US" sz="2400" dirty="0" err="1" smtClean="0"/>
              <a:t>dạng</a:t>
            </a:r>
            <a:endParaRPr lang="en-US" sz="2400" dirty="0"/>
          </a:p>
        </p:txBody>
      </p:sp>
      <p:graphicFrame>
        <p:nvGraphicFramePr>
          <p:cNvPr id="3" name="Object 2"/>
          <p:cNvGraphicFramePr>
            <a:graphicFrameLocks noChangeAspect="1"/>
          </p:cNvGraphicFramePr>
          <p:nvPr>
            <p:extLst>
              <p:ext uri="{D42A27DB-BD31-4B8C-83A1-F6EECF244321}">
                <p14:modId xmlns:p14="http://schemas.microsoft.com/office/powerpoint/2010/main" val="1078450812"/>
              </p:ext>
            </p:extLst>
          </p:nvPr>
        </p:nvGraphicFramePr>
        <p:xfrm>
          <a:off x="4622813" y="2998609"/>
          <a:ext cx="4003040" cy="1125855"/>
        </p:xfrm>
        <a:graphic>
          <a:graphicData uri="http://schemas.openxmlformats.org/presentationml/2006/ole">
            <mc:AlternateContent xmlns:mc="http://schemas.openxmlformats.org/markup-compatibility/2006">
              <mc:Choice xmlns:v="urn:schemas-microsoft-com:vml" Requires="v">
                <p:oleObj spid="_x0000_s13701" name="Equation" r:id="rId5" imgW="1625400" imgH="457200" progId="Equation.DSMT4">
                  <p:embed/>
                </p:oleObj>
              </mc:Choice>
              <mc:Fallback>
                <p:oleObj name="Equation" r:id="rId5" imgW="1625400" imgH="457200" progId="Equation.DSMT4">
                  <p:embed/>
                  <p:pic>
                    <p:nvPicPr>
                      <p:cNvPr id="0" name=""/>
                      <p:cNvPicPr/>
                      <p:nvPr/>
                    </p:nvPicPr>
                    <p:blipFill>
                      <a:blip r:embed="rId6"/>
                      <a:stretch>
                        <a:fillRect/>
                      </a:stretch>
                    </p:blipFill>
                    <p:spPr>
                      <a:xfrm>
                        <a:off x="4622813" y="2998609"/>
                        <a:ext cx="4003040" cy="1125855"/>
                      </a:xfrm>
                      <a:prstGeom prst="rect">
                        <a:avLst/>
                      </a:prstGeom>
                    </p:spPr>
                  </p:pic>
                </p:oleObj>
              </mc:Fallback>
            </mc:AlternateContent>
          </a:graphicData>
        </a:graphic>
      </p:graphicFrame>
      <p:sp>
        <p:nvSpPr>
          <p:cNvPr id="5" name="Rectangle 4"/>
          <p:cNvSpPr/>
          <p:nvPr/>
        </p:nvSpPr>
        <p:spPr>
          <a:xfrm>
            <a:off x="848055" y="4074724"/>
            <a:ext cx="6096000" cy="461665"/>
          </a:xfrm>
          <a:prstGeom prst="rect">
            <a:avLst/>
          </a:prstGeom>
        </p:spPr>
        <p:txBody>
          <a:bodyPr>
            <a:spAutoFit/>
          </a:bodyPr>
          <a:lstStyle/>
          <a:p>
            <a:r>
              <a:rPr lang="en-US" sz="2400" dirty="0">
                <a:solidFill>
                  <a:srgbClr val="000000"/>
                </a:solidFill>
                <a:latin typeface="AdvLeSa-Book"/>
              </a:rPr>
              <a:t>The corresponding output </a:t>
            </a:r>
            <a:r>
              <a:rPr lang="en-US" sz="2400" dirty="0" smtClean="0">
                <a:solidFill>
                  <a:srgbClr val="000000"/>
                </a:solidFill>
                <a:latin typeface="AdvLeSa-Book"/>
              </a:rPr>
              <a:t>is</a:t>
            </a:r>
            <a:endParaRPr lang="en-US" dirty="0"/>
          </a:p>
        </p:txBody>
      </p:sp>
      <p:graphicFrame>
        <p:nvGraphicFramePr>
          <p:cNvPr id="6" name="Object 5"/>
          <p:cNvGraphicFramePr>
            <a:graphicFrameLocks noChangeAspect="1"/>
          </p:cNvGraphicFramePr>
          <p:nvPr>
            <p:extLst>
              <p:ext uri="{D42A27DB-BD31-4B8C-83A1-F6EECF244321}">
                <p14:modId xmlns:p14="http://schemas.microsoft.com/office/powerpoint/2010/main" val="1794757984"/>
              </p:ext>
            </p:extLst>
          </p:nvPr>
        </p:nvGraphicFramePr>
        <p:xfrm>
          <a:off x="4717811" y="4400769"/>
          <a:ext cx="2228477" cy="1023895"/>
        </p:xfrm>
        <a:graphic>
          <a:graphicData uri="http://schemas.openxmlformats.org/presentationml/2006/ole">
            <mc:AlternateContent xmlns:mc="http://schemas.openxmlformats.org/markup-compatibility/2006">
              <mc:Choice xmlns:v="urn:schemas-microsoft-com:vml" Requires="v">
                <p:oleObj spid="_x0000_s13702" name="Equation" r:id="rId7" imgW="939600" imgH="431640" progId="Equation.DSMT4">
                  <p:embed/>
                </p:oleObj>
              </mc:Choice>
              <mc:Fallback>
                <p:oleObj name="Equation" r:id="rId7" imgW="939600" imgH="431640" progId="Equation.DSMT4">
                  <p:embed/>
                  <p:pic>
                    <p:nvPicPr>
                      <p:cNvPr id="0" name=""/>
                      <p:cNvPicPr/>
                      <p:nvPr/>
                    </p:nvPicPr>
                    <p:blipFill>
                      <a:blip r:embed="rId8"/>
                      <a:stretch>
                        <a:fillRect/>
                      </a:stretch>
                    </p:blipFill>
                    <p:spPr>
                      <a:xfrm>
                        <a:off x="4717811" y="4400769"/>
                        <a:ext cx="2228477" cy="1023895"/>
                      </a:xfrm>
                      <a:prstGeom prst="rect">
                        <a:avLst/>
                      </a:prstGeom>
                    </p:spPr>
                  </p:pic>
                </p:oleObj>
              </mc:Fallback>
            </mc:AlternateContent>
          </a:graphicData>
        </a:graphic>
      </p:graphicFrame>
      <p:sp>
        <p:nvSpPr>
          <p:cNvPr id="7" name="Rectangle 6"/>
          <p:cNvSpPr/>
          <p:nvPr/>
        </p:nvSpPr>
        <p:spPr>
          <a:xfrm>
            <a:off x="848055" y="5462076"/>
            <a:ext cx="3347013" cy="461665"/>
          </a:xfrm>
          <a:prstGeom prst="rect">
            <a:avLst/>
          </a:prstGeom>
        </p:spPr>
        <p:txBody>
          <a:bodyPr wrap="square">
            <a:spAutoFit/>
          </a:bodyPr>
          <a:lstStyle/>
          <a:p>
            <a:r>
              <a:rPr lang="en-US" sz="2400" dirty="0">
                <a:solidFill>
                  <a:srgbClr val="000000"/>
                </a:solidFill>
                <a:latin typeface="AdvLeSa-Book"/>
              </a:rPr>
              <a:t>which is unbounded </a:t>
            </a:r>
            <a:r>
              <a:rPr lang="en-US" sz="2400" dirty="0" smtClean="0">
                <a:solidFill>
                  <a:srgbClr val="000000"/>
                </a:solidFill>
                <a:latin typeface="AdvLeSa-Book"/>
              </a:rPr>
              <a:t>as</a:t>
            </a:r>
            <a:endParaRPr lang="en-US" sz="2400" dirty="0"/>
          </a:p>
        </p:txBody>
      </p:sp>
      <p:graphicFrame>
        <p:nvGraphicFramePr>
          <p:cNvPr id="17" name="Object 16"/>
          <p:cNvGraphicFramePr>
            <a:graphicFrameLocks noChangeAspect="1"/>
          </p:cNvGraphicFramePr>
          <p:nvPr>
            <p:extLst>
              <p:ext uri="{D42A27DB-BD31-4B8C-83A1-F6EECF244321}">
                <p14:modId xmlns:p14="http://schemas.microsoft.com/office/powerpoint/2010/main" val="3282147119"/>
              </p:ext>
            </p:extLst>
          </p:nvPr>
        </p:nvGraphicFramePr>
        <p:xfrm>
          <a:off x="4155349" y="5490779"/>
          <a:ext cx="1039516" cy="404257"/>
        </p:xfrm>
        <a:graphic>
          <a:graphicData uri="http://schemas.openxmlformats.org/presentationml/2006/ole">
            <mc:AlternateContent xmlns:mc="http://schemas.openxmlformats.org/markup-compatibility/2006">
              <mc:Choice xmlns:v="urn:schemas-microsoft-com:vml" Requires="v">
                <p:oleObj spid="_x0000_s13703" name="Equation" r:id="rId9" imgW="457200" imgH="177480" progId="Equation.DSMT4">
                  <p:embed/>
                </p:oleObj>
              </mc:Choice>
              <mc:Fallback>
                <p:oleObj name="Equation" r:id="rId9" imgW="457200" imgH="177480" progId="Equation.DSMT4">
                  <p:embed/>
                  <p:pic>
                    <p:nvPicPr>
                      <p:cNvPr id="0" name=""/>
                      <p:cNvPicPr/>
                      <p:nvPr/>
                    </p:nvPicPr>
                    <p:blipFill>
                      <a:blip r:embed="rId10"/>
                      <a:stretch>
                        <a:fillRect/>
                      </a:stretch>
                    </p:blipFill>
                    <p:spPr>
                      <a:xfrm>
                        <a:off x="4155349" y="5490779"/>
                        <a:ext cx="1039516" cy="404257"/>
                      </a:xfrm>
                      <a:prstGeom prst="rect">
                        <a:avLst/>
                      </a:prstGeom>
                    </p:spPr>
                  </p:pic>
                </p:oleObj>
              </mc:Fallback>
            </mc:AlternateContent>
          </a:graphicData>
        </a:graphic>
      </p:graphicFrame>
      <p:sp>
        <p:nvSpPr>
          <p:cNvPr id="18" name="Rectangle 17"/>
          <p:cNvSpPr/>
          <p:nvPr/>
        </p:nvSpPr>
        <p:spPr>
          <a:xfrm>
            <a:off x="5194865" y="5482052"/>
            <a:ext cx="6050637" cy="461665"/>
          </a:xfrm>
          <a:prstGeom prst="rect">
            <a:avLst/>
          </a:prstGeom>
        </p:spPr>
        <p:txBody>
          <a:bodyPr wrap="square">
            <a:spAutoFit/>
          </a:bodyPr>
          <a:lstStyle/>
          <a:p>
            <a:r>
              <a:rPr lang="en-US" sz="2400" dirty="0" err="1" smtClean="0">
                <a:solidFill>
                  <a:srgbClr val="000000"/>
                </a:solidFill>
                <a:latin typeface="AdvLeSa-Book"/>
              </a:rPr>
              <a:t>Mâu</a:t>
            </a:r>
            <a:r>
              <a:rPr lang="en-US" sz="2400" dirty="0" smtClean="0">
                <a:solidFill>
                  <a:srgbClr val="000000"/>
                </a:solidFill>
                <a:latin typeface="AdvLeSa-Book"/>
              </a:rPr>
              <a:t> </a:t>
            </a:r>
            <a:r>
              <a:rPr lang="en-US" sz="2400" dirty="0" err="1" smtClean="0">
                <a:solidFill>
                  <a:srgbClr val="000000"/>
                </a:solidFill>
                <a:latin typeface="AdvLeSa-Book"/>
              </a:rPr>
              <a:t>thuẫn</a:t>
            </a:r>
            <a:r>
              <a:rPr lang="en-US" sz="2400" dirty="0" smtClean="0">
                <a:solidFill>
                  <a:srgbClr val="000000"/>
                </a:solidFill>
                <a:latin typeface="AdvLeSa-Book"/>
              </a:rPr>
              <a:t> </a:t>
            </a:r>
            <a:r>
              <a:rPr lang="en-US" sz="2400" dirty="0" err="1" smtClean="0">
                <a:solidFill>
                  <a:srgbClr val="000000"/>
                </a:solidFill>
                <a:latin typeface="AdvLeSa-Book"/>
              </a:rPr>
              <a:t>với</a:t>
            </a:r>
            <a:r>
              <a:rPr lang="en-US" sz="2400" dirty="0" smtClean="0">
                <a:solidFill>
                  <a:srgbClr val="000000"/>
                </a:solidFill>
                <a:latin typeface="AdvLeSa-Book"/>
              </a:rPr>
              <a:t> </a:t>
            </a:r>
            <a:r>
              <a:rPr lang="en-US" sz="2400" dirty="0" err="1" smtClean="0">
                <a:solidFill>
                  <a:srgbClr val="000000"/>
                </a:solidFill>
                <a:latin typeface="AdvLeSa-Book"/>
              </a:rPr>
              <a:t>giả</a:t>
            </a:r>
            <a:r>
              <a:rPr lang="en-US" sz="2400" dirty="0" smtClean="0">
                <a:solidFill>
                  <a:srgbClr val="000000"/>
                </a:solidFill>
                <a:latin typeface="AdvLeSa-Book"/>
              </a:rPr>
              <a:t> </a:t>
            </a:r>
            <a:r>
              <a:rPr lang="en-US" sz="2400" dirty="0" err="1" smtClean="0">
                <a:solidFill>
                  <a:srgbClr val="000000"/>
                </a:solidFill>
                <a:latin typeface="AdvLeSa-Book"/>
              </a:rPr>
              <a:t>thiết</a:t>
            </a:r>
            <a:r>
              <a:rPr lang="en-US" sz="2400" dirty="0" smtClean="0">
                <a:solidFill>
                  <a:srgbClr val="000000"/>
                </a:solidFill>
                <a:latin typeface="AdvLeSa-Book"/>
              </a:rPr>
              <a:t> </a:t>
            </a:r>
            <a:r>
              <a:rPr lang="en-US" sz="2400" dirty="0" err="1" smtClean="0">
                <a:solidFill>
                  <a:srgbClr val="000000"/>
                </a:solidFill>
                <a:latin typeface="AdvLeSa-Book"/>
              </a:rPr>
              <a:t>là</a:t>
            </a:r>
            <a:r>
              <a:rPr lang="en-US" sz="2400" dirty="0" smtClean="0">
                <a:solidFill>
                  <a:srgbClr val="000000"/>
                </a:solidFill>
                <a:latin typeface="AdvLeSa-Book"/>
              </a:rPr>
              <a:t> </a:t>
            </a:r>
            <a:r>
              <a:rPr lang="en-US" sz="2400" dirty="0" err="1" smtClean="0">
                <a:solidFill>
                  <a:srgbClr val="000000"/>
                </a:solidFill>
                <a:latin typeface="AdvLeSa-Book"/>
              </a:rPr>
              <a:t>hệ</a:t>
            </a:r>
            <a:r>
              <a:rPr lang="en-US" sz="2400" dirty="0" smtClean="0">
                <a:solidFill>
                  <a:srgbClr val="000000"/>
                </a:solidFill>
                <a:latin typeface="AdvLeSa-Book"/>
              </a:rPr>
              <a:t> </a:t>
            </a:r>
            <a:r>
              <a:rPr lang="en-US" sz="2400" dirty="0" err="1" smtClean="0">
                <a:solidFill>
                  <a:srgbClr val="000000"/>
                </a:solidFill>
                <a:latin typeface="AdvLeSa-Book"/>
              </a:rPr>
              <a:t>ổn</a:t>
            </a:r>
            <a:r>
              <a:rPr lang="en-US" sz="2400" dirty="0" smtClean="0">
                <a:solidFill>
                  <a:srgbClr val="000000"/>
                </a:solidFill>
                <a:latin typeface="AdvLeSa-Book"/>
              </a:rPr>
              <a:t> </a:t>
            </a:r>
            <a:r>
              <a:rPr lang="en-US" sz="2400" dirty="0" err="1" smtClean="0">
                <a:solidFill>
                  <a:srgbClr val="000000"/>
                </a:solidFill>
                <a:latin typeface="AdvLeSa-Book"/>
              </a:rPr>
              <a:t>định</a:t>
            </a:r>
            <a:r>
              <a:rPr lang="en-US" sz="2400" dirty="0" smtClean="0">
                <a:solidFill>
                  <a:srgbClr val="000000"/>
                </a:solidFill>
                <a:latin typeface="AdvLeSa-Book"/>
              </a:rPr>
              <a:t> BIBO</a:t>
            </a:r>
            <a:endParaRPr lang="en-US" sz="2400" dirty="0"/>
          </a:p>
        </p:txBody>
      </p:sp>
    </p:spTree>
    <p:custDataLst>
      <p:tags r:id="rId2"/>
    </p:custDataLst>
    <p:extLst>
      <p:ext uri="{BB962C8B-B14F-4D97-AF65-F5344CB8AC3E}">
        <p14:creationId xmlns:p14="http://schemas.microsoft.com/office/powerpoint/2010/main" val="39362070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BIBO </a:t>
            </a:r>
            <a:r>
              <a:rPr lang="vi-VN" dirty="0" smtClean="0"/>
              <a:t>stability</a:t>
            </a:r>
            <a:endParaRPr lang="vi-VN" dirty="0"/>
          </a:p>
        </p:txBody>
      </p:sp>
      <p:sp>
        <p:nvSpPr>
          <p:cNvPr id="4" name="Footer Placeholder 3"/>
          <p:cNvSpPr>
            <a:spLocks noGrp="1"/>
          </p:cNvSpPr>
          <p:nvPr>
            <p:ph type="ftr" sz="quarter" idx="11"/>
          </p:nvPr>
        </p:nvSpPr>
        <p:spPr/>
        <p:txBody>
          <a:bodyPr/>
          <a:lstStyle/>
          <a:p>
            <a:r>
              <a:rPr lang="en-US" smtClean="0"/>
              <a:t>04AB: Kỹ thuật điều khiển tự động + BTL</a:t>
            </a:r>
            <a:endParaRPr lang="en-US" dirty="0"/>
          </a:p>
        </p:txBody>
      </p:sp>
      <p:sp>
        <p:nvSpPr>
          <p:cNvPr id="8" name="Date Placeholder 7"/>
          <p:cNvSpPr>
            <a:spLocks noGrp="1"/>
          </p:cNvSpPr>
          <p:nvPr>
            <p:ph type="dt" sz="half" idx="10"/>
          </p:nvPr>
        </p:nvSpPr>
        <p:spPr/>
        <p:txBody>
          <a:bodyPr/>
          <a:lstStyle/>
          <a:p>
            <a:fld id="{890ADC5A-A524-4C2C-BC3B-5AEE66CD9C54}" type="datetime1">
              <a:rPr lang="en-US" smtClean="0"/>
              <a:t>12/12/2023</a:t>
            </a:fld>
            <a:endParaRPr lang="en-US" dirty="0"/>
          </a:p>
        </p:txBody>
      </p:sp>
      <p:sp>
        <p:nvSpPr>
          <p:cNvPr id="9" name="Slide Number Placeholder 8"/>
          <p:cNvSpPr>
            <a:spLocks noGrp="1"/>
          </p:cNvSpPr>
          <p:nvPr>
            <p:ph type="sldNum" sz="quarter" idx="12"/>
          </p:nvPr>
        </p:nvSpPr>
        <p:spPr/>
        <p:txBody>
          <a:bodyPr/>
          <a:lstStyle/>
          <a:p>
            <a:fld id="{6C8D5577-F68C-4681-900C-68FE3015038C}" type="slidenum">
              <a:rPr lang="en-US" smtClean="0"/>
              <a:pPr/>
              <a:t>23</a:t>
            </a:fld>
            <a:endParaRPr lang="en-US" dirty="0"/>
          </a:p>
        </p:txBody>
      </p:sp>
      <p:sp>
        <p:nvSpPr>
          <p:cNvPr id="13" name="Rectangle 12"/>
          <p:cNvSpPr/>
          <p:nvPr/>
        </p:nvSpPr>
        <p:spPr>
          <a:xfrm>
            <a:off x="575308" y="1693473"/>
            <a:ext cx="11151871" cy="369332"/>
          </a:xfrm>
          <a:prstGeom prst="rect">
            <a:avLst/>
          </a:prstGeom>
          <a:solidFill>
            <a:schemeClr val="accent1">
              <a:lumMod val="40000"/>
              <a:lumOff val="60000"/>
            </a:schemeClr>
          </a:solidFill>
        </p:spPr>
        <p:txBody>
          <a:bodyPr wrap="square">
            <a:spAutoFit/>
          </a:bodyPr>
          <a:lstStyle/>
          <a:p>
            <a:r>
              <a:rPr lang="en-US" b="1" dirty="0" smtClean="0">
                <a:solidFill>
                  <a:srgbClr val="006600"/>
                </a:solidFill>
              </a:rPr>
              <a:t>Proof</a:t>
            </a:r>
            <a:endParaRPr lang="en-US" b="1" dirty="0">
              <a:solidFill>
                <a:srgbClr val="006600"/>
              </a:solidFill>
            </a:endParaRPr>
          </a:p>
        </p:txBody>
      </p:sp>
      <p:sp>
        <p:nvSpPr>
          <p:cNvPr id="10" name="Rectangle 9"/>
          <p:cNvSpPr/>
          <p:nvPr/>
        </p:nvSpPr>
        <p:spPr>
          <a:xfrm>
            <a:off x="575307" y="2062805"/>
            <a:ext cx="11151871" cy="1200329"/>
          </a:xfrm>
          <a:prstGeom prst="rect">
            <a:avLst/>
          </a:prstGeom>
        </p:spPr>
        <p:txBody>
          <a:bodyPr wrap="square">
            <a:spAutoFit/>
          </a:bodyPr>
          <a:lstStyle/>
          <a:p>
            <a:r>
              <a:rPr lang="en-US" sz="2400" b="1" dirty="0">
                <a:solidFill>
                  <a:srgbClr val="000000"/>
                </a:solidFill>
                <a:latin typeface="AdvLeSaBold"/>
              </a:rPr>
              <a:t>2</a:t>
            </a:r>
            <a:r>
              <a:rPr lang="en-US" sz="2400" b="1" dirty="0">
                <a:solidFill>
                  <a:srgbClr val="000000"/>
                </a:solidFill>
                <a:latin typeface="AdvLeSa-Book"/>
              </a:rPr>
              <a:t>. Sufficiency (if) </a:t>
            </a:r>
            <a:endParaRPr lang="en-US" sz="2400" b="1" dirty="0" smtClean="0">
              <a:solidFill>
                <a:srgbClr val="000000"/>
              </a:solidFill>
              <a:latin typeface="AdvLeSa-Book"/>
            </a:endParaRPr>
          </a:p>
          <a:p>
            <a:r>
              <a:rPr lang="en-US" sz="2400" dirty="0" smtClean="0">
                <a:solidFill>
                  <a:srgbClr val="000000"/>
                </a:solidFill>
                <a:latin typeface="AdvLeSa-Book"/>
              </a:rPr>
              <a:t>To </a:t>
            </a:r>
            <a:r>
              <a:rPr lang="en-US" sz="2400" dirty="0">
                <a:solidFill>
                  <a:srgbClr val="000000"/>
                </a:solidFill>
                <a:latin typeface="AdvLeSa-Book"/>
              </a:rPr>
              <a:t>prove sufficiency, we assume that (4.10) is satisfied and then show </a:t>
            </a:r>
            <a:r>
              <a:rPr lang="en-US" sz="2400" dirty="0" smtClean="0">
                <a:solidFill>
                  <a:srgbClr val="000000"/>
                </a:solidFill>
                <a:latin typeface="AdvLeSa-Book"/>
              </a:rPr>
              <a:t>that the </a:t>
            </a:r>
            <a:r>
              <a:rPr lang="en-US" sz="2400" dirty="0">
                <a:solidFill>
                  <a:srgbClr val="000000"/>
                </a:solidFill>
                <a:latin typeface="AdvLeSa-Book"/>
              </a:rPr>
              <a:t>system is BIBO stable </a:t>
            </a:r>
          </a:p>
        </p:txBody>
      </p:sp>
      <p:sp>
        <p:nvSpPr>
          <p:cNvPr id="3" name="Rectangle 2"/>
          <p:cNvSpPr/>
          <p:nvPr/>
        </p:nvSpPr>
        <p:spPr>
          <a:xfrm>
            <a:off x="575307" y="3299004"/>
            <a:ext cx="6096000" cy="461665"/>
          </a:xfrm>
          <a:prstGeom prst="rect">
            <a:avLst/>
          </a:prstGeom>
        </p:spPr>
        <p:txBody>
          <a:bodyPr>
            <a:spAutoFit/>
          </a:bodyPr>
          <a:lstStyle/>
          <a:p>
            <a:r>
              <a:rPr lang="en-US" sz="2400" dirty="0" smtClean="0">
                <a:solidFill>
                  <a:srgbClr val="000000"/>
                </a:solidFill>
                <a:latin typeface="AdvLeSa-Book"/>
              </a:rPr>
              <a:t>The inequality</a:t>
            </a:r>
            <a:endParaRPr lang="en-US" sz="2400" dirty="0"/>
          </a:p>
        </p:txBody>
      </p:sp>
      <p:graphicFrame>
        <p:nvGraphicFramePr>
          <p:cNvPr id="5" name="Object 4"/>
          <p:cNvGraphicFramePr>
            <a:graphicFrameLocks noChangeAspect="1"/>
          </p:cNvGraphicFramePr>
          <p:nvPr>
            <p:extLst>
              <p:ext uri="{D42A27DB-BD31-4B8C-83A1-F6EECF244321}">
                <p14:modId xmlns:p14="http://schemas.microsoft.com/office/powerpoint/2010/main" val="1018185236"/>
              </p:ext>
            </p:extLst>
          </p:nvPr>
        </p:nvGraphicFramePr>
        <p:xfrm>
          <a:off x="2960366" y="3352622"/>
          <a:ext cx="6565900" cy="1939925"/>
        </p:xfrm>
        <a:graphic>
          <a:graphicData uri="http://schemas.openxmlformats.org/presentationml/2006/ole">
            <mc:AlternateContent xmlns:mc="http://schemas.openxmlformats.org/markup-compatibility/2006">
              <mc:Choice xmlns:v="urn:schemas-microsoft-com:vml" Requires="v">
                <p:oleObj spid="_x0000_s14594" name="Equation" r:id="rId5" imgW="2234880" imgH="660240" progId="Equation.DSMT4">
                  <p:embed/>
                </p:oleObj>
              </mc:Choice>
              <mc:Fallback>
                <p:oleObj name="Equation" r:id="rId5" imgW="2234880" imgH="660240" progId="Equation.DSMT4">
                  <p:embed/>
                  <p:pic>
                    <p:nvPicPr>
                      <p:cNvPr id="0" name=""/>
                      <p:cNvPicPr/>
                      <p:nvPr/>
                    </p:nvPicPr>
                    <p:blipFill>
                      <a:blip r:embed="rId6"/>
                      <a:stretch>
                        <a:fillRect/>
                      </a:stretch>
                    </p:blipFill>
                    <p:spPr>
                      <a:xfrm>
                        <a:off x="2960366" y="3352622"/>
                        <a:ext cx="6565900" cy="1939925"/>
                      </a:xfrm>
                      <a:prstGeom prst="rect">
                        <a:avLst/>
                      </a:prstGeom>
                    </p:spPr>
                  </p:pic>
                </p:oleObj>
              </mc:Fallback>
            </mc:AlternateContent>
          </a:graphicData>
        </a:graphic>
      </p:graphicFrame>
      <p:sp>
        <p:nvSpPr>
          <p:cNvPr id="11" name="Rectangle 10"/>
          <p:cNvSpPr/>
          <p:nvPr/>
        </p:nvSpPr>
        <p:spPr>
          <a:xfrm>
            <a:off x="737411" y="5445546"/>
            <a:ext cx="4445910" cy="461665"/>
          </a:xfrm>
          <a:prstGeom prst="rect">
            <a:avLst/>
          </a:prstGeom>
        </p:spPr>
        <p:txBody>
          <a:bodyPr wrap="square">
            <a:spAutoFit/>
          </a:bodyPr>
          <a:lstStyle/>
          <a:p>
            <a:r>
              <a:rPr lang="en-US" sz="2400" dirty="0" err="1" smtClean="0">
                <a:solidFill>
                  <a:srgbClr val="000000"/>
                </a:solidFill>
                <a:latin typeface="AdvLeSa-Book"/>
              </a:rPr>
              <a:t>Rõ</a:t>
            </a:r>
            <a:r>
              <a:rPr lang="en-US" sz="2400" dirty="0" smtClean="0">
                <a:solidFill>
                  <a:srgbClr val="000000"/>
                </a:solidFill>
                <a:latin typeface="AdvLeSa-Book"/>
              </a:rPr>
              <a:t> </a:t>
            </a:r>
            <a:r>
              <a:rPr lang="en-US" sz="2400" dirty="0" err="1" smtClean="0">
                <a:solidFill>
                  <a:srgbClr val="000000"/>
                </a:solidFill>
                <a:latin typeface="AdvLeSa-Book"/>
              </a:rPr>
              <a:t>ràng</a:t>
            </a:r>
            <a:r>
              <a:rPr lang="en-US" sz="2400" dirty="0" smtClean="0">
                <a:solidFill>
                  <a:srgbClr val="000000"/>
                </a:solidFill>
                <a:latin typeface="AdvLeSa-Book"/>
              </a:rPr>
              <a:t> ta </a:t>
            </a:r>
            <a:r>
              <a:rPr lang="en-US" sz="2400" dirty="0" err="1" smtClean="0">
                <a:solidFill>
                  <a:srgbClr val="000000"/>
                </a:solidFill>
                <a:latin typeface="AdvLeSa-Book"/>
              </a:rPr>
              <a:t>thấy</a:t>
            </a:r>
            <a:r>
              <a:rPr lang="en-US" sz="2400" dirty="0" smtClean="0">
                <a:solidFill>
                  <a:srgbClr val="000000"/>
                </a:solidFill>
                <a:latin typeface="AdvLeSa-Book"/>
              </a:rPr>
              <a:t>           </a:t>
            </a:r>
            <a:r>
              <a:rPr lang="en-US" sz="2400" dirty="0" err="1" smtClean="0">
                <a:solidFill>
                  <a:srgbClr val="000000"/>
                </a:solidFill>
                <a:latin typeface="AdvLeSa-Book"/>
              </a:rPr>
              <a:t>bị</a:t>
            </a:r>
            <a:r>
              <a:rPr lang="en-US" sz="2400" dirty="0" smtClean="0">
                <a:solidFill>
                  <a:srgbClr val="000000"/>
                </a:solidFill>
                <a:latin typeface="AdvLeSa-Book"/>
              </a:rPr>
              <a:t> </a:t>
            </a:r>
            <a:r>
              <a:rPr lang="en-US" sz="2400" dirty="0" err="1" smtClean="0">
                <a:solidFill>
                  <a:srgbClr val="000000"/>
                </a:solidFill>
                <a:latin typeface="AdvLeSa-Book"/>
              </a:rPr>
              <a:t>chặn</a:t>
            </a:r>
            <a:r>
              <a:rPr lang="en-US" sz="2400" dirty="0" smtClean="0">
                <a:solidFill>
                  <a:srgbClr val="000000"/>
                </a:solidFill>
                <a:latin typeface="AdvLeSa-Book"/>
              </a:rPr>
              <a:t>.</a:t>
            </a:r>
            <a:endParaRPr lang="en-US" sz="2400" dirty="0"/>
          </a:p>
        </p:txBody>
      </p:sp>
      <p:graphicFrame>
        <p:nvGraphicFramePr>
          <p:cNvPr id="6" name="Object 5"/>
          <p:cNvGraphicFramePr>
            <a:graphicFrameLocks noChangeAspect="1"/>
          </p:cNvGraphicFramePr>
          <p:nvPr>
            <p:extLst>
              <p:ext uri="{D42A27DB-BD31-4B8C-83A1-F6EECF244321}">
                <p14:modId xmlns:p14="http://schemas.microsoft.com/office/powerpoint/2010/main" val="1517321075"/>
              </p:ext>
            </p:extLst>
          </p:nvPr>
        </p:nvGraphicFramePr>
        <p:xfrm>
          <a:off x="2960366" y="5409676"/>
          <a:ext cx="773434" cy="533403"/>
        </p:xfrm>
        <a:graphic>
          <a:graphicData uri="http://schemas.openxmlformats.org/presentationml/2006/ole">
            <mc:AlternateContent xmlns:mc="http://schemas.openxmlformats.org/markup-compatibility/2006">
              <mc:Choice xmlns:v="urn:schemas-microsoft-com:vml" Requires="v">
                <p:oleObj spid="_x0000_s14595" name="Equation" r:id="rId7" imgW="368280" imgH="253800" progId="Equation.DSMT4">
                  <p:embed/>
                </p:oleObj>
              </mc:Choice>
              <mc:Fallback>
                <p:oleObj name="Equation" r:id="rId7" imgW="368280" imgH="253800" progId="Equation.DSMT4">
                  <p:embed/>
                  <p:pic>
                    <p:nvPicPr>
                      <p:cNvPr id="0" name=""/>
                      <p:cNvPicPr/>
                      <p:nvPr/>
                    </p:nvPicPr>
                    <p:blipFill>
                      <a:blip r:embed="rId8"/>
                      <a:stretch>
                        <a:fillRect/>
                      </a:stretch>
                    </p:blipFill>
                    <p:spPr>
                      <a:xfrm>
                        <a:off x="2960366" y="5409676"/>
                        <a:ext cx="773434" cy="533403"/>
                      </a:xfrm>
                      <a:prstGeom prst="rect">
                        <a:avLst/>
                      </a:prstGeom>
                    </p:spPr>
                  </p:pic>
                </p:oleObj>
              </mc:Fallback>
            </mc:AlternateContent>
          </a:graphicData>
        </a:graphic>
      </p:graphicFrame>
    </p:spTree>
    <p:custDataLst>
      <p:tags r:id="rId2"/>
    </p:custDataLst>
    <p:extLst>
      <p:ext uri="{BB962C8B-B14F-4D97-AF65-F5344CB8AC3E}">
        <p14:creationId xmlns:p14="http://schemas.microsoft.com/office/powerpoint/2010/main" val="35722912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BIBO </a:t>
            </a:r>
            <a:r>
              <a:rPr lang="vi-VN" dirty="0" smtClean="0"/>
              <a:t>stability</a:t>
            </a:r>
            <a:endParaRPr lang="vi-VN" dirty="0"/>
          </a:p>
        </p:txBody>
      </p:sp>
      <p:sp>
        <p:nvSpPr>
          <p:cNvPr id="4" name="Footer Placeholder 3"/>
          <p:cNvSpPr>
            <a:spLocks noGrp="1"/>
          </p:cNvSpPr>
          <p:nvPr>
            <p:ph type="ftr" sz="quarter" idx="11"/>
          </p:nvPr>
        </p:nvSpPr>
        <p:spPr/>
        <p:txBody>
          <a:bodyPr/>
          <a:lstStyle/>
          <a:p>
            <a:r>
              <a:rPr lang="en-US" smtClean="0"/>
              <a:t>04AB: Kỹ thuật điều khiển tự động + BTL</a:t>
            </a:r>
            <a:endParaRPr lang="en-US" dirty="0"/>
          </a:p>
        </p:txBody>
      </p:sp>
      <p:sp>
        <p:nvSpPr>
          <p:cNvPr id="8" name="Date Placeholder 7"/>
          <p:cNvSpPr>
            <a:spLocks noGrp="1"/>
          </p:cNvSpPr>
          <p:nvPr>
            <p:ph type="dt" sz="half" idx="10"/>
          </p:nvPr>
        </p:nvSpPr>
        <p:spPr/>
        <p:txBody>
          <a:bodyPr/>
          <a:lstStyle/>
          <a:p>
            <a:fld id="{890ADC5A-A524-4C2C-BC3B-5AEE66CD9C54}" type="datetime1">
              <a:rPr lang="en-US" smtClean="0"/>
              <a:t>12/12/2023</a:t>
            </a:fld>
            <a:endParaRPr lang="en-US" dirty="0"/>
          </a:p>
        </p:txBody>
      </p:sp>
      <p:sp>
        <p:nvSpPr>
          <p:cNvPr id="9" name="Slide Number Placeholder 8"/>
          <p:cNvSpPr>
            <a:spLocks noGrp="1"/>
          </p:cNvSpPr>
          <p:nvPr>
            <p:ph type="sldNum" sz="quarter" idx="12"/>
          </p:nvPr>
        </p:nvSpPr>
        <p:spPr/>
        <p:txBody>
          <a:bodyPr/>
          <a:lstStyle/>
          <a:p>
            <a:fld id="{6C8D5577-F68C-4681-900C-68FE3015038C}" type="slidenum">
              <a:rPr lang="en-US" smtClean="0"/>
              <a:pPr/>
              <a:t>24</a:t>
            </a:fld>
            <a:endParaRPr lang="en-US" dirty="0"/>
          </a:p>
        </p:txBody>
      </p:sp>
      <p:sp>
        <p:nvSpPr>
          <p:cNvPr id="11" name="Content Placeholder 5"/>
          <p:cNvSpPr txBox="1">
            <a:spLocks/>
          </p:cNvSpPr>
          <p:nvPr/>
        </p:nvSpPr>
        <p:spPr>
          <a:xfrm>
            <a:off x="575310" y="2111349"/>
            <a:ext cx="11151870" cy="1034446"/>
          </a:xfrm>
          <a:prstGeom prst="rect">
            <a:avLst/>
          </a:prstGeom>
          <a:solidFill>
            <a:schemeClr val="accent4">
              <a:lumMod val="20000"/>
              <a:lumOff val="80000"/>
            </a:schemeClr>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Clr>
                <a:srgbClr val="006600"/>
              </a:buClr>
              <a:buFont typeface="Wingdings" panose="05000000000000000000" pitchFamily="2" charset="2"/>
              <a:buChar char="q"/>
              <a:defRPr sz="2800" b="1" kern="1200">
                <a:solidFill>
                  <a:schemeClr val="tx1"/>
                </a:solidFill>
                <a:latin typeface="Calibri" panose="020F0502020204030204" pitchFamily="34" charset="0"/>
                <a:ea typeface="+mn-ea"/>
                <a:cs typeface="Calibri" panose="020F0502020204030204" pitchFamily="34" charset="0"/>
              </a:defRPr>
            </a:lvl1pPr>
            <a:lvl2pPr marL="685800" indent="-228600" algn="l" defTabSz="914400" rtl="0" eaLnBrk="1" latinLnBrk="0" hangingPunct="1">
              <a:lnSpc>
                <a:spcPct val="90000"/>
              </a:lnSpc>
              <a:spcBef>
                <a:spcPts val="500"/>
              </a:spcBef>
              <a:buClr>
                <a:srgbClr val="006600"/>
              </a:buClr>
              <a:buFont typeface="Wingdings" panose="05000000000000000000" pitchFamily="2" charset="2"/>
              <a:buChar char="§"/>
              <a:defRPr sz="2400" kern="1200">
                <a:solidFill>
                  <a:schemeClr val="tx1"/>
                </a:solidFill>
                <a:latin typeface="Calibri" panose="020F0502020204030204" pitchFamily="34" charset="0"/>
                <a:ea typeface="+mn-ea"/>
                <a:cs typeface="Calibri" panose="020F0502020204030204" pitchFamily="34" charset="0"/>
              </a:defRPr>
            </a:lvl2pPr>
            <a:lvl3pPr marL="1143000" indent="-228600" algn="l" defTabSz="914400" rtl="0" eaLnBrk="1" latinLnBrk="0" hangingPunct="1">
              <a:lnSpc>
                <a:spcPct val="90000"/>
              </a:lnSpc>
              <a:spcBef>
                <a:spcPts val="500"/>
              </a:spcBef>
              <a:buClr>
                <a:srgbClr val="006600"/>
              </a:buClr>
              <a:buFont typeface="Courier New" panose="02070309020205020404" pitchFamily="49" charset="0"/>
              <a:buChar char="o"/>
              <a:defRPr sz="2000" kern="1200">
                <a:solidFill>
                  <a:schemeClr val="tx1"/>
                </a:solidFill>
                <a:latin typeface="Calibri" panose="020F0502020204030204" pitchFamily="34" charset="0"/>
                <a:ea typeface="+mn-ea"/>
                <a:cs typeface="Calibri" panose="020F0502020204030204" pitchFamily="34" charset="0"/>
              </a:defRPr>
            </a:lvl3pPr>
            <a:lvl4pPr marL="1600200" indent="-228600" algn="l" defTabSz="914400" rtl="0" eaLnBrk="1" latinLnBrk="0" hangingPunct="1">
              <a:lnSpc>
                <a:spcPct val="90000"/>
              </a:lnSpc>
              <a:spcBef>
                <a:spcPts val="500"/>
              </a:spcBef>
              <a:buClr>
                <a:srgbClr val="006600"/>
              </a:buClr>
              <a:buFont typeface="Wingdings" panose="05000000000000000000" pitchFamily="2" charset="2"/>
              <a:buChar char="§"/>
              <a:defRPr sz="1800" kern="1200">
                <a:solidFill>
                  <a:schemeClr val="tx1"/>
                </a:solidFill>
                <a:latin typeface="Calibri" panose="020F0502020204030204" pitchFamily="34" charset="0"/>
                <a:ea typeface="+mn-ea"/>
                <a:cs typeface="Calibri" panose="020F0502020204030204" pitchFamily="34" charset="0"/>
              </a:defRPr>
            </a:lvl4pPr>
            <a:lvl5pPr marL="2114550" indent="-285750" algn="l" defTabSz="914400" rtl="0" eaLnBrk="1" latinLnBrk="0" hangingPunct="1">
              <a:lnSpc>
                <a:spcPct val="90000"/>
              </a:lnSpc>
              <a:spcBef>
                <a:spcPts val="500"/>
              </a:spcBef>
              <a:buClr>
                <a:srgbClr val="006600"/>
              </a:buClr>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300" dirty="0" smtClean="0">
                <a:solidFill>
                  <a:srgbClr val="FF0000"/>
                </a:solidFill>
              </a:rPr>
              <a:t>A </a:t>
            </a:r>
            <a:r>
              <a:rPr lang="en-US" sz="3300" dirty="0">
                <a:solidFill>
                  <a:srgbClr val="FF0000"/>
                </a:solidFill>
              </a:rPr>
              <a:t>discrete-time linear system is BIBO stable if and only if the poles of its transfer function </a:t>
            </a:r>
            <a:r>
              <a:rPr lang="en-US" sz="3300" dirty="0" smtClean="0">
                <a:solidFill>
                  <a:srgbClr val="FF0000"/>
                </a:solidFill>
              </a:rPr>
              <a:t>lie inside </a:t>
            </a:r>
            <a:r>
              <a:rPr lang="en-US" sz="3300" dirty="0">
                <a:solidFill>
                  <a:srgbClr val="FF0000"/>
                </a:solidFill>
              </a:rPr>
              <a:t>the unit </a:t>
            </a:r>
            <a:r>
              <a:rPr lang="en-US" sz="3300" dirty="0" smtClean="0">
                <a:solidFill>
                  <a:srgbClr val="FF0000"/>
                </a:solidFill>
              </a:rPr>
              <a:t>circle</a:t>
            </a:r>
            <a:endParaRPr lang="en-US" u="sng" dirty="0">
              <a:solidFill>
                <a:srgbClr val="C00000"/>
              </a:solidFill>
            </a:endParaRPr>
          </a:p>
        </p:txBody>
      </p:sp>
      <p:sp>
        <p:nvSpPr>
          <p:cNvPr id="12" name="Rectangle 11"/>
          <p:cNvSpPr/>
          <p:nvPr/>
        </p:nvSpPr>
        <p:spPr>
          <a:xfrm>
            <a:off x="575310" y="1742017"/>
            <a:ext cx="11151871" cy="369332"/>
          </a:xfrm>
          <a:prstGeom prst="rect">
            <a:avLst/>
          </a:prstGeom>
          <a:solidFill>
            <a:schemeClr val="accent1">
              <a:lumMod val="40000"/>
              <a:lumOff val="60000"/>
            </a:schemeClr>
          </a:solidFill>
        </p:spPr>
        <p:txBody>
          <a:bodyPr wrap="square">
            <a:spAutoFit/>
          </a:bodyPr>
          <a:lstStyle/>
          <a:p>
            <a:r>
              <a:rPr lang="en-US" b="1" dirty="0" smtClean="0">
                <a:solidFill>
                  <a:srgbClr val="006600"/>
                </a:solidFill>
              </a:rPr>
              <a:t>Theorem 4.3</a:t>
            </a:r>
            <a:endParaRPr lang="en-US" b="1" dirty="0">
              <a:solidFill>
                <a:srgbClr val="006600"/>
              </a:solidFill>
            </a:endParaRPr>
          </a:p>
        </p:txBody>
      </p:sp>
      <p:sp>
        <p:nvSpPr>
          <p:cNvPr id="13" name="Rectangle 12"/>
          <p:cNvSpPr/>
          <p:nvPr/>
        </p:nvSpPr>
        <p:spPr>
          <a:xfrm>
            <a:off x="575311" y="3194109"/>
            <a:ext cx="11151871" cy="369332"/>
          </a:xfrm>
          <a:prstGeom prst="rect">
            <a:avLst/>
          </a:prstGeom>
          <a:solidFill>
            <a:schemeClr val="accent1">
              <a:lumMod val="40000"/>
              <a:lumOff val="60000"/>
            </a:schemeClr>
          </a:solidFill>
        </p:spPr>
        <p:txBody>
          <a:bodyPr wrap="square">
            <a:spAutoFit/>
          </a:bodyPr>
          <a:lstStyle/>
          <a:p>
            <a:r>
              <a:rPr lang="en-US" b="1" dirty="0" smtClean="0">
                <a:solidFill>
                  <a:srgbClr val="006600"/>
                </a:solidFill>
              </a:rPr>
              <a:t>Proof</a:t>
            </a:r>
            <a:endParaRPr lang="en-US" b="1" dirty="0">
              <a:solidFill>
                <a:srgbClr val="006600"/>
              </a:solidFill>
            </a:endParaRPr>
          </a:p>
        </p:txBody>
      </p:sp>
      <p:sp>
        <p:nvSpPr>
          <p:cNvPr id="10" name="Rectangle 9"/>
          <p:cNvSpPr/>
          <p:nvPr/>
        </p:nvSpPr>
        <p:spPr>
          <a:xfrm>
            <a:off x="575310" y="3563441"/>
            <a:ext cx="11151871" cy="2677656"/>
          </a:xfrm>
          <a:prstGeom prst="rect">
            <a:avLst/>
          </a:prstGeom>
        </p:spPr>
        <p:txBody>
          <a:bodyPr wrap="square">
            <a:spAutoFit/>
          </a:bodyPr>
          <a:lstStyle/>
          <a:p>
            <a:pPr marL="457200" indent="-457200">
              <a:buAutoNum type="arabicPeriod"/>
            </a:pPr>
            <a:r>
              <a:rPr lang="en-US" sz="2400" b="1" dirty="0" smtClean="0">
                <a:solidFill>
                  <a:srgbClr val="000000"/>
                </a:solidFill>
                <a:latin typeface="AdvLeSaBold"/>
              </a:rPr>
              <a:t>Necessity </a:t>
            </a:r>
            <a:r>
              <a:rPr lang="en-US" sz="2400" b="1" dirty="0">
                <a:solidFill>
                  <a:srgbClr val="000000"/>
                </a:solidFill>
                <a:latin typeface="AdvLeSaBold"/>
              </a:rPr>
              <a:t>(only if</a:t>
            </a:r>
            <a:r>
              <a:rPr lang="en-US" sz="2400" b="1" dirty="0" smtClean="0">
                <a:solidFill>
                  <a:srgbClr val="000000"/>
                </a:solidFill>
                <a:latin typeface="AdvLeSaBold"/>
              </a:rPr>
              <a:t>):</a:t>
            </a:r>
          </a:p>
          <a:p>
            <a:pPr indent="979488"/>
            <a:r>
              <a:rPr lang="en-US" sz="2400" smtClean="0">
                <a:solidFill>
                  <a:srgbClr val="000000"/>
                </a:solidFill>
                <a:latin typeface="AdvLeSaBold"/>
              </a:rPr>
              <a:t>+ </a:t>
            </a:r>
            <a:r>
              <a:rPr lang="en-US" sz="2400"/>
              <a:t>T</a:t>
            </a:r>
            <a:r>
              <a:rPr lang="en-US" sz="2400" smtClean="0"/>
              <a:t>he </a:t>
            </a:r>
            <a:r>
              <a:rPr lang="en-US" sz="2400" dirty="0"/>
              <a:t>impulse response and transfer function shows that the impulse response is bounded if the poles of the transfer function are in the closed unit disc and decays exponentially if the poles are in the open unit </a:t>
            </a:r>
            <a:r>
              <a:rPr lang="en-US" sz="2400" dirty="0" smtClean="0"/>
              <a:t>disc.</a:t>
            </a:r>
          </a:p>
          <a:p>
            <a:pPr indent="979488"/>
            <a:r>
              <a:rPr lang="en-US" sz="2400" dirty="0" smtClean="0"/>
              <a:t>+ </a:t>
            </a:r>
            <a:r>
              <a:rPr lang="en-US" sz="2400" dirty="0"/>
              <a:t>It has already been established that systems with a bounded impulse response that does not decay exponentially are not BIBO stable. Thus, for BIBO stability, the system poles must lie inside the unit </a:t>
            </a:r>
            <a:r>
              <a:rPr lang="en-US" sz="2400" dirty="0" smtClean="0"/>
              <a:t>circle</a:t>
            </a:r>
            <a:endParaRPr lang="en-US" sz="2400" dirty="0"/>
          </a:p>
        </p:txBody>
      </p:sp>
    </p:spTree>
    <p:custDataLst>
      <p:tags r:id="rId1"/>
    </p:custDataLst>
    <p:extLst>
      <p:ext uri="{BB962C8B-B14F-4D97-AF65-F5344CB8AC3E}">
        <p14:creationId xmlns:p14="http://schemas.microsoft.com/office/powerpoint/2010/main" val="14263231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BIBO </a:t>
            </a:r>
            <a:r>
              <a:rPr lang="vi-VN" dirty="0" smtClean="0"/>
              <a:t>stability</a:t>
            </a:r>
            <a:endParaRPr lang="vi-VN" dirty="0"/>
          </a:p>
        </p:txBody>
      </p:sp>
      <p:sp>
        <p:nvSpPr>
          <p:cNvPr id="4" name="Footer Placeholder 3"/>
          <p:cNvSpPr>
            <a:spLocks noGrp="1"/>
          </p:cNvSpPr>
          <p:nvPr>
            <p:ph type="ftr" sz="quarter" idx="11"/>
          </p:nvPr>
        </p:nvSpPr>
        <p:spPr/>
        <p:txBody>
          <a:bodyPr/>
          <a:lstStyle/>
          <a:p>
            <a:r>
              <a:rPr lang="en-US" smtClean="0"/>
              <a:t>04AB: Kỹ thuật điều khiển tự động + BTL</a:t>
            </a:r>
            <a:endParaRPr lang="en-US" dirty="0"/>
          </a:p>
        </p:txBody>
      </p:sp>
      <p:sp>
        <p:nvSpPr>
          <p:cNvPr id="8" name="Date Placeholder 7"/>
          <p:cNvSpPr>
            <a:spLocks noGrp="1"/>
          </p:cNvSpPr>
          <p:nvPr>
            <p:ph type="dt" sz="half" idx="10"/>
          </p:nvPr>
        </p:nvSpPr>
        <p:spPr/>
        <p:txBody>
          <a:bodyPr/>
          <a:lstStyle/>
          <a:p>
            <a:fld id="{890ADC5A-A524-4C2C-BC3B-5AEE66CD9C54}" type="datetime1">
              <a:rPr lang="en-US" smtClean="0"/>
              <a:t>12/12/2023</a:t>
            </a:fld>
            <a:endParaRPr lang="en-US" dirty="0"/>
          </a:p>
        </p:txBody>
      </p:sp>
      <p:sp>
        <p:nvSpPr>
          <p:cNvPr id="9" name="Slide Number Placeholder 8"/>
          <p:cNvSpPr>
            <a:spLocks noGrp="1"/>
          </p:cNvSpPr>
          <p:nvPr>
            <p:ph type="sldNum" sz="quarter" idx="12"/>
          </p:nvPr>
        </p:nvSpPr>
        <p:spPr/>
        <p:txBody>
          <a:bodyPr/>
          <a:lstStyle/>
          <a:p>
            <a:fld id="{6C8D5577-F68C-4681-900C-68FE3015038C}" type="slidenum">
              <a:rPr lang="en-US" smtClean="0"/>
              <a:pPr/>
              <a:t>25</a:t>
            </a:fld>
            <a:endParaRPr lang="en-US" dirty="0"/>
          </a:p>
        </p:txBody>
      </p:sp>
      <p:sp>
        <p:nvSpPr>
          <p:cNvPr id="13" name="Rectangle 12"/>
          <p:cNvSpPr/>
          <p:nvPr/>
        </p:nvSpPr>
        <p:spPr>
          <a:xfrm>
            <a:off x="575308" y="1707484"/>
            <a:ext cx="11151871" cy="369332"/>
          </a:xfrm>
          <a:prstGeom prst="rect">
            <a:avLst/>
          </a:prstGeom>
          <a:solidFill>
            <a:schemeClr val="accent1">
              <a:lumMod val="40000"/>
              <a:lumOff val="60000"/>
            </a:schemeClr>
          </a:solidFill>
        </p:spPr>
        <p:txBody>
          <a:bodyPr wrap="square">
            <a:spAutoFit/>
          </a:bodyPr>
          <a:lstStyle/>
          <a:p>
            <a:r>
              <a:rPr lang="en-US" b="1" dirty="0" smtClean="0">
                <a:solidFill>
                  <a:srgbClr val="006600"/>
                </a:solidFill>
              </a:rPr>
              <a:t>Proof</a:t>
            </a:r>
            <a:endParaRPr lang="en-US" b="1" dirty="0">
              <a:solidFill>
                <a:srgbClr val="006600"/>
              </a:solidFill>
            </a:endParaRPr>
          </a:p>
        </p:txBody>
      </p:sp>
      <p:sp>
        <p:nvSpPr>
          <p:cNvPr id="14" name="Rectangle 13"/>
          <p:cNvSpPr/>
          <p:nvPr/>
        </p:nvSpPr>
        <p:spPr>
          <a:xfrm>
            <a:off x="575308" y="2141766"/>
            <a:ext cx="11151871" cy="1569660"/>
          </a:xfrm>
          <a:prstGeom prst="rect">
            <a:avLst/>
          </a:prstGeom>
        </p:spPr>
        <p:txBody>
          <a:bodyPr wrap="square">
            <a:spAutoFit/>
          </a:bodyPr>
          <a:lstStyle/>
          <a:p>
            <a:r>
              <a:rPr lang="en-US" sz="2400" b="1" dirty="0" smtClean="0">
                <a:solidFill>
                  <a:srgbClr val="000000"/>
                </a:solidFill>
                <a:latin typeface="AdvLeSaBold"/>
              </a:rPr>
              <a:t>2</a:t>
            </a:r>
            <a:r>
              <a:rPr lang="en-US" sz="2400" b="1" dirty="0" smtClean="0">
                <a:solidFill>
                  <a:srgbClr val="000000"/>
                </a:solidFill>
                <a:latin typeface="AdvLeSa-Book"/>
              </a:rPr>
              <a:t>. Sufficiency (if):</a:t>
            </a:r>
            <a:r>
              <a:rPr lang="en-US" sz="2400" dirty="0">
                <a:solidFill>
                  <a:srgbClr val="000000"/>
                </a:solidFill>
                <a:latin typeface="AdvLeSa-Book"/>
              </a:rPr>
              <a:t> assume an exponentially decaying impulse response (i.e., poles inside </a:t>
            </a:r>
            <a:r>
              <a:rPr lang="en-US" sz="2400" dirty="0" smtClean="0">
                <a:solidFill>
                  <a:srgbClr val="000000"/>
                </a:solidFill>
                <a:latin typeface="AdvLeSa-Book"/>
              </a:rPr>
              <a:t>the unit </a:t>
            </a:r>
            <a:r>
              <a:rPr lang="en-US" sz="2400" dirty="0">
                <a:solidFill>
                  <a:srgbClr val="000000"/>
                </a:solidFill>
                <a:latin typeface="AdvLeSa-Book"/>
              </a:rPr>
              <a:t>circle). Let </a:t>
            </a:r>
            <a:r>
              <a:rPr lang="en-US" sz="2400" i="1" dirty="0" err="1">
                <a:solidFill>
                  <a:srgbClr val="000000"/>
                </a:solidFill>
                <a:latin typeface="AdvLeSa-Book"/>
              </a:rPr>
              <a:t>A</a:t>
            </a:r>
            <a:r>
              <a:rPr lang="en-US" sz="2400" i="1" baseline="-25000" dirty="0" err="1">
                <a:solidFill>
                  <a:srgbClr val="000000"/>
                </a:solidFill>
                <a:latin typeface="AdvLeSa-Book"/>
              </a:rPr>
              <a:t>r</a:t>
            </a:r>
            <a:r>
              <a:rPr lang="en-US" sz="2400" dirty="0">
                <a:solidFill>
                  <a:srgbClr val="000000"/>
                </a:solidFill>
                <a:latin typeface="AdvLeSa-Book"/>
              </a:rPr>
              <a:t> be the coefficient of largest magnitude and </a:t>
            </a:r>
            <a:r>
              <a:rPr lang="en-US" sz="2400" i="1" dirty="0">
                <a:solidFill>
                  <a:srgbClr val="000000"/>
                </a:solidFill>
                <a:latin typeface="AdvLeSa-Book"/>
              </a:rPr>
              <a:t>|</a:t>
            </a:r>
            <a:r>
              <a:rPr lang="en-US" sz="2400" i="1" dirty="0" err="1" smtClean="0">
                <a:solidFill>
                  <a:srgbClr val="000000"/>
                </a:solidFill>
                <a:latin typeface="AdvLeSa-Book"/>
              </a:rPr>
              <a:t>p</a:t>
            </a:r>
            <a:r>
              <a:rPr lang="en-US" sz="2400" i="1" baseline="-25000" dirty="0" err="1" smtClean="0">
                <a:solidFill>
                  <a:srgbClr val="000000"/>
                </a:solidFill>
                <a:latin typeface="AdvLeSa-Book"/>
              </a:rPr>
              <a:t>s</a:t>
            </a:r>
            <a:r>
              <a:rPr lang="en-US" sz="2400" i="1" dirty="0">
                <a:solidFill>
                  <a:srgbClr val="000000"/>
                </a:solidFill>
                <a:latin typeface="AdvLeSa-Book"/>
              </a:rPr>
              <a:t>|</a:t>
            </a:r>
            <a:r>
              <a:rPr lang="en-US" sz="2400" i="1" dirty="0" smtClean="0">
                <a:solidFill>
                  <a:srgbClr val="000000"/>
                </a:solidFill>
                <a:latin typeface="AdvLeSa-Book"/>
              </a:rPr>
              <a:t>&lt;1 </a:t>
            </a:r>
            <a:r>
              <a:rPr lang="en-US" sz="2400" dirty="0">
                <a:solidFill>
                  <a:srgbClr val="000000"/>
                </a:solidFill>
                <a:latin typeface="AdvLeSa-Book"/>
              </a:rPr>
              <a:t>be the system pole </a:t>
            </a:r>
            <a:r>
              <a:rPr lang="en-US" sz="2400" dirty="0" smtClean="0">
                <a:solidFill>
                  <a:srgbClr val="000000"/>
                </a:solidFill>
                <a:latin typeface="AdvLeSa-Book"/>
              </a:rPr>
              <a:t>of largest </a:t>
            </a:r>
            <a:r>
              <a:rPr lang="en-US" sz="2400" dirty="0">
                <a:solidFill>
                  <a:srgbClr val="000000"/>
                </a:solidFill>
                <a:latin typeface="AdvLeSa-Book"/>
              </a:rPr>
              <a:t>magnitude in (4.6). Then the impulse response (assuming no repeated poles </a:t>
            </a:r>
            <a:r>
              <a:rPr lang="en-US" sz="2400" dirty="0" smtClean="0">
                <a:solidFill>
                  <a:srgbClr val="000000"/>
                </a:solidFill>
                <a:latin typeface="AdvLeSa-Book"/>
              </a:rPr>
              <a:t>for simplicity</a:t>
            </a:r>
            <a:r>
              <a:rPr lang="en-US" sz="2400" dirty="0">
                <a:solidFill>
                  <a:srgbClr val="000000"/>
                </a:solidFill>
                <a:latin typeface="AdvLeSa-Book"/>
              </a:rPr>
              <a:t>) is bounded by</a:t>
            </a:r>
          </a:p>
        </p:txBody>
      </p:sp>
      <p:graphicFrame>
        <p:nvGraphicFramePr>
          <p:cNvPr id="3" name="Object 2"/>
          <p:cNvGraphicFramePr>
            <a:graphicFrameLocks noChangeAspect="1"/>
          </p:cNvGraphicFramePr>
          <p:nvPr>
            <p:extLst>
              <p:ext uri="{D42A27DB-BD31-4B8C-83A1-F6EECF244321}">
                <p14:modId xmlns:p14="http://schemas.microsoft.com/office/powerpoint/2010/main" val="478219527"/>
              </p:ext>
            </p:extLst>
          </p:nvPr>
        </p:nvGraphicFramePr>
        <p:xfrm>
          <a:off x="2383972" y="3624123"/>
          <a:ext cx="6539831" cy="1171313"/>
        </p:xfrm>
        <a:graphic>
          <a:graphicData uri="http://schemas.openxmlformats.org/presentationml/2006/ole">
            <mc:AlternateContent xmlns:mc="http://schemas.openxmlformats.org/markup-compatibility/2006">
              <mc:Choice xmlns:v="urn:schemas-microsoft-com:vml" Requires="v">
                <p:oleObj spid="_x0000_s15616" name="Equation" r:id="rId5" imgW="2552400" imgH="457200" progId="Equation.DSMT4">
                  <p:embed/>
                </p:oleObj>
              </mc:Choice>
              <mc:Fallback>
                <p:oleObj name="Equation" r:id="rId5" imgW="2552400" imgH="457200" progId="Equation.DSMT4">
                  <p:embed/>
                  <p:pic>
                    <p:nvPicPr>
                      <p:cNvPr id="0" name=""/>
                      <p:cNvPicPr/>
                      <p:nvPr/>
                    </p:nvPicPr>
                    <p:blipFill>
                      <a:blip r:embed="rId6"/>
                      <a:stretch>
                        <a:fillRect/>
                      </a:stretch>
                    </p:blipFill>
                    <p:spPr>
                      <a:xfrm>
                        <a:off x="2383972" y="3624123"/>
                        <a:ext cx="6539831" cy="1171313"/>
                      </a:xfrm>
                      <a:prstGeom prst="rect">
                        <a:avLst/>
                      </a:prstGeom>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11194359"/>
              </p:ext>
            </p:extLst>
          </p:nvPr>
        </p:nvGraphicFramePr>
        <p:xfrm>
          <a:off x="2383972" y="4708133"/>
          <a:ext cx="6414006" cy="1131884"/>
        </p:xfrm>
        <a:graphic>
          <a:graphicData uri="http://schemas.openxmlformats.org/presentationml/2006/ole">
            <mc:AlternateContent xmlns:mc="http://schemas.openxmlformats.org/markup-compatibility/2006">
              <mc:Choice xmlns:v="urn:schemas-microsoft-com:vml" Requires="v">
                <p:oleObj spid="_x0000_s15617" name="Equation" r:id="rId7" imgW="2590560" imgH="457200" progId="Equation.DSMT4">
                  <p:embed/>
                </p:oleObj>
              </mc:Choice>
              <mc:Fallback>
                <p:oleObj name="Equation" r:id="rId7" imgW="2590560" imgH="457200" progId="Equation.DSMT4">
                  <p:embed/>
                  <p:pic>
                    <p:nvPicPr>
                      <p:cNvPr id="0" name=""/>
                      <p:cNvPicPr/>
                      <p:nvPr/>
                    </p:nvPicPr>
                    <p:blipFill>
                      <a:blip r:embed="rId8"/>
                      <a:stretch>
                        <a:fillRect/>
                      </a:stretch>
                    </p:blipFill>
                    <p:spPr>
                      <a:xfrm>
                        <a:off x="2383972" y="4708133"/>
                        <a:ext cx="6414006" cy="1131884"/>
                      </a:xfrm>
                      <a:prstGeom prst="rect">
                        <a:avLst/>
                      </a:prstGeom>
                    </p:spPr>
                  </p:pic>
                </p:oleObj>
              </mc:Fallback>
            </mc:AlternateContent>
          </a:graphicData>
        </a:graphic>
      </p:graphicFrame>
    </p:spTree>
    <p:custDataLst>
      <p:tags r:id="rId2"/>
    </p:custDataLst>
    <p:extLst>
      <p:ext uri="{BB962C8B-B14F-4D97-AF65-F5344CB8AC3E}">
        <p14:creationId xmlns:p14="http://schemas.microsoft.com/office/powerpoint/2010/main" val="41397343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BIBO </a:t>
            </a:r>
            <a:r>
              <a:rPr lang="vi-VN" dirty="0" smtClean="0"/>
              <a:t>stability</a:t>
            </a:r>
            <a:endParaRPr lang="vi-VN" dirty="0"/>
          </a:p>
        </p:txBody>
      </p:sp>
      <p:sp>
        <p:nvSpPr>
          <p:cNvPr id="4" name="Footer Placeholder 3"/>
          <p:cNvSpPr>
            <a:spLocks noGrp="1"/>
          </p:cNvSpPr>
          <p:nvPr>
            <p:ph type="ftr" sz="quarter" idx="11"/>
          </p:nvPr>
        </p:nvSpPr>
        <p:spPr/>
        <p:txBody>
          <a:bodyPr/>
          <a:lstStyle/>
          <a:p>
            <a:r>
              <a:rPr lang="en-US" smtClean="0"/>
              <a:t>04AB: Kỹ thuật điều khiển tự động + BTL</a:t>
            </a:r>
            <a:endParaRPr lang="en-US" dirty="0"/>
          </a:p>
        </p:txBody>
      </p:sp>
      <p:sp>
        <p:nvSpPr>
          <p:cNvPr id="8" name="Date Placeholder 7"/>
          <p:cNvSpPr>
            <a:spLocks noGrp="1"/>
          </p:cNvSpPr>
          <p:nvPr>
            <p:ph type="dt" sz="half" idx="10"/>
          </p:nvPr>
        </p:nvSpPr>
        <p:spPr/>
        <p:txBody>
          <a:bodyPr/>
          <a:lstStyle/>
          <a:p>
            <a:fld id="{890ADC5A-A524-4C2C-BC3B-5AEE66CD9C54}" type="datetime1">
              <a:rPr lang="en-US" smtClean="0"/>
              <a:t>12/12/2023</a:t>
            </a:fld>
            <a:endParaRPr lang="en-US" dirty="0"/>
          </a:p>
        </p:txBody>
      </p:sp>
      <p:sp>
        <p:nvSpPr>
          <p:cNvPr id="9" name="Slide Number Placeholder 8"/>
          <p:cNvSpPr>
            <a:spLocks noGrp="1"/>
          </p:cNvSpPr>
          <p:nvPr>
            <p:ph type="sldNum" sz="quarter" idx="12"/>
          </p:nvPr>
        </p:nvSpPr>
        <p:spPr/>
        <p:txBody>
          <a:bodyPr/>
          <a:lstStyle/>
          <a:p>
            <a:fld id="{6C8D5577-F68C-4681-900C-68FE3015038C}" type="slidenum">
              <a:rPr lang="en-US" smtClean="0"/>
              <a:pPr/>
              <a:t>26</a:t>
            </a:fld>
            <a:endParaRPr lang="en-US" dirty="0"/>
          </a:p>
        </p:txBody>
      </p:sp>
      <p:sp>
        <p:nvSpPr>
          <p:cNvPr id="13" name="Rectangle 12"/>
          <p:cNvSpPr/>
          <p:nvPr/>
        </p:nvSpPr>
        <p:spPr>
          <a:xfrm>
            <a:off x="575308" y="1707484"/>
            <a:ext cx="11151871" cy="461665"/>
          </a:xfrm>
          <a:prstGeom prst="rect">
            <a:avLst/>
          </a:prstGeom>
          <a:solidFill>
            <a:schemeClr val="accent1">
              <a:lumMod val="40000"/>
              <a:lumOff val="60000"/>
            </a:schemeClr>
          </a:solidFill>
        </p:spPr>
        <p:txBody>
          <a:bodyPr wrap="square">
            <a:spAutoFit/>
          </a:bodyPr>
          <a:lstStyle/>
          <a:p>
            <a:r>
              <a:rPr lang="en-US" sz="2400" b="1" dirty="0" err="1" smtClean="0">
                <a:solidFill>
                  <a:srgbClr val="006600"/>
                </a:solidFill>
              </a:rPr>
              <a:t>Ví</a:t>
            </a:r>
            <a:r>
              <a:rPr lang="en-US" sz="2400" b="1" dirty="0" smtClean="0">
                <a:solidFill>
                  <a:srgbClr val="006600"/>
                </a:solidFill>
              </a:rPr>
              <a:t> </a:t>
            </a:r>
            <a:r>
              <a:rPr lang="en-US" sz="2400" b="1" dirty="0" err="1" smtClean="0">
                <a:solidFill>
                  <a:srgbClr val="006600"/>
                </a:solidFill>
              </a:rPr>
              <a:t>dụ</a:t>
            </a:r>
            <a:r>
              <a:rPr lang="en-US" sz="2400" b="1" dirty="0" smtClean="0">
                <a:solidFill>
                  <a:srgbClr val="006600"/>
                </a:solidFill>
              </a:rPr>
              <a:t> 4.2: FIR</a:t>
            </a:r>
            <a:endParaRPr lang="en-US" sz="2400" b="1" dirty="0">
              <a:solidFill>
                <a:srgbClr val="006600"/>
              </a:solidFill>
            </a:endParaRPr>
          </a:p>
        </p:txBody>
      </p:sp>
      <p:sp>
        <p:nvSpPr>
          <p:cNvPr id="14" name="Rectangle 13"/>
          <p:cNvSpPr/>
          <p:nvPr/>
        </p:nvSpPr>
        <p:spPr>
          <a:xfrm>
            <a:off x="575308" y="2141766"/>
            <a:ext cx="11151871" cy="461665"/>
          </a:xfrm>
          <a:prstGeom prst="rect">
            <a:avLst/>
          </a:prstGeom>
        </p:spPr>
        <p:txBody>
          <a:bodyPr wrap="square">
            <a:spAutoFit/>
          </a:bodyPr>
          <a:lstStyle/>
          <a:p>
            <a:r>
              <a:rPr lang="en-US" sz="2400" dirty="0"/>
              <a:t>Investigate the BIBO stability of the class of systems with the impulse response </a:t>
            </a:r>
            <a:endParaRPr lang="en-US" sz="2400" dirty="0">
              <a:solidFill>
                <a:srgbClr val="000000"/>
              </a:solidFill>
              <a:latin typeface="AdvLeSa-Book"/>
            </a:endParaRPr>
          </a:p>
        </p:txBody>
      </p:sp>
      <p:graphicFrame>
        <p:nvGraphicFramePr>
          <p:cNvPr id="6" name="Object 5"/>
          <p:cNvGraphicFramePr>
            <a:graphicFrameLocks noChangeAspect="1"/>
          </p:cNvGraphicFramePr>
          <p:nvPr>
            <p:extLst>
              <p:ext uri="{D42A27DB-BD31-4B8C-83A1-F6EECF244321}">
                <p14:modId xmlns:p14="http://schemas.microsoft.com/office/powerpoint/2010/main" val="4445864"/>
              </p:ext>
            </p:extLst>
          </p:nvPr>
        </p:nvGraphicFramePr>
        <p:xfrm>
          <a:off x="3072091" y="2668372"/>
          <a:ext cx="4485955" cy="1179095"/>
        </p:xfrm>
        <a:graphic>
          <a:graphicData uri="http://schemas.openxmlformats.org/presentationml/2006/ole">
            <mc:AlternateContent xmlns:mc="http://schemas.openxmlformats.org/markup-compatibility/2006">
              <mc:Choice xmlns:v="urn:schemas-microsoft-com:vml" Requires="v">
                <p:oleObj spid="_x0000_s16642" name="Equation" r:id="rId5" imgW="1739880" imgH="457200" progId="Equation.DSMT4">
                  <p:embed/>
                </p:oleObj>
              </mc:Choice>
              <mc:Fallback>
                <p:oleObj name="Equation" r:id="rId5" imgW="1739880" imgH="457200" progId="Equation.DSMT4">
                  <p:embed/>
                  <p:pic>
                    <p:nvPicPr>
                      <p:cNvPr id="0" name=""/>
                      <p:cNvPicPr/>
                      <p:nvPr/>
                    </p:nvPicPr>
                    <p:blipFill>
                      <a:blip r:embed="rId6"/>
                      <a:stretch>
                        <a:fillRect/>
                      </a:stretch>
                    </p:blipFill>
                    <p:spPr>
                      <a:xfrm>
                        <a:off x="3072091" y="2668372"/>
                        <a:ext cx="4485955" cy="1179095"/>
                      </a:xfrm>
                      <a:prstGeom prst="rect">
                        <a:avLst/>
                      </a:prstGeom>
                    </p:spPr>
                  </p:pic>
                </p:oleObj>
              </mc:Fallback>
            </mc:AlternateContent>
          </a:graphicData>
        </a:graphic>
      </p:graphicFrame>
      <p:sp>
        <p:nvSpPr>
          <p:cNvPr id="11" name="Rectangle 10"/>
          <p:cNvSpPr/>
          <p:nvPr/>
        </p:nvSpPr>
        <p:spPr>
          <a:xfrm>
            <a:off x="3175874" y="3885320"/>
            <a:ext cx="6607371" cy="457855"/>
          </a:xfrm>
          <a:prstGeom prst="rect">
            <a:avLst/>
          </a:prstGeom>
        </p:spPr>
        <p:txBody>
          <a:bodyPr wrap="square">
            <a:spAutoFit/>
          </a:bodyPr>
          <a:lstStyle/>
          <a:p>
            <a:r>
              <a:rPr lang="en-US" sz="2400" dirty="0"/>
              <a:t>where </a:t>
            </a:r>
            <a:r>
              <a:rPr lang="en-US" sz="2400" i="1" dirty="0"/>
              <a:t>K</a:t>
            </a:r>
            <a:r>
              <a:rPr lang="en-US" sz="2400" dirty="0"/>
              <a:t> is a finite constant.</a:t>
            </a:r>
            <a:endParaRPr lang="en-US" sz="2400" dirty="0">
              <a:solidFill>
                <a:srgbClr val="000000"/>
              </a:solidFill>
              <a:latin typeface="AdvLeSa-Book"/>
            </a:endParaRPr>
          </a:p>
        </p:txBody>
      </p:sp>
      <p:sp>
        <p:nvSpPr>
          <p:cNvPr id="7" name="TextBox 6"/>
          <p:cNvSpPr txBox="1"/>
          <p:nvPr/>
        </p:nvSpPr>
        <p:spPr>
          <a:xfrm>
            <a:off x="649099" y="4256946"/>
            <a:ext cx="1249060" cy="461665"/>
          </a:xfrm>
          <a:prstGeom prst="rect">
            <a:avLst/>
          </a:prstGeom>
          <a:noFill/>
        </p:spPr>
        <p:txBody>
          <a:bodyPr wrap="none" rtlCol="0">
            <a:spAutoFit/>
          </a:bodyPr>
          <a:lstStyle/>
          <a:p>
            <a:r>
              <a:rPr lang="en-US" sz="2400" b="1" dirty="0" smtClean="0"/>
              <a:t>Solution</a:t>
            </a:r>
            <a:endParaRPr lang="en-US" sz="2400" b="1" dirty="0"/>
          </a:p>
        </p:txBody>
      </p:sp>
      <p:sp>
        <p:nvSpPr>
          <p:cNvPr id="10" name="Rectangle 9"/>
          <p:cNvSpPr/>
          <p:nvPr/>
        </p:nvSpPr>
        <p:spPr>
          <a:xfrm>
            <a:off x="649099" y="4722234"/>
            <a:ext cx="6096000" cy="461665"/>
          </a:xfrm>
          <a:prstGeom prst="rect">
            <a:avLst/>
          </a:prstGeom>
        </p:spPr>
        <p:txBody>
          <a:bodyPr>
            <a:spAutoFit/>
          </a:bodyPr>
          <a:lstStyle/>
          <a:p>
            <a:r>
              <a:rPr lang="en-US" sz="2400" dirty="0">
                <a:solidFill>
                  <a:srgbClr val="000000"/>
                </a:solidFill>
                <a:latin typeface="AdvLeSa-Book"/>
              </a:rPr>
              <a:t>The impulse response </a:t>
            </a:r>
            <a:r>
              <a:rPr lang="en-US" sz="2400" dirty="0" smtClean="0">
                <a:solidFill>
                  <a:srgbClr val="000000"/>
                </a:solidFill>
                <a:latin typeface="AdvLeSa-Book"/>
              </a:rPr>
              <a:t>satisfies</a:t>
            </a:r>
            <a:endParaRPr lang="en-US" sz="2400" dirty="0"/>
          </a:p>
        </p:txBody>
      </p:sp>
      <p:graphicFrame>
        <p:nvGraphicFramePr>
          <p:cNvPr id="12" name="Object 11"/>
          <p:cNvGraphicFramePr>
            <a:graphicFrameLocks noChangeAspect="1"/>
          </p:cNvGraphicFramePr>
          <p:nvPr>
            <p:extLst>
              <p:ext uri="{D42A27DB-BD31-4B8C-83A1-F6EECF244321}">
                <p14:modId xmlns:p14="http://schemas.microsoft.com/office/powerpoint/2010/main" val="1769275714"/>
              </p:ext>
            </p:extLst>
          </p:nvPr>
        </p:nvGraphicFramePr>
        <p:xfrm>
          <a:off x="727859" y="5022497"/>
          <a:ext cx="5672941" cy="1154970"/>
        </p:xfrm>
        <a:graphic>
          <a:graphicData uri="http://schemas.openxmlformats.org/presentationml/2006/ole">
            <mc:AlternateContent xmlns:mc="http://schemas.openxmlformats.org/markup-compatibility/2006">
              <mc:Choice xmlns:v="urn:schemas-microsoft-com:vml" Requires="v">
                <p:oleObj spid="_x0000_s16643" name="Equation" r:id="rId7" imgW="2120760" imgH="431640" progId="Equation.DSMT4">
                  <p:embed/>
                </p:oleObj>
              </mc:Choice>
              <mc:Fallback>
                <p:oleObj name="Equation" r:id="rId7" imgW="2120760" imgH="431640" progId="Equation.DSMT4">
                  <p:embed/>
                  <p:pic>
                    <p:nvPicPr>
                      <p:cNvPr id="0" name=""/>
                      <p:cNvPicPr/>
                      <p:nvPr/>
                    </p:nvPicPr>
                    <p:blipFill>
                      <a:blip r:embed="rId8"/>
                      <a:stretch>
                        <a:fillRect/>
                      </a:stretch>
                    </p:blipFill>
                    <p:spPr>
                      <a:xfrm>
                        <a:off x="727859" y="5022497"/>
                        <a:ext cx="5672941" cy="1154970"/>
                      </a:xfrm>
                      <a:prstGeom prst="rect">
                        <a:avLst/>
                      </a:prstGeom>
                    </p:spPr>
                  </p:pic>
                </p:oleObj>
              </mc:Fallback>
            </mc:AlternateContent>
          </a:graphicData>
        </a:graphic>
      </p:graphicFrame>
      <p:sp>
        <p:nvSpPr>
          <p:cNvPr id="15" name="Rectangle 14"/>
          <p:cNvSpPr/>
          <p:nvPr/>
        </p:nvSpPr>
        <p:spPr>
          <a:xfrm>
            <a:off x="6479560" y="5340102"/>
            <a:ext cx="5326379" cy="461665"/>
          </a:xfrm>
          <a:prstGeom prst="rect">
            <a:avLst/>
          </a:prstGeom>
        </p:spPr>
        <p:txBody>
          <a:bodyPr wrap="square">
            <a:spAutoFit/>
          </a:bodyPr>
          <a:lstStyle/>
          <a:p>
            <a:r>
              <a:rPr lang="en-US" sz="2400" b="1" dirty="0" smtClean="0">
                <a:solidFill>
                  <a:srgbClr val="000000"/>
                </a:solidFill>
                <a:latin typeface="AdvLeSa-Book"/>
              </a:rPr>
              <a:t>FIR </a:t>
            </a:r>
            <a:r>
              <a:rPr lang="en-US" sz="2400" b="1" dirty="0">
                <a:solidFill>
                  <a:srgbClr val="000000"/>
                </a:solidFill>
                <a:latin typeface="AdvLeSa-Book"/>
              </a:rPr>
              <a:t>systems are all BIBO </a:t>
            </a:r>
            <a:r>
              <a:rPr lang="en-US" sz="2400" b="1" dirty="0" smtClean="0">
                <a:solidFill>
                  <a:srgbClr val="000000"/>
                </a:solidFill>
                <a:latin typeface="AdvLeSa-Book"/>
              </a:rPr>
              <a:t>stable</a:t>
            </a:r>
            <a:endParaRPr lang="en-US" sz="2400" b="1" dirty="0"/>
          </a:p>
        </p:txBody>
      </p:sp>
    </p:spTree>
    <p:custDataLst>
      <p:tags r:id="rId2"/>
    </p:custDataLst>
    <p:extLst>
      <p:ext uri="{BB962C8B-B14F-4D97-AF65-F5344CB8AC3E}">
        <p14:creationId xmlns:p14="http://schemas.microsoft.com/office/powerpoint/2010/main" val="12725859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BIBO </a:t>
            </a:r>
            <a:r>
              <a:rPr lang="vi-VN" dirty="0" smtClean="0"/>
              <a:t>stability</a:t>
            </a:r>
            <a:endParaRPr lang="vi-VN" dirty="0"/>
          </a:p>
        </p:txBody>
      </p:sp>
      <p:sp>
        <p:nvSpPr>
          <p:cNvPr id="4" name="Footer Placeholder 3"/>
          <p:cNvSpPr>
            <a:spLocks noGrp="1"/>
          </p:cNvSpPr>
          <p:nvPr>
            <p:ph type="ftr" sz="quarter" idx="11"/>
          </p:nvPr>
        </p:nvSpPr>
        <p:spPr/>
        <p:txBody>
          <a:bodyPr/>
          <a:lstStyle/>
          <a:p>
            <a:r>
              <a:rPr lang="en-US" smtClean="0"/>
              <a:t>04AB: Kỹ thuật điều khiển tự động + BTL</a:t>
            </a:r>
            <a:endParaRPr lang="en-US" dirty="0"/>
          </a:p>
        </p:txBody>
      </p:sp>
      <p:sp>
        <p:nvSpPr>
          <p:cNvPr id="8" name="Date Placeholder 7"/>
          <p:cNvSpPr>
            <a:spLocks noGrp="1"/>
          </p:cNvSpPr>
          <p:nvPr>
            <p:ph type="dt" sz="half" idx="10"/>
          </p:nvPr>
        </p:nvSpPr>
        <p:spPr/>
        <p:txBody>
          <a:bodyPr/>
          <a:lstStyle/>
          <a:p>
            <a:fld id="{890ADC5A-A524-4C2C-BC3B-5AEE66CD9C54}" type="datetime1">
              <a:rPr lang="en-US" smtClean="0"/>
              <a:t>12/12/2023</a:t>
            </a:fld>
            <a:endParaRPr lang="en-US" dirty="0"/>
          </a:p>
        </p:txBody>
      </p:sp>
      <p:sp>
        <p:nvSpPr>
          <p:cNvPr id="9" name="Slide Number Placeholder 8"/>
          <p:cNvSpPr>
            <a:spLocks noGrp="1"/>
          </p:cNvSpPr>
          <p:nvPr>
            <p:ph type="sldNum" sz="quarter" idx="12"/>
          </p:nvPr>
        </p:nvSpPr>
        <p:spPr/>
        <p:txBody>
          <a:bodyPr/>
          <a:lstStyle/>
          <a:p>
            <a:fld id="{6C8D5577-F68C-4681-900C-68FE3015038C}" type="slidenum">
              <a:rPr lang="en-US" smtClean="0"/>
              <a:pPr/>
              <a:t>27</a:t>
            </a:fld>
            <a:endParaRPr lang="en-US" dirty="0"/>
          </a:p>
        </p:txBody>
      </p:sp>
      <p:sp>
        <p:nvSpPr>
          <p:cNvPr id="13" name="Rectangle 12"/>
          <p:cNvSpPr/>
          <p:nvPr/>
        </p:nvSpPr>
        <p:spPr>
          <a:xfrm>
            <a:off x="575308" y="1707484"/>
            <a:ext cx="11151871" cy="461665"/>
          </a:xfrm>
          <a:prstGeom prst="rect">
            <a:avLst/>
          </a:prstGeom>
          <a:solidFill>
            <a:schemeClr val="accent1">
              <a:lumMod val="40000"/>
              <a:lumOff val="60000"/>
            </a:schemeClr>
          </a:solidFill>
        </p:spPr>
        <p:txBody>
          <a:bodyPr wrap="square">
            <a:spAutoFit/>
          </a:bodyPr>
          <a:lstStyle/>
          <a:p>
            <a:r>
              <a:rPr lang="en-US" sz="2400" b="1" dirty="0" err="1" smtClean="0">
                <a:solidFill>
                  <a:srgbClr val="006600"/>
                </a:solidFill>
              </a:rPr>
              <a:t>Ví</a:t>
            </a:r>
            <a:r>
              <a:rPr lang="en-US" sz="2400" b="1" dirty="0" smtClean="0">
                <a:solidFill>
                  <a:srgbClr val="006600"/>
                </a:solidFill>
              </a:rPr>
              <a:t> </a:t>
            </a:r>
            <a:r>
              <a:rPr lang="en-US" sz="2400" b="1" dirty="0" err="1" smtClean="0">
                <a:solidFill>
                  <a:srgbClr val="006600"/>
                </a:solidFill>
              </a:rPr>
              <a:t>dụ</a:t>
            </a:r>
            <a:r>
              <a:rPr lang="en-US" sz="2400" b="1" dirty="0" smtClean="0">
                <a:solidFill>
                  <a:srgbClr val="006600"/>
                </a:solidFill>
              </a:rPr>
              <a:t> 4.3</a:t>
            </a:r>
            <a:endParaRPr lang="en-US" sz="2400" b="1" dirty="0">
              <a:solidFill>
                <a:srgbClr val="006600"/>
              </a:solidFill>
            </a:endParaRPr>
          </a:p>
        </p:txBody>
      </p:sp>
      <p:sp>
        <p:nvSpPr>
          <p:cNvPr id="14" name="Rectangle 13"/>
          <p:cNvSpPr/>
          <p:nvPr/>
        </p:nvSpPr>
        <p:spPr>
          <a:xfrm>
            <a:off x="575308" y="2141766"/>
            <a:ext cx="11151871" cy="461665"/>
          </a:xfrm>
          <a:prstGeom prst="rect">
            <a:avLst/>
          </a:prstGeom>
        </p:spPr>
        <p:txBody>
          <a:bodyPr wrap="square">
            <a:spAutoFit/>
          </a:bodyPr>
          <a:lstStyle/>
          <a:p>
            <a:r>
              <a:rPr lang="en-US" sz="2400" dirty="0"/>
              <a:t>Investigate the BIBO </a:t>
            </a:r>
            <a:r>
              <a:rPr lang="en-US" sz="2400" dirty="0" smtClean="0"/>
              <a:t>stability</a:t>
            </a:r>
            <a:endParaRPr lang="en-US" sz="2400" dirty="0">
              <a:solidFill>
                <a:srgbClr val="000000"/>
              </a:solidFill>
              <a:latin typeface="AdvLeSa-Book"/>
            </a:endParaRPr>
          </a:p>
        </p:txBody>
      </p:sp>
      <p:graphicFrame>
        <p:nvGraphicFramePr>
          <p:cNvPr id="3" name="Object 2"/>
          <p:cNvGraphicFramePr>
            <a:graphicFrameLocks noChangeAspect="1"/>
          </p:cNvGraphicFramePr>
          <p:nvPr>
            <p:extLst>
              <p:ext uri="{D42A27DB-BD31-4B8C-83A1-F6EECF244321}">
                <p14:modId xmlns:p14="http://schemas.microsoft.com/office/powerpoint/2010/main" val="1404939190"/>
              </p:ext>
            </p:extLst>
          </p:nvPr>
        </p:nvGraphicFramePr>
        <p:xfrm>
          <a:off x="917527" y="2468529"/>
          <a:ext cx="3535203" cy="3752930"/>
        </p:xfrm>
        <a:graphic>
          <a:graphicData uri="http://schemas.openxmlformats.org/presentationml/2006/ole">
            <mc:AlternateContent xmlns:mc="http://schemas.openxmlformats.org/markup-compatibility/2006">
              <mc:Choice xmlns:v="urn:schemas-microsoft-com:vml" Requires="v">
                <p:oleObj spid="_x0000_s17536" name="Equation" r:id="rId5" imgW="3918012" imgH="4159338" progId="Equation.DSMT4">
                  <p:embed/>
                </p:oleObj>
              </mc:Choice>
              <mc:Fallback>
                <p:oleObj name="Equation" r:id="rId5" imgW="3918012" imgH="4159338" progId="Equation.DSMT4">
                  <p:embed/>
                  <p:pic>
                    <p:nvPicPr>
                      <p:cNvPr id="0" name=""/>
                      <p:cNvPicPr/>
                      <p:nvPr/>
                    </p:nvPicPr>
                    <p:blipFill>
                      <a:blip r:embed="rId6"/>
                      <a:stretch>
                        <a:fillRect/>
                      </a:stretch>
                    </p:blipFill>
                    <p:spPr>
                      <a:xfrm>
                        <a:off x="917527" y="2468529"/>
                        <a:ext cx="3535203" cy="3752930"/>
                      </a:xfrm>
                      <a:prstGeom prst="rect">
                        <a:avLst/>
                      </a:prstGeom>
                    </p:spPr>
                  </p:pic>
                </p:oleObj>
              </mc:Fallback>
            </mc:AlternateContent>
          </a:graphicData>
        </a:graphic>
      </p:graphicFrame>
    </p:spTree>
    <p:custDataLst>
      <p:tags r:id="rId2"/>
    </p:custDataLst>
    <p:extLst>
      <p:ext uri="{BB962C8B-B14F-4D97-AF65-F5344CB8AC3E}">
        <p14:creationId xmlns:p14="http://schemas.microsoft.com/office/powerpoint/2010/main" val="23185664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BIBO </a:t>
            </a:r>
            <a:r>
              <a:rPr lang="vi-VN" dirty="0" smtClean="0"/>
              <a:t>stability</a:t>
            </a:r>
            <a:endParaRPr lang="vi-VN" dirty="0"/>
          </a:p>
        </p:txBody>
      </p:sp>
      <p:sp>
        <p:nvSpPr>
          <p:cNvPr id="4" name="Footer Placeholder 3"/>
          <p:cNvSpPr>
            <a:spLocks noGrp="1"/>
          </p:cNvSpPr>
          <p:nvPr>
            <p:ph type="ftr" sz="quarter" idx="11"/>
          </p:nvPr>
        </p:nvSpPr>
        <p:spPr/>
        <p:txBody>
          <a:bodyPr/>
          <a:lstStyle/>
          <a:p>
            <a:r>
              <a:rPr lang="en-US" smtClean="0"/>
              <a:t>04AB: Kỹ thuật điều khiển tự động + BTL</a:t>
            </a:r>
            <a:endParaRPr lang="en-US" dirty="0"/>
          </a:p>
        </p:txBody>
      </p:sp>
      <p:sp>
        <p:nvSpPr>
          <p:cNvPr id="8" name="Date Placeholder 7"/>
          <p:cNvSpPr>
            <a:spLocks noGrp="1"/>
          </p:cNvSpPr>
          <p:nvPr>
            <p:ph type="dt" sz="half" idx="10"/>
          </p:nvPr>
        </p:nvSpPr>
        <p:spPr/>
        <p:txBody>
          <a:bodyPr/>
          <a:lstStyle/>
          <a:p>
            <a:fld id="{890ADC5A-A524-4C2C-BC3B-5AEE66CD9C54}" type="datetime1">
              <a:rPr lang="en-US" smtClean="0"/>
              <a:t>12/12/2023</a:t>
            </a:fld>
            <a:endParaRPr lang="en-US" dirty="0"/>
          </a:p>
        </p:txBody>
      </p:sp>
      <p:sp>
        <p:nvSpPr>
          <p:cNvPr id="9" name="Slide Number Placeholder 8"/>
          <p:cNvSpPr>
            <a:spLocks noGrp="1"/>
          </p:cNvSpPr>
          <p:nvPr>
            <p:ph type="sldNum" sz="quarter" idx="12"/>
          </p:nvPr>
        </p:nvSpPr>
        <p:spPr/>
        <p:txBody>
          <a:bodyPr/>
          <a:lstStyle/>
          <a:p>
            <a:fld id="{6C8D5577-F68C-4681-900C-68FE3015038C}" type="slidenum">
              <a:rPr lang="en-US" smtClean="0"/>
              <a:pPr/>
              <a:t>28</a:t>
            </a:fld>
            <a:endParaRPr lang="en-US" dirty="0"/>
          </a:p>
        </p:txBody>
      </p:sp>
      <p:sp>
        <p:nvSpPr>
          <p:cNvPr id="13" name="Rectangle 12"/>
          <p:cNvSpPr/>
          <p:nvPr/>
        </p:nvSpPr>
        <p:spPr>
          <a:xfrm>
            <a:off x="575308" y="1707484"/>
            <a:ext cx="11151871" cy="461665"/>
          </a:xfrm>
          <a:prstGeom prst="rect">
            <a:avLst/>
          </a:prstGeom>
          <a:solidFill>
            <a:schemeClr val="accent1">
              <a:lumMod val="40000"/>
              <a:lumOff val="60000"/>
            </a:schemeClr>
          </a:solidFill>
        </p:spPr>
        <p:txBody>
          <a:bodyPr wrap="square">
            <a:spAutoFit/>
          </a:bodyPr>
          <a:lstStyle/>
          <a:p>
            <a:r>
              <a:rPr lang="en-US" sz="2400" b="1" dirty="0" err="1" smtClean="0">
                <a:solidFill>
                  <a:srgbClr val="006600"/>
                </a:solidFill>
              </a:rPr>
              <a:t>Kết</a:t>
            </a:r>
            <a:r>
              <a:rPr lang="en-US" sz="2400" b="1" dirty="0" smtClean="0">
                <a:solidFill>
                  <a:srgbClr val="006600"/>
                </a:solidFill>
              </a:rPr>
              <a:t> </a:t>
            </a:r>
            <a:r>
              <a:rPr lang="en-US" sz="2400" b="1" dirty="0" err="1" smtClean="0">
                <a:solidFill>
                  <a:srgbClr val="006600"/>
                </a:solidFill>
              </a:rPr>
              <a:t>luận</a:t>
            </a:r>
            <a:endParaRPr lang="en-US" sz="2400" b="1" dirty="0">
              <a:solidFill>
                <a:srgbClr val="006600"/>
              </a:solidFill>
            </a:endParaRPr>
          </a:p>
        </p:txBody>
      </p:sp>
      <p:sp>
        <p:nvSpPr>
          <p:cNvPr id="5" name="Rectangle 4"/>
          <p:cNvSpPr/>
          <p:nvPr/>
        </p:nvSpPr>
        <p:spPr>
          <a:xfrm>
            <a:off x="451757" y="2288053"/>
            <a:ext cx="11275421" cy="830997"/>
          </a:xfrm>
          <a:prstGeom prst="rect">
            <a:avLst/>
          </a:prstGeom>
        </p:spPr>
        <p:txBody>
          <a:bodyPr wrap="square">
            <a:spAutoFit/>
          </a:bodyPr>
          <a:lstStyle/>
          <a:p>
            <a:r>
              <a:rPr lang="en-US" sz="2400" dirty="0" smtClean="0">
                <a:solidFill>
                  <a:srgbClr val="000000"/>
                </a:solidFill>
                <a:latin typeface="AdvPSA88A"/>
              </a:rPr>
              <a:t>+ BIBO </a:t>
            </a:r>
            <a:r>
              <a:rPr lang="en-US" sz="2400" dirty="0">
                <a:solidFill>
                  <a:srgbClr val="000000"/>
                </a:solidFill>
                <a:latin typeface="AdvPSA88A"/>
              </a:rPr>
              <a:t>and asymptotic stability are </a:t>
            </a:r>
            <a:r>
              <a:rPr lang="en-US" sz="2400" b="1" dirty="0">
                <a:solidFill>
                  <a:srgbClr val="000000"/>
                </a:solidFill>
                <a:latin typeface="AdvPSA88A"/>
              </a:rPr>
              <a:t>equivalent</a:t>
            </a:r>
            <a:r>
              <a:rPr lang="en-US" sz="2400" dirty="0">
                <a:solidFill>
                  <a:srgbClr val="000000"/>
                </a:solidFill>
                <a:latin typeface="AdvPSA88A"/>
              </a:rPr>
              <a:t> and can be investigated using the </a:t>
            </a:r>
            <a:r>
              <a:rPr lang="en-US" sz="2400" b="1" dirty="0">
                <a:solidFill>
                  <a:srgbClr val="000000"/>
                </a:solidFill>
                <a:latin typeface="AdvPSA88A"/>
              </a:rPr>
              <a:t>same </a:t>
            </a:r>
            <a:r>
              <a:rPr lang="en-US" sz="2400" b="1" dirty="0" smtClean="0">
                <a:solidFill>
                  <a:srgbClr val="000000"/>
                </a:solidFill>
                <a:latin typeface="AdvPSA88A"/>
              </a:rPr>
              <a:t>tests </a:t>
            </a:r>
            <a:r>
              <a:rPr lang="en-US" sz="2400" dirty="0" smtClean="0">
                <a:solidFill>
                  <a:srgbClr val="000000"/>
                </a:solidFill>
                <a:latin typeface="AdvPSA88A"/>
              </a:rPr>
              <a:t>(no zero-pole cancelation)</a:t>
            </a:r>
            <a:endParaRPr lang="en-US" sz="2400" dirty="0">
              <a:solidFill>
                <a:srgbClr val="000000"/>
              </a:solidFill>
              <a:latin typeface="AdvPSA88A"/>
            </a:endParaRPr>
          </a:p>
        </p:txBody>
      </p:sp>
      <p:grpSp>
        <p:nvGrpSpPr>
          <p:cNvPr id="10" name="Group 9"/>
          <p:cNvGrpSpPr/>
          <p:nvPr/>
        </p:nvGrpSpPr>
        <p:grpSpPr>
          <a:xfrm>
            <a:off x="6807210" y="2926596"/>
            <a:ext cx="4013190" cy="3097582"/>
            <a:chOff x="4513469" y="3395294"/>
            <a:chExt cx="4013190" cy="3097582"/>
          </a:xfrm>
        </p:grpSpPr>
        <p:sp>
          <p:nvSpPr>
            <p:cNvPr id="11" name="TextBox 10"/>
            <p:cNvSpPr txBox="1"/>
            <p:nvPr/>
          </p:nvSpPr>
          <p:spPr>
            <a:xfrm>
              <a:off x="6524218" y="3395294"/>
              <a:ext cx="759823" cy="369332"/>
            </a:xfrm>
            <a:prstGeom prst="rect">
              <a:avLst/>
            </a:prstGeom>
            <a:noFill/>
          </p:spPr>
          <p:txBody>
            <a:bodyPr wrap="none" rtlCol="0">
              <a:spAutoFit/>
            </a:bodyPr>
            <a:lstStyle/>
            <a:p>
              <a:r>
                <a:rPr lang="en-US" dirty="0" smtClean="0"/>
                <a:t>Image</a:t>
              </a:r>
              <a:endParaRPr lang="en-US" dirty="0"/>
            </a:p>
          </p:txBody>
        </p:sp>
        <p:grpSp>
          <p:nvGrpSpPr>
            <p:cNvPr id="12" name="Group 11"/>
            <p:cNvGrpSpPr/>
            <p:nvPr/>
          </p:nvGrpSpPr>
          <p:grpSpPr>
            <a:xfrm>
              <a:off x="4513469" y="3857070"/>
              <a:ext cx="4013190" cy="2453430"/>
              <a:chOff x="4513469" y="3857070"/>
              <a:chExt cx="4013190" cy="2453430"/>
            </a:xfrm>
          </p:grpSpPr>
          <p:sp>
            <p:nvSpPr>
              <p:cNvPr id="16" name="Oval 15"/>
              <p:cNvSpPr/>
              <p:nvPr/>
            </p:nvSpPr>
            <p:spPr>
              <a:xfrm>
                <a:off x="5305238" y="3890777"/>
                <a:ext cx="2419723" cy="2419723"/>
              </a:xfrm>
              <a:prstGeom prst="ellipse">
                <a:avLst/>
              </a:prstGeom>
              <a:pattFill prst="pct10">
                <a:fgClr>
                  <a:schemeClr val="accent1"/>
                </a:fgClr>
                <a:bgClr>
                  <a:schemeClr val="bg1"/>
                </a:bgClr>
              </a:patt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7657510" y="3857070"/>
                <a:ext cx="869149" cy="369332"/>
              </a:xfrm>
              <a:prstGeom prst="rect">
                <a:avLst/>
              </a:prstGeom>
              <a:noFill/>
            </p:spPr>
            <p:txBody>
              <a:bodyPr wrap="none" rtlCol="0">
                <a:spAutoFit/>
              </a:bodyPr>
              <a:lstStyle/>
              <a:p>
                <a:r>
                  <a:rPr lang="en-US" i="1" dirty="0" smtClean="0"/>
                  <a:t>z</a:t>
                </a:r>
                <a:r>
                  <a:rPr lang="en-US" dirty="0" smtClean="0"/>
                  <a:t>-plane</a:t>
                </a:r>
                <a:endParaRPr lang="en-US" dirty="0"/>
              </a:p>
            </p:txBody>
          </p:sp>
          <p:sp>
            <p:nvSpPr>
              <p:cNvPr id="18" name="TextBox 17"/>
              <p:cNvSpPr txBox="1"/>
              <p:nvPr/>
            </p:nvSpPr>
            <p:spPr>
              <a:xfrm rot="21444912">
                <a:off x="6618503" y="5319167"/>
                <a:ext cx="765338" cy="369332"/>
              </a:xfrm>
              <a:prstGeom prst="rect">
                <a:avLst/>
              </a:prstGeom>
              <a:solidFill>
                <a:schemeClr val="bg1"/>
              </a:solidFill>
            </p:spPr>
            <p:txBody>
              <a:bodyPr wrap="none" rtlCol="0">
                <a:spAutoFit/>
              </a:bodyPr>
              <a:lstStyle/>
              <a:p>
                <a:r>
                  <a:rPr lang="en-US" dirty="0" smtClean="0"/>
                  <a:t>Stable</a:t>
                </a:r>
                <a:endParaRPr lang="en-US" dirty="0"/>
              </a:p>
            </p:txBody>
          </p:sp>
          <p:sp>
            <p:nvSpPr>
              <p:cNvPr id="19" name="TextBox 18"/>
              <p:cNvSpPr txBox="1"/>
              <p:nvPr/>
            </p:nvSpPr>
            <p:spPr>
              <a:xfrm>
                <a:off x="4513469" y="4226402"/>
                <a:ext cx="990399" cy="369332"/>
              </a:xfrm>
              <a:prstGeom prst="rect">
                <a:avLst/>
              </a:prstGeom>
              <a:noFill/>
            </p:spPr>
            <p:txBody>
              <a:bodyPr wrap="none" rtlCol="0">
                <a:spAutoFit/>
              </a:bodyPr>
              <a:lstStyle/>
              <a:p>
                <a:r>
                  <a:rPr lang="en-US" dirty="0" smtClean="0"/>
                  <a:t>unstable</a:t>
                </a:r>
                <a:endParaRPr lang="en-US" dirty="0"/>
              </a:p>
            </p:txBody>
          </p:sp>
          <p:sp>
            <p:nvSpPr>
              <p:cNvPr id="20" name="TextBox 19"/>
              <p:cNvSpPr txBox="1"/>
              <p:nvPr/>
            </p:nvSpPr>
            <p:spPr>
              <a:xfrm>
                <a:off x="7941838" y="4765326"/>
                <a:ext cx="540725" cy="369332"/>
              </a:xfrm>
              <a:prstGeom prst="rect">
                <a:avLst/>
              </a:prstGeom>
              <a:noFill/>
            </p:spPr>
            <p:txBody>
              <a:bodyPr wrap="none" rtlCol="0">
                <a:spAutoFit/>
              </a:bodyPr>
              <a:lstStyle/>
              <a:p>
                <a:r>
                  <a:rPr lang="en-US" dirty="0" smtClean="0"/>
                  <a:t>real</a:t>
                </a:r>
                <a:endParaRPr lang="en-US" dirty="0"/>
              </a:p>
            </p:txBody>
          </p:sp>
          <p:cxnSp>
            <p:nvCxnSpPr>
              <p:cNvPr id="21" name="Straight Arrow Connector 20"/>
              <p:cNvCxnSpPr/>
              <p:nvPr/>
            </p:nvCxnSpPr>
            <p:spPr>
              <a:xfrm>
                <a:off x="4991100" y="5100638"/>
                <a:ext cx="3238929" cy="0"/>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15" name="Straight Arrow Connector 14"/>
            <p:cNvCxnSpPr/>
            <p:nvPr/>
          </p:nvCxnSpPr>
          <p:spPr>
            <a:xfrm flipV="1">
              <a:off x="6515100" y="3674824"/>
              <a:ext cx="0" cy="2818052"/>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custDataLst>
      <p:tags r:id="rId1"/>
    </p:custDataLst>
    <p:extLst>
      <p:ext uri="{BB962C8B-B14F-4D97-AF65-F5344CB8AC3E}">
        <p14:creationId xmlns:p14="http://schemas.microsoft.com/office/powerpoint/2010/main" val="13343582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Internal stability</a:t>
            </a:r>
          </a:p>
        </p:txBody>
      </p:sp>
      <p:sp>
        <p:nvSpPr>
          <p:cNvPr id="4" name="Footer Placeholder 3"/>
          <p:cNvSpPr>
            <a:spLocks noGrp="1"/>
          </p:cNvSpPr>
          <p:nvPr>
            <p:ph type="ftr" sz="quarter" idx="11"/>
          </p:nvPr>
        </p:nvSpPr>
        <p:spPr/>
        <p:txBody>
          <a:bodyPr/>
          <a:lstStyle/>
          <a:p>
            <a:r>
              <a:rPr lang="en-US" smtClean="0"/>
              <a:t>04AB: Kỹ thuật điều khiển tự động + BTL</a:t>
            </a:r>
            <a:endParaRPr lang="en-US" dirty="0"/>
          </a:p>
        </p:txBody>
      </p:sp>
      <p:sp>
        <p:nvSpPr>
          <p:cNvPr id="8" name="Date Placeholder 7"/>
          <p:cNvSpPr>
            <a:spLocks noGrp="1"/>
          </p:cNvSpPr>
          <p:nvPr>
            <p:ph type="dt" sz="half" idx="10"/>
          </p:nvPr>
        </p:nvSpPr>
        <p:spPr/>
        <p:txBody>
          <a:bodyPr/>
          <a:lstStyle/>
          <a:p>
            <a:fld id="{890ADC5A-A524-4C2C-BC3B-5AEE66CD9C54}" type="datetime1">
              <a:rPr lang="en-US" smtClean="0"/>
              <a:t>12/12/2023</a:t>
            </a:fld>
            <a:endParaRPr lang="en-US" dirty="0"/>
          </a:p>
        </p:txBody>
      </p:sp>
      <p:sp>
        <p:nvSpPr>
          <p:cNvPr id="9" name="Slide Number Placeholder 8"/>
          <p:cNvSpPr>
            <a:spLocks noGrp="1"/>
          </p:cNvSpPr>
          <p:nvPr>
            <p:ph type="sldNum" sz="quarter" idx="12"/>
          </p:nvPr>
        </p:nvSpPr>
        <p:spPr/>
        <p:txBody>
          <a:bodyPr/>
          <a:lstStyle/>
          <a:p>
            <a:fld id="{6C8D5577-F68C-4681-900C-68FE3015038C}" type="slidenum">
              <a:rPr lang="en-US" smtClean="0"/>
              <a:pPr/>
              <a:t>29</a:t>
            </a:fld>
            <a:endParaRPr lang="en-US" dirty="0"/>
          </a:p>
        </p:txBody>
      </p:sp>
      <p:sp>
        <p:nvSpPr>
          <p:cNvPr id="3" name="Content Placeholder 2"/>
          <p:cNvSpPr>
            <a:spLocks noGrp="1"/>
          </p:cNvSpPr>
          <p:nvPr>
            <p:ph idx="1"/>
          </p:nvPr>
        </p:nvSpPr>
        <p:spPr>
          <a:xfrm>
            <a:off x="649367" y="1629566"/>
            <a:ext cx="11151870" cy="2500343"/>
          </a:xfrm>
        </p:spPr>
        <p:txBody>
          <a:bodyPr>
            <a:normAutofit/>
          </a:bodyPr>
          <a:lstStyle/>
          <a:p>
            <a:r>
              <a:rPr lang="en-US" b="0" dirty="0"/>
              <a:t>the stability of the closed-loop transfer function is not always sufficient for proper </a:t>
            </a:r>
            <a:r>
              <a:rPr lang="en-US" b="0" dirty="0" smtClean="0"/>
              <a:t>system operation </a:t>
            </a:r>
            <a:r>
              <a:rPr lang="en-US" b="0" dirty="0"/>
              <a:t>because some of the internal variables may be </a:t>
            </a:r>
            <a:r>
              <a:rPr lang="en-US" b="0" dirty="0" smtClean="0"/>
              <a:t>unbounded</a:t>
            </a:r>
          </a:p>
          <a:p>
            <a:r>
              <a:rPr lang="en-US" b="0" dirty="0"/>
              <a:t>In a feedback </a:t>
            </a:r>
            <a:r>
              <a:rPr lang="en-US" b="0" dirty="0" smtClean="0"/>
              <a:t>control system</a:t>
            </a:r>
            <a:r>
              <a:rPr lang="en-US" b="0" dirty="0"/>
              <a:t>, it is essential that all the signals in the loop be bounded when bounded </a:t>
            </a:r>
            <a:r>
              <a:rPr lang="en-US" b="0" dirty="0" smtClean="0"/>
              <a:t>exogenous inputs </a:t>
            </a:r>
            <a:r>
              <a:rPr lang="en-US" b="0" dirty="0"/>
              <a:t>are applied to the </a:t>
            </a:r>
            <a:r>
              <a:rPr lang="en-US" b="0" dirty="0" smtClean="0"/>
              <a:t>system</a:t>
            </a:r>
            <a:endParaRPr lang="en-US" b="0" dirty="0"/>
          </a:p>
        </p:txBody>
      </p:sp>
      <p:grpSp>
        <p:nvGrpSpPr>
          <p:cNvPr id="14" name="Group 13"/>
          <p:cNvGrpSpPr/>
          <p:nvPr/>
        </p:nvGrpSpPr>
        <p:grpSpPr>
          <a:xfrm>
            <a:off x="1915263" y="3859213"/>
            <a:ext cx="6796937" cy="1452179"/>
            <a:chOff x="1888758" y="4021138"/>
            <a:chExt cx="6796937" cy="1452179"/>
          </a:xfrm>
        </p:grpSpPr>
        <p:graphicFrame>
          <p:nvGraphicFramePr>
            <p:cNvPr id="5" name="Object 4"/>
            <p:cNvGraphicFramePr>
              <a:graphicFrameLocks noChangeAspect="1"/>
            </p:cNvGraphicFramePr>
            <p:nvPr>
              <p:extLst>
                <p:ext uri="{D42A27DB-BD31-4B8C-83A1-F6EECF244321}">
                  <p14:modId xmlns:p14="http://schemas.microsoft.com/office/powerpoint/2010/main" val="2240455809"/>
                </p:ext>
              </p:extLst>
            </p:nvPr>
          </p:nvGraphicFramePr>
          <p:xfrm>
            <a:off x="3684080" y="4482436"/>
            <a:ext cx="1271988" cy="964207"/>
          </p:xfrm>
          <a:graphic>
            <a:graphicData uri="http://schemas.openxmlformats.org/presentationml/2006/ole">
              <mc:AlternateContent xmlns:mc="http://schemas.openxmlformats.org/markup-compatibility/2006">
                <mc:Choice xmlns:v="urn:schemas-microsoft-com:vml" Requires="v">
                  <p:oleObj spid="_x0000_s19336" name="Equation" r:id="rId5" imgW="330120" imgH="203040" progId="Equation.DSMT4">
                    <p:embed/>
                  </p:oleObj>
                </mc:Choice>
                <mc:Fallback>
                  <p:oleObj name="Equation" r:id="rId5" imgW="330120" imgH="203040" progId="Equation.DSMT4">
                    <p:embed/>
                    <p:pic>
                      <p:nvPicPr>
                        <p:cNvPr id="0" name=""/>
                        <p:cNvPicPr/>
                        <p:nvPr/>
                      </p:nvPicPr>
                      <p:blipFill>
                        <a:blip r:embed="rId6"/>
                        <a:stretch>
                          <a:fillRect/>
                        </a:stretch>
                      </p:blipFill>
                      <p:spPr>
                        <a:xfrm>
                          <a:off x="3684080" y="4482436"/>
                          <a:ext cx="1271988" cy="964207"/>
                        </a:xfrm>
                        <a:prstGeom prst="rect">
                          <a:avLst/>
                        </a:prstGeom>
                        <a:ln>
                          <a:solidFill>
                            <a:schemeClr val="tx1"/>
                          </a:solidFill>
                        </a:ln>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4105033283"/>
                </p:ext>
              </p:extLst>
            </p:nvPr>
          </p:nvGraphicFramePr>
          <p:xfrm>
            <a:off x="6217425" y="4482436"/>
            <a:ext cx="1739471" cy="964207"/>
          </p:xfrm>
          <a:graphic>
            <a:graphicData uri="http://schemas.openxmlformats.org/presentationml/2006/ole">
              <mc:AlternateContent xmlns:mc="http://schemas.openxmlformats.org/markup-compatibility/2006">
                <mc:Choice xmlns:v="urn:schemas-microsoft-com:vml" Requires="v">
                  <p:oleObj spid="_x0000_s19337" name="Equation" r:id="rId7" imgW="507960" imgH="228600" progId="Equation.DSMT4">
                    <p:embed/>
                  </p:oleObj>
                </mc:Choice>
                <mc:Fallback>
                  <p:oleObj name="Equation" r:id="rId7" imgW="507960" imgH="228600" progId="Equation.DSMT4">
                    <p:embed/>
                    <p:pic>
                      <p:nvPicPr>
                        <p:cNvPr id="0" name=""/>
                        <p:cNvPicPr/>
                        <p:nvPr/>
                      </p:nvPicPr>
                      <p:blipFill>
                        <a:blip r:embed="rId8"/>
                        <a:stretch>
                          <a:fillRect/>
                        </a:stretch>
                      </p:blipFill>
                      <p:spPr>
                        <a:xfrm>
                          <a:off x="6217425" y="4482436"/>
                          <a:ext cx="1739471" cy="964207"/>
                        </a:xfrm>
                        <a:prstGeom prst="rect">
                          <a:avLst/>
                        </a:prstGeom>
                        <a:ln>
                          <a:solidFill>
                            <a:schemeClr val="tx1"/>
                          </a:solidFill>
                        </a:ln>
                      </p:spPr>
                    </p:pic>
                  </p:oleObj>
                </mc:Fallback>
              </mc:AlternateContent>
            </a:graphicData>
          </a:graphic>
        </p:graphicFrame>
        <p:cxnSp>
          <p:nvCxnSpPr>
            <p:cNvPr id="10" name="Straight Arrow Connector 9"/>
            <p:cNvCxnSpPr>
              <a:endCxn id="6" idx="1"/>
            </p:cNvCxnSpPr>
            <p:nvPr/>
          </p:nvCxnSpPr>
          <p:spPr>
            <a:xfrm flipV="1">
              <a:off x="5786665" y="4964539"/>
              <a:ext cx="430760" cy="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5" name="Straight Arrow Connector 14"/>
            <p:cNvCxnSpPr>
              <a:stCxn id="25" idx="6"/>
              <a:endCxn id="5" idx="1"/>
            </p:cNvCxnSpPr>
            <p:nvPr/>
          </p:nvCxnSpPr>
          <p:spPr>
            <a:xfrm flipV="1">
              <a:off x="3297605" y="4964539"/>
              <a:ext cx="386474" cy="64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7" name="Straight Arrow Connector 16"/>
            <p:cNvCxnSpPr/>
            <p:nvPr/>
          </p:nvCxnSpPr>
          <p:spPr>
            <a:xfrm>
              <a:off x="7956896" y="4964539"/>
              <a:ext cx="684036"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9" name="Straight Arrow Connector 18"/>
            <p:cNvCxnSpPr/>
            <p:nvPr/>
          </p:nvCxnSpPr>
          <p:spPr>
            <a:xfrm>
              <a:off x="1888758" y="4964213"/>
              <a:ext cx="1055207"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1" name="Elbow Connector 20"/>
            <p:cNvCxnSpPr>
              <a:endCxn id="25" idx="4"/>
            </p:cNvCxnSpPr>
            <p:nvPr/>
          </p:nvCxnSpPr>
          <p:spPr>
            <a:xfrm rot="10800000" flipV="1">
              <a:off x="3120785" y="4964213"/>
              <a:ext cx="5088105" cy="210561"/>
            </a:xfrm>
            <a:prstGeom prst="bentConnector4">
              <a:avLst>
                <a:gd name="adj1" fmla="val -1046"/>
                <a:gd name="adj2" fmla="val 420084"/>
              </a:avLst>
            </a:prstGeom>
            <a:ln>
              <a:tailEnd type="triangle"/>
            </a:ln>
          </p:spPr>
          <p:style>
            <a:lnRef idx="2">
              <a:schemeClr val="dk1"/>
            </a:lnRef>
            <a:fillRef idx="0">
              <a:schemeClr val="dk1"/>
            </a:fillRef>
            <a:effectRef idx="1">
              <a:schemeClr val="dk1"/>
            </a:effectRef>
            <a:fontRef idx="minor">
              <a:schemeClr val="tx1"/>
            </a:fontRef>
          </p:style>
        </p:cxnSp>
        <p:sp>
          <p:nvSpPr>
            <p:cNvPr id="25" name="Flowchart: Summing Junction 24"/>
            <p:cNvSpPr/>
            <p:nvPr/>
          </p:nvSpPr>
          <p:spPr>
            <a:xfrm>
              <a:off x="2943965" y="4755598"/>
              <a:ext cx="353640" cy="419178"/>
            </a:xfrm>
            <a:prstGeom prst="flowChartSummingJunction">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6" name="Flowchart: Summing Junction 35"/>
            <p:cNvSpPr/>
            <p:nvPr/>
          </p:nvSpPr>
          <p:spPr>
            <a:xfrm>
              <a:off x="5451931" y="4754624"/>
              <a:ext cx="353640" cy="419178"/>
            </a:xfrm>
            <a:prstGeom prst="flowChartSummingJunction">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39" name="Straight Arrow Connector 38"/>
            <p:cNvCxnSpPr>
              <a:endCxn id="36" idx="2"/>
            </p:cNvCxnSpPr>
            <p:nvPr/>
          </p:nvCxnSpPr>
          <p:spPr>
            <a:xfrm>
              <a:off x="4974039" y="4953409"/>
              <a:ext cx="477892" cy="1080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2" name="Straight Arrow Connector 41"/>
            <p:cNvCxnSpPr>
              <a:endCxn id="36" idx="0"/>
            </p:cNvCxnSpPr>
            <p:nvPr/>
          </p:nvCxnSpPr>
          <p:spPr>
            <a:xfrm>
              <a:off x="5628751" y="4090486"/>
              <a:ext cx="0" cy="66413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graphicFrame>
          <p:nvGraphicFramePr>
            <p:cNvPr id="44" name="Object 43"/>
            <p:cNvGraphicFramePr>
              <a:graphicFrameLocks noChangeAspect="1"/>
            </p:cNvGraphicFramePr>
            <p:nvPr>
              <p:extLst>
                <p:ext uri="{D42A27DB-BD31-4B8C-83A1-F6EECF244321}">
                  <p14:modId xmlns:p14="http://schemas.microsoft.com/office/powerpoint/2010/main" val="163472103"/>
                </p:ext>
              </p:extLst>
            </p:nvPr>
          </p:nvGraphicFramePr>
          <p:xfrm>
            <a:off x="1957059" y="4521208"/>
            <a:ext cx="433710" cy="328766"/>
          </p:xfrm>
          <a:graphic>
            <a:graphicData uri="http://schemas.openxmlformats.org/presentationml/2006/ole">
              <mc:AlternateContent xmlns:mc="http://schemas.openxmlformats.org/markup-compatibility/2006">
                <mc:Choice xmlns:v="urn:schemas-microsoft-com:vml" Requires="v">
                  <p:oleObj spid="_x0000_s19338" name="Equation" r:id="rId9" imgW="330120" imgH="203040" progId="Equation.DSMT4">
                    <p:embed/>
                  </p:oleObj>
                </mc:Choice>
                <mc:Fallback>
                  <p:oleObj name="Equation" r:id="rId9" imgW="330120" imgH="203040" progId="Equation.DSMT4">
                    <p:embed/>
                    <p:pic>
                      <p:nvPicPr>
                        <p:cNvPr id="0" name=""/>
                        <p:cNvPicPr/>
                        <p:nvPr/>
                      </p:nvPicPr>
                      <p:blipFill>
                        <a:blip r:embed="rId10"/>
                        <a:stretch>
                          <a:fillRect/>
                        </a:stretch>
                      </p:blipFill>
                      <p:spPr>
                        <a:xfrm>
                          <a:off x="1957059" y="4521208"/>
                          <a:ext cx="433710" cy="328766"/>
                        </a:xfrm>
                        <a:prstGeom prst="rect">
                          <a:avLst/>
                        </a:prstGeom>
                      </p:spPr>
                    </p:pic>
                  </p:oleObj>
                </mc:Fallback>
              </mc:AlternateContent>
            </a:graphicData>
          </a:graphic>
        </p:graphicFrame>
        <p:graphicFrame>
          <p:nvGraphicFramePr>
            <p:cNvPr id="45" name="Object 44"/>
            <p:cNvGraphicFramePr>
              <a:graphicFrameLocks noChangeAspect="1"/>
            </p:cNvGraphicFramePr>
            <p:nvPr>
              <p:extLst>
                <p:ext uri="{D42A27DB-BD31-4B8C-83A1-F6EECF244321}">
                  <p14:modId xmlns:p14="http://schemas.microsoft.com/office/powerpoint/2010/main" val="1908664239"/>
                </p:ext>
              </p:extLst>
            </p:nvPr>
          </p:nvGraphicFramePr>
          <p:xfrm>
            <a:off x="3273775" y="4498876"/>
            <a:ext cx="433710" cy="328766"/>
          </p:xfrm>
          <a:graphic>
            <a:graphicData uri="http://schemas.openxmlformats.org/presentationml/2006/ole">
              <mc:AlternateContent xmlns:mc="http://schemas.openxmlformats.org/markup-compatibility/2006">
                <mc:Choice xmlns:v="urn:schemas-microsoft-com:vml" Requires="v">
                  <p:oleObj spid="_x0000_s19339" name="Equation" r:id="rId11" imgW="330120" imgH="203040" progId="Equation.DSMT4">
                    <p:embed/>
                  </p:oleObj>
                </mc:Choice>
                <mc:Fallback>
                  <p:oleObj name="Equation" r:id="rId11" imgW="330120" imgH="203040" progId="Equation.DSMT4">
                    <p:embed/>
                    <p:pic>
                      <p:nvPicPr>
                        <p:cNvPr id="0" name=""/>
                        <p:cNvPicPr/>
                        <p:nvPr/>
                      </p:nvPicPr>
                      <p:blipFill>
                        <a:blip r:embed="rId12"/>
                        <a:stretch>
                          <a:fillRect/>
                        </a:stretch>
                      </p:blipFill>
                      <p:spPr>
                        <a:xfrm>
                          <a:off x="3273775" y="4498876"/>
                          <a:ext cx="433710" cy="328766"/>
                        </a:xfrm>
                        <a:prstGeom prst="rect">
                          <a:avLst/>
                        </a:prstGeom>
                      </p:spPr>
                    </p:pic>
                  </p:oleObj>
                </mc:Fallback>
              </mc:AlternateContent>
            </a:graphicData>
          </a:graphic>
        </p:graphicFrame>
        <p:graphicFrame>
          <p:nvGraphicFramePr>
            <p:cNvPr id="46" name="Object 45"/>
            <p:cNvGraphicFramePr>
              <a:graphicFrameLocks noChangeAspect="1"/>
            </p:cNvGraphicFramePr>
            <p:nvPr>
              <p:extLst>
                <p:ext uri="{D42A27DB-BD31-4B8C-83A1-F6EECF244321}">
                  <p14:modId xmlns:p14="http://schemas.microsoft.com/office/powerpoint/2010/main" val="2128629483"/>
                </p:ext>
              </p:extLst>
            </p:nvPr>
          </p:nvGraphicFramePr>
          <p:xfrm>
            <a:off x="4979421" y="4560519"/>
            <a:ext cx="450391" cy="328766"/>
          </p:xfrm>
          <a:graphic>
            <a:graphicData uri="http://schemas.openxmlformats.org/presentationml/2006/ole">
              <mc:AlternateContent xmlns:mc="http://schemas.openxmlformats.org/markup-compatibility/2006">
                <mc:Choice xmlns:v="urn:schemas-microsoft-com:vml" Requires="v">
                  <p:oleObj spid="_x0000_s19340" name="Equation" r:id="rId13" imgW="342720" imgH="203040" progId="Equation.DSMT4">
                    <p:embed/>
                  </p:oleObj>
                </mc:Choice>
                <mc:Fallback>
                  <p:oleObj name="Equation" r:id="rId13" imgW="342720" imgH="203040" progId="Equation.DSMT4">
                    <p:embed/>
                    <p:pic>
                      <p:nvPicPr>
                        <p:cNvPr id="0" name=""/>
                        <p:cNvPicPr/>
                        <p:nvPr/>
                      </p:nvPicPr>
                      <p:blipFill>
                        <a:blip r:embed="rId14"/>
                        <a:stretch>
                          <a:fillRect/>
                        </a:stretch>
                      </p:blipFill>
                      <p:spPr>
                        <a:xfrm>
                          <a:off x="4979421" y="4560519"/>
                          <a:ext cx="450391" cy="328766"/>
                        </a:xfrm>
                        <a:prstGeom prst="rect">
                          <a:avLst/>
                        </a:prstGeom>
                      </p:spPr>
                    </p:pic>
                  </p:oleObj>
                </mc:Fallback>
              </mc:AlternateContent>
            </a:graphicData>
          </a:graphic>
        </p:graphicFrame>
        <p:graphicFrame>
          <p:nvGraphicFramePr>
            <p:cNvPr id="47" name="Object 46"/>
            <p:cNvGraphicFramePr>
              <a:graphicFrameLocks noChangeAspect="1"/>
            </p:cNvGraphicFramePr>
            <p:nvPr>
              <p:extLst>
                <p:ext uri="{D42A27DB-BD31-4B8C-83A1-F6EECF244321}">
                  <p14:modId xmlns:p14="http://schemas.microsoft.com/office/powerpoint/2010/main" val="4209106605"/>
                </p:ext>
              </p:extLst>
            </p:nvPr>
          </p:nvGraphicFramePr>
          <p:xfrm>
            <a:off x="5181681" y="4021138"/>
            <a:ext cx="450391" cy="328766"/>
          </p:xfrm>
          <a:graphic>
            <a:graphicData uri="http://schemas.openxmlformats.org/presentationml/2006/ole">
              <mc:AlternateContent xmlns:mc="http://schemas.openxmlformats.org/markup-compatibility/2006">
                <mc:Choice xmlns:v="urn:schemas-microsoft-com:vml" Requires="v">
                  <p:oleObj spid="_x0000_s19341" name="Equation" r:id="rId15" imgW="342720" imgH="203040" progId="Equation.DSMT4">
                    <p:embed/>
                  </p:oleObj>
                </mc:Choice>
                <mc:Fallback>
                  <p:oleObj name="Equation" r:id="rId15" imgW="342720" imgH="203040" progId="Equation.DSMT4">
                    <p:embed/>
                    <p:pic>
                      <p:nvPicPr>
                        <p:cNvPr id="0" name=""/>
                        <p:cNvPicPr/>
                        <p:nvPr/>
                      </p:nvPicPr>
                      <p:blipFill>
                        <a:blip r:embed="rId16"/>
                        <a:stretch>
                          <a:fillRect/>
                        </a:stretch>
                      </p:blipFill>
                      <p:spPr>
                        <a:xfrm>
                          <a:off x="5181681" y="4021138"/>
                          <a:ext cx="450391" cy="328766"/>
                        </a:xfrm>
                        <a:prstGeom prst="rect">
                          <a:avLst/>
                        </a:prstGeom>
                      </p:spPr>
                    </p:pic>
                  </p:oleObj>
                </mc:Fallback>
              </mc:AlternateContent>
            </a:graphicData>
          </a:graphic>
        </p:graphicFrame>
        <p:graphicFrame>
          <p:nvGraphicFramePr>
            <p:cNvPr id="48" name="Object 47"/>
            <p:cNvGraphicFramePr>
              <a:graphicFrameLocks noChangeAspect="1"/>
            </p:cNvGraphicFramePr>
            <p:nvPr>
              <p:extLst>
                <p:ext uri="{D42A27DB-BD31-4B8C-83A1-F6EECF244321}">
                  <p14:modId xmlns:p14="http://schemas.microsoft.com/office/powerpoint/2010/main" val="1336952625"/>
                </p:ext>
              </p:extLst>
            </p:nvPr>
          </p:nvGraphicFramePr>
          <p:xfrm>
            <a:off x="8268183" y="4578350"/>
            <a:ext cx="417512" cy="330200"/>
          </p:xfrm>
          <a:graphic>
            <a:graphicData uri="http://schemas.openxmlformats.org/presentationml/2006/ole">
              <mc:AlternateContent xmlns:mc="http://schemas.openxmlformats.org/markup-compatibility/2006">
                <mc:Choice xmlns:v="urn:schemas-microsoft-com:vml" Requires="v">
                  <p:oleObj spid="_x0000_s19342" name="Equation" r:id="rId17" imgW="317160" imgH="203040" progId="Equation.DSMT4">
                    <p:embed/>
                  </p:oleObj>
                </mc:Choice>
                <mc:Fallback>
                  <p:oleObj name="Equation" r:id="rId17" imgW="317160" imgH="203040" progId="Equation.DSMT4">
                    <p:embed/>
                    <p:pic>
                      <p:nvPicPr>
                        <p:cNvPr id="0" name=""/>
                        <p:cNvPicPr/>
                        <p:nvPr/>
                      </p:nvPicPr>
                      <p:blipFill>
                        <a:blip r:embed="rId18"/>
                        <a:stretch>
                          <a:fillRect/>
                        </a:stretch>
                      </p:blipFill>
                      <p:spPr>
                        <a:xfrm>
                          <a:off x="8268183" y="4578350"/>
                          <a:ext cx="417512" cy="330200"/>
                        </a:xfrm>
                        <a:prstGeom prst="rect">
                          <a:avLst/>
                        </a:prstGeom>
                      </p:spPr>
                    </p:pic>
                  </p:oleObj>
                </mc:Fallback>
              </mc:AlternateContent>
            </a:graphicData>
          </a:graphic>
        </p:graphicFrame>
        <p:sp>
          <p:nvSpPr>
            <p:cNvPr id="11" name="TextBox 10"/>
            <p:cNvSpPr txBox="1"/>
            <p:nvPr/>
          </p:nvSpPr>
          <p:spPr>
            <a:xfrm>
              <a:off x="2636617" y="4598082"/>
              <a:ext cx="300082" cy="369332"/>
            </a:xfrm>
            <a:prstGeom prst="rect">
              <a:avLst/>
            </a:prstGeom>
            <a:noFill/>
          </p:spPr>
          <p:txBody>
            <a:bodyPr wrap="none" rtlCol="0">
              <a:spAutoFit/>
            </a:bodyPr>
            <a:lstStyle/>
            <a:p>
              <a:r>
                <a:rPr lang="en-US" dirty="0" smtClean="0"/>
                <a:t>+</a:t>
              </a:r>
              <a:endParaRPr lang="en-US" dirty="0"/>
            </a:p>
          </p:txBody>
        </p:sp>
        <p:sp>
          <p:nvSpPr>
            <p:cNvPr id="12" name="TextBox 11"/>
            <p:cNvSpPr txBox="1"/>
            <p:nvPr/>
          </p:nvSpPr>
          <p:spPr>
            <a:xfrm>
              <a:off x="2883798" y="5103985"/>
              <a:ext cx="255198" cy="369332"/>
            </a:xfrm>
            <a:prstGeom prst="rect">
              <a:avLst/>
            </a:prstGeom>
            <a:noFill/>
          </p:spPr>
          <p:txBody>
            <a:bodyPr wrap="none" rtlCol="0">
              <a:spAutoFit/>
            </a:bodyPr>
            <a:lstStyle/>
            <a:p>
              <a:r>
                <a:rPr lang="en-US" dirty="0" smtClean="0"/>
                <a:t>-</a:t>
              </a:r>
              <a:endParaRPr lang="en-US" dirty="0"/>
            </a:p>
          </p:txBody>
        </p:sp>
        <p:sp>
          <p:nvSpPr>
            <p:cNvPr id="13" name="TextBox 12"/>
            <p:cNvSpPr txBox="1"/>
            <p:nvPr/>
          </p:nvSpPr>
          <p:spPr>
            <a:xfrm>
              <a:off x="5185132" y="4884828"/>
              <a:ext cx="300082" cy="369332"/>
            </a:xfrm>
            <a:prstGeom prst="rect">
              <a:avLst/>
            </a:prstGeom>
            <a:noFill/>
          </p:spPr>
          <p:txBody>
            <a:bodyPr wrap="none" rtlCol="0">
              <a:spAutoFit/>
            </a:bodyPr>
            <a:lstStyle/>
            <a:p>
              <a:r>
                <a:rPr lang="en-US" dirty="0" smtClean="0"/>
                <a:t>+</a:t>
              </a:r>
              <a:endParaRPr lang="en-US" dirty="0"/>
            </a:p>
          </p:txBody>
        </p:sp>
        <p:sp>
          <p:nvSpPr>
            <p:cNvPr id="27" name="TextBox 26"/>
            <p:cNvSpPr txBox="1"/>
            <p:nvPr/>
          </p:nvSpPr>
          <p:spPr>
            <a:xfrm>
              <a:off x="5364755" y="4373853"/>
              <a:ext cx="300082" cy="369332"/>
            </a:xfrm>
            <a:prstGeom prst="rect">
              <a:avLst/>
            </a:prstGeom>
            <a:noFill/>
          </p:spPr>
          <p:txBody>
            <a:bodyPr wrap="none" rtlCol="0">
              <a:spAutoFit/>
            </a:bodyPr>
            <a:lstStyle/>
            <a:p>
              <a:r>
                <a:rPr lang="en-US" dirty="0" smtClean="0"/>
                <a:t>+</a:t>
              </a:r>
              <a:endParaRPr lang="en-US" dirty="0"/>
            </a:p>
          </p:txBody>
        </p:sp>
      </p:grpSp>
    </p:spTree>
    <p:custDataLst>
      <p:tags r:id="rId2"/>
    </p:custDataLst>
    <p:extLst>
      <p:ext uri="{BB962C8B-B14F-4D97-AF65-F5344CB8AC3E}">
        <p14:creationId xmlns:p14="http://schemas.microsoft.com/office/powerpoint/2010/main" val="32761950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err="1" smtClean="0"/>
              <a:t>Nội</a:t>
            </a:r>
            <a:r>
              <a:rPr lang="en-US" dirty="0" smtClean="0"/>
              <a:t> dung </a:t>
            </a:r>
            <a:r>
              <a:rPr lang="en-US" dirty="0" err="1" smtClean="0"/>
              <a:t>bài</a:t>
            </a:r>
            <a:r>
              <a:rPr lang="en-US" dirty="0" smtClean="0"/>
              <a:t> </a:t>
            </a:r>
            <a:r>
              <a:rPr lang="en-US" dirty="0" err="1" smtClean="0"/>
              <a:t>học</a:t>
            </a:r>
            <a:endParaRPr lang="en-US" dirty="0"/>
          </a:p>
        </p:txBody>
      </p:sp>
      <p:sp>
        <p:nvSpPr>
          <p:cNvPr id="6" name="Content Placeholder 5"/>
          <p:cNvSpPr>
            <a:spLocks noGrp="1"/>
          </p:cNvSpPr>
          <p:nvPr>
            <p:ph idx="1"/>
          </p:nvPr>
        </p:nvSpPr>
        <p:spPr>
          <a:xfrm>
            <a:off x="575310" y="1527434"/>
            <a:ext cx="11151870" cy="4557228"/>
          </a:xfrm>
        </p:spPr>
        <p:txBody>
          <a:bodyPr>
            <a:normAutofit/>
          </a:bodyPr>
          <a:lstStyle/>
          <a:p>
            <a:pPr>
              <a:lnSpc>
                <a:spcPct val="150000"/>
              </a:lnSpc>
              <a:spcBef>
                <a:spcPts val="3000"/>
              </a:spcBef>
            </a:pPr>
            <a:r>
              <a:rPr lang="en-US" dirty="0" smtClean="0"/>
              <a:t> </a:t>
            </a:r>
            <a:r>
              <a:rPr lang="en-US" dirty="0" err="1" smtClean="0"/>
              <a:t>Khái</a:t>
            </a:r>
            <a:r>
              <a:rPr lang="en-US" dirty="0" smtClean="0"/>
              <a:t> </a:t>
            </a:r>
            <a:r>
              <a:rPr lang="en-US" dirty="0" err="1" smtClean="0"/>
              <a:t>niệm</a:t>
            </a:r>
            <a:r>
              <a:rPr lang="en-US" dirty="0" smtClean="0"/>
              <a:t> </a:t>
            </a:r>
            <a:r>
              <a:rPr lang="en-US" dirty="0" err="1" smtClean="0"/>
              <a:t>về</a:t>
            </a:r>
            <a:r>
              <a:rPr lang="en-US" dirty="0" smtClean="0"/>
              <a:t> </a:t>
            </a:r>
            <a:r>
              <a:rPr lang="en-US" dirty="0" err="1" smtClean="0"/>
              <a:t>tính</a:t>
            </a:r>
            <a:r>
              <a:rPr lang="en-US" dirty="0" smtClean="0"/>
              <a:t> </a:t>
            </a:r>
            <a:r>
              <a:rPr lang="en-US" dirty="0" err="1" smtClean="0"/>
              <a:t>ổn</a:t>
            </a:r>
            <a:r>
              <a:rPr lang="en-US" dirty="0" smtClean="0"/>
              <a:t> </a:t>
            </a:r>
            <a:r>
              <a:rPr lang="en-US" dirty="0" err="1" smtClean="0"/>
              <a:t>định</a:t>
            </a:r>
            <a:endParaRPr lang="en-US" dirty="0"/>
          </a:p>
          <a:p>
            <a:pPr>
              <a:lnSpc>
                <a:spcPct val="150000"/>
              </a:lnSpc>
            </a:pPr>
            <a:r>
              <a:rPr lang="en-US" dirty="0"/>
              <a:t> </a:t>
            </a:r>
            <a:r>
              <a:rPr lang="en-US" dirty="0" err="1" smtClean="0"/>
              <a:t>Mối</a:t>
            </a:r>
            <a:r>
              <a:rPr lang="en-US" dirty="0" smtClean="0"/>
              <a:t> </a:t>
            </a:r>
            <a:r>
              <a:rPr lang="en-US" dirty="0" err="1" smtClean="0"/>
              <a:t>quan</a:t>
            </a:r>
            <a:r>
              <a:rPr lang="en-US" dirty="0" smtClean="0"/>
              <a:t> </a:t>
            </a:r>
            <a:r>
              <a:rPr lang="en-US" dirty="0" err="1" smtClean="0"/>
              <a:t>hệ</a:t>
            </a:r>
            <a:r>
              <a:rPr lang="en-US" dirty="0" smtClean="0"/>
              <a:t> </a:t>
            </a:r>
            <a:r>
              <a:rPr lang="en-US" dirty="0" err="1" smtClean="0"/>
              <a:t>vị</a:t>
            </a:r>
            <a:r>
              <a:rPr lang="en-US" dirty="0" smtClean="0"/>
              <a:t> </a:t>
            </a:r>
            <a:r>
              <a:rPr lang="en-US" dirty="0" err="1" smtClean="0"/>
              <a:t>trí</a:t>
            </a:r>
            <a:r>
              <a:rPr lang="en-US" dirty="0" smtClean="0"/>
              <a:t> </a:t>
            </a:r>
            <a:r>
              <a:rPr lang="en-US" dirty="0" err="1" smtClean="0"/>
              <a:t>điểm</a:t>
            </a:r>
            <a:r>
              <a:rPr lang="en-US" dirty="0" smtClean="0"/>
              <a:t> </a:t>
            </a:r>
            <a:r>
              <a:rPr lang="en-US" dirty="0" err="1" smtClean="0"/>
              <a:t>cực</a:t>
            </a:r>
            <a:r>
              <a:rPr lang="en-US" dirty="0" smtClean="0"/>
              <a:t> </a:t>
            </a:r>
            <a:r>
              <a:rPr lang="en-US" dirty="0" err="1" smtClean="0"/>
              <a:t>và</a:t>
            </a:r>
            <a:r>
              <a:rPr lang="en-US" dirty="0" smtClean="0"/>
              <a:t> </a:t>
            </a:r>
            <a:r>
              <a:rPr lang="en-US" dirty="0" err="1" smtClean="0"/>
              <a:t>tính</a:t>
            </a:r>
            <a:r>
              <a:rPr lang="en-US" dirty="0" smtClean="0"/>
              <a:t> </a:t>
            </a:r>
            <a:r>
              <a:rPr lang="en-US" dirty="0" err="1" smtClean="0"/>
              <a:t>ổn</a:t>
            </a:r>
            <a:r>
              <a:rPr lang="en-US" dirty="0" smtClean="0"/>
              <a:t> </a:t>
            </a:r>
            <a:r>
              <a:rPr lang="en-US" dirty="0" err="1" smtClean="0"/>
              <a:t>định</a:t>
            </a:r>
            <a:endParaRPr lang="en-US" dirty="0"/>
          </a:p>
          <a:p>
            <a:pPr>
              <a:lnSpc>
                <a:spcPct val="150000"/>
              </a:lnSpc>
            </a:pPr>
            <a:r>
              <a:rPr lang="en-US" dirty="0"/>
              <a:t> </a:t>
            </a:r>
            <a:r>
              <a:rPr lang="en-US" dirty="0" err="1" smtClean="0"/>
              <a:t>Các</a:t>
            </a:r>
            <a:r>
              <a:rPr lang="en-US" dirty="0" smtClean="0"/>
              <a:t> </a:t>
            </a:r>
            <a:r>
              <a:rPr lang="en-US" dirty="0" err="1" smtClean="0"/>
              <a:t>điều</a:t>
            </a:r>
            <a:r>
              <a:rPr lang="en-US" dirty="0" smtClean="0"/>
              <a:t> </a:t>
            </a:r>
            <a:r>
              <a:rPr lang="en-US" dirty="0" err="1" smtClean="0"/>
              <a:t>kiện</a:t>
            </a:r>
            <a:r>
              <a:rPr lang="en-US" dirty="0" smtClean="0"/>
              <a:t> </a:t>
            </a:r>
            <a:r>
              <a:rPr lang="en-US" dirty="0" err="1" smtClean="0"/>
              <a:t>ổn</a:t>
            </a:r>
            <a:r>
              <a:rPr lang="en-US" dirty="0" smtClean="0"/>
              <a:t> </a:t>
            </a:r>
            <a:r>
              <a:rPr lang="en-US" dirty="0" err="1" smtClean="0"/>
              <a:t>định</a:t>
            </a:r>
            <a:endParaRPr lang="en-US" dirty="0" smtClean="0"/>
          </a:p>
          <a:p>
            <a:pPr>
              <a:lnSpc>
                <a:spcPct val="150000"/>
              </a:lnSpc>
            </a:pPr>
            <a:r>
              <a:rPr lang="en-US" dirty="0"/>
              <a:t> </a:t>
            </a:r>
            <a:r>
              <a:rPr lang="en-US" dirty="0" err="1" smtClean="0"/>
              <a:t>Cách</a:t>
            </a:r>
            <a:r>
              <a:rPr lang="en-US" dirty="0" smtClean="0"/>
              <a:t> </a:t>
            </a:r>
            <a:r>
              <a:rPr lang="en-US" dirty="0" err="1" smtClean="0"/>
              <a:t>xác</a:t>
            </a:r>
            <a:r>
              <a:rPr lang="en-US" dirty="0" smtClean="0"/>
              <a:t> </a:t>
            </a:r>
            <a:r>
              <a:rPr lang="en-US" dirty="0" err="1" smtClean="0"/>
              <a:t>định</a:t>
            </a:r>
            <a:r>
              <a:rPr lang="en-US" dirty="0" smtClean="0"/>
              <a:t> </a:t>
            </a:r>
            <a:r>
              <a:rPr lang="en-US" dirty="0" err="1" smtClean="0"/>
              <a:t>tính</a:t>
            </a:r>
            <a:r>
              <a:rPr lang="en-US" dirty="0" smtClean="0"/>
              <a:t> </a:t>
            </a:r>
            <a:r>
              <a:rPr lang="en-US" dirty="0" err="1" smtClean="0"/>
              <a:t>ổn</a:t>
            </a:r>
            <a:r>
              <a:rPr lang="en-US" dirty="0" smtClean="0"/>
              <a:t> </a:t>
            </a:r>
            <a:r>
              <a:rPr lang="en-US" dirty="0" err="1" smtClean="0"/>
              <a:t>định</a:t>
            </a:r>
            <a:r>
              <a:rPr lang="en-US" dirty="0" smtClean="0"/>
              <a:t> </a:t>
            </a:r>
            <a:r>
              <a:rPr lang="en-US" dirty="0" err="1" smtClean="0"/>
              <a:t>hệ</a:t>
            </a:r>
            <a:r>
              <a:rPr lang="en-US" dirty="0" smtClean="0"/>
              <a:t> </a:t>
            </a:r>
            <a:r>
              <a:rPr lang="en-US" dirty="0" err="1" smtClean="0"/>
              <a:t>thống</a:t>
            </a:r>
            <a:endParaRPr lang="en-US" dirty="0"/>
          </a:p>
          <a:p>
            <a:endParaRPr lang="en-US" dirty="0" smtClean="0"/>
          </a:p>
          <a:p>
            <a:endParaRPr lang="en-US" dirty="0" smtClean="0"/>
          </a:p>
          <a:p>
            <a:endParaRPr lang="en-US" dirty="0"/>
          </a:p>
        </p:txBody>
      </p:sp>
      <p:sp>
        <p:nvSpPr>
          <p:cNvPr id="8" name="Footer Placeholder 7"/>
          <p:cNvSpPr>
            <a:spLocks noGrp="1"/>
          </p:cNvSpPr>
          <p:nvPr>
            <p:ph type="ftr" sz="quarter" idx="11"/>
          </p:nvPr>
        </p:nvSpPr>
        <p:spPr/>
        <p:txBody>
          <a:bodyPr/>
          <a:lstStyle/>
          <a:p>
            <a:r>
              <a:rPr lang="en-US" smtClean="0"/>
              <a:t>04AB: Kỹ thuật điều khiển tự động + BTL</a:t>
            </a:r>
            <a:endParaRPr lang="en-US" dirty="0"/>
          </a:p>
        </p:txBody>
      </p:sp>
      <p:sp>
        <p:nvSpPr>
          <p:cNvPr id="9" name="Date Placeholder 8"/>
          <p:cNvSpPr>
            <a:spLocks noGrp="1"/>
          </p:cNvSpPr>
          <p:nvPr>
            <p:ph type="dt" sz="half" idx="10"/>
          </p:nvPr>
        </p:nvSpPr>
        <p:spPr/>
        <p:txBody>
          <a:bodyPr/>
          <a:lstStyle/>
          <a:p>
            <a:fld id="{AFDB220B-5C0A-4D3E-BB7F-142CBB8930C6}" type="datetime1">
              <a:rPr lang="en-US" smtClean="0"/>
              <a:t>12/12/2023</a:t>
            </a:fld>
            <a:endParaRPr lang="en-US" dirty="0"/>
          </a:p>
        </p:txBody>
      </p:sp>
      <p:sp>
        <p:nvSpPr>
          <p:cNvPr id="10" name="Slide Number Placeholder 9"/>
          <p:cNvSpPr>
            <a:spLocks noGrp="1"/>
          </p:cNvSpPr>
          <p:nvPr>
            <p:ph type="sldNum" sz="quarter" idx="12"/>
          </p:nvPr>
        </p:nvSpPr>
        <p:spPr/>
        <p:txBody>
          <a:bodyPr/>
          <a:lstStyle/>
          <a:p>
            <a:fld id="{6C8D5577-F68C-4681-900C-68FE3015038C}" type="slidenum">
              <a:rPr lang="en-US" smtClean="0"/>
              <a:pPr/>
              <a:t>3</a:t>
            </a:fld>
            <a:endParaRPr lang="en-US" dirty="0"/>
          </a:p>
        </p:txBody>
      </p:sp>
    </p:spTree>
    <p:custDataLst>
      <p:tags r:id="rId1"/>
    </p:custDataLst>
    <p:extLst>
      <p:ext uri="{BB962C8B-B14F-4D97-AF65-F5344CB8AC3E}">
        <p14:creationId xmlns:p14="http://schemas.microsoft.com/office/powerpoint/2010/main" val="17730031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6D4A8B60-85D4-4B4D-A847-BD767E33E26B}" type="datetime1">
              <a:rPr lang="en-US" smtClean="0"/>
              <a:t>12/12/2023</a:t>
            </a:fld>
            <a:endParaRPr lang="en-US" dirty="0"/>
          </a:p>
        </p:txBody>
      </p:sp>
      <p:sp>
        <p:nvSpPr>
          <p:cNvPr id="4" name="Footer Placeholder 3"/>
          <p:cNvSpPr>
            <a:spLocks noGrp="1"/>
          </p:cNvSpPr>
          <p:nvPr>
            <p:ph type="ftr" sz="quarter" idx="11"/>
          </p:nvPr>
        </p:nvSpPr>
        <p:spPr/>
        <p:txBody>
          <a:bodyPr/>
          <a:lstStyle/>
          <a:p>
            <a:r>
              <a:rPr lang="en-US" smtClean="0"/>
              <a:t>04AB: Kỹ thuật điều khiển tự động + BTL</a:t>
            </a:r>
            <a:endParaRPr lang="en-US" dirty="0"/>
          </a:p>
        </p:txBody>
      </p:sp>
      <p:sp>
        <p:nvSpPr>
          <p:cNvPr id="5" name="Slide Number Placeholder 4"/>
          <p:cNvSpPr>
            <a:spLocks noGrp="1"/>
          </p:cNvSpPr>
          <p:nvPr>
            <p:ph type="sldNum" sz="quarter" idx="12"/>
          </p:nvPr>
        </p:nvSpPr>
        <p:spPr/>
        <p:txBody>
          <a:bodyPr/>
          <a:lstStyle/>
          <a:p>
            <a:fld id="{6C8D5577-F68C-4681-900C-68FE3015038C}" type="slidenum">
              <a:rPr lang="en-US" smtClean="0"/>
              <a:pPr/>
              <a:t>30</a:t>
            </a:fld>
            <a:endParaRPr lang="en-US" dirty="0"/>
          </a:p>
        </p:txBody>
      </p:sp>
      <p:sp>
        <p:nvSpPr>
          <p:cNvPr id="6" name="Content Placeholder 5"/>
          <p:cNvSpPr>
            <a:spLocks noGrp="1"/>
          </p:cNvSpPr>
          <p:nvPr>
            <p:ph idx="1"/>
          </p:nvPr>
        </p:nvSpPr>
        <p:spPr/>
        <p:txBody>
          <a:bodyPr/>
          <a:lstStyle/>
          <a:p>
            <a:endParaRPr lang="en-US" dirty="0"/>
          </a:p>
        </p:txBody>
      </p:sp>
      <p:grpSp>
        <p:nvGrpSpPr>
          <p:cNvPr id="7" name="Group 6"/>
          <p:cNvGrpSpPr/>
          <p:nvPr/>
        </p:nvGrpSpPr>
        <p:grpSpPr>
          <a:xfrm>
            <a:off x="2865165" y="3333201"/>
            <a:ext cx="5173935" cy="881061"/>
            <a:chOff x="1888758" y="4021138"/>
            <a:chExt cx="5173935" cy="881061"/>
          </a:xfrm>
        </p:grpSpPr>
        <p:graphicFrame>
          <p:nvGraphicFramePr>
            <p:cNvPr id="8" name="Object 7"/>
            <p:cNvGraphicFramePr>
              <a:graphicFrameLocks noChangeAspect="1"/>
            </p:cNvGraphicFramePr>
            <p:nvPr>
              <p:extLst>
                <p:ext uri="{D42A27DB-BD31-4B8C-83A1-F6EECF244321}">
                  <p14:modId xmlns:p14="http://schemas.microsoft.com/office/powerpoint/2010/main" val="1539380065"/>
                </p:ext>
              </p:extLst>
            </p:nvPr>
          </p:nvGraphicFramePr>
          <p:xfrm>
            <a:off x="3255606" y="4306252"/>
            <a:ext cx="968414" cy="595947"/>
          </p:xfrm>
          <a:graphic>
            <a:graphicData uri="http://schemas.openxmlformats.org/presentationml/2006/ole">
              <mc:AlternateContent xmlns:mc="http://schemas.openxmlformats.org/markup-compatibility/2006">
                <mc:Choice xmlns:v="urn:schemas-microsoft-com:vml" Requires="v">
                  <p:oleObj spid="_x0000_s45723" name="Equation" r:id="rId5" imgW="330120" imgH="203040" progId="Equation.DSMT4">
                    <p:embed/>
                  </p:oleObj>
                </mc:Choice>
                <mc:Fallback>
                  <p:oleObj name="Equation" r:id="rId5" imgW="330120" imgH="203040" progId="Equation.DSMT4">
                    <p:embed/>
                    <p:pic>
                      <p:nvPicPr>
                        <p:cNvPr id="5" name="Object 4"/>
                        <p:cNvPicPr/>
                        <p:nvPr/>
                      </p:nvPicPr>
                      <p:blipFill>
                        <a:blip r:embed="rId6"/>
                        <a:stretch>
                          <a:fillRect/>
                        </a:stretch>
                      </p:blipFill>
                      <p:spPr>
                        <a:xfrm>
                          <a:off x="3255606" y="4306252"/>
                          <a:ext cx="968414" cy="595947"/>
                        </a:xfrm>
                        <a:prstGeom prst="rect">
                          <a:avLst/>
                        </a:prstGeom>
                        <a:ln>
                          <a:solidFill>
                            <a:schemeClr val="tx1"/>
                          </a:solidFill>
                        </a:ln>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744956706"/>
                </p:ext>
              </p:extLst>
            </p:nvPr>
          </p:nvGraphicFramePr>
          <p:xfrm>
            <a:off x="5184340" y="4306252"/>
            <a:ext cx="1324327" cy="595947"/>
          </p:xfrm>
          <a:graphic>
            <a:graphicData uri="http://schemas.openxmlformats.org/presentationml/2006/ole">
              <mc:AlternateContent xmlns:mc="http://schemas.openxmlformats.org/markup-compatibility/2006">
                <mc:Choice xmlns:v="urn:schemas-microsoft-com:vml" Requires="v">
                  <p:oleObj spid="_x0000_s45724" name="Equation" r:id="rId7" imgW="507960" imgH="228600" progId="Equation.DSMT4">
                    <p:embed/>
                  </p:oleObj>
                </mc:Choice>
                <mc:Fallback>
                  <p:oleObj name="Equation" r:id="rId7" imgW="507960" imgH="228600" progId="Equation.DSMT4">
                    <p:embed/>
                    <p:pic>
                      <p:nvPicPr>
                        <p:cNvPr id="6" name="Object 5"/>
                        <p:cNvPicPr/>
                        <p:nvPr/>
                      </p:nvPicPr>
                      <p:blipFill>
                        <a:blip r:embed="rId8"/>
                        <a:stretch>
                          <a:fillRect/>
                        </a:stretch>
                      </p:blipFill>
                      <p:spPr>
                        <a:xfrm>
                          <a:off x="5184340" y="4306252"/>
                          <a:ext cx="1324327" cy="595947"/>
                        </a:xfrm>
                        <a:prstGeom prst="rect">
                          <a:avLst/>
                        </a:prstGeom>
                        <a:ln>
                          <a:solidFill>
                            <a:schemeClr val="tx1"/>
                          </a:solidFill>
                        </a:ln>
                      </p:spPr>
                    </p:pic>
                  </p:oleObj>
                </mc:Fallback>
              </mc:AlternateContent>
            </a:graphicData>
          </a:graphic>
        </p:graphicFrame>
        <p:cxnSp>
          <p:nvCxnSpPr>
            <p:cNvPr id="10" name="Straight Arrow Connector 9"/>
            <p:cNvCxnSpPr>
              <a:endCxn id="9" idx="1"/>
            </p:cNvCxnSpPr>
            <p:nvPr/>
          </p:nvCxnSpPr>
          <p:spPr>
            <a:xfrm flipV="1">
              <a:off x="4856386" y="4604225"/>
              <a:ext cx="327954" cy="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1" name="Straight Arrow Connector 10"/>
            <p:cNvCxnSpPr>
              <a:stCxn id="15" idx="6"/>
              <a:endCxn id="8" idx="1"/>
            </p:cNvCxnSpPr>
            <p:nvPr/>
          </p:nvCxnSpPr>
          <p:spPr>
            <a:xfrm flipV="1">
              <a:off x="2961368" y="4604225"/>
              <a:ext cx="294238" cy="40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2" name="Straight Arrow Connector 11"/>
            <p:cNvCxnSpPr/>
            <p:nvPr/>
          </p:nvCxnSpPr>
          <p:spPr>
            <a:xfrm>
              <a:off x="6508667" y="4604225"/>
              <a:ext cx="520783"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3" name="Straight Arrow Connector 12"/>
            <p:cNvCxnSpPr/>
            <p:nvPr/>
          </p:nvCxnSpPr>
          <p:spPr>
            <a:xfrm>
              <a:off x="1888758" y="4604024"/>
              <a:ext cx="803370"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4" name="Elbow Connector 13"/>
            <p:cNvCxnSpPr>
              <a:endCxn id="15" idx="4"/>
            </p:cNvCxnSpPr>
            <p:nvPr/>
          </p:nvCxnSpPr>
          <p:spPr>
            <a:xfrm rot="10800000" flipV="1">
              <a:off x="2826748" y="4604024"/>
              <a:ext cx="3873772" cy="130141"/>
            </a:xfrm>
            <a:prstGeom prst="bentConnector4">
              <a:avLst>
                <a:gd name="adj1" fmla="val -1046"/>
                <a:gd name="adj2" fmla="val 420084"/>
              </a:avLst>
            </a:prstGeom>
            <a:ln>
              <a:tailEnd type="triangle"/>
            </a:ln>
          </p:spPr>
          <p:style>
            <a:lnRef idx="2">
              <a:schemeClr val="dk1"/>
            </a:lnRef>
            <a:fillRef idx="0">
              <a:schemeClr val="dk1"/>
            </a:fillRef>
            <a:effectRef idx="1">
              <a:schemeClr val="dk1"/>
            </a:effectRef>
            <a:fontRef idx="minor">
              <a:schemeClr val="tx1"/>
            </a:fontRef>
          </p:style>
        </p:cxnSp>
        <p:sp>
          <p:nvSpPr>
            <p:cNvPr id="15" name="Flowchart: Summing Junction 14"/>
            <p:cNvSpPr/>
            <p:nvPr/>
          </p:nvSpPr>
          <p:spPr>
            <a:xfrm>
              <a:off x="2692128" y="4475085"/>
              <a:ext cx="269240" cy="259081"/>
            </a:xfrm>
            <a:prstGeom prst="flowChartSummingJunction">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6" name="Flowchart: Summing Junction 15"/>
            <p:cNvSpPr/>
            <p:nvPr/>
          </p:nvSpPr>
          <p:spPr>
            <a:xfrm>
              <a:off x="4601540" y="4474483"/>
              <a:ext cx="269240" cy="259081"/>
            </a:xfrm>
            <a:prstGeom prst="flowChartSummingJunction">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17" name="Straight Arrow Connector 16"/>
            <p:cNvCxnSpPr>
              <a:endCxn id="16" idx="2"/>
            </p:cNvCxnSpPr>
            <p:nvPr/>
          </p:nvCxnSpPr>
          <p:spPr>
            <a:xfrm>
              <a:off x="4237702" y="4597346"/>
              <a:ext cx="363838" cy="667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8" name="Straight Arrow Connector 17"/>
            <p:cNvCxnSpPr>
              <a:endCxn id="16" idx="0"/>
            </p:cNvCxnSpPr>
            <p:nvPr/>
          </p:nvCxnSpPr>
          <p:spPr>
            <a:xfrm>
              <a:off x="4736160" y="4064000"/>
              <a:ext cx="0" cy="410483"/>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graphicFrame>
          <p:nvGraphicFramePr>
            <p:cNvPr id="19" name="Object 18"/>
            <p:cNvGraphicFramePr>
              <a:graphicFrameLocks noChangeAspect="1"/>
            </p:cNvGraphicFramePr>
            <p:nvPr>
              <p:extLst>
                <p:ext uri="{D42A27DB-BD31-4B8C-83A1-F6EECF244321}">
                  <p14:modId xmlns:p14="http://schemas.microsoft.com/office/powerpoint/2010/main" val="3559157013"/>
                </p:ext>
              </p:extLst>
            </p:nvPr>
          </p:nvGraphicFramePr>
          <p:xfrm>
            <a:off x="1940758" y="4330216"/>
            <a:ext cx="330200" cy="203200"/>
          </p:xfrm>
          <a:graphic>
            <a:graphicData uri="http://schemas.openxmlformats.org/presentationml/2006/ole">
              <mc:AlternateContent xmlns:mc="http://schemas.openxmlformats.org/markup-compatibility/2006">
                <mc:Choice xmlns:v="urn:schemas-microsoft-com:vml" Requires="v">
                  <p:oleObj spid="_x0000_s45725" name="Equation" r:id="rId9" imgW="330120" imgH="203040" progId="Equation.DSMT4">
                    <p:embed/>
                  </p:oleObj>
                </mc:Choice>
                <mc:Fallback>
                  <p:oleObj name="Equation" r:id="rId9" imgW="330120" imgH="203040" progId="Equation.DSMT4">
                    <p:embed/>
                    <p:pic>
                      <p:nvPicPr>
                        <p:cNvPr id="44" name="Object 43"/>
                        <p:cNvPicPr/>
                        <p:nvPr/>
                      </p:nvPicPr>
                      <p:blipFill>
                        <a:blip r:embed="rId10"/>
                        <a:stretch>
                          <a:fillRect/>
                        </a:stretch>
                      </p:blipFill>
                      <p:spPr>
                        <a:xfrm>
                          <a:off x="1940758" y="4330216"/>
                          <a:ext cx="330200" cy="203200"/>
                        </a:xfrm>
                        <a:prstGeom prst="rect">
                          <a:avLst/>
                        </a:prstGeom>
                      </p:spPr>
                    </p:pic>
                  </p:oleObj>
                </mc:Fallback>
              </mc:AlternateContent>
            </a:graphicData>
          </a:graphic>
        </p:graphicFrame>
        <p:graphicFrame>
          <p:nvGraphicFramePr>
            <p:cNvPr id="20" name="Object 19"/>
            <p:cNvGraphicFramePr>
              <a:graphicFrameLocks noChangeAspect="1"/>
            </p:cNvGraphicFramePr>
            <p:nvPr>
              <p:extLst>
                <p:ext uri="{D42A27DB-BD31-4B8C-83A1-F6EECF244321}">
                  <p14:modId xmlns:p14="http://schemas.microsoft.com/office/powerpoint/2010/main" val="539457088"/>
                </p:ext>
              </p:extLst>
            </p:nvPr>
          </p:nvGraphicFramePr>
          <p:xfrm>
            <a:off x="2943225" y="4316413"/>
            <a:ext cx="330200" cy="203200"/>
          </p:xfrm>
          <a:graphic>
            <a:graphicData uri="http://schemas.openxmlformats.org/presentationml/2006/ole">
              <mc:AlternateContent xmlns:mc="http://schemas.openxmlformats.org/markup-compatibility/2006">
                <mc:Choice xmlns:v="urn:schemas-microsoft-com:vml" Requires="v">
                  <p:oleObj spid="_x0000_s45726" name="Equation" r:id="rId11" imgW="330120" imgH="203040" progId="Equation.DSMT4">
                    <p:embed/>
                  </p:oleObj>
                </mc:Choice>
                <mc:Fallback>
                  <p:oleObj name="Equation" r:id="rId11" imgW="330120" imgH="203040" progId="Equation.DSMT4">
                    <p:embed/>
                    <p:pic>
                      <p:nvPicPr>
                        <p:cNvPr id="45" name="Object 44"/>
                        <p:cNvPicPr/>
                        <p:nvPr/>
                      </p:nvPicPr>
                      <p:blipFill>
                        <a:blip r:embed="rId12"/>
                        <a:stretch>
                          <a:fillRect/>
                        </a:stretch>
                      </p:blipFill>
                      <p:spPr>
                        <a:xfrm>
                          <a:off x="2943225" y="4316413"/>
                          <a:ext cx="330200" cy="203200"/>
                        </a:xfrm>
                        <a:prstGeom prst="rect">
                          <a:avLst/>
                        </a:prstGeom>
                      </p:spPr>
                    </p:pic>
                  </p:oleObj>
                </mc:Fallback>
              </mc:AlternateContent>
            </a:graphicData>
          </a:graphic>
        </p:graphicFrame>
        <p:graphicFrame>
          <p:nvGraphicFramePr>
            <p:cNvPr id="21" name="Object 20"/>
            <p:cNvGraphicFramePr>
              <a:graphicFrameLocks noChangeAspect="1"/>
            </p:cNvGraphicFramePr>
            <p:nvPr>
              <p:extLst>
                <p:ext uri="{D42A27DB-BD31-4B8C-83A1-F6EECF244321}">
                  <p14:modId xmlns:p14="http://schemas.microsoft.com/office/powerpoint/2010/main" val="3875534908"/>
                </p:ext>
              </p:extLst>
            </p:nvPr>
          </p:nvGraphicFramePr>
          <p:xfrm>
            <a:off x="4241800" y="4354513"/>
            <a:ext cx="342900" cy="203200"/>
          </p:xfrm>
          <a:graphic>
            <a:graphicData uri="http://schemas.openxmlformats.org/presentationml/2006/ole">
              <mc:AlternateContent xmlns:mc="http://schemas.openxmlformats.org/markup-compatibility/2006">
                <mc:Choice xmlns:v="urn:schemas-microsoft-com:vml" Requires="v">
                  <p:oleObj spid="_x0000_s45727" name="Equation" r:id="rId13" imgW="342720" imgH="203040" progId="Equation.DSMT4">
                    <p:embed/>
                  </p:oleObj>
                </mc:Choice>
                <mc:Fallback>
                  <p:oleObj name="Equation" r:id="rId13" imgW="342720" imgH="203040" progId="Equation.DSMT4">
                    <p:embed/>
                    <p:pic>
                      <p:nvPicPr>
                        <p:cNvPr id="46" name="Object 45"/>
                        <p:cNvPicPr/>
                        <p:nvPr/>
                      </p:nvPicPr>
                      <p:blipFill>
                        <a:blip r:embed="rId14"/>
                        <a:stretch>
                          <a:fillRect/>
                        </a:stretch>
                      </p:blipFill>
                      <p:spPr>
                        <a:xfrm>
                          <a:off x="4241800" y="4354513"/>
                          <a:ext cx="342900" cy="203200"/>
                        </a:xfrm>
                        <a:prstGeom prst="rect">
                          <a:avLst/>
                        </a:prstGeom>
                      </p:spPr>
                    </p:pic>
                  </p:oleObj>
                </mc:Fallback>
              </mc:AlternateContent>
            </a:graphicData>
          </a:graphic>
        </p:graphicFrame>
        <p:graphicFrame>
          <p:nvGraphicFramePr>
            <p:cNvPr id="22" name="Object 21"/>
            <p:cNvGraphicFramePr>
              <a:graphicFrameLocks noChangeAspect="1"/>
            </p:cNvGraphicFramePr>
            <p:nvPr>
              <p:extLst>
                <p:ext uri="{D42A27DB-BD31-4B8C-83A1-F6EECF244321}">
                  <p14:modId xmlns:p14="http://schemas.microsoft.com/office/powerpoint/2010/main" val="4095490188"/>
                </p:ext>
              </p:extLst>
            </p:nvPr>
          </p:nvGraphicFramePr>
          <p:xfrm>
            <a:off x="4395788" y="4021138"/>
            <a:ext cx="342900" cy="203200"/>
          </p:xfrm>
          <a:graphic>
            <a:graphicData uri="http://schemas.openxmlformats.org/presentationml/2006/ole">
              <mc:AlternateContent xmlns:mc="http://schemas.openxmlformats.org/markup-compatibility/2006">
                <mc:Choice xmlns:v="urn:schemas-microsoft-com:vml" Requires="v">
                  <p:oleObj spid="_x0000_s45728" name="Equation" r:id="rId15" imgW="342720" imgH="203040" progId="Equation.DSMT4">
                    <p:embed/>
                  </p:oleObj>
                </mc:Choice>
                <mc:Fallback>
                  <p:oleObj name="Equation" r:id="rId15" imgW="342720" imgH="203040" progId="Equation.DSMT4">
                    <p:embed/>
                    <p:pic>
                      <p:nvPicPr>
                        <p:cNvPr id="47" name="Object 46"/>
                        <p:cNvPicPr/>
                        <p:nvPr/>
                      </p:nvPicPr>
                      <p:blipFill>
                        <a:blip r:embed="rId16"/>
                        <a:stretch>
                          <a:fillRect/>
                        </a:stretch>
                      </p:blipFill>
                      <p:spPr>
                        <a:xfrm>
                          <a:off x="4395788" y="4021138"/>
                          <a:ext cx="342900" cy="203200"/>
                        </a:xfrm>
                        <a:prstGeom prst="rect">
                          <a:avLst/>
                        </a:prstGeom>
                      </p:spPr>
                    </p:pic>
                  </p:oleObj>
                </mc:Fallback>
              </mc:AlternateContent>
            </a:graphicData>
          </a:graphic>
        </p:graphicFrame>
        <p:graphicFrame>
          <p:nvGraphicFramePr>
            <p:cNvPr id="23" name="Object 22"/>
            <p:cNvGraphicFramePr>
              <a:graphicFrameLocks noChangeAspect="1"/>
            </p:cNvGraphicFramePr>
            <p:nvPr>
              <p:extLst>
                <p:ext uri="{D42A27DB-BD31-4B8C-83A1-F6EECF244321}">
                  <p14:modId xmlns:p14="http://schemas.microsoft.com/office/powerpoint/2010/main" val="2944884239"/>
                </p:ext>
              </p:extLst>
            </p:nvPr>
          </p:nvGraphicFramePr>
          <p:xfrm>
            <a:off x="6745193" y="4366175"/>
            <a:ext cx="317500" cy="203200"/>
          </p:xfrm>
          <a:graphic>
            <a:graphicData uri="http://schemas.openxmlformats.org/presentationml/2006/ole">
              <mc:AlternateContent xmlns:mc="http://schemas.openxmlformats.org/markup-compatibility/2006">
                <mc:Choice xmlns:v="urn:schemas-microsoft-com:vml" Requires="v">
                  <p:oleObj spid="_x0000_s45729" name="Equation" r:id="rId17" imgW="317160" imgH="203040" progId="Equation.DSMT4">
                    <p:embed/>
                  </p:oleObj>
                </mc:Choice>
                <mc:Fallback>
                  <p:oleObj name="Equation" r:id="rId17" imgW="317160" imgH="203040" progId="Equation.DSMT4">
                    <p:embed/>
                    <p:pic>
                      <p:nvPicPr>
                        <p:cNvPr id="48" name="Object 47"/>
                        <p:cNvPicPr/>
                        <p:nvPr/>
                      </p:nvPicPr>
                      <p:blipFill>
                        <a:blip r:embed="rId18"/>
                        <a:stretch>
                          <a:fillRect/>
                        </a:stretch>
                      </p:blipFill>
                      <p:spPr>
                        <a:xfrm>
                          <a:off x="6745193" y="4366175"/>
                          <a:ext cx="317500" cy="203200"/>
                        </a:xfrm>
                        <a:prstGeom prst="rect">
                          <a:avLst/>
                        </a:prstGeom>
                      </p:spPr>
                    </p:pic>
                  </p:oleObj>
                </mc:Fallback>
              </mc:AlternateContent>
            </a:graphicData>
          </a:graphic>
        </p:graphicFrame>
      </p:grpSp>
    </p:spTree>
    <p:custDataLst>
      <p:tags r:id="rId2"/>
    </p:custDataLst>
    <p:extLst>
      <p:ext uri="{BB962C8B-B14F-4D97-AF65-F5344CB8AC3E}">
        <p14:creationId xmlns:p14="http://schemas.microsoft.com/office/powerpoint/2010/main" val="13258850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Internal stability</a:t>
            </a:r>
          </a:p>
        </p:txBody>
      </p:sp>
      <p:sp>
        <p:nvSpPr>
          <p:cNvPr id="4" name="Footer Placeholder 3"/>
          <p:cNvSpPr>
            <a:spLocks noGrp="1"/>
          </p:cNvSpPr>
          <p:nvPr>
            <p:ph type="ftr" sz="quarter" idx="11"/>
          </p:nvPr>
        </p:nvSpPr>
        <p:spPr/>
        <p:txBody>
          <a:bodyPr/>
          <a:lstStyle/>
          <a:p>
            <a:r>
              <a:rPr lang="en-US" smtClean="0"/>
              <a:t>04AB: Kỹ thuật điều khiển tự động + BTL</a:t>
            </a:r>
            <a:endParaRPr lang="en-US" dirty="0"/>
          </a:p>
        </p:txBody>
      </p:sp>
      <p:sp>
        <p:nvSpPr>
          <p:cNvPr id="8" name="Date Placeholder 7"/>
          <p:cNvSpPr>
            <a:spLocks noGrp="1"/>
          </p:cNvSpPr>
          <p:nvPr>
            <p:ph type="dt" sz="half" idx="10"/>
          </p:nvPr>
        </p:nvSpPr>
        <p:spPr/>
        <p:txBody>
          <a:bodyPr/>
          <a:lstStyle/>
          <a:p>
            <a:fld id="{890ADC5A-A524-4C2C-BC3B-5AEE66CD9C54}" type="datetime1">
              <a:rPr lang="en-US" smtClean="0"/>
              <a:t>12/12/2023</a:t>
            </a:fld>
            <a:endParaRPr lang="en-US" dirty="0"/>
          </a:p>
        </p:txBody>
      </p:sp>
      <p:sp>
        <p:nvSpPr>
          <p:cNvPr id="9" name="Slide Number Placeholder 8"/>
          <p:cNvSpPr>
            <a:spLocks noGrp="1"/>
          </p:cNvSpPr>
          <p:nvPr>
            <p:ph type="sldNum" sz="quarter" idx="12"/>
          </p:nvPr>
        </p:nvSpPr>
        <p:spPr/>
        <p:txBody>
          <a:bodyPr/>
          <a:lstStyle/>
          <a:p>
            <a:fld id="{6C8D5577-F68C-4681-900C-68FE3015038C}" type="slidenum">
              <a:rPr lang="en-US" smtClean="0"/>
              <a:pPr/>
              <a:t>31</a:t>
            </a:fld>
            <a:endParaRPr lang="en-US" dirty="0"/>
          </a:p>
        </p:txBody>
      </p:sp>
      <p:sp>
        <p:nvSpPr>
          <p:cNvPr id="3" name="Content Placeholder 2"/>
          <p:cNvSpPr>
            <a:spLocks noGrp="1"/>
          </p:cNvSpPr>
          <p:nvPr>
            <p:ph idx="1"/>
          </p:nvPr>
        </p:nvSpPr>
        <p:spPr>
          <a:xfrm>
            <a:off x="626703" y="3659534"/>
            <a:ext cx="11151870" cy="2500343"/>
          </a:xfrm>
        </p:spPr>
        <p:txBody>
          <a:bodyPr>
            <a:normAutofit/>
          </a:bodyPr>
          <a:lstStyle/>
          <a:p>
            <a:r>
              <a:rPr lang="en-US" b="0" dirty="0"/>
              <a:t>I</a:t>
            </a:r>
            <a:r>
              <a:rPr lang="en-US" b="0" dirty="0" smtClean="0"/>
              <a:t>t </a:t>
            </a:r>
            <a:r>
              <a:rPr lang="en-US" b="0" dirty="0"/>
              <a:t>is not sufficient to prove that the output of the controlled system Y is </a:t>
            </a:r>
            <a:r>
              <a:rPr lang="en-US" b="0" dirty="0" smtClean="0"/>
              <a:t>bounded for </a:t>
            </a:r>
            <a:r>
              <a:rPr lang="en-US" b="0" dirty="0"/>
              <a:t>bounded reference input R because the controller output U can be </a:t>
            </a:r>
            <a:r>
              <a:rPr lang="en-US" b="0" dirty="0" smtClean="0"/>
              <a:t>unbounded.</a:t>
            </a:r>
          </a:p>
          <a:p>
            <a:r>
              <a:rPr lang="en-US" b="0" dirty="0" smtClean="0"/>
              <a:t>The </a:t>
            </a:r>
            <a:r>
              <a:rPr lang="en-US" b="0" dirty="0"/>
              <a:t>system output must be bounded when a different input is applied to </a:t>
            </a:r>
            <a:r>
              <a:rPr lang="en-US" b="0" dirty="0" smtClean="0"/>
              <a:t>the system namely</a:t>
            </a:r>
            <a:r>
              <a:rPr lang="en-US" b="0" dirty="0"/>
              <a:t>, in the presence of a disturbance</a:t>
            </a:r>
          </a:p>
        </p:txBody>
      </p:sp>
      <p:grpSp>
        <p:nvGrpSpPr>
          <p:cNvPr id="24" name="Group 23"/>
          <p:cNvGrpSpPr/>
          <p:nvPr/>
        </p:nvGrpSpPr>
        <p:grpSpPr>
          <a:xfrm>
            <a:off x="2365837" y="1533592"/>
            <a:ext cx="6797213" cy="1452179"/>
            <a:chOff x="1888758" y="4021138"/>
            <a:chExt cx="6797213" cy="1452179"/>
          </a:xfrm>
        </p:grpSpPr>
        <p:graphicFrame>
          <p:nvGraphicFramePr>
            <p:cNvPr id="26" name="Object 25"/>
            <p:cNvGraphicFramePr>
              <a:graphicFrameLocks noChangeAspect="1"/>
            </p:cNvGraphicFramePr>
            <p:nvPr>
              <p:extLst>
                <p:ext uri="{D42A27DB-BD31-4B8C-83A1-F6EECF244321}">
                  <p14:modId xmlns:p14="http://schemas.microsoft.com/office/powerpoint/2010/main" val="2951081224"/>
                </p:ext>
              </p:extLst>
            </p:nvPr>
          </p:nvGraphicFramePr>
          <p:xfrm>
            <a:off x="3684080" y="4482436"/>
            <a:ext cx="1271988" cy="964207"/>
          </p:xfrm>
          <a:graphic>
            <a:graphicData uri="http://schemas.openxmlformats.org/presentationml/2006/ole">
              <mc:AlternateContent xmlns:mc="http://schemas.openxmlformats.org/markup-compatibility/2006">
                <mc:Choice xmlns:v="urn:schemas-microsoft-com:vml" Requires="v">
                  <p:oleObj spid="_x0000_s20347" name="Equation" r:id="rId5" imgW="330120" imgH="203040" progId="Equation.DSMT4">
                    <p:embed/>
                  </p:oleObj>
                </mc:Choice>
                <mc:Fallback>
                  <p:oleObj name="Equation" r:id="rId5" imgW="330120" imgH="203040" progId="Equation.DSMT4">
                    <p:embed/>
                    <p:pic>
                      <p:nvPicPr>
                        <p:cNvPr id="5" name="Object 4"/>
                        <p:cNvPicPr/>
                        <p:nvPr/>
                      </p:nvPicPr>
                      <p:blipFill>
                        <a:blip r:embed="rId6"/>
                        <a:stretch>
                          <a:fillRect/>
                        </a:stretch>
                      </p:blipFill>
                      <p:spPr>
                        <a:xfrm>
                          <a:off x="3684080" y="4482436"/>
                          <a:ext cx="1271988" cy="964207"/>
                        </a:xfrm>
                        <a:prstGeom prst="rect">
                          <a:avLst/>
                        </a:prstGeom>
                        <a:ln>
                          <a:solidFill>
                            <a:schemeClr val="tx1"/>
                          </a:solidFill>
                        </a:ln>
                      </p:spPr>
                    </p:pic>
                  </p:oleObj>
                </mc:Fallback>
              </mc:AlternateContent>
            </a:graphicData>
          </a:graphic>
        </p:graphicFrame>
        <p:graphicFrame>
          <p:nvGraphicFramePr>
            <p:cNvPr id="27" name="Object 26"/>
            <p:cNvGraphicFramePr>
              <a:graphicFrameLocks noChangeAspect="1"/>
            </p:cNvGraphicFramePr>
            <p:nvPr>
              <p:extLst>
                <p:ext uri="{D42A27DB-BD31-4B8C-83A1-F6EECF244321}">
                  <p14:modId xmlns:p14="http://schemas.microsoft.com/office/powerpoint/2010/main" val="584388860"/>
                </p:ext>
              </p:extLst>
            </p:nvPr>
          </p:nvGraphicFramePr>
          <p:xfrm>
            <a:off x="6217425" y="4482436"/>
            <a:ext cx="1739471" cy="964207"/>
          </p:xfrm>
          <a:graphic>
            <a:graphicData uri="http://schemas.openxmlformats.org/presentationml/2006/ole">
              <mc:AlternateContent xmlns:mc="http://schemas.openxmlformats.org/markup-compatibility/2006">
                <mc:Choice xmlns:v="urn:schemas-microsoft-com:vml" Requires="v">
                  <p:oleObj spid="_x0000_s20348" name="Equation" r:id="rId7" imgW="507960" imgH="228600" progId="Equation.DSMT4">
                    <p:embed/>
                  </p:oleObj>
                </mc:Choice>
                <mc:Fallback>
                  <p:oleObj name="Equation" r:id="rId7" imgW="507960" imgH="228600" progId="Equation.DSMT4">
                    <p:embed/>
                    <p:pic>
                      <p:nvPicPr>
                        <p:cNvPr id="6" name="Object 5"/>
                        <p:cNvPicPr/>
                        <p:nvPr/>
                      </p:nvPicPr>
                      <p:blipFill>
                        <a:blip r:embed="rId8"/>
                        <a:stretch>
                          <a:fillRect/>
                        </a:stretch>
                      </p:blipFill>
                      <p:spPr>
                        <a:xfrm>
                          <a:off x="6217425" y="4482436"/>
                          <a:ext cx="1739471" cy="964207"/>
                        </a:xfrm>
                        <a:prstGeom prst="rect">
                          <a:avLst/>
                        </a:prstGeom>
                        <a:ln>
                          <a:solidFill>
                            <a:schemeClr val="tx1"/>
                          </a:solidFill>
                        </a:ln>
                      </p:spPr>
                    </p:pic>
                  </p:oleObj>
                </mc:Fallback>
              </mc:AlternateContent>
            </a:graphicData>
          </a:graphic>
        </p:graphicFrame>
        <p:cxnSp>
          <p:nvCxnSpPr>
            <p:cNvPr id="28" name="Straight Arrow Connector 27"/>
            <p:cNvCxnSpPr>
              <a:endCxn id="27" idx="1"/>
            </p:cNvCxnSpPr>
            <p:nvPr/>
          </p:nvCxnSpPr>
          <p:spPr>
            <a:xfrm flipV="1">
              <a:off x="5786665" y="4964539"/>
              <a:ext cx="430760" cy="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9" name="Straight Arrow Connector 28"/>
            <p:cNvCxnSpPr>
              <a:stCxn id="33" idx="6"/>
              <a:endCxn id="26" idx="1"/>
            </p:cNvCxnSpPr>
            <p:nvPr/>
          </p:nvCxnSpPr>
          <p:spPr>
            <a:xfrm flipV="1">
              <a:off x="3297605" y="4964539"/>
              <a:ext cx="386474" cy="64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0" name="Straight Arrow Connector 29"/>
            <p:cNvCxnSpPr/>
            <p:nvPr/>
          </p:nvCxnSpPr>
          <p:spPr>
            <a:xfrm>
              <a:off x="7956896" y="4964539"/>
              <a:ext cx="684036"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1" name="Straight Arrow Connector 30"/>
            <p:cNvCxnSpPr/>
            <p:nvPr/>
          </p:nvCxnSpPr>
          <p:spPr>
            <a:xfrm>
              <a:off x="1888758" y="4964213"/>
              <a:ext cx="1055207"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2" name="Elbow Connector 31"/>
            <p:cNvCxnSpPr>
              <a:endCxn id="33" idx="4"/>
            </p:cNvCxnSpPr>
            <p:nvPr/>
          </p:nvCxnSpPr>
          <p:spPr>
            <a:xfrm rot="10800000" flipV="1">
              <a:off x="3120785" y="4964213"/>
              <a:ext cx="5088105" cy="210561"/>
            </a:xfrm>
            <a:prstGeom prst="bentConnector4">
              <a:avLst>
                <a:gd name="adj1" fmla="val -1046"/>
                <a:gd name="adj2" fmla="val 420084"/>
              </a:avLst>
            </a:prstGeom>
            <a:ln>
              <a:tailEnd type="triangle"/>
            </a:ln>
          </p:spPr>
          <p:style>
            <a:lnRef idx="2">
              <a:schemeClr val="dk1"/>
            </a:lnRef>
            <a:fillRef idx="0">
              <a:schemeClr val="dk1"/>
            </a:fillRef>
            <a:effectRef idx="1">
              <a:schemeClr val="dk1"/>
            </a:effectRef>
            <a:fontRef idx="minor">
              <a:schemeClr val="tx1"/>
            </a:fontRef>
          </p:style>
        </p:cxnSp>
        <p:sp>
          <p:nvSpPr>
            <p:cNvPr id="33" name="Flowchart: Summing Junction 32"/>
            <p:cNvSpPr/>
            <p:nvPr/>
          </p:nvSpPr>
          <p:spPr>
            <a:xfrm>
              <a:off x="2943965" y="4755598"/>
              <a:ext cx="353640" cy="419178"/>
            </a:xfrm>
            <a:prstGeom prst="flowChartSummingJunction">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4" name="Flowchart: Summing Junction 33"/>
            <p:cNvSpPr/>
            <p:nvPr/>
          </p:nvSpPr>
          <p:spPr>
            <a:xfrm>
              <a:off x="5451931" y="4754624"/>
              <a:ext cx="353640" cy="419178"/>
            </a:xfrm>
            <a:prstGeom prst="flowChartSummingJunction">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35" name="Straight Arrow Connector 34"/>
            <p:cNvCxnSpPr>
              <a:endCxn id="34" idx="2"/>
            </p:cNvCxnSpPr>
            <p:nvPr/>
          </p:nvCxnSpPr>
          <p:spPr>
            <a:xfrm>
              <a:off x="4974039" y="4953409"/>
              <a:ext cx="477892" cy="1080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7" name="Straight Arrow Connector 36"/>
            <p:cNvCxnSpPr>
              <a:endCxn id="34" idx="0"/>
            </p:cNvCxnSpPr>
            <p:nvPr/>
          </p:nvCxnSpPr>
          <p:spPr>
            <a:xfrm>
              <a:off x="5628751" y="4090486"/>
              <a:ext cx="0" cy="66413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graphicFrame>
          <p:nvGraphicFramePr>
            <p:cNvPr id="38" name="Object 37"/>
            <p:cNvGraphicFramePr>
              <a:graphicFrameLocks noChangeAspect="1"/>
            </p:cNvGraphicFramePr>
            <p:nvPr>
              <p:extLst>
                <p:ext uri="{D42A27DB-BD31-4B8C-83A1-F6EECF244321}">
                  <p14:modId xmlns:p14="http://schemas.microsoft.com/office/powerpoint/2010/main" val="1712267609"/>
                </p:ext>
              </p:extLst>
            </p:nvPr>
          </p:nvGraphicFramePr>
          <p:xfrm>
            <a:off x="1957059" y="4521208"/>
            <a:ext cx="433710" cy="328766"/>
          </p:xfrm>
          <a:graphic>
            <a:graphicData uri="http://schemas.openxmlformats.org/presentationml/2006/ole">
              <mc:AlternateContent xmlns:mc="http://schemas.openxmlformats.org/markup-compatibility/2006">
                <mc:Choice xmlns:v="urn:schemas-microsoft-com:vml" Requires="v">
                  <p:oleObj spid="_x0000_s20349" name="Equation" r:id="rId9" imgW="330120" imgH="203040" progId="Equation.DSMT4">
                    <p:embed/>
                  </p:oleObj>
                </mc:Choice>
                <mc:Fallback>
                  <p:oleObj name="Equation" r:id="rId9" imgW="330120" imgH="203040" progId="Equation.DSMT4">
                    <p:embed/>
                    <p:pic>
                      <p:nvPicPr>
                        <p:cNvPr id="44" name="Object 43"/>
                        <p:cNvPicPr/>
                        <p:nvPr/>
                      </p:nvPicPr>
                      <p:blipFill>
                        <a:blip r:embed="rId10"/>
                        <a:stretch>
                          <a:fillRect/>
                        </a:stretch>
                      </p:blipFill>
                      <p:spPr>
                        <a:xfrm>
                          <a:off x="1957059" y="4521208"/>
                          <a:ext cx="433710" cy="328766"/>
                        </a:xfrm>
                        <a:prstGeom prst="rect">
                          <a:avLst/>
                        </a:prstGeom>
                      </p:spPr>
                    </p:pic>
                  </p:oleObj>
                </mc:Fallback>
              </mc:AlternateContent>
            </a:graphicData>
          </a:graphic>
        </p:graphicFrame>
        <p:graphicFrame>
          <p:nvGraphicFramePr>
            <p:cNvPr id="40" name="Object 39"/>
            <p:cNvGraphicFramePr>
              <a:graphicFrameLocks noChangeAspect="1"/>
            </p:cNvGraphicFramePr>
            <p:nvPr>
              <p:extLst>
                <p:ext uri="{D42A27DB-BD31-4B8C-83A1-F6EECF244321}">
                  <p14:modId xmlns:p14="http://schemas.microsoft.com/office/powerpoint/2010/main" val="2213975906"/>
                </p:ext>
              </p:extLst>
            </p:nvPr>
          </p:nvGraphicFramePr>
          <p:xfrm>
            <a:off x="3273775" y="4498876"/>
            <a:ext cx="433710" cy="328766"/>
          </p:xfrm>
          <a:graphic>
            <a:graphicData uri="http://schemas.openxmlformats.org/presentationml/2006/ole">
              <mc:AlternateContent xmlns:mc="http://schemas.openxmlformats.org/markup-compatibility/2006">
                <mc:Choice xmlns:v="urn:schemas-microsoft-com:vml" Requires="v">
                  <p:oleObj spid="_x0000_s20350" name="Equation" r:id="rId11" imgW="330120" imgH="203040" progId="Equation.DSMT4">
                    <p:embed/>
                  </p:oleObj>
                </mc:Choice>
                <mc:Fallback>
                  <p:oleObj name="Equation" r:id="rId11" imgW="330120" imgH="203040" progId="Equation.DSMT4">
                    <p:embed/>
                    <p:pic>
                      <p:nvPicPr>
                        <p:cNvPr id="45" name="Object 44"/>
                        <p:cNvPicPr/>
                        <p:nvPr/>
                      </p:nvPicPr>
                      <p:blipFill>
                        <a:blip r:embed="rId12"/>
                        <a:stretch>
                          <a:fillRect/>
                        </a:stretch>
                      </p:blipFill>
                      <p:spPr>
                        <a:xfrm>
                          <a:off x="3273775" y="4498876"/>
                          <a:ext cx="433710" cy="328766"/>
                        </a:xfrm>
                        <a:prstGeom prst="rect">
                          <a:avLst/>
                        </a:prstGeom>
                      </p:spPr>
                    </p:pic>
                  </p:oleObj>
                </mc:Fallback>
              </mc:AlternateContent>
            </a:graphicData>
          </a:graphic>
        </p:graphicFrame>
        <p:graphicFrame>
          <p:nvGraphicFramePr>
            <p:cNvPr id="41" name="Object 40"/>
            <p:cNvGraphicFramePr>
              <a:graphicFrameLocks noChangeAspect="1"/>
            </p:cNvGraphicFramePr>
            <p:nvPr>
              <p:extLst>
                <p:ext uri="{D42A27DB-BD31-4B8C-83A1-F6EECF244321}">
                  <p14:modId xmlns:p14="http://schemas.microsoft.com/office/powerpoint/2010/main" val="2669241499"/>
                </p:ext>
              </p:extLst>
            </p:nvPr>
          </p:nvGraphicFramePr>
          <p:xfrm>
            <a:off x="4979421" y="4560519"/>
            <a:ext cx="450391" cy="328766"/>
          </p:xfrm>
          <a:graphic>
            <a:graphicData uri="http://schemas.openxmlformats.org/presentationml/2006/ole">
              <mc:AlternateContent xmlns:mc="http://schemas.openxmlformats.org/markup-compatibility/2006">
                <mc:Choice xmlns:v="urn:schemas-microsoft-com:vml" Requires="v">
                  <p:oleObj spid="_x0000_s20351" name="Equation" r:id="rId13" imgW="342720" imgH="203040" progId="Equation.DSMT4">
                    <p:embed/>
                  </p:oleObj>
                </mc:Choice>
                <mc:Fallback>
                  <p:oleObj name="Equation" r:id="rId13" imgW="342720" imgH="203040" progId="Equation.DSMT4">
                    <p:embed/>
                    <p:pic>
                      <p:nvPicPr>
                        <p:cNvPr id="46" name="Object 45"/>
                        <p:cNvPicPr/>
                        <p:nvPr/>
                      </p:nvPicPr>
                      <p:blipFill>
                        <a:blip r:embed="rId14"/>
                        <a:stretch>
                          <a:fillRect/>
                        </a:stretch>
                      </p:blipFill>
                      <p:spPr>
                        <a:xfrm>
                          <a:off x="4979421" y="4560519"/>
                          <a:ext cx="450391" cy="328766"/>
                        </a:xfrm>
                        <a:prstGeom prst="rect">
                          <a:avLst/>
                        </a:prstGeom>
                      </p:spPr>
                    </p:pic>
                  </p:oleObj>
                </mc:Fallback>
              </mc:AlternateContent>
            </a:graphicData>
          </a:graphic>
        </p:graphicFrame>
        <p:graphicFrame>
          <p:nvGraphicFramePr>
            <p:cNvPr id="43" name="Object 42"/>
            <p:cNvGraphicFramePr>
              <a:graphicFrameLocks noChangeAspect="1"/>
            </p:cNvGraphicFramePr>
            <p:nvPr>
              <p:extLst>
                <p:ext uri="{D42A27DB-BD31-4B8C-83A1-F6EECF244321}">
                  <p14:modId xmlns:p14="http://schemas.microsoft.com/office/powerpoint/2010/main" val="1994312697"/>
                </p:ext>
              </p:extLst>
            </p:nvPr>
          </p:nvGraphicFramePr>
          <p:xfrm>
            <a:off x="5181681" y="4021138"/>
            <a:ext cx="450391" cy="328766"/>
          </p:xfrm>
          <a:graphic>
            <a:graphicData uri="http://schemas.openxmlformats.org/presentationml/2006/ole">
              <mc:AlternateContent xmlns:mc="http://schemas.openxmlformats.org/markup-compatibility/2006">
                <mc:Choice xmlns:v="urn:schemas-microsoft-com:vml" Requires="v">
                  <p:oleObj spid="_x0000_s20352" name="Equation" r:id="rId15" imgW="342720" imgH="203040" progId="Equation.DSMT4">
                    <p:embed/>
                  </p:oleObj>
                </mc:Choice>
                <mc:Fallback>
                  <p:oleObj name="Equation" r:id="rId15" imgW="342720" imgH="203040" progId="Equation.DSMT4">
                    <p:embed/>
                    <p:pic>
                      <p:nvPicPr>
                        <p:cNvPr id="47" name="Object 46"/>
                        <p:cNvPicPr/>
                        <p:nvPr/>
                      </p:nvPicPr>
                      <p:blipFill>
                        <a:blip r:embed="rId16"/>
                        <a:stretch>
                          <a:fillRect/>
                        </a:stretch>
                      </p:blipFill>
                      <p:spPr>
                        <a:xfrm>
                          <a:off x="5181681" y="4021138"/>
                          <a:ext cx="450391" cy="328766"/>
                        </a:xfrm>
                        <a:prstGeom prst="rect">
                          <a:avLst/>
                        </a:prstGeom>
                      </p:spPr>
                    </p:pic>
                  </p:oleObj>
                </mc:Fallback>
              </mc:AlternateContent>
            </a:graphicData>
          </a:graphic>
        </p:graphicFrame>
        <p:graphicFrame>
          <p:nvGraphicFramePr>
            <p:cNvPr id="49" name="Object 48"/>
            <p:cNvGraphicFramePr>
              <a:graphicFrameLocks noChangeAspect="1"/>
            </p:cNvGraphicFramePr>
            <p:nvPr>
              <p:extLst>
                <p:ext uri="{D42A27DB-BD31-4B8C-83A1-F6EECF244321}">
                  <p14:modId xmlns:p14="http://schemas.microsoft.com/office/powerpoint/2010/main" val="1794209609"/>
                </p:ext>
              </p:extLst>
            </p:nvPr>
          </p:nvGraphicFramePr>
          <p:xfrm>
            <a:off x="8266871" y="4579871"/>
            <a:ext cx="419100" cy="328613"/>
          </p:xfrm>
          <a:graphic>
            <a:graphicData uri="http://schemas.openxmlformats.org/presentationml/2006/ole">
              <mc:AlternateContent xmlns:mc="http://schemas.openxmlformats.org/markup-compatibility/2006">
                <mc:Choice xmlns:v="urn:schemas-microsoft-com:vml" Requires="v">
                  <p:oleObj spid="_x0000_s20353" name="Equation" r:id="rId17" imgW="317160" imgH="203040" progId="Equation.DSMT4">
                    <p:embed/>
                  </p:oleObj>
                </mc:Choice>
                <mc:Fallback>
                  <p:oleObj name="Equation" r:id="rId17" imgW="317160" imgH="203040" progId="Equation.DSMT4">
                    <p:embed/>
                    <p:pic>
                      <p:nvPicPr>
                        <p:cNvPr id="48" name="Object 47"/>
                        <p:cNvPicPr/>
                        <p:nvPr/>
                      </p:nvPicPr>
                      <p:blipFill>
                        <a:blip r:embed="rId18"/>
                        <a:stretch>
                          <a:fillRect/>
                        </a:stretch>
                      </p:blipFill>
                      <p:spPr>
                        <a:xfrm>
                          <a:off x="8266871" y="4579871"/>
                          <a:ext cx="419100" cy="328613"/>
                        </a:xfrm>
                        <a:prstGeom prst="rect">
                          <a:avLst/>
                        </a:prstGeom>
                      </p:spPr>
                    </p:pic>
                  </p:oleObj>
                </mc:Fallback>
              </mc:AlternateContent>
            </a:graphicData>
          </a:graphic>
        </p:graphicFrame>
        <p:sp>
          <p:nvSpPr>
            <p:cNvPr id="50" name="TextBox 49"/>
            <p:cNvSpPr txBox="1"/>
            <p:nvPr/>
          </p:nvSpPr>
          <p:spPr>
            <a:xfrm>
              <a:off x="2636617" y="4598082"/>
              <a:ext cx="300082" cy="369332"/>
            </a:xfrm>
            <a:prstGeom prst="rect">
              <a:avLst/>
            </a:prstGeom>
            <a:noFill/>
          </p:spPr>
          <p:txBody>
            <a:bodyPr wrap="none" rtlCol="0">
              <a:spAutoFit/>
            </a:bodyPr>
            <a:lstStyle/>
            <a:p>
              <a:r>
                <a:rPr lang="en-US" dirty="0" smtClean="0"/>
                <a:t>+</a:t>
              </a:r>
              <a:endParaRPr lang="en-US" dirty="0"/>
            </a:p>
          </p:txBody>
        </p:sp>
        <p:sp>
          <p:nvSpPr>
            <p:cNvPr id="51" name="TextBox 50"/>
            <p:cNvSpPr txBox="1"/>
            <p:nvPr/>
          </p:nvSpPr>
          <p:spPr>
            <a:xfrm>
              <a:off x="2883798" y="5103985"/>
              <a:ext cx="255198" cy="369332"/>
            </a:xfrm>
            <a:prstGeom prst="rect">
              <a:avLst/>
            </a:prstGeom>
            <a:noFill/>
          </p:spPr>
          <p:txBody>
            <a:bodyPr wrap="none" rtlCol="0">
              <a:spAutoFit/>
            </a:bodyPr>
            <a:lstStyle/>
            <a:p>
              <a:r>
                <a:rPr lang="en-US" dirty="0" smtClean="0"/>
                <a:t>-</a:t>
              </a:r>
              <a:endParaRPr lang="en-US" dirty="0"/>
            </a:p>
          </p:txBody>
        </p:sp>
        <p:sp>
          <p:nvSpPr>
            <p:cNvPr id="52" name="TextBox 51"/>
            <p:cNvSpPr txBox="1"/>
            <p:nvPr/>
          </p:nvSpPr>
          <p:spPr>
            <a:xfrm>
              <a:off x="5185132" y="4884828"/>
              <a:ext cx="300082" cy="369332"/>
            </a:xfrm>
            <a:prstGeom prst="rect">
              <a:avLst/>
            </a:prstGeom>
            <a:noFill/>
          </p:spPr>
          <p:txBody>
            <a:bodyPr wrap="none" rtlCol="0">
              <a:spAutoFit/>
            </a:bodyPr>
            <a:lstStyle/>
            <a:p>
              <a:r>
                <a:rPr lang="en-US" dirty="0" smtClean="0"/>
                <a:t>+</a:t>
              </a:r>
              <a:endParaRPr lang="en-US" dirty="0"/>
            </a:p>
          </p:txBody>
        </p:sp>
        <p:sp>
          <p:nvSpPr>
            <p:cNvPr id="53" name="TextBox 52"/>
            <p:cNvSpPr txBox="1"/>
            <p:nvPr/>
          </p:nvSpPr>
          <p:spPr>
            <a:xfrm>
              <a:off x="5364755" y="4373853"/>
              <a:ext cx="300082" cy="369332"/>
            </a:xfrm>
            <a:prstGeom prst="rect">
              <a:avLst/>
            </a:prstGeom>
            <a:noFill/>
          </p:spPr>
          <p:txBody>
            <a:bodyPr wrap="none" rtlCol="0">
              <a:spAutoFit/>
            </a:bodyPr>
            <a:lstStyle/>
            <a:p>
              <a:r>
                <a:rPr lang="en-US" dirty="0" smtClean="0"/>
                <a:t>+</a:t>
              </a:r>
              <a:endParaRPr lang="en-US" dirty="0"/>
            </a:p>
          </p:txBody>
        </p:sp>
      </p:grpSp>
    </p:spTree>
    <p:custDataLst>
      <p:tags r:id="rId2"/>
    </p:custDataLst>
    <p:extLst>
      <p:ext uri="{BB962C8B-B14F-4D97-AF65-F5344CB8AC3E}">
        <p14:creationId xmlns:p14="http://schemas.microsoft.com/office/powerpoint/2010/main" val="10240746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Internal stability</a:t>
            </a:r>
          </a:p>
        </p:txBody>
      </p:sp>
      <p:sp>
        <p:nvSpPr>
          <p:cNvPr id="4" name="Footer Placeholder 3"/>
          <p:cNvSpPr>
            <a:spLocks noGrp="1"/>
          </p:cNvSpPr>
          <p:nvPr>
            <p:ph type="ftr" sz="quarter" idx="11"/>
          </p:nvPr>
        </p:nvSpPr>
        <p:spPr/>
        <p:txBody>
          <a:bodyPr/>
          <a:lstStyle/>
          <a:p>
            <a:r>
              <a:rPr lang="en-US" smtClean="0"/>
              <a:t>04AB: Kỹ thuật điều khiển tự động + BTL</a:t>
            </a:r>
            <a:endParaRPr lang="en-US" dirty="0"/>
          </a:p>
        </p:txBody>
      </p:sp>
      <p:sp>
        <p:nvSpPr>
          <p:cNvPr id="8" name="Date Placeholder 7"/>
          <p:cNvSpPr>
            <a:spLocks noGrp="1"/>
          </p:cNvSpPr>
          <p:nvPr>
            <p:ph type="dt" sz="half" idx="10"/>
          </p:nvPr>
        </p:nvSpPr>
        <p:spPr/>
        <p:txBody>
          <a:bodyPr/>
          <a:lstStyle/>
          <a:p>
            <a:fld id="{890ADC5A-A524-4C2C-BC3B-5AEE66CD9C54}" type="datetime1">
              <a:rPr lang="en-US" smtClean="0"/>
              <a:t>12/12/2023</a:t>
            </a:fld>
            <a:endParaRPr lang="en-US" dirty="0"/>
          </a:p>
        </p:txBody>
      </p:sp>
      <p:sp>
        <p:nvSpPr>
          <p:cNvPr id="9" name="Slide Number Placeholder 8"/>
          <p:cNvSpPr>
            <a:spLocks noGrp="1"/>
          </p:cNvSpPr>
          <p:nvPr>
            <p:ph type="sldNum" sz="quarter" idx="12"/>
          </p:nvPr>
        </p:nvSpPr>
        <p:spPr/>
        <p:txBody>
          <a:bodyPr/>
          <a:lstStyle/>
          <a:p>
            <a:fld id="{6C8D5577-F68C-4681-900C-68FE3015038C}" type="slidenum">
              <a:rPr lang="en-US" smtClean="0"/>
              <a:pPr/>
              <a:t>32</a:t>
            </a:fld>
            <a:endParaRPr lang="en-US" dirty="0"/>
          </a:p>
        </p:txBody>
      </p:sp>
      <p:graphicFrame>
        <p:nvGraphicFramePr>
          <p:cNvPr id="12" name="Object 11"/>
          <p:cNvGraphicFramePr>
            <a:graphicFrameLocks noChangeAspect="1"/>
          </p:cNvGraphicFramePr>
          <p:nvPr>
            <p:extLst>
              <p:ext uri="{D42A27DB-BD31-4B8C-83A1-F6EECF244321}">
                <p14:modId xmlns:p14="http://schemas.microsoft.com/office/powerpoint/2010/main" val="2885673840"/>
              </p:ext>
            </p:extLst>
          </p:nvPr>
        </p:nvGraphicFramePr>
        <p:xfrm>
          <a:off x="1585115" y="3905627"/>
          <a:ext cx="8096250" cy="2254250"/>
        </p:xfrm>
        <a:graphic>
          <a:graphicData uri="http://schemas.openxmlformats.org/presentationml/2006/ole">
            <mc:AlternateContent xmlns:mc="http://schemas.openxmlformats.org/markup-compatibility/2006">
              <mc:Choice xmlns:v="urn:schemas-microsoft-com:vml" Requires="v">
                <p:oleObj spid="_x0000_s21482" name="Equation" r:id="rId5" imgW="8096435" imgH="2254075" progId="Equation.DSMT4">
                  <p:embed/>
                </p:oleObj>
              </mc:Choice>
              <mc:Fallback>
                <p:oleObj name="Equation" r:id="rId5" imgW="8096435" imgH="2254075" progId="Equation.DSMT4">
                  <p:embed/>
                  <p:pic>
                    <p:nvPicPr>
                      <p:cNvPr id="0" name=""/>
                      <p:cNvPicPr/>
                      <p:nvPr/>
                    </p:nvPicPr>
                    <p:blipFill>
                      <a:blip r:embed="rId6"/>
                      <a:stretch>
                        <a:fillRect/>
                      </a:stretch>
                    </p:blipFill>
                    <p:spPr>
                      <a:xfrm>
                        <a:off x="1585115" y="3905627"/>
                        <a:ext cx="8096250" cy="2254250"/>
                      </a:xfrm>
                      <a:prstGeom prst="rect">
                        <a:avLst/>
                      </a:prstGeom>
                    </p:spPr>
                  </p:pic>
                </p:oleObj>
              </mc:Fallback>
            </mc:AlternateContent>
          </a:graphicData>
        </a:graphic>
      </p:graphicFrame>
      <p:grpSp>
        <p:nvGrpSpPr>
          <p:cNvPr id="26" name="Group 25"/>
          <p:cNvGrpSpPr/>
          <p:nvPr/>
        </p:nvGrpSpPr>
        <p:grpSpPr>
          <a:xfrm>
            <a:off x="2034533" y="1567110"/>
            <a:ext cx="6804668" cy="1452179"/>
            <a:chOff x="1888758" y="4021138"/>
            <a:chExt cx="6804668" cy="1452179"/>
          </a:xfrm>
        </p:grpSpPr>
        <p:graphicFrame>
          <p:nvGraphicFramePr>
            <p:cNvPr id="27" name="Object 26"/>
            <p:cNvGraphicFramePr>
              <a:graphicFrameLocks noChangeAspect="1"/>
            </p:cNvGraphicFramePr>
            <p:nvPr>
              <p:extLst>
                <p:ext uri="{D42A27DB-BD31-4B8C-83A1-F6EECF244321}">
                  <p14:modId xmlns:p14="http://schemas.microsoft.com/office/powerpoint/2010/main" val="1037222056"/>
                </p:ext>
              </p:extLst>
            </p:nvPr>
          </p:nvGraphicFramePr>
          <p:xfrm>
            <a:off x="3684080" y="4482436"/>
            <a:ext cx="1271988" cy="964207"/>
          </p:xfrm>
          <a:graphic>
            <a:graphicData uri="http://schemas.openxmlformats.org/presentationml/2006/ole">
              <mc:AlternateContent xmlns:mc="http://schemas.openxmlformats.org/markup-compatibility/2006">
                <mc:Choice xmlns:v="urn:schemas-microsoft-com:vml" Requires="v">
                  <p:oleObj spid="_x0000_s21483" name="Equation" r:id="rId7" imgW="330120" imgH="203040" progId="Equation.DSMT4">
                    <p:embed/>
                  </p:oleObj>
                </mc:Choice>
                <mc:Fallback>
                  <p:oleObj name="Equation" r:id="rId7" imgW="330120" imgH="203040" progId="Equation.DSMT4">
                    <p:embed/>
                    <p:pic>
                      <p:nvPicPr>
                        <p:cNvPr id="26" name="Object 25"/>
                        <p:cNvPicPr/>
                        <p:nvPr/>
                      </p:nvPicPr>
                      <p:blipFill>
                        <a:blip r:embed="rId8"/>
                        <a:stretch>
                          <a:fillRect/>
                        </a:stretch>
                      </p:blipFill>
                      <p:spPr>
                        <a:xfrm>
                          <a:off x="3684080" y="4482436"/>
                          <a:ext cx="1271988" cy="964207"/>
                        </a:xfrm>
                        <a:prstGeom prst="rect">
                          <a:avLst/>
                        </a:prstGeom>
                        <a:ln>
                          <a:solidFill>
                            <a:schemeClr val="tx1"/>
                          </a:solidFill>
                        </a:ln>
                      </p:spPr>
                    </p:pic>
                  </p:oleObj>
                </mc:Fallback>
              </mc:AlternateContent>
            </a:graphicData>
          </a:graphic>
        </p:graphicFrame>
        <p:graphicFrame>
          <p:nvGraphicFramePr>
            <p:cNvPr id="28" name="Object 27"/>
            <p:cNvGraphicFramePr>
              <a:graphicFrameLocks noChangeAspect="1"/>
            </p:cNvGraphicFramePr>
            <p:nvPr>
              <p:extLst>
                <p:ext uri="{D42A27DB-BD31-4B8C-83A1-F6EECF244321}">
                  <p14:modId xmlns:p14="http://schemas.microsoft.com/office/powerpoint/2010/main" val="566594938"/>
                </p:ext>
              </p:extLst>
            </p:nvPr>
          </p:nvGraphicFramePr>
          <p:xfrm>
            <a:off x="6217425" y="4482436"/>
            <a:ext cx="1739471" cy="964207"/>
          </p:xfrm>
          <a:graphic>
            <a:graphicData uri="http://schemas.openxmlformats.org/presentationml/2006/ole">
              <mc:AlternateContent xmlns:mc="http://schemas.openxmlformats.org/markup-compatibility/2006">
                <mc:Choice xmlns:v="urn:schemas-microsoft-com:vml" Requires="v">
                  <p:oleObj spid="_x0000_s21484" name="Equation" r:id="rId9" imgW="507960" imgH="228600" progId="Equation.DSMT4">
                    <p:embed/>
                  </p:oleObj>
                </mc:Choice>
                <mc:Fallback>
                  <p:oleObj name="Equation" r:id="rId9" imgW="507960" imgH="228600" progId="Equation.DSMT4">
                    <p:embed/>
                    <p:pic>
                      <p:nvPicPr>
                        <p:cNvPr id="27" name="Object 26"/>
                        <p:cNvPicPr/>
                        <p:nvPr/>
                      </p:nvPicPr>
                      <p:blipFill>
                        <a:blip r:embed="rId10"/>
                        <a:stretch>
                          <a:fillRect/>
                        </a:stretch>
                      </p:blipFill>
                      <p:spPr>
                        <a:xfrm>
                          <a:off x="6217425" y="4482436"/>
                          <a:ext cx="1739471" cy="964207"/>
                        </a:xfrm>
                        <a:prstGeom prst="rect">
                          <a:avLst/>
                        </a:prstGeom>
                        <a:ln>
                          <a:solidFill>
                            <a:schemeClr val="tx1"/>
                          </a:solidFill>
                        </a:ln>
                      </p:spPr>
                    </p:pic>
                  </p:oleObj>
                </mc:Fallback>
              </mc:AlternateContent>
            </a:graphicData>
          </a:graphic>
        </p:graphicFrame>
        <p:cxnSp>
          <p:nvCxnSpPr>
            <p:cNvPr id="29" name="Straight Arrow Connector 28"/>
            <p:cNvCxnSpPr>
              <a:endCxn id="28" idx="1"/>
            </p:cNvCxnSpPr>
            <p:nvPr/>
          </p:nvCxnSpPr>
          <p:spPr>
            <a:xfrm flipV="1">
              <a:off x="5786665" y="4964539"/>
              <a:ext cx="430760" cy="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0" name="Straight Arrow Connector 29"/>
            <p:cNvCxnSpPr>
              <a:stCxn id="34" idx="6"/>
              <a:endCxn id="27" idx="1"/>
            </p:cNvCxnSpPr>
            <p:nvPr/>
          </p:nvCxnSpPr>
          <p:spPr>
            <a:xfrm flipV="1">
              <a:off x="3297605" y="4964539"/>
              <a:ext cx="386474" cy="64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1" name="Straight Arrow Connector 30"/>
            <p:cNvCxnSpPr/>
            <p:nvPr/>
          </p:nvCxnSpPr>
          <p:spPr>
            <a:xfrm>
              <a:off x="7956896" y="4964539"/>
              <a:ext cx="684036"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2" name="Straight Arrow Connector 31"/>
            <p:cNvCxnSpPr/>
            <p:nvPr/>
          </p:nvCxnSpPr>
          <p:spPr>
            <a:xfrm>
              <a:off x="1888758" y="4964213"/>
              <a:ext cx="1055207"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3" name="Elbow Connector 32"/>
            <p:cNvCxnSpPr>
              <a:endCxn id="34" idx="4"/>
            </p:cNvCxnSpPr>
            <p:nvPr/>
          </p:nvCxnSpPr>
          <p:spPr>
            <a:xfrm rot="10800000" flipV="1">
              <a:off x="3120785" y="4964213"/>
              <a:ext cx="5088105" cy="210561"/>
            </a:xfrm>
            <a:prstGeom prst="bentConnector4">
              <a:avLst>
                <a:gd name="adj1" fmla="val -1046"/>
                <a:gd name="adj2" fmla="val 420084"/>
              </a:avLst>
            </a:prstGeom>
            <a:ln>
              <a:tailEnd type="triangle"/>
            </a:ln>
          </p:spPr>
          <p:style>
            <a:lnRef idx="2">
              <a:schemeClr val="dk1"/>
            </a:lnRef>
            <a:fillRef idx="0">
              <a:schemeClr val="dk1"/>
            </a:fillRef>
            <a:effectRef idx="1">
              <a:schemeClr val="dk1"/>
            </a:effectRef>
            <a:fontRef idx="minor">
              <a:schemeClr val="tx1"/>
            </a:fontRef>
          </p:style>
        </p:cxnSp>
        <p:sp>
          <p:nvSpPr>
            <p:cNvPr id="34" name="Flowchart: Summing Junction 33"/>
            <p:cNvSpPr/>
            <p:nvPr/>
          </p:nvSpPr>
          <p:spPr>
            <a:xfrm>
              <a:off x="2943965" y="4755598"/>
              <a:ext cx="353640" cy="419178"/>
            </a:xfrm>
            <a:prstGeom prst="flowChartSummingJunction">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5" name="Flowchart: Summing Junction 34"/>
            <p:cNvSpPr/>
            <p:nvPr/>
          </p:nvSpPr>
          <p:spPr>
            <a:xfrm>
              <a:off x="5451931" y="4754624"/>
              <a:ext cx="353640" cy="419178"/>
            </a:xfrm>
            <a:prstGeom prst="flowChartSummingJunction">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37" name="Straight Arrow Connector 36"/>
            <p:cNvCxnSpPr>
              <a:endCxn id="35" idx="2"/>
            </p:cNvCxnSpPr>
            <p:nvPr/>
          </p:nvCxnSpPr>
          <p:spPr>
            <a:xfrm>
              <a:off x="4974039" y="4953409"/>
              <a:ext cx="477892" cy="1080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8" name="Straight Arrow Connector 37"/>
            <p:cNvCxnSpPr>
              <a:endCxn id="35" idx="0"/>
            </p:cNvCxnSpPr>
            <p:nvPr/>
          </p:nvCxnSpPr>
          <p:spPr>
            <a:xfrm>
              <a:off x="5628751" y="4090486"/>
              <a:ext cx="0" cy="66413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graphicFrame>
          <p:nvGraphicFramePr>
            <p:cNvPr id="40" name="Object 39"/>
            <p:cNvGraphicFramePr>
              <a:graphicFrameLocks noChangeAspect="1"/>
            </p:cNvGraphicFramePr>
            <p:nvPr>
              <p:extLst>
                <p:ext uri="{D42A27DB-BD31-4B8C-83A1-F6EECF244321}">
                  <p14:modId xmlns:p14="http://schemas.microsoft.com/office/powerpoint/2010/main" val="2272459089"/>
                </p:ext>
              </p:extLst>
            </p:nvPr>
          </p:nvGraphicFramePr>
          <p:xfrm>
            <a:off x="1957059" y="4521208"/>
            <a:ext cx="433710" cy="328766"/>
          </p:xfrm>
          <a:graphic>
            <a:graphicData uri="http://schemas.openxmlformats.org/presentationml/2006/ole">
              <mc:AlternateContent xmlns:mc="http://schemas.openxmlformats.org/markup-compatibility/2006">
                <mc:Choice xmlns:v="urn:schemas-microsoft-com:vml" Requires="v">
                  <p:oleObj spid="_x0000_s21485" name="Equation" r:id="rId11" imgW="330120" imgH="203040" progId="Equation.DSMT4">
                    <p:embed/>
                  </p:oleObj>
                </mc:Choice>
                <mc:Fallback>
                  <p:oleObj name="Equation" r:id="rId11" imgW="330120" imgH="203040" progId="Equation.DSMT4">
                    <p:embed/>
                    <p:pic>
                      <p:nvPicPr>
                        <p:cNvPr id="38" name="Object 37"/>
                        <p:cNvPicPr/>
                        <p:nvPr/>
                      </p:nvPicPr>
                      <p:blipFill>
                        <a:blip r:embed="rId12"/>
                        <a:stretch>
                          <a:fillRect/>
                        </a:stretch>
                      </p:blipFill>
                      <p:spPr>
                        <a:xfrm>
                          <a:off x="1957059" y="4521208"/>
                          <a:ext cx="433710" cy="328766"/>
                        </a:xfrm>
                        <a:prstGeom prst="rect">
                          <a:avLst/>
                        </a:prstGeom>
                      </p:spPr>
                    </p:pic>
                  </p:oleObj>
                </mc:Fallback>
              </mc:AlternateContent>
            </a:graphicData>
          </a:graphic>
        </p:graphicFrame>
        <p:graphicFrame>
          <p:nvGraphicFramePr>
            <p:cNvPr id="41" name="Object 40"/>
            <p:cNvGraphicFramePr>
              <a:graphicFrameLocks noChangeAspect="1"/>
            </p:cNvGraphicFramePr>
            <p:nvPr>
              <p:extLst>
                <p:ext uri="{D42A27DB-BD31-4B8C-83A1-F6EECF244321}">
                  <p14:modId xmlns:p14="http://schemas.microsoft.com/office/powerpoint/2010/main" val="3316612205"/>
                </p:ext>
              </p:extLst>
            </p:nvPr>
          </p:nvGraphicFramePr>
          <p:xfrm>
            <a:off x="3273775" y="4498876"/>
            <a:ext cx="433710" cy="328766"/>
          </p:xfrm>
          <a:graphic>
            <a:graphicData uri="http://schemas.openxmlformats.org/presentationml/2006/ole">
              <mc:AlternateContent xmlns:mc="http://schemas.openxmlformats.org/markup-compatibility/2006">
                <mc:Choice xmlns:v="urn:schemas-microsoft-com:vml" Requires="v">
                  <p:oleObj spid="_x0000_s21486" name="Equation" r:id="rId13" imgW="330120" imgH="203040" progId="Equation.DSMT4">
                    <p:embed/>
                  </p:oleObj>
                </mc:Choice>
                <mc:Fallback>
                  <p:oleObj name="Equation" r:id="rId13" imgW="330120" imgH="203040" progId="Equation.DSMT4">
                    <p:embed/>
                    <p:pic>
                      <p:nvPicPr>
                        <p:cNvPr id="40" name="Object 39"/>
                        <p:cNvPicPr/>
                        <p:nvPr/>
                      </p:nvPicPr>
                      <p:blipFill>
                        <a:blip r:embed="rId14"/>
                        <a:stretch>
                          <a:fillRect/>
                        </a:stretch>
                      </p:blipFill>
                      <p:spPr>
                        <a:xfrm>
                          <a:off x="3273775" y="4498876"/>
                          <a:ext cx="433710" cy="328766"/>
                        </a:xfrm>
                        <a:prstGeom prst="rect">
                          <a:avLst/>
                        </a:prstGeom>
                      </p:spPr>
                    </p:pic>
                  </p:oleObj>
                </mc:Fallback>
              </mc:AlternateContent>
            </a:graphicData>
          </a:graphic>
        </p:graphicFrame>
        <p:graphicFrame>
          <p:nvGraphicFramePr>
            <p:cNvPr id="43" name="Object 42"/>
            <p:cNvGraphicFramePr>
              <a:graphicFrameLocks noChangeAspect="1"/>
            </p:cNvGraphicFramePr>
            <p:nvPr>
              <p:extLst>
                <p:ext uri="{D42A27DB-BD31-4B8C-83A1-F6EECF244321}">
                  <p14:modId xmlns:p14="http://schemas.microsoft.com/office/powerpoint/2010/main" val="3332788360"/>
                </p:ext>
              </p:extLst>
            </p:nvPr>
          </p:nvGraphicFramePr>
          <p:xfrm>
            <a:off x="4979421" y="4560519"/>
            <a:ext cx="450391" cy="328766"/>
          </p:xfrm>
          <a:graphic>
            <a:graphicData uri="http://schemas.openxmlformats.org/presentationml/2006/ole">
              <mc:AlternateContent xmlns:mc="http://schemas.openxmlformats.org/markup-compatibility/2006">
                <mc:Choice xmlns:v="urn:schemas-microsoft-com:vml" Requires="v">
                  <p:oleObj spid="_x0000_s21487" name="Equation" r:id="rId15" imgW="342720" imgH="203040" progId="Equation.DSMT4">
                    <p:embed/>
                  </p:oleObj>
                </mc:Choice>
                <mc:Fallback>
                  <p:oleObj name="Equation" r:id="rId15" imgW="342720" imgH="203040" progId="Equation.DSMT4">
                    <p:embed/>
                    <p:pic>
                      <p:nvPicPr>
                        <p:cNvPr id="41" name="Object 40"/>
                        <p:cNvPicPr/>
                        <p:nvPr/>
                      </p:nvPicPr>
                      <p:blipFill>
                        <a:blip r:embed="rId16"/>
                        <a:stretch>
                          <a:fillRect/>
                        </a:stretch>
                      </p:blipFill>
                      <p:spPr>
                        <a:xfrm>
                          <a:off x="4979421" y="4560519"/>
                          <a:ext cx="450391" cy="328766"/>
                        </a:xfrm>
                        <a:prstGeom prst="rect">
                          <a:avLst/>
                        </a:prstGeom>
                      </p:spPr>
                    </p:pic>
                  </p:oleObj>
                </mc:Fallback>
              </mc:AlternateContent>
            </a:graphicData>
          </a:graphic>
        </p:graphicFrame>
        <p:graphicFrame>
          <p:nvGraphicFramePr>
            <p:cNvPr id="49" name="Object 48"/>
            <p:cNvGraphicFramePr>
              <a:graphicFrameLocks noChangeAspect="1"/>
            </p:cNvGraphicFramePr>
            <p:nvPr>
              <p:extLst>
                <p:ext uri="{D42A27DB-BD31-4B8C-83A1-F6EECF244321}">
                  <p14:modId xmlns:p14="http://schemas.microsoft.com/office/powerpoint/2010/main" val="1411754827"/>
                </p:ext>
              </p:extLst>
            </p:nvPr>
          </p:nvGraphicFramePr>
          <p:xfrm>
            <a:off x="5181681" y="4021138"/>
            <a:ext cx="450391" cy="328766"/>
          </p:xfrm>
          <a:graphic>
            <a:graphicData uri="http://schemas.openxmlformats.org/presentationml/2006/ole">
              <mc:AlternateContent xmlns:mc="http://schemas.openxmlformats.org/markup-compatibility/2006">
                <mc:Choice xmlns:v="urn:schemas-microsoft-com:vml" Requires="v">
                  <p:oleObj spid="_x0000_s21488" name="Equation" r:id="rId17" imgW="342720" imgH="203040" progId="Equation.DSMT4">
                    <p:embed/>
                  </p:oleObj>
                </mc:Choice>
                <mc:Fallback>
                  <p:oleObj name="Equation" r:id="rId17" imgW="342720" imgH="203040" progId="Equation.DSMT4">
                    <p:embed/>
                    <p:pic>
                      <p:nvPicPr>
                        <p:cNvPr id="43" name="Object 42"/>
                        <p:cNvPicPr/>
                        <p:nvPr/>
                      </p:nvPicPr>
                      <p:blipFill>
                        <a:blip r:embed="rId18"/>
                        <a:stretch>
                          <a:fillRect/>
                        </a:stretch>
                      </p:blipFill>
                      <p:spPr>
                        <a:xfrm>
                          <a:off x="5181681" y="4021138"/>
                          <a:ext cx="450391" cy="328766"/>
                        </a:xfrm>
                        <a:prstGeom prst="rect">
                          <a:avLst/>
                        </a:prstGeom>
                      </p:spPr>
                    </p:pic>
                  </p:oleObj>
                </mc:Fallback>
              </mc:AlternateContent>
            </a:graphicData>
          </a:graphic>
        </p:graphicFrame>
        <p:graphicFrame>
          <p:nvGraphicFramePr>
            <p:cNvPr id="50" name="Object 49"/>
            <p:cNvGraphicFramePr>
              <a:graphicFrameLocks noChangeAspect="1"/>
            </p:cNvGraphicFramePr>
            <p:nvPr>
              <p:extLst>
                <p:ext uri="{D42A27DB-BD31-4B8C-83A1-F6EECF244321}">
                  <p14:modId xmlns:p14="http://schemas.microsoft.com/office/powerpoint/2010/main" val="3884019858"/>
                </p:ext>
              </p:extLst>
            </p:nvPr>
          </p:nvGraphicFramePr>
          <p:xfrm>
            <a:off x="8259716" y="4579104"/>
            <a:ext cx="433710" cy="328766"/>
          </p:xfrm>
          <a:graphic>
            <a:graphicData uri="http://schemas.openxmlformats.org/presentationml/2006/ole">
              <mc:AlternateContent xmlns:mc="http://schemas.openxmlformats.org/markup-compatibility/2006">
                <mc:Choice xmlns:v="urn:schemas-microsoft-com:vml" Requires="v">
                  <p:oleObj spid="_x0000_s21489" name="Equation" r:id="rId19" imgW="330120" imgH="203040" progId="Equation.DSMT4">
                    <p:embed/>
                  </p:oleObj>
                </mc:Choice>
                <mc:Fallback>
                  <p:oleObj name="Equation" r:id="rId19" imgW="330120" imgH="203040" progId="Equation.DSMT4">
                    <p:embed/>
                    <p:pic>
                      <p:nvPicPr>
                        <p:cNvPr id="49" name="Object 48"/>
                        <p:cNvPicPr/>
                        <p:nvPr/>
                      </p:nvPicPr>
                      <p:blipFill>
                        <a:blip r:embed="rId20"/>
                        <a:stretch>
                          <a:fillRect/>
                        </a:stretch>
                      </p:blipFill>
                      <p:spPr>
                        <a:xfrm>
                          <a:off x="8259716" y="4579104"/>
                          <a:ext cx="433710" cy="328766"/>
                        </a:xfrm>
                        <a:prstGeom prst="rect">
                          <a:avLst/>
                        </a:prstGeom>
                      </p:spPr>
                    </p:pic>
                  </p:oleObj>
                </mc:Fallback>
              </mc:AlternateContent>
            </a:graphicData>
          </a:graphic>
        </p:graphicFrame>
        <p:sp>
          <p:nvSpPr>
            <p:cNvPr id="51" name="TextBox 50"/>
            <p:cNvSpPr txBox="1"/>
            <p:nvPr/>
          </p:nvSpPr>
          <p:spPr>
            <a:xfrm>
              <a:off x="2636617" y="4598082"/>
              <a:ext cx="300082" cy="369332"/>
            </a:xfrm>
            <a:prstGeom prst="rect">
              <a:avLst/>
            </a:prstGeom>
            <a:noFill/>
          </p:spPr>
          <p:txBody>
            <a:bodyPr wrap="none" rtlCol="0">
              <a:spAutoFit/>
            </a:bodyPr>
            <a:lstStyle/>
            <a:p>
              <a:r>
                <a:rPr lang="en-US" dirty="0" smtClean="0"/>
                <a:t>+</a:t>
              </a:r>
              <a:endParaRPr lang="en-US" dirty="0"/>
            </a:p>
          </p:txBody>
        </p:sp>
        <p:sp>
          <p:nvSpPr>
            <p:cNvPr id="52" name="TextBox 51"/>
            <p:cNvSpPr txBox="1"/>
            <p:nvPr/>
          </p:nvSpPr>
          <p:spPr>
            <a:xfrm>
              <a:off x="2883798" y="5103985"/>
              <a:ext cx="255198" cy="369332"/>
            </a:xfrm>
            <a:prstGeom prst="rect">
              <a:avLst/>
            </a:prstGeom>
            <a:noFill/>
          </p:spPr>
          <p:txBody>
            <a:bodyPr wrap="none" rtlCol="0">
              <a:spAutoFit/>
            </a:bodyPr>
            <a:lstStyle/>
            <a:p>
              <a:r>
                <a:rPr lang="en-US" dirty="0" smtClean="0"/>
                <a:t>-</a:t>
              </a:r>
              <a:endParaRPr lang="en-US" dirty="0"/>
            </a:p>
          </p:txBody>
        </p:sp>
        <p:sp>
          <p:nvSpPr>
            <p:cNvPr id="53" name="TextBox 52"/>
            <p:cNvSpPr txBox="1"/>
            <p:nvPr/>
          </p:nvSpPr>
          <p:spPr>
            <a:xfrm>
              <a:off x="5185132" y="4884828"/>
              <a:ext cx="300082" cy="369332"/>
            </a:xfrm>
            <a:prstGeom prst="rect">
              <a:avLst/>
            </a:prstGeom>
            <a:noFill/>
          </p:spPr>
          <p:txBody>
            <a:bodyPr wrap="none" rtlCol="0">
              <a:spAutoFit/>
            </a:bodyPr>
            <a:lstStyle/>
            <a:p>
              <a:r>
                <a:rPr lang="en-US" dirty="0" smtClean="0"/>
                <a:t>+</a:t>
              </a:r>
              <a:endParaRPr lang="en-US" dirty="0"/>
            </a:p>
          </p:txBody>
        </p:sp>
        <p:sp>
          <p:nvSpPr>
            <p:cNvPr id="54" name="TextBox 53"/>
            <p:cNvSpPr txBox="1"/>
            <p:nvPr/>
          </p:nvSpPr>
          <p:spPr>
            <a:xfrm>
              <a:off x="5364755" y="4373853"/>
              <a:ext cx="300082" cy="369332"/>
            </a:xfrm>
            <a:prstGeom prst="rect">
              <a:avLst/>
            </a:prstGeom>
            <a:noFill/>
          </p:spPr>
          <p:txBody>
            <a:bodyPr wrap="none" rtlCol="0">
              <a:spAutoFit/>
            </a:bodyPr>
            <a:lstStyle/>
            <a:p>
              <a:r>
                <a:rPr lang="en-US" dirty="0" smtClean="0"/>
                <a:t>+</a:t>
              </a:r>
              <a:endParaRPr lang="en-US" dirty="0"/>
            </a:p>
          </p:txBody>
        </p:sp>
      </p:grpSp>
    </p:spTree>
    <p:custDataLst>
      <p:tags r:id="rId2"/>
    </p:custDataLst>
    <p:extLst>
      <p:ext uri="{BB962C8B-B14F-4D97-AF65-F5344CB8AC3E}">
        <p14:creationId xmlns:p14="http://schemas.microsoft.com/office/powerpoint/2010/main" val="31440054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Internal stability</a:t>
            </a:r>
          </a:p>
        </p:txBody>
      </p:sp>
      <p:sp>
        <p:nvSpPr>
          <p:cNvPr id="4" name="Footer Placeholder 3"/>
          <p:cNvSpPr>
            <a:spLocks noGrp="1"/>
          </p:cNvSpPr>
          <p:nvPr>
            <p:ph type="ftr" sz="quarter" idx="11"/>
          </p:nvPr>
        </p:nvSpPr>
        <p:spPr/>
        <p:txBody>
          <a:bodyPr/>
          <a:lstStyle/>
          <a:p>
            <a:r>
              <a:rPr lang="en-US" smtClean="0"/>
              <a:t>04AB: Kỹ thuật điều khiển tự động + BTL</a:t>
            </a:r>
            <a:endParaRPr lang="en-US" dirty="0"/>
          </a:p>
        </p:txBody>
      </p:sp>
      <p:sp>
        <p:nvSpPr>
          <p:cNvPr id="8" name="Date Placeholder 7"/>
          <p:cNvSpPr>
            <a:spLocks noGrp="1"/>
          </p:cNvSpPr>
          <p:nvPr>
            <p:ph type="dt" sz="half" idx="10"/>
          </p:nvPr>
        </p:nvSpPr>
        <p:spPr/>
        <p:txBody>
          <a:bodyPr/>
          <a:lstStyle/>
          <a:p>
            <a:fld id="{890ADC5A-A524-4C2C-BC3B-5AEE66CD9C54}" type="datetime1">
              <a:rPr lang="en-US" smtClean="0"/>
              <a:t>12/12/2023</a:t>
            </a:fld>
            <a:endParaRPr lang="en-US" dirty="0"/>
          </a:p>
        </p:txBody>
      </p:sp>
      <p:sp>
        <p:nvSpPr>
          <p:cNvPr id="9" name="Slide Number Placeholder 8"/>
          <p:cNvSpPr>
            <a:spLocks noGrp="1"/>
          </p:cNvSpPr>
          <p:nvPr>
            <p:ph type="sldNum" sz="quarter" idx="12"/>
          </p:nvPr>
        </p:nvSpPr>
        <p:spPr/>
        <p:txBody>
          <a:bodyPr/>
          <a:lstStyle/>
          <a:p>
            <a:fld id="{6C8D5577-F68C-4681-900C-68FE3015038C}" type="slidenum">
              <a:rPr lang="en-US" smtClean="0"/>
              <a:pPr/>
              <a:t>33</a:t>
            </a:fld>
            <a:endParaRPr lang="en-US" dirty="0"/>
          </a:p>
        </p:txBody>
      </p:sp>
      <p:sp>
        <p:nvSpPr>
          <p:cNvPr id="3" name="Content Placeholder 2"/>
          <p:cNvSpPr>
            <a:spLocks noGrp="1"/>
          </p:cNvSpPr>
          <p:nvPr>
            <p:ph idx="1"/>
          </p:nvPr>
        </p:nvSpPr>
        <p:spPr>
          <a:xfrm>
            <a:off x="575310" y="3688224"/>
            <a:ext cx="11151870" cy="2500343"/>
          </a:xfrm>
        </p:spPr>
        <p:txBody>
          <a:bodyPr>
            <a:normAutofit/>
          </a:bodyPr>
          <a:lstStyle/>
          <a:p>
            <a:r>
              <a:rPr lang="en-US" b="0" dirty="0"/>
              <a:t>T</a:t>
            </a:r>
            <a:r>
              <a:rPr lang="en-US" b="0" dirty="0" smtClean="0"/>
              <a:t>he </a:t>
            </a:r>
            <a:r>
              <a:rPr lang="en-US" b="0" dirty="0"/>
              <a:t>stability of the closed-loop transfer function is not always sufficient for proper </a:t>
            </a:r>
            <a:r>
              <a:rPr lang="en-US" b="0" dirty="0" smtClean="0"/>
              <a:t>system operation </a:t>
            </a:r>
            <a:r>
              <a:rPr lang="en-US" b="0" dirty="0"/>
              <a:t>because some of the internal variables may be </a:t>
            </a:r>
            <a:r>
              <a:rPr lang="en-US" b="0" dirty="0" smtClean="0"/>
              <a:t>unbounded</a:t>
            </a:r>
          </a:p>
          <a:p>
            <a:r>
              <a:rPr lang="en-US" b="0" dirty="0"/>
              <a:t>In a feedback </a:t>
            </a:r>
            <a:r>
              <a:rPr lang="en-US" b="0" dirty="0" smtClean="0"/>
              <a:t>control system</a:t>
            </a:r>
            <a:r>
              <a:rPr lang="en-US" b="0" dirty="0"/>
              <a:t>, it is essential that all the signals in the loop be bounded when bounded </a:t>
            </a:r>
            <a:r>
              <a:rPr lang="en-US" b="0" dirty="0" smtClean="0"/>
              <a:t>exogenous inputs </a:t>
            </a:r>
            <a:r>
              <a:rPr lang="en-US" b="0" dirty="0"/>
              <a:t>are applied to the </a:t>
            </a:r>
            <a:r>
              <a:rPr lang="en-US" b="0" dirty="0" smtClean="0"/>
              <a:t>system</a:t>
            </a:r>
            <a:endParaRPr lang="en-US" b="0" dirty="0"/>
          </a:p>
        </p:txBody>
      </p:sp>
      <p:sp>
        <p:nvSpPr>
          <p:cNvPr id="23" name="Content Placeholder 5"/>
          <p:cNvSpPr txBox="1">
            <a:spLocks/>
          </p:cNvSpPr>
          <p:nvPr/>
        </p:nvSpPr>
        <p:spPr>
          <a:xfrm>
            <a:off x="575310" y="2111349"/>
            <a:ext cx="11151870" cy="1301566"/>
          </a:xfrm>
          <a:prstGeom prst="rect">
            <a:avLst/>
          </a:prstGeom>
          <a:solidFill>
            <a:schemeClr val="accent4">
              <a:lumMod val="20000"/>
              <a:lumOff val="80000"/>
            </a:schemeClr>
          </a:solidFill>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Clr>
                <a:srgbClr val="006600"/>
              </a:buClr>
              <a:buFont typeface="Wingdings" panose="05000000000000000000" pitchFamily="2" charset="2"/>
              <a:buChar char="q"/>
              <a:defRPr sz="2800" b="1" kern="1200">
                <a:solidFill>
                  <a:schemeClr val="tx1"/>
                </a:solidFill>
                <a:latin typeface="Calibri" panose="020F0502020204030204" pitchFamily="34" charset="0"/>
                <a:ea typeface="+mn-ea"/>
                <a:cs typeface="Calibri" panose="020F0502020204030204" pitchFamily="34" charset="0"/>
              </a:defRPr>
            </a:lvl1pPr>
            <a:lvl2pPr marL="685800" indent="-228600" algn="l" defTabSz="914400" rtl="0" eaLnBrk="1" latinLnBrk="0" hangingPunct="1">
              <a:lnSpc>
                <a:spcPct val="90000"/>
              </a:lnSpc>
              <a:spcBef>
                <a:spcPts val="500"/>
              </a:spcBef>
              <a:buClr>
                <a:srgbClr val="006600"/>
              </a:buClr>
              <a:buFont typeface="Wingdings" panose="05000000000000000000" pitchFamily="2" charset="2"/>
              <a:buChar char="§"/>
              <a:defRPr sz="2400" kern="1200">
                <a:solidFill>
                  <a:schemeClr val="tx1"/>
                </a:solidFill>
                <a:latin typeface="Calibri" panose="020F0502020204030204" pitchFamily="34" charset="0"/>
                <a:ea typeface="+mn-ea"/>
                <a:cs typeface="Calibri" panose="020F0502020204030204" pitchFamily="34" charset="0"/>
              </a:defRPr>
            </a:lvl2pPr>
            <a:lvl3pPr marL="1143000" indent="-228600" algn="l" defTabSz="914400" rtl="0" eaLnBrk="1" latinLnBrk="0" hangingPunct="1">
              <a:lnSpc>
                <a:spcPct val="90000"/>
              </a:lnSpc>
              <a:spcBef>
                <a:spcPts val="500"/>
              </a:spcBef>
              <a:buClr>
                <a:srgbClr val="006600"/>
              </a:buClr>
              <a:buFont typeface="Courier New" panose="02070309020205020404" pitchFamily="49" charset="0"/>
              <a:buChar char="o"/>
              <a:defRPr sz="2000" kern="1200">
                <a:solidFill>
                  <a:schemeClr val="tx1"/>
                </a:solidFill>
                <a:latin typeface="Calibri" panose="020F0502020204030204" pitchFamily="34" charset="0"/>
                <a:ea typeface="+mn-ea"/>
                <a:cs typeface="Calibri" panose="020F0502020204030204" pitchFamily="34" charset="0"/>
              </a:defRPr>
            </a:lvl3pPr>
            <a:lvl4pPr marL="1600200" indent="-228600" algn="l" defTabSz="914400" rtl="0" eaLnBrk="1" latinLnBrk="0" hangingPunct="1">
              <a:lnSpc>
                <a:spcPct val="90000"/>
              </a:lnSpc>
              <a:spcBef>
                <a:spcPts val="500"/>
              </a:spcBef>
              <a:buClr>
                <a:srgbClr val="006600"/>
              </a:buClr>
              <a:buFont typeface="Wingdings" panose="05000000000000000000" pitchFamily="2" charset="2"/>
              <a:buChar char="§"/>
              <a:defRPr sz="1800" kern="1200">
                <a:solidFill>
                  <a:schemeClr val="tx1"/>
                </a:solidFill>
                <a:latin typeface="Calibri" panose="020F0502020204030204" pitchFamily="34" charset="0"/>
                <a:ea typeface="+mn-ea"/>
                <a:cs typeface="Calibri" panose="020F0502020204030204" pitchFamily="34" charset="0"/>
              </a:defRPr>
            </a:lvl4pPr>
            <a:lvl5pPr marL="2114550" indent="-285750" algn="l" defTabSz="914400" rtl="0" eaLnBrk="1" latinLnBrk="0" hangingPunct="1">
              <a:lnSpc>
                <a:spcPct val="90000"/>
              </a:lnSpc>
              <a:spcBef>
                <a:spcPts val="500"/>
              </a:spcBef>
              <a:buClr>
                <a:srgbClr val="006600"/>
              </a:buClr>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300" dirty="0" smtClean="0">
                <a:solidFill>
                  <a:srgbClr val="006600"/>
                </a:solidFill>
              </a:rPr>
              <a:t>Internal stability: </a:t>
            </a:r>
            <a:r>
              <a:rPr lang="en-US" sz="3300" dirty="0" smtClean="0">
                <a:solidFill>
                  <a:srgbClr val="FF0000"/>
                </a:solidFill>
              </a:rPr>
              <a:t>If all the transfer functions that relate system inputs (R and D) to the possible system outputs (Y and U) are BIBO stable, then the system is said to be internally stable.</a:t>
            </a:r>
            <a:endParaRPr lang="en-US" u="sng" dirty="0">
              <a:solidFill>
                <a:srgbClr val="C00000"/>
              </a:solidFill>
            </a:endParaRPr>
          </a:p>
        </p:txBody>
      </p:sp>
    </p:spTree>
    <p:custDataLst>
      <p:tags r:id="rId1"/>
    </p:custDataLst>
    <p:extLst>
      <p:ext uri="{BB962C8B-B14F-4D97-AF65-F5344CB8AC3E}">
        <p14:creationId xmlns:p14="http://schemas.microsoft.com/office/powerpoint/2010/main" val="25823855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Internal stability</a:t>
            </a:r>
          </a:p>
        </p:txBody>
      </p:sp>
      <p:sp>
        <p:nvSpPr>
          <p:cNvPr id="4" name="Footer Placeholder 3"/>
          <p:cNvSpPr>
            <a:spLocks noGrp="1"/>
          </p:cNvSpPr>
          <p:nvPr>
            <p:ph type="ftr" sz="quarter" idx="11"/>
          </p:nvPr>
        </p:nvSpPr>
        <p:spPr/>
        <p:txBody>
          <a:bodyPr/>
          <a:lstStyle/>
          <a:p>
            <a:r>
              <a:rPr lang="en-US" smtClean="0"/>
              <a:t>04AB: Kỹ thuật điều khiển tự động + BTL</a:t>
            </a:r>
            <a:endParaRPr lang="en-US" dirty="0"/>
          </a:p>
        </p:txBody>
      </p:sp>
      <p:sp>
        <p:nvSpPr>
          <p:cNvPr id="8" name="Date Placeholder 7"/>
          <p:cNvSpPr>
            <a:spLocks noGrp="1"/>
          </p:cNvSpPr>
          <p:nvPr>
            <p:ph type="dt" sz="half" idx="10"/>
          </p:nvPr>
        </p:nvSpPr>
        <p:spPr/>
        <p:txBody>
          <a:bodyPr/>
          <a:lstStyle/>
          <a:p>
            <a:fld id="{890ADC5A-A524-4C2C-BC3B-5AEE66CD9C54}" type="datetime1">
              <a:rPr lang="en-US" smtClean="0"/>
              <a:t>12/12/2023</a:t>
            </a:fld>
            <a:endParaRPr lang="en-US" dirty="0"/>
          </a:p>
        </p:txBody>
      </p:sp>
      <p:sp>
        <p:nvSpPr>
          <p:cNvPr id="9" name="Slide Number Placeholder 8"/>
          <p:cNvSpPr>
            <a:spLocks noGrp="1"/>
          </p:cNvSpPr>
          <p:nvPr>
            <p:ph type="sldNum" sz="quarter" idx="12"/>
          </p:nvPr>
        </p:nvSpPr>
        <p:spPr/>
        <p:txBody>
          <a:bodyPr/>
          <a:lstStyle/>
          <a:p>
            <a:fld id="{6C8D5577-F68C-4681-900C-68FE3015038C}" type="slidenum">
              <a:rPr lang="en-US" smtClean="0"/>
              <a:pPr/>
              <a:t>34</a:t>
            </a:fld>
            <a:endParaRPr lang="en-US" dirty="0"/>
          </a:p>
        </p:txBody>
      </p:sp>
      <p:sp>
        <p:nvSpPr>
          <p:cNvPr id="23" name="Content Placeholder 5"/>
          <p:cNvSpPr txBox="1">
            <a:spLocks/>
          </p:cNvSpPr>
          <p:nvPr/>
        </p:nvSpPr>
        <p:spPr>
          <a:xfrm>
            <a:off x="575310" y="2111349"/>
            <a:ext cx="11151870" cy="1152552"/>
          </a:xfrm>
          <a:prstGeom prst="rect">
            <a:avLst/>
          </a:prstGeom>
          <a:solidFill>
            <a:schemeClr val="accent4">
              <a:lumMod val="20000"/>
              <a:lumOff val="80000"/>
            </a:schemeClr>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Clr>
                <a:srgbClr val="006600"/>
              </a:buClr>
              <a:buFont typeface="Wingdings" panose="05000000000000000000" pitchFamily="2" charset="2"/>
              <a:buChar char="q"/>
              <a:defRPr sz="2800" b="1" kern="1200">
                <a:solidFill>
                  <a:schemeClr val="tx1"/>
                </a:solidFill>
                <a:latin typeface="Calibri" panose="020F0502020204030204" pitchFamily="34" charset="0"/>
                <a:ea typeface="+mn-ea"/>
                <a:cs typeface="Calibri" panose="020F0502020204030204" pitchFamily="34" charset="0"/>
              </a:defRPr>
            </a:lvl1pPr>
            <a:lvl2pPr marL="685800" indent="-228600" algn="l" defTabSz="914400" rtl="0" eaLnBrk="1" latinLnBrk="0" hangingPunct="1">
              <a:lnSpc>
                <a:spcPct val="90000"/>
              </a:lnSpc>
              <a:spcBef>
                <a:spcPts val="500"/>
              </a:spcBef>
              <a:buClr>
                <a:srgbClr val="006600"/>
              </a:buClr>
              <a:buFont typeface="Wingdings" panose="05000000000000000000" pitchFamily="2" charset="2"/>
              <a:buChar char="§"/>
              <a:defRPr sz="2400" kern="1200">
                <a:solidFill>
                  <a:schemeClr val="tx1"/>
                </a:solidFill>
                <a:latin typeface="Calibri" panose="020F0502020204030204" pitchFamily="34" charset="0"/>
                <a:ea typeface="+mn-ea"/>
                <a:cs typeface="Calibri" panose="020F0502020204030204" pitchFamily="34" charset="0"/>
              </a:defRPr>
            </a:lvl2pPr>
            <a:lvl3pPr marL="1143000" indent="-228600" algn="l" defTabSz="914400" rtl="0" eaLnBrk="1" latinLnBrk="0" hangingPunct="1">
              <a:lnSpc>
                <a:spcPct val="90000"/>
              </a:lnSpc>
              <a:spcBef>
                <a:spcPts val="500"/>
              </a:spcBef>
              <a:buClr>
                <a:srgbClr val="006600"/>
              </a:buClr>
              <a:buFont typeface="Courier New" panose="02070309020205020404" pitchFamily="49" charset="0"/>
              <a:buChar char="o"/>
              <a:defRPr sz="2000" kern="1200">
                <a:solidFill>
                  <a:schemeClr val="tx1"/>
                </a:solidFill>
                <a:latin typeface="Calibri" panose="020F0502020204030204" pitchFamily="34" charset="0"/>
                <a:ea typeface="+mn-ea"/>
                <a:cs typeface="Calibri" panose="020F0502020204030204" pitchFamily="34" charset="0"/>
              </a:defRPr>
            </a:lvl3pPr>
            <a:lvl4pPr marL="1600200" indent="-228600" algn="l" defTabSz="914400" rtl="0" eaLnBrk="1" latinLnBrk="0" hangingPunct="1">
              <a:lnSpc>
                <a:spcPct val="90000"/>
              </a:lnSpc>
              <a:spcBef>
                <a:spcPts val="500"/>
              </a:spcBef>
              <a:buClr>
                <a:srgbClr val="006600"/>
              </a:buClr>
              <a:buFont typeface="Wingdings" panose="05000000000000000000" pitchFamily="2" charset="2"/>
              <a:buChar char="§"/>
              <a:defRPr sz="1800" kern="1200">
                <a:solidFill>
                  <a:schemeClr val="tx1"/>
                </a:solidFill>
                <a:latin typeface="Calibri" panose="020F0502020204030204" pitchFamily="34" charset="0"/>
                <a:ea typeface="+mn-ea"/>
                <a:cs typeface="Calibri" panose="020F0502020204030204" pitchFamily="34" charset="0"/>
              </a:defRPr>
            </a:lvl4pPr>
            <a:lvl5pPr marL="2114550" indent="-285750" algn="l" defTabSz="914400" rtl="0" eaLnBrk="1" latinLnBrk="0" hangingPunct="1">
              <a:lnSpc>
                <a:spcPct val="90000"/>
              </a:lnSpc>
              <a:spcBef>
                <a:spcPts val="500"/>
              </a:spcBef>
              <a:buClr>
                <a:srgbClr val="006600"/>
              </a:buClr>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300" dirty="0" smtClean="0">
                <a:solidFill>
                  <a:srgbClr val="FF0000"/>
                </a:solidFill>
              </a:rPr>
              <a:t>The </a:t>
            </a:r>
            <a:r>
              <a:rPr lang="en-US" sz="3300" dirty="0">
                <a:solidFill>
                  <a:srgbClr val="FF0000"/>
                </a:solidFill>
              </a:rPr>
              <a:t>system </a:t>
            </a:r>
            <a:r>
              <a:rPr lang="en-US" sz="3300" dirty="0" smtClean="0">
                <a:solidFill>
                  <a:srgbClr val="FF0000"/>
                </a:solidFill>
              </a:rPr>
              <a:t>is </a:t>
            </a:r>
            <a:r>
              <a:rPr lang="en-US" sz="3300" dirty="0">
                <a:solidFill>
                  <a:srgbClr val="FF0000"/>
                </a:solidFill>
              </a:rPr>
              <a:t>internally stable if and only if all its closed-loop poles are </a:t>
            </a:r>
            <a:r>
              <a:rPr lang="en-US" sz="3300" dirty="0" smtClean="0">
                <a:solidFill>
                  <a:srgbClr val="FF0000"/>
                </a:solidFill>
              </a:rPr>
              <a:t>in the </a:t>
            </a:r>
            <a:r>
              <a:rPr lang="en-US" sz="3300" dirty="0">
                <a:solidFill>
                  <a:srgbClr val="FF0000"/>
                </a:solidFill>
              </a:rPr>
              <a:t>open unit </a:t>
            </a:r>
            <a:r>
              <a:rPr lang="en-US" sz="3300" dirty="0" smtClean="0">
                <a:solidFill>
                  <a:srgbClr val="FF0000"/>
                </a:solidFill>
              </a:rPr>
              <a:t>disc.</a:t>
            </a:r>
            <a:endParaRPr lang="en-US" u="sng" dirty="0">
              <a:solidFill>
                <a:srgbClr val="C00000"/>
              </a:solidFill>
            </a:endParaRPr>
          </a:p>
        </p:txBody>
      </p:sp>
      <p:sp>
        <p:nvSpPr>
          <p:cNvPr id="10" name="Rectangle 9"/>
          <p:cNvSpPr/>
          <p:nvPr/>
        </p:nvSpPr>
        <p:spPr>
          <a:xfrm>
            <a:off x="575310" y="1742017"/>
            <a:ext cx="11151871" cy="369332"/>
          </a:xfrm>
          <a:prstGeom prst="rect">
            <a:avLst/>
          </a:prstGeom>
          <a:solidFill>
            <a:schemeClr val="accent1">
              <a:lumMod val="40000"/>
              <a:lumOff val="60000"/>
            </a:schemeClr>
          </a:solidFill>
        </p:spPr>
        <p:txBody>
          <a:bodyPr wrap="square">
            <a:spAutoFit/>
          </a:bodyPr>
          <a:lstStyle/>
          <a:p>
            <a:r>
              <a:rPr lang="en-US" b="1" dirty="0" smtClean="0">
                <a:solidFill>
                  <a:srgbClr val="006600"/>
                </a:solidFill>
              </a:rPr>
              <a:t>Theorem 4.3</a:t>
            </a:r>
            <a:endParaRPr lang="en-US" b="1" dirty="0">
              <a:solidFill>
                <a:srgbClr val="006600"/>
              </a:solidFill>
            </a:endParaRPr>
          </a:p>
        </p:txBody>
      </p:sp>
      <p:sp>
        <p:nvSpPr>
          <p:cNvPr id="11" name="Rectangle 10"/>
          <p:cNvSpPr/>
          <p:nvPr/>
        </p:nvSpPr>
        <p:spPr>
          <a:xfrm>
            <a:off x="575309" y="3263901"/>
            <a:ext cx="11151871" cy="369332"/>
          </a:xfrm>
          <a:prstGeom prst="rect">
            <a:avLst/>
          </a:prstGeom>
          <a:solidFill>
            <a:schemeClr val="accent1">
              <a:lumMod val="40000"/>
              <a:lumOff val="60000"/>
            </a:schemeClr>
          </a:solidFill>
        </p:spPr>
        <p:txBody>
          <a:bodyPr wrap="square">
            <a:spAutoFit/>
          </a:bodyPr>
          <a:lstStyle/>
          <a:p>
            <a:r>
              <a:rPr lang="en-US" b="1" dirty="0" smtClean="0">
                <a:solidFill>
                  <a:srgbClr val="006600"/>
                </a:solidFill>
              </a:rPr>
              <a:t>Proof</a:t>
            </a:r>
            <a:endParaRPr lang="en-US" b="1" dirty="0">
              <a:solidFill>
                <a:srgbClr val="006600"/>
              </a:solidFill>
            </a:endParaRPr>
          </a:p>
        </p:txBody>
      </p:sp>
      <p:sp>
        <p:nvSpPr>
          <p:cNvPr id="7" name="Rectangle 6"/>
          <p:cNvSpPr/>
          <p:nvPr/>
        </p:nvSpPr>
        <p:spPr>
          <a:xfrm>
            <a:off x="569332" y="3677377"/>
            <a:ext cx="4294768" cy="461665"/>
          </a:xfrm>
          <a:prstGeom prst="rect">
            <a:avLst/>
          </a:prstGeom>
        </p:spPr>
        <p:txBody>
          <a:bodyPr wrap="square">
            <a:spAutoFit/>
          </a:bodyPr>
          <a:lstStyle/>
          <a:p>
            <a:r>
              <a:rPr lang="en-US" sz="2400" dirty="0">
                <a:solidFill>
                  <a:srgbClr val="000000"/>
                </a:solidFill>
                <a:latin typeface="AdvLeSa-Book"/>
              </a:rPr>
              <a:t>1. </a:t>
            </a:r>
            <a:r>
              <a:rPr lang="en-US" sz="2400" b="1" dirty="0">
                <a:solidFill>
                  <a:srgbClr val="000000"/>
                </a:solidFill>
                <a:latin typeface="AdvLeSaBold"/>
              </a:rPr>
              <a:t>Necessity (only if) </a:t>
            </a:r>
            <a:endParaRPr lang="en-US" sz="2400" dirty="0"/>
          </a:p>
        </p:txBody>
      </p:sp>
      <p:sp>
        <p:nvSpPr>
          <p:cNvPr id="12" name="Rectangle 11"/>
          <p:cNvSpPr/>
          <p:nvPr/>
        </p:nvSpPr>
        <p:spPr>
          <a:xfrm>
            <a:off x="3702423" y="3677377"/>
            <a:ext cx="6096000" cy="461665"/>
          </a:xfrm>
          <a:prstGeom prst="rect">
            <a:avLst/>
          </a:prstGeom>
        </p:spPr>
        <p:txBody>
          <a:bodyPr>
            <a:spAutoFit/>
          </a:bodyPr>
          <a:lstStyle/>
          <a:p>
            <a:r>
              <a:rPr lang="pl-PL" sz="2400" dirty="0">
                <a:solidFill>
                  <a:srgbClr val="000000"/>
                </a:solidFill>
                <a:latin typeface="AdvLeSa-Book"/>
              </a:rPr>
              <a:t>we write </a:t>
            </a:r>
            <a:r>
              <a:rPr lang="pl-PL" sz="2400" i="1" dirty="0">
                <a:solidFill>
                  <a:srgbClr val="000000"/>
                </a:solidFill>
                <a:latin typeface="AdvLeSaBookItalic"/>
              </a:rPr>
              <a:t>C</a:t>
            </a:r>
            <a:r>
              <a:rPr lang="pl-PL" sz="2400" dirty="0">
                <a:solidFill>
                  <a:srgbClr val="000000"/>
                </a:solidFill>
                <a:latin typeface="AdvLeSa-Book"/>
              </a:rPr>
              <a:t>(</a:t>
            </a:r>
            <a:r>
              <a:rPr lang="pl-PL" sz="2400" i="1" dirty="0">
                <a:solidFill>
                  <a:srgbClr val="000000"/>
                </a:solidFill>
                <a:latin typeface="AdvLeSaBookItalic"/>
              </a:rPr>
              <a:t>z</a:t>
            </a:r>
            <a:r>
              <a:rPr lang="pl-PL" sz="2400" dirty="0">
                <a:solidFill>
                  <a:srgbClr val="000000"/>
                </a:solidFill>
                <a:latin typeface="AdvLeSa-Book"/>
              </a:rPr>
              <a:t>) and </a:t>
            </a:r>
            <a:r>
              <a:rPr lang="pl-PL" sz="2400" i="1" dirty="0">
                <a:solidFill>
                  <a:srgbClr val="000000"/>
                </a:solidFill>
                <a:latin typeface="AdvLeSaBookItalic"/>
              </a:rPr>
              <a:t>G</a:t>
            </a:r>
            <a:r>
              <a:rPr lang="pl-PL" sz="2400" i="1" baseline="-25000" dirty="0">
                <a:solidFill>
                  <a:srgbClr val="000000"/>
                </a:solidFill>
                <a:latin typeface="AdvLeSaBookItalic"/>
              </a:rPr>
              <a:t>ZAS</a:t>
            </a:r>
            <a:r>
              <a:rPr lang="pl-PL" sz="2400" dirty="0">
                <a:solidFill>
                  <a:srgbClr val="000000"/>
                </a:solidFill>
                <a:latin typeface="AdvLeSa-Book"/>
              </a:rPr>
              <a:t>(</a:t>
            </a:r>
            <a:r>
              <a:rPr lang="pl-PL" sz="2400" i="1" dirty="0">
                <a:solidFill>
                  <a:srgbClr val="000000"/>
                </a:solidFill>
                <a:latin typeface="AdvLeSaBookItalic"/>
              </a:rPr>
              <a:t>z</a:t>
            </a:r>
            <a:r>
              <a:rPr lang="pl-PL" sz="2400" dirty="0">
                <a:solidFill>
                  <a:srgbClr val="000000"/>
                </a:solidFill>
                <a:latin typeface="AdvLeSa-Book"/>
              </a:rPr>
              <a:t>) </a:t>
            </a:r>
            <a:endParaRPr lang="en-US" sz="2400" dirty="0"/>
          </a:p>
        </p:txBody>
      </p:sp>
      <p:graphicFrame>
        <p:nvGraphicFramePr>
          <p:cNvPr id="13" name="Object 12"/>
          <p:cNvGraphicFramePr>
            <a:graphicFrameLocks noChangeAspect="1"/>
          </p:cNvGraphicFramePr>
          <p:nvPr>
            <p:extLst>
              <p:ext uri="{D42A27DB-BD31-4B8C-83A1-F6EECF244321}">
                <p14:modId xmlns:p14="http://schemas.microsoft.com/office/powerpoint/2010/main" val="2976968276"/>
              </p:ext>
            </p:extLst>
          </p:nvPr>
        </p:nvGraphicFramePr>
        <p:xfrm>
          <a:off x="2794000" y="4065032"/>
          <a:ext cx="6054631" cy="1072174"/>
        </p:xfrm>
        <a:graphic>
          <a:graphicData uri="http://schemas.openxmlformats.org/presentationml/2006/ole">
            <mc:AlternateContent xmlns:mc="http://schemas.openxmlformats.org/markup-compatibility/2006">
              <mc:Choice xmlns:v="urn:schemas-microsoft-com:vml" Requires="v">
                <p:oleObj spid="_x0000_s21759" name="Equation" r:id="rId5" imgW="2438280" imgH="431640" progId="Equation.DSMT4">
                  <p:embed/>
                </p:oleObj>
              </mc:Choice>
              <mc:Fallback>
                <p:oleObj name="Equation" r:id="rId5" imgW="2438280" imgH="431640" progId="Equation.DSMT4">
                  <p:embed/>
                  <p:pic>
                    <p:nvPicPr>
                      <p:cNvPr id="0" name=""/>
                      <p:cNvPicPr/>
                      <p:nvPr/>
                    </p:nvPicPr>
                    <p:blipFill>
                      <a:blip r:embed="rId6"/>
                      <a:stretch>
                        <a:fillRect/>
                      </a:stretch>
                    </p:blipFill>
                    <p:spPr>
                      <a:xfrm>
                        <a:off x="2794000" y="4065032"/>
                        <a:ext cx="6054631" cy="1072174"/>
                      </a:xfrm>
                      <a:prstGeom prst="rect">
                        <a:avLst/>
                      </a:prstGeom>
                    </p:spPr>
                  </p:pic>
                </p:oleObj>
              </mc:Fallback>
            </mc:AlternateContent>
          </a:graphicData>
        </a:graphic>
      </p:graphicFrame>
      <p:graphicFrame>
        <p:nvGraphicFramePr>
          <p:cNvPr id="14" name="Object 13"/>
          <p:cNvGraphicFramePr>
            <a:graphicFrameLocks noChangeAspect="1"/>
          </p:cNvGraphicFramePr>
          <p:nvPr>
            <p:extLst>
              <p:ext uri="{D42A27DB-BD31-4B8C-83A1-F6EECF244321}">
                <p14:modId xmlns:p14="http://schemas.microsoft.com/office/powerpoint/2010/main" val="3758417959"/>
              </p:ext>
            </p:extLst>
          </p:nvPr>
        </p:nvGraphicFramePr>
        <p:xfrm>
          <a:off x="2386142" y="5100449"/>
          <a:ext cx="6870345" cy="1186696"/>
        </p:xfrm>
        <a:graphic>
          <a:graphicData uri="http://schemas.openxmlformats.org/presentationml/2006/ole">
            <mc:AlternateContent xmlns:mc="http://schemas.openxmlformats.org/markup-compatibility/2006">
              <mc:Choice xmlns:v="urn:schemas-microsoft-com:vml" Requires="v">
                <p:oleObj spid="_x0000_s21760" name="Equation" r:id="rId7" imgW="2793960" imgH="482400" progId="Equation.DSMT4">
                  <p:embed/>
                </p:oleObj>
              </mc:Choice>
              <mc:Fallback>
                <p:oleObj name="Equation" r:id="rId7" imgW="2793960" imgH="482400" progId="Equation.DSMT4">
                  <p:embed/>
                  <p:pic>
                    <p:nvPicPr>
                      <p:cNvPr id="0" name=""/>
                      <p:cNvPicPr/>
                      <p:nvPr/>
                    </p:nvPicPr>
                    <p:blipFill>
                      <a:blip r:embed="rId8"/>
                      <a:stretch>
                        <a:fillRect/>
                      </a:stretch>
                    </p:blipFill>
                    <p:spPr>
                      <a:xfrm>
                        <a:off x="2386142" y="5100449"/>
                        <a:ext cx="6870345" cy="1186696"/>
                      </a:xfrm>
                      <a:prstGeom prst="rect">
                        <a:avLst/>
                      </a:prstGeom>
                    </p:spPr>
                  </p:pic>
                </p:oleObj>
              </mc:Fallback>
            </mc:AlternateContent>
          </a:graphicData>
        </a:graphic>
      </p:graphicFrame>
    </p:spTree>
    <p:custDataLst>
      <p:tags r:id="rId2"/>
    </p:custDataLst>
    <p:extLst>
      <p:ext uri="{BB962C8B-B14F-4D97-AF65-F5344CB8AC3E}">
        <p14:creationId xmlns:p14="http://schemas.microsoft.com/office/powerpoint/2010/main" val="35789398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Internal stability</a:t>
            </a:r>
          </a:p>
        </p:txBody>
      </p:sp>
      <p:sp>
        <p:nvSpPr>
          <p:cNvPr id="4" name="Footer Placeholder 3"/>
          <p:cNvSpPr>
            <a:spLocks noGrp="1"/>
          </p:cNvSpPr>
          <p:nvPr>
            <p:ph type="ftr" sz="quarter" idx="11"/>
          </p:nvPr>
        </p:nvSpPr>
        <p:spPr/>
        <p:txBody>
          <a:bodyPr/>
          <a:lstStyle/>
          <a:p>
            <a:r>
              <a:rPr lang="en-US" smtClean="0"/>
              <a:t>04AB: Kỹ thuật điều khiển tự động + BTL</a:t>
            </a:r>
            <a:endParaRPr lang="en-US" dirty="0"/>
          </a:p>
        </p:txBody>
      </p:sp>
      <p:sp>
        <p:nvSpPr>
          <p:cNvPr id="8" name="Date Placeholder 7"/>
          <p:cNvSpPr>
            <a:spLocks noGrp="1"/>
          </p:cNvSpPr>
          <p:nvPr>
            <p:ph type="dt" sz="half" idx="10"/>
          </p:nvPr>
        </p:nvSpPr>
        <p:spPr/>
        <p:txBody>
          <a:bodyPr/>
          <a:lstStyle/>
          <a:p>
            <a:fld id="{890ADC5A-A524-4C2C-BC3B-5AEE66CD9C54}" type="datetime1">
              <a:rPr lang="en-US" smtClean="0"/>
              <a:t>12/12/2023</a:t>
            </a:fld>
            <a:endParaRPr lang="en-US" dirty="0"/>
          </a:p>
        </p:txBody>
      </p:sp>
      <p:sp>
        <p:nvSpPr>
          <p:cNvPr id="9" name="Slide Number Placeholder 8"/>
          <p:cNvSpPr>
            <a:spLocks noGrp="1"/>
          </p:cNvSpPr>
          <p:nvPr>
            <p:ph type="sldNum" sz="quarter" idx="12"/>
          </p:nvPr>
        </p:nvSpPr>
        <p:spPr/>
        <p:txBody>
          <a:bodyPr/>
          <a:lstStyle/>
          <a:p>
            <a:fld id="{6C8D5577-F68C-4681-900C-68FE3015038C}" type="slidenum">
              <a:rPr lang="en-US" smtClean="0"/>
              <a:pPr/>
              <a:t>35</a:t>
            </a:fld>
            <a:endParaRPr lang="en-US" dirty="0"/>
          </a:p>
        </p:txBody>
      </p:sp>
      <p:sp>
        <p:nvSpPr>
          <p:cNvPr id="23" name="Content Placeholder 5"/>
          <p:cNvSpPr txBox="1">
            <a:spLocks/>
          </p:cNvSpPr>
          <p:nvPr/>
        </p:nvSpPr>
        <p:spPr>
          <a:xfrm>
            <a:off x="575310" y="2111349"/>
            <a:ext cx="11151870" cy="1152552"/>
          </a:xfrm>
          <a:prstGeom prst="rect">
            <a:avLst/>
          </a:prstGeom>
          <a:solidFill>
            <a:schemeClr val="accent4">
              <a:lumMod val="20000"/>
              <a:lumOff val="80000"/>
            </a:schemeClr>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Clr>
                <a:srgbClr val="006600"/>
              </a:buClr>
              <a:buFont typeface="Wingdings" panose="05000000000000000000" pitchFamily="2" charset="2"/>
              <a:buChar char="q"/>
              <a:defRPr sz="2800" b="1" kern="1200">
                <a:solidFill>
                  <a:schemeClr val="tx1"/>
                </a:solidFill>
                <a:latin typeface="Calibri" panose="020F0502020204030204" pitchFamily="34" charset="0"/>
                <a:ea typeface="+mn-ea"/>
                <a:cs typeface="Calibri" panose="020F0502020204030204" pitchFamily="34" charset="0"/>
              </a:defRPr>
            </a:lvl1pPr>
            <a:lvl2pPr marL="685800" indent="-228600" algn="l" defTabSz="914400" rtl="0" eaLnBrk="1" latinLnBrk="0" hangingPunct="1">
              <a:lnSpc>
                <a:spcPct val="90000"/>
              </a:lnSpc>
              <a:spcBef>
                <a:spcPts val="500"/>
              </a:spcBef>
              <a:buClr>
                <a:srgbClr val="006600"/>
              </a:buClr>
              <a:buFont typeface="Wingdings" panose="05000000000000000000" pitchFamily="2" charset="2"/>
              <a:buChar char="§"/>
              <a:defRPr sz="2400" kern="1200">
                <a:solidFill>
                  <a:schemeClr val="tx1"/>
                </a:solidFill>
                <a:latin typeface="Calibri" panose="020F0502020204030204" pitchFamily="34" charset="0"/>
                <a:ea typeface="+mn-ea"/>
                <a:cs typeface="Calibri" panose="020F0502020204030204" pitchFamily="34" charset="0"/>
              </a:defRPr>
            </a:lvl2pPr>
            <a:lvl3pPr marL="1143000" indent="-228600" algn="l" defTabSz="914400" rtl="0" eaLnBrk="1" latinLnBrk="0" hangingPunct="1">
              <a:lnSpc>
                <a:spcPct val="90000"/>
              </a:lnSpc>
              <a:spcBef>
                <a:spcPts val="500"/>
              </a:spcBef>
              <a:buClr>
                <a:srgbClr val="006600"/>
              </a:buClr>
              <a:buFont typeface="Courier New" panose="02070309020205020404" pitchFamily="49" charset="0"/>
              <a:buChar char="o"/>
              <a:defRPr sz="2000" kern="1200">
                <a:solidFill>
                  <a:schemeClr val="tx1"/>
                </a:solidFill>
                <a:latin typeface="Calibri" panose="020F0502020204030204" pitchFamily="34" charset="0"/>
                <a:ea typeface="+mn-ea"/>
                <a:cs typeface="Calibri" panose="020F0502020204030204" pitchFamily="34" charset="0"/>
              </a:defRPr>
            </a:lvl3pPr>
            <a:lvl4pPr marL="1600200" indent="-228600" algn="l" defTabSz="914400" rtl="0" eaLnBrk="1" latinLnBrk="0" hangingPunct="1">
              <a:lnSpc>
                <a:spcPct val="90000"/>
              </a:lnSpc>
              <a:spcBef>
                <a:spcPts val="500"/>
              </a:spcBef>
              <a:buClr>
                <a:srgbClr val="006600"/>
              </a:buClr>
              <a:buFont typeface="Wingdings" panose="05000000000000000000" pitchFamily="2" charset="2"/>
              <a:buChar char="§"/>
              <a:defRPr sz="1800" kern="1200">
                <a:solidFill>
                  <a:schemeClr val="tx1"/>
                </a:solidFill>
                <a:latin typeface="Calibri" panose="020F0502020204030204" pitchFamily="34" charset="0"/>
                <a:ea typeface="+mn-ea"/>
                <a:cs typeface="Calibri" panose="020F0502020204030204" pitchFamily="34" charset="0"/>
              </a:defRPr>
            </a:lvl4pPr>
            <a:lvl5pPr marL="2114550" indent="-285750" algn="l" defTabSz="914400" rtl="0" eaLnBrk="1" latinLnBrk="0" hangingPunct="1">
              <a:lnSpc>
                <a:spcPct val="90000"/>
              </a:lnSpc>
              <a:spcBef>
                <a:spcPts val="500"/>
              </a:spcBef>
              <a:buClr>
                <a:srgbClr val="006600"/>
              </a:buClr>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300" dirty="0" smtClean="0">
                <a:solidFill>
                  <a:srgbClr val="FF0000"/>
                </a:solidFill>
              </a:rPr>
              <a:t>The </a:t>
            </a:r>
            <a:r>
              <a:rPr lang="en-US" sz="3300" dirty="0">
                <a:solidFill>
                  <a:srgbClr val="FF0000"/>
                </a:solidFill>
              </a:rPr>
              <a:t>system </a:t>
            </a:r>
            <a:r>
              <a:rPr lang="en-US" sz="3300" dirty="0" smtClean="0">
                <a:solidFill>
                  <a:srgbClr val="FF0000"/>
                </a:solidFill>
              </a:rPr>
              <a:t>is </a:t>
            </a:r>
            <a:r>
              <a:rPr lang="en-US" sz="3300" dirty="0">
                <a:solidFill>
                  <a:srgbClr val="FF0000"/>
                </a:solidFill>
              </a:rPr>
              <a:t>internally stable if and only if all its closed-loop poles are </a:t>
            </a:r>
            <a:r>
              <a:rPr lang="en-US" sz="3300" dirty="0" smtClean="0">
                <a:solidFill>
                  <a:srgbClr val="FF0000"/>
                </a:solidFill>
              </a:rPr>
              <a:t>in the </a:t>
            </a:r>
            <a:r>
              <a:rPr lang="en-US" sz="3300" dirty="0">
                <a:solidFill>
                  <a:srgbClr val="FF0000"/>
                </a:solidFill>
              </a:rPr>
              <a:t>open unit </a:t>
            </a:r>
            <a:r>
              <a:rPr lang="en-US" sz="3300" dirty="0" smtClean="0">
                <a:solidFill>
                  <a:srgbClr val="FF0000"/>
                </a:solidFill>
              </a:rPr>
              <a:t>disc.</a:t>
            </a:r>
            <a:endParaRPr lang="en-US" u="sng" dirty="0">
              <a:solidFill>
                <a:srgbClr val="C00000"/>
              </a:solidFill>
            </a:endParaRPr>
          </a:p>
        </p:txBody>
      </p:sp>
      <p:sp>
        <p:nvSpPr>
          <p:cNvPr id="10" name="Rectangle 9"/>
          <p:cNvSpPr/>
          <p:nvPr/>
        </p:nvSpPr>
        <p:spPr>
          <a:xfrm>
            <a:off x="575310" y="1742017"/>
            <a:ext cx="11151871" cy="369332"/>
          </a:xfrm>
          <a:prstGeom prst="rect">
            <a:avLst/>
          </a:prstGeom>
          <a:solidFill>
            <a:schemeClr val="accent1">
              <a:lumMod val="40000"/>
              <a:lumOff val="60000"/>
            </a:schemeClr>
          </a:solidFill>
        </p:spPr>
        <p:txBody>
          <a:bodyPr wrap="square">
            <a:spAutoFit/>
          </a:bodyPr>
          <a:lstStyle/>
          <a:p>
            <a:r>
              <a:rPr lang="en-US" b="1" dirty="0" smtClean="0">
                <a:solidFill>
                  <a:srgbClr val="006600"/>
                </a:solidFill>
              </a:rPr>
              <a:t>Theorem 4.4</a:t>
            </a:r>
            <a:endParaRPr lang="en-US" b="1" dirty="0">
              <a:solidFill>
                <a:srgbClr val="006600"/>
              </a:solidFill>
            </a:endParaRPr>
          </a:p>
        </p:txBody>
      </p:sp>
      <p:sp>
        <p:nvSpPr>
          <p:cNvPr id="11" name="Rectangle 10"/>
          <p:cNvSpPr/>
          <p:nvPr/>
        </p:nvSpPr>
        <p:spPr>
          <a:xfrm>
            <a:off x="575309" y="3263901"/>
            <a:ext cx="11151871" cy="369332"/>
          </a:xfrm>
          <a:prstGeom prst="rect">
            <a:avLst/>
          </a:prstGeom>
          <a:solidFill>
            <a:schemeClr val="accent1">
              <a:lumMod val="40000"/>
              <a:lumOff val="60000"/>
            </a:schemeClr>
          </a:solidFill>
        </p:spPr>
        <p:txBody>
          <a:bodyPr wrap="square">
            <a:spAutoFit/>
          </a:bodyPr>
          <a:lstStyle/>
          <a:p>
            <a:r>
              <a:rPr lang="en-US" b="1" dirty="0" smtClean="0">
                <a:solidFill>
                  <a:srgbClr val="006600"/>
                </a:solidFill>
              </a:rPr>
              <a:t>Proof</a:t>
            </a:r>
            <a:endParaRPr lang="en-US" b="1" dirty="0">
              <a:solidFill>
                <a:srgbClr val="006600"/>
              </a:solidFill>
            </a:endParaRPr>
          </a:p>
        </p:txBody>
      </p:sp>
      <p:sp>
        <p:nvSpPr>
          <p:cNvPr id="7" name="Rectangle 6"/>
          <p:cNvSpPr/>
          <p:nvPr/>
        </p:nvSpPr>
        <p:spPr>
          <a:xfrm>
            <a:off x="569332" y="3677377"/>
            <a:ext cx="4294768" cy="461665"/>
          </a:xfrm>
          <a:prstGeom prst="rect">
            <a:avLst/>
          </a:prstGeom>
        </p:spPr>
        <p:txBody>
          <a:bodyPr wrap="square">
            <a:spAutoFit/>
          </a:bodyPr>
          <a:lstStyle/>
          <a:p>
            <a:r>
              <a:rPr lang="en-US" sz="2400" b="1" dirty="0" smtClean="0">
                <a:solidFill>
                  <a:srgbClr val="000000"/>
                </a:solidFill>
                <a:latin typeface="AdvLeSa-Book"/>
              </a:rPr>
              <a:t>2. </a:t>
            </a:r>
            <a:r>
              <a:rPr lang="en-US" sz="2400" b="1" dirty="0">
                <a:solidFill>
                  <a:srgbClr val="000000"/>
                </a:solidFill>
                <a:latin typeface="AdvLeSaBold"/>
              </a:rPr>
              <a:t>Sufficiency (</a:t>
            </a:r>
            <a:r>
              <a:rPr lang="en-US" sz="2400" b="1" dirty="0" smtClean="0">
                <a:solidFill>
                  <a:srgbClr val="000000"/>
                </a:solidFill>
                <a:latin typeface="AdvLeSaBold"/>
              </a:rPr>
              <a:t>if) </a:t>
            </a:r>
            <a:endParaRPr lang="en-US" sz="2400" b="1" dirty="0"/>
          </a:p>
        </p:txBody>
      </p:sp>
      <p:sp>
        <p:nvSpPr>
          <p:cNvPr id="3" name="Rectangle 2"/>
          <p:cNvSpPr/>
          <p:nvPr/>
        </p:nvSpPr>
        <p:spPr>
          <a:xfrm>
            <a:off x="736600" y="4139042"/>
            <a:ext cx="10990580" cy="1200329"/>
          </a:xfrm>
          <a:prstGeom prst="rect">
            <a:avLst/>
          </a:prstGeom>
        </p:spPr>
        <p:txBody>
          <a:bodyPr wrap="square">
            <a:spAutoFit/>
          </a:bodyPr>
          <a:lstStyle/>
          <a:p>
            <a:r>
              <a:rPr lang="en-US" sz="2400" dirty="0">
                <a:solidFill>
                  <a:srgbClr val="000000"/>
                </a:solidFill>
                <a:latin typeface="AdvLeSa-Book"/>
              </a:rPr>
              <a:t>I</a:t>
            </a:r>
            <a:r>
              <a:rPr lang="en-US" sz="2400" dirty="0" smtClean="0">
                <a:solidFill>
                  <a:srgbClr val="000000"/>
                </a:solidFill>
                <a:latin typeface="AdvLeSa-Book"/>
              </a:rPr>
              <a:t>t </a:t>
            </a:r>
            <a:r>
              <a:rPr lang="en-US" sz="2400" dirty="0">
                <a:solidFill>
                  <a:srgbClr val="000000"/>
                </a:solidFill>
                <a:latin typeface="AdvLeSa-Book"/>
              </a:rPr>
              <a:t>is evident that if the characteristic polynomial </a:t>
            </a:r>
            <a:r>
              <a:rPr lang="en-US" sz="2400" i="1" dirty="0">
                <a:solidFill>
                  <a:srgbClr val="000000"/>
                </a:solidFill>
                <a:latin typeface="AdvLeSaBookItalic"/>
              </a:rPr>
              <a:t>D</a:t>
            </a:r>
            <a:r>
              <a:rPr lang="en-US" sz="2400" i="1" baseline="-25000" dirty="0">
                <a:solidFill>
                  <a:srgbClr val="000000"/>
                </a:solidFill>
                <a:latin typeface="AdvLeSaBookItalic"/>
              </a:rPr>
              <a:t>C</a:t>
            </a:r>
            <a:r>
              <a:rPr lang="en-US" sz="2400" i="1" dirty="0">
                <a:solidFill>
                  <a:srgbClr val="000000"/>
                </a:solidFill>
                <a:latin typeface="AdvLeSaBookItalic"/>
              </a:rPr>
              <a:t>D</a:t>
            </a:r>
            <a:r>
              <a:rPr lang="en-US" sz="2400" i="1" baseline="-25000" dirty="0">
                <a:solidFill>
                  <a:srgbClr val="000000"/>
                </a:solidFill>
                <a:latin typeface="AdvLeSaBookItalic"/>
              </a:rPr>
              <a:t>G</a:t>
            </a:r>
            <a:r>
              <a:rPr lang="en-US" sz="2400" i="1" dirty="0">
                <a:solidFill>
                  <a:srgbClr val="000000"/>
                </a:solidFill>
                <a:latin typeface="AdvLeSaBookItalic"/>
              </a:rPr>
              <a:t> </a:t>
            </a:r>
            <a:r>
              <a:rPr lang="en-US" sz="2400" dirty="0">
                <a:solidFill>
                  <a:srgbClr val="000000"/>
                </a:solidFill>
                <a:latin typeface="AdvP4C4E74"/>
              </a:rPr>
              <a:t>+</a:t>
            </a:r>
            <a:r>
              <a:rPr lang="en-US" sz="2400" dirty="0" smtClean="0">
                <a:solidFill>
                  <a:srgbClr val="000000"/>
                </a:solidFill>
                <a:latin typeface="AdvP4C4E74"/>
              </a:rPr>
              <a:t>  </a:t>
            </a:r>
            <a:r>
              <a:rPr lang="en-US" sz="2400" i="1" dirty="0">
                <a:solidFill>
                  <a:srgbClr val="000000"/>
                </a:solidFill>
                <a:latin typeface="AdvLeSaBookItalic"/>
              </a:rPr>
              <a:t>N</a:t>
            </a:r>
            <a:r>
              <a:rPr lang="en-US" sz="2400" i="1" baseline="-25000" dirty="0">
                <a:solidFill>
                  <a:srgbClr val="000000"/>
                </a:solidFill>
                <a:latin typeface="AdvLeSaBookItalic"/>
              </a:rPr>
              <a:t>C</a:t>
            </a:r>
            <a:r>
              <a:rPr lang="en-US" sz="2400" i="1" dirty="0">
                <a:solidFill>
                  <a:srgbClr val="000000"/>
                </a:solidFill>
                <a:latin typeface="AdvLeSaBookItalic"/>
              </a:rPr>
              <a:t>N</a:t>
            </a:r>
            <a:r>
              <a:rPr lang="en-US" sz="2400" i="1" baseline="-25000" dirty="0">
                <a:solidFill>
                  <a:srgbClr val="000000"/>
                </a:solidFill>
                <a:latin typeface="AdvLeSaBookItalic"/>
              </a:rPr>
              <a:t>G</a:t>
            </a:r>
          </a:p>
          <a:p>
            <a:r>
              <a:rPr lang="en-US" sz="2400" dirty="0">
                <a:solidFill>
                  <a:srgbClr val="000000"/>
                </a:solidFill>
                <a:latin typeface="AdvLeSa-Book"/>
              </a:rPr>
              <a:t>has no zeros on or outside the unit circle, then all the transfer functions are </a:t>
            </a:r>
            <a:r>
              <a:rPr lang="en-US" sz="2400" dirty="0" smtClean="0">
                <a:solidFill>
                  <a:srgbClr val="000000"/>
                </a:solidFill>
                <a:latin typeface="AdvLeSa-Book"/>
              </a:rPr>
              <a:t>asymptotically stable </a:t>
            </a:r>
            <a:r>
              <a:rPr lang="en-US" sz="2400" dirty="0">
                <a:solidFill>
                  <a:srgbClr val="000000"/>
                </a:solidFill>
                <a:latin typeface="AdvLeSa-Book"/>
              </a:rPr>
              <a:t>and the system is internally </a:t>
            </a:r>
            <a:r>
              <a:rPr lang="en-US" sz="2400" dirty="0" smtClean="0">
                <a:solidFill>
                  <a:srgbClr val="000000"/>
                </a:solidFill>
                <a:latin typeface="AdvLeSa-Book"/>
              </a:rPr>
              <a:t>stable</a:t>
            </a:r>
            <a:endParaRPr lang="en-US" sz="2400" dirty="0"/>
          </a:p>
        </p:txBody>
      </p:sp>
    </p:spTree>
    <p:custDataLst>
      <p:tags r:id="rId1"/>
    </p:custDataLst>
    <p:extLst>
      <p:ext uri="{BB962C8B-B14F-4D97-AF65-F5344CB8AC3E}">
        <p14:creationId xmlns:p14="http://schemas.microsoft.com/office/powerpoint/2010/main" val="11674367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Internal stability</a:t>
            </a:r>
          </a:p>
        </p:txBody>
      </p:sp>
      <p:sp>
        <p:nvSpPr>
          <p:cNvPr id="4" name="Footer Placeholder 3"/>
          <p:cNvSpPr>
            <a:spLocks noGrp="1"/>
          </p:cNvSpPr>
          <p:nvPr>
            <p:ph type="ftr" sz="quarter" idx="11"/>
          </p:nvPr>
        </p:nvSpPr>
        <p:spPr/>
        <p:txBody>
          <a:bodyPr/>
          <a:lstStyle/>
          <a:p>
            <a:r>
              <a:rPr lang="en-US" smtClean="0"/>
              <a:t>04AB: Kỹ thuật điều khiển tự động + BTL</a:t>
            </a:r>
            <a:endParaRPr lang="en-US" dirty="0"/>
          </a:p>
        </p:txBody>
      </p:sp>
      <p:sp>
        <p:nvSpPr>
          <p:cNvPr id="8" name="Date Placeholder 7"/>
          <p:cNvSpPr>
            <a:spLocks noGrp="1"/>
          </p:cNvSpPr>
          <p:nvPr>
            <p:ph type="dt" sz="half" idx="10"/>
          </p:nvPr>
        </p:nvSpPr>
        <p:spPr/>
        <p:txBody>
          <a:bodyPr/>
          <a:lstStyle/>
          <a:p>
            <a:fld id="{890ADC5A-A524-4C2C-BC3B-5AEE66CD9C54}" type="datetime1">
              <a:rPr lang="en-US" smtClean="0"/>
              <a:t>12/12/2023</a:t>
            </a:fld>
            <a:endParaRPr lang="en-US" dirty="0"/>
          </a:p>
        </p:txBody>
      </p:sp>
      <p:sp>
        <p:nvSpPr>
          <p:cNvPr id="9" name="Slide Number Placeholder 8"/>
          <p:cNvSpPr>
            <a:spLocks noGrp="1"/>
          </p:cNvSpPr>
          <p:nvPr>
            <p:ph type="sldNum" sz="quarter" idx="12"/>
          </p:nvPr>
        </p:nvSpPr>
        <p:spPr/>
        <p:txBody>
          <a:bodyPr/>
          <a:lstStyle/>
          <a:p>
            <a:fld id="{6C8D5577-F68C-4681-900C-68FE3015038C}" type="slidenum">
              <a:rPr lang="en-US" smtClean="0"/>
              <a:pPr/>
              <a:t>36</a:t>
            </a:fld>
            <a:endParaRPr lang="en-US" dirty="0"/>
          </a:p>
        </p:txBody>
      </p:sp>
      <p:sp>
        <p:nvSpPr>
          <p:cNvPr id="23" name="Content Placeholder 5"/>
          <p:cNvSpPr txBox="1">
            <a:spLocks/>
          </p:cNvSpPr>
          <p:nvPr/>
        </p:nvSpPr>
        <p:spPr>
          <a:xfrm>
            <a:off x="575309" y="1903685"/>
            <a:ext cx="11151870" cy="2815808"/>
          </a:xfrm>
          <a:prstGeom prst="rect">
            <a:avLst/>
          </a:prstGeom>
          <a:solidFill>
            <a:schemeClr val="accent4">
              <a:lumMod val="20000"/>
              <a:lumOff val="80000"/>
            </a:schemeClr>
          </a:solidFill>
        </p:spPr>
        <p:txBody>
          <a:bodyPr vert="horz" lIns="91440" tIns="45720" rIns="91440" bIns="45720" rtlCol="0">
            <a:noAutofit/>
          </a:bodyPr>
          <a:lstStyle>
            <a:lvl1pPr marL="228600" indent="-228600" algn="l" defTabSz="914400" rtl="0" eaLnBrk="1" latinLnBrk="0" hangingPunct="1">
              <a:lnSpc>
                <a:spcPct val="90000"/>
              </a:lnSpc>
              <a:spcBef>
                <a:spcPts val="1000"/>
              </a:spcBef>
              <a:buClr>
                <a:srgbClr val="006600"/>
              </a:buClr>
              <a:buFont typeface="Wingdings" panose="05000000000000000000" pitchFamily="2" charset="2"/>
              <a:buChar char="q"/>
              <a:defRPr sz="2800" b="1" kern="1200">
                <a:solidFill>
                  <a:schemeClr val="tx1"/>
                </a:solidFill>
                <a:latin typeface="Calibri" panose="020F0502020204030204" pitchFamily="34" charset="0"/>
                <a:ea typeface="+mn-ea"/>
                <a:cs typeface="Calibri" panose="020F0502020204030204" pitchFamily="34" charset="0"/>
              </a:defRPr>
            </a:lvl1pPr>
            <a:lvl2pPr marL="685800" indent="-228600" algn="l" defTabSz="914400" rtl="0" eaLnBrk="1" latinLnBrk="0" hangingPunct="1">
              <a:lnSpc>
                <a:spcPct val="90000"/>
              </a:lnSpc>
              <a:spcBef>
                <a:spcPts val="500"/>
              </a:spcBef>
              <a:buClr>
                <a:srgbClr val="006600"/>
              </a:buClr>
              <a:buFont typeface="Wingdings" panose="05000000000000000000" pitchFamily="2" charset="2"/>
              <a:buChar char="§"/>
              <a:defRPr sz="2400" kern="1200">
                <a:solidFill>
                  <a:schemeClr val="tx1"/>
                </a:solidFill>
                <a:latin typeface="Calibri" panose="020F0502020204030204" pitchFamily="34" charset="0"/>
                <a:ea typeface="+mn-ea"/>
                <a:cs typeface="Calibri" panose="020F0502020204030204" pitchFamily="34" charset="0"/>
              </a:defRPr>
            </a:lvl2pPr>
            <a:lvl3pPr marL="1143000" indent="-228600" algn="l" defTabSz="914400" rtl="0" eaLnBrk="1" latinLnBrk="0" hangingPunct="1">
              <a:lnSpc>
                <a:spcPct val="90000"/>
              </a:lnSpc>
              <a:spcBef>
                <a:spcPts val="500"/>
              </a:spcBef>
              <a:buClr>
                <a:srgbClr val="006600"/>
              </a:buClr>
              <a:buFont typeface="Courier New" panose="02070309020205020404" pitchFamily="49" charset="0"/>
              <a:buChar char="o"/>
              <a:defRPr sz="2000" kern="1200">
                <a:solidFill>
                  <a:schemeClr val="tx1"/>
                </a:solidFill>
                <a:latin typeface="Calibri" panose="020F0502020204030204" pitchFamily="34" charset="0"/>
                <a:ea typeface="+mn-ea"/>
                <a:cs typeface="Calibri" panose="020F0502020204030204" pitchFamily="34" charset="0"/>
              </a:defRPr>
            </a:lvl3pPr>
            <a:lvl4pPr marL="1600200" indent="-228600" algn="l" defTabSz="914400" rtl="0" eaLnBrk="1" latinLnBrk="0" hangingPunct="1">
              <a:lnSpc>
                <a:spcPct val="90000"/>
              </a:lnSpc>
              <a:spcBef>
                <a:spcPts val="500"/>
              </a:spcBef>
              <a:buClr>
                <a:srgbClr val="006600"/>
              </a:buClr>
              <a:buFont typeface="Wingdings" panose="05000000000000000000" pitchFamily="2" charset="2"/>
              <a:buChar char="§"/>
              <a:defRPr sz="1800" kern="1200">
                <a:solidFill>
                  <a:schemeClr val="tx1"/>
                </a:solidFill>
                <a:latin typeface="Calibri" panose="020F0502020204030204" pitchFamily="34" charset="0"/>
                <a:ea typeface="+mn-ea"/>
                <a:cs typeface="Calibri" panose="020F0502020204030204" pitchFamily="34" charset="0"/>
              </a:defRPr>
            </a:lvl4pPr>
            <a:lvl5pPr marL="2114550" indent="-285750" algn="l" defTabSz="914400" rtl="0" eaLnBrk="1" latinLnBrk="0" hangingPunct="1">
              <a:lnSpc>
                <a:spcPct val="90000"/>
              </a:lnSpc>
              <a:spcBef>
                <a:spcPts val="500"/>
              </a:spcBef>
              <a:buClr>
                <a:srgbClr val="006600"/>
              </a:buClr>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100" dirty="0">
                <a:solidFill>
                  <a:srgbClr val="FF0000"/>
                </a:solidFill>
              </a:rPr>
              <a:t>The system </a:t>
            </a:r>
            <a:r>
              <a:rPr lang="en-US" sz="3100" dirty="0" smtClean="0">
                <a:solidFill>
                  <a:srgbClr val="FF0000"/>
                </a:solidFill>
              </a:rPr>
              <a:t>is </a:t>
            </a:r>
            <a:r>
              <a:rPr lang="en-US" sz="3100" dirty="0">
                <a:solidFill>
                  <a:srgbClr val="FF0000"/>
                </a:solidFill>
              </a:rPr>
              <a:t>internally stable if and only if the following two conditions hold:</a:t>
            </a:r>
          </a:p>
          <a:p>
            <a:pPr marL="0" indent="457200">
              <a:buNone/>
            </a:pPr>
            <a:r>
              <a:rPr lang="en-US" sz="3100" dirty="0">
                <a:solidFill>
                  <a:srgbClr val="FF0000"/>
                </a:solidFill>
              </a:rPr>
              <a:t>1. The characteristic polynomial </a:t>
            </a:r>
            <a:r>
              <a:rPr lang="en-US" sz="3100" i="1" dirty="0">
                <a:solidFill>
                  <a:srgbClr val="FF0000"/>
                </a:solidFill>
              </a:rPr>
              <a:t>1 </a:t>
            </a:r>
            <a:r>
              <a:rPr lang="en-US" sz="3100" i="1" dirty="0" smtClean="0">
                <a:solidFill>
                  <a:srgbClr val="FF0000"/>
                </a:solidFill>
              </a:rPr>
              <a:t>+C(z)G</a:t>
            </a:r>
            <a:r>
              <a:rPr lang="en-US" sz="3100" i="1" baseline="-25000" dirty="0" smtClean="0">
                <a:solidFill>
                  <a:srgbClr val="FF0000"/>
                </a:solidFill>
              </a:rPr>
              <a:t>ZAS</a:t>
            </a:r>
            <a:r>
              <a:rPr lang="en-US" sz="3100" i="1" dirty="0" smtClean="0">
                <a:solidFill>
                  <a:srgbClr val="FF0000"/>
                </a:solidFill>
              </a:rPr>
              <a:t>(z</a:t>
            </a:r>
            <a:r>
              <a:rPr lang="en-US" sz="3100" i="1" dirty="0">
                <a:solidFill>
                  <a:srgbClr val="FF0000"/>
                </a:solidFill>
              </a:rPr>
              <a:t>) </a:t>
            </a:r>
            <a:r>
              <a:rPr lang="en-US" sz="3100" dirty="0">
                <a:solidFill>
                  <a:srgbClr val="FF0000"/>
                </a:solidFill>
              </a:rPr>
              <a:t>has no zeros on or outside the unit circle.</a:t>
            </a:r>
          </a:p>
          <a:p>
            <a:pPr marL="0" indent="571500">
              <a:buNone/>
            </a:pPr>
            <a:r>
              <a:rPr lang="en-US" sz="3100" dirty="0">
                <a:solidFill>
                  <a:srgbClr val="FF0000"/>
                </a:solidFill>
              </a:rPr>
              <a:t>2. The loop gain </a:t>
            </a:r>
            <a:r>
              <a:rPr lang="en-US" sz="3100" i="1" dirty="0">
                <a:solidFill>
                  <a:srgbClr val="FF0000"/>
                </a:solidFill>
              </a:rPr>
              <a:t>C(z)G</a:t>
            </a:r>
            <a:r>
              <a:rPr lang="en-US" sz="3100" i="1" baseline="-25000" dirty="0">
                <a:solidFill>
                  <a:srgbClr val="FF0000"/>
                </a:solidFill>
              </a:rPr>
              <a:t>ZAS</a:t>
            </a:r>
            <a:r>
              <a:rPr lang="en-US" sz="3100" i="1" dirty="0">
                <a:solidFill>
                  <a:srgbClr val="FF0000"/>
                </a:solidFill>
              </a:rPr>
              <a:t>(z)</a:t>
            </a:r>
            <a:r>
              <a:rPr lang="en-US" sz="3100" dirty="0">
                <a:solidFill>
                  <a:srgbClr val="FF0000"/>
                </a:solidFill>
              </a:rPr>
              <a:t> has no pole-zero cancellation on or outside the unit circle</a:t>
            </a:r>
            <a:endParaRPr lang="en-US" sz="3100" u="sng" dirty="0">
              <a:solidFill>
                <a:srgbClr val="C00000"/>
              </a:solidFill>
            </a:endParaRPr>
          </a:p>
        </p:txBody>
      </p:sp>
      <p:sp>
        <p:nvSpPr>
          <p:cNvPr id="10" name="Rectangle 9"/>
          <p:cNvSpPr/>
          <p:nvPr/>
        </p:nvSpPr>
        <p:spPr>
          <a:xfrm>
            <a:off x="575308" y="1573638"/>
            <a:ext cx="11151871" cy="369332"/>
          </a:xfrm>
          <a:prstGeom prst="rect">
            <a:avLst/>
          </a:prstGeom>
          <a:solidFill>
            <a:schemeClr val="accent1">
              <a:lumMod val="40000"/>
              <a:lumOff val="60000"/>
            </a:schemeClr>
          </a:solidFill>
        </p:spPr>
        <p:txBody>
          <a:bodyPr wrap="square">
            <a:spAutoFit/>
          </a:bodyPr>
          <a:lstStyle/>
          <a:p>
            <a:r>
              <a:rPr lang="en-US" b="1" dirty="0" smtClean="0">
                <a:solidFill>
                  <a:srgbClr val="006600"/>
                </a:solidFill>
              </a:rPr>
              <a:t>Theorem 4.5</a:t>
            </a:r>
            <a:endParaRPr lang="en-US" b="1" dirty="0">
              <a:solidFill>
                <a:srgbClr val="006600"/>
              </a:solidFill>
            </a:endParaRPr>
          </a:p>
        </p:txBody>
      </p:sp>
      <p:sp>
        <p:nvSpPr>
          <p:cNvPr id="11" name="Rectangle 10"/>
          <p:cNvSpPr/>
          <p:nvPr/>
        </p:nvSpPr>
        <p:spPr>
          <a:xfrm>
            <a:off x="575307" y="4719493"/>
            <a:ext cx="11151871" cy="369332"/>
          </a:xfrm>
          <a:prstGeom prst="rect">
            <a:avLst/>
          </a:prstGeom>
          <a:solidFill>
            <a:schemeClr val="accent1">
              <a:lumMod val="40000"/>
              <a:lumOff val="60000"/>
            </a:schemeClr>
          </a:solidFill>
        </p:spPr>
        <p:txBody>
          <a:bodyPr wrap="square">
            <a:spAutoFit/>
          </a:bodyPr>
          <a:lstStyle/>
          <a:p>
            <a:r>
              <a:rPr lang="en-US" b="1" dirty="0" smtClean="0">
                <a:solidFill>
                  <a:srgbClr val="006600"/>
                </a:solidFill>
              </a:rPr>
              <a:t>Proof</a:t>
            </a:r>
            <a:endParaRPr lang="en-US" b="1" dirty="0">
              <a:solidFill>
                <a:srgbClr val="006600"/>
              </a:solidFill>
            </a:endParaRPr>
          </a:p>
        </p:txBody>
      </p:sp>
      <p:sp>
        <p:nvSpPr>
          <p:cNvPr id="7" name="Rectangle 6"/>
          <p:cNvSpPr/>
          <p:nvPr/>
        </p:nvSpPr>
        <p:spPr>
          <a:xfrm>
            <a:off x="575307" y="5098353"/>
            <a:ext cx="4294768" cy="461665"/>
          </a:xfrm>
          <a:prstGeom prst="rect">
            <a:avLst/>
          </a:prstGeom>
        </p:spPr>
        <p:txBody>
          <a:bodyPr wrap="square">
            <a:spAutoFit/>
          </a:bodyPr>
          <a:lstStyle/>
          <a:p>
            <a:r>
              <a:rPr lang="en-US" sz="2400" b="1" dirty="0">
                <a:solidFill>
                  <a:srgbClr val="000000"/>
                </a:solidFill>
                <a:latin typeface="AdvLeSa-Book"/>
              </a:rPr>
              <a:t>1</a:t>
            </a:r>
            <a:r>
              <a:rPr lang="en-US" sz="2400" b="1" dirty="0" smtClean="0">
                <a:solidFill>
                  <a:srgbClr val="000000"/>
                </a:solidFill>
                <a:latin typeface="AdvLeSa-Book"/>
              </a:rPr>
              <a:t>. </a:t>
            </a:r>
            <a:r>
              <a:rPr lang="en-US" sz="2400" b="1" dirty="0">
                <a:solidFill>
                  <a:srgbClr val="000000"/>
                </a:solidFill>
                <a:latin typeface="AdvLeSaBold"/>
              </a:rPr>
              <a:t>Necessity (only if)</a:t>
            </a:r>
            <a:endParaRPr lang="en-US" sz="2400" b="1" dirty="0"/>
          </a:p>
        </p:txBody>
      </p:sp>
      <p:sp>
        <p:nvSpPr>
          <p:cNvPr id="12" name="Rectangle 11"/>
          <p:cNvSpPr/>
          <p:nvPr/>
        </p:nvSpPr>
        <p:spPr>
          <a:xfrm>
            <a:off x="595816" y="5522769"/>
            <a:ext cx="4294768" cy="461665"/>
          </a:xfrm>
          <a:prstGeom prst="rect">
            <a:avLst/>
          </a:prstGeom>
        </p:spPr>
        <p:txBody>
          <a:bodyPr wrap="square">
            <a:spAutoFit/>
          </a:bodyPr>
          <a:lstStyle/>
          <a:p>
            <a:r>
              <a:rPr lang="en-US" sz="2400" b="1" dirty="0" smtClean="0">
                <a:solidFill>
                  <a:srgbClr val="000000"/>
                </a:solidFill>
                <a:latin typeface="AdvLeSa-Book"/>
              </a:rPr>
              <a:t>2. </a:t>
            </a:r>
            <a:r>
              <a:rPr lang="en-US" sz="2400" b="1" dirty="0">
                <a:solidFill>
                  <a:srgbClr val="000000"/>
                </a:solidFill>
                <a:latin typeface="AdvLeSaBold"/>
              </a:rPr>
              <a:t>Sufficiency (if)</a:t>
            </a:r>
            <a:endParaRPr lang="en-US" sz="2400" b="1" dirty="0"/>
          </a:p>
        </p:txBody>
      </p:sp>
    </p:spTree>
    <p:custDataLst>
      <p:tags r:id="rId1"/>
    </p:custDataLst>
    <p:extLst>
      <p:ext uri="{BB962C8B-B14F-4D97-AF65-F5344CB8AC3E}">
        <p14:creationId xmlns:p14="http://schemas.microsoft.com/office/powerpoint/2010/main" val="39082447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Internal stability</a:t>
            </a:r>
            <a:endParaRPr lang="en-US" dirty="0"/>
          </a:p>
        </p:txBody>
      </p:sp>
      <p:sp>
        <p:nvSpPr>
          <p:cNvPr id="3" name="Date Placeholder 2"/>
          <p:cNvSpPr>
            <a:spLocks noGrp="1"/>
          </p:cNvSpPr>
          <p:nvPr>
            <p:ph type="dt" sz="half" idx="10"/>
          </p:nvPr>
        </p:nvSpPr>
        <p:spPr/>
        <p:txBody>
          <a:bodyPr/>
          <a:lstStyle/>
          <a:p>
            <a:fld id="{6D4A8B60-85D4-4B4D-A847-BD767E33E26B}" type="datetime1">
              <a:rPr lang="en-US" smtClean="0"/>
              <a:t>12/12/2023</a:t>
            </a:fld>
            <a:endParaRPr lang="en-US" dirty="0"/>
          </a:p>
        </p:txBody>
      </p:sp>
      <p:sp>
        <p:nvSpPr>
          <p:cNvPr id="4" name="Footer Placeholder 3"/>
          <p:cNvSpPr>
            <a:spLocks noGrp="1"/>
          </p:cNvSpPr>
          <p:nvPr>
            <p:ph type="ftr" sz="quarter" idx="11"/>
          </p:nvPr>
        </p:nvSpPr>
        <p:spPr/>
        <p:txBody>
          <a:bodyPr/>
          <a:lstStyle/>
          <a:p>
            <a:r>
              <a:rPr lang="en-US" smtClean="0"/>
              <a:t>04AB: Kỹ thuật điều khiển tự động + BTL</a:t>
            </a:r>
            <a:endParaRPr lang="en-US" dirty="0"/>
          </a:p>
        </p:txBody>
      </p:sp>
      <p:sp>
        <p:nvSpPr>
          <p:cNvPr id="5" name="Slide Number Placeholder 4"/>
          <p:cNvSpPr>
            <a:spLocks noGrp="1"/>
          </p:cNvSpPr>
          <p:nvPr>
            <p:ph type="sldNum" sz="quarter" idx="12"/>
          </p:nvPr>
        </p:nvSpPr>
        <p:spPr/>
        <p:txBody>
          <a:bodyPr/>
          <a:lstStyle/>
          <a:p>
            <a:fld id="{6C8D5577-F68C-4681-900C-68FE3015038C}" type="slidenum">
              <a:rPr lang="en-US" smtClean="0"/>
              <a:pPr/>
              <a:t>37</a:t>
            </a:fld>
            <a:endParaRPr lang="en-US" dirty="0"/>
          </a:p>
        </p:txBody>
      </p:sp>
      <p:sp>
        <p:nvSpPr>
          <p:cNvPr id="6" name="Content Placeholder 5"/>
          <p:cNvSpPr>
            <a:spLocks noGrp="1"/>
          </p:cNvSpPr>
          <p:nvPr>
            <p:ph idx="1"/>
          </p:nvPr>
        </p:nvSpPr>
        <p:spPr>
          <a:xfrm>
            <a:off x="575310" y="1904307"/>
            <a:ext cx="11151870" cy="617052"/>
          </a:xfrm>
        </p:spPr>
        <p:txBody>
          <a:bodyPr/>
          <a:lstStyle/>
          <a:p>
            <a:r>
              <a:rPr lang="en-US" dirty="0" smtClean="0">
                <a:solidFill>
                  <a:srgbClr val="000000"/>
                </a:solidFill>
                <a:latin typeface="+mn-lt"/>
              </a:rPr>
              <a:t>Necessity (only if)</a:t>
            </a:r>
            <a:endParaRPr lang="en-US" dirty="0" smtClean="0">
              <a:latin typeface="+mn-lt"/>
            </a:endParaRPr>
          </a:p>
          <a:p>
            <a:pPr marL="0" indent="0">
              <a:buNone/>
            </a:pPr>
            <a:endParaRPr lang="en-US" dirty="0">
              <a:latin typeface="+mn-lt"/>
            </a:endParaRPr>
          </a:p>
        </p:txBody>
      </p:sp>
      <p:sp>
        <p:nvSpPr>
          <p:cNvPr id="7" name="Rectangle 6"/>
          <p:cNvSpPr/>
          <p:nvPr/>
        </p:nvSpPr>
        <p:spPr>
          <a:xfrm>
            <a:off x="943608" y="2433707"/>
            <a:ext cx="11375390" cy="830997"/>
          </a:xfrm>
          <a:prstGeom prst="rect">
            <a:avLst/>
          </a:prstGeom>
        </p:spPr>
        <p:txBody>
          <a:bodyPr wrap="square">
            <a:spAutoFit/>
          </a:bodyPr>
          <a:lstStyle/>
          <a:p>
            <a:r>
              <a:rPr lang="en-US" sz="2400" dirty="0" smtClean="0">
                <a:solidFill>
                  <a:srgbClr val="000000"/>
                </a:solidFill>
              </a:rPr>
              <a:t>+ Condition </a:t>
            </a:r>
            <a:r>
              <a:rPr lang="en-US" sz="2400" dirty="0">
                <a:solidFill>
                  <a:srgbClr val="000000"/>
                </a:solidFill>
              </a:rPr>
              <a:t>1 is clearly necessary by Theorem </a:t>
            </a:r>
            <a:r>
              <a:rPr lang="en-US" sz="2400" dirty="0" smtClean="0">
                <a:solidFill>
                  <a:srgbClr val="000000"/>
                </a:solidFill>
              </a:rPr>
              <a:t>4.4. </a:t>
            </a:r>
          </a:p>
          <a:p>
            <a:r>
              <a:rPr lang="en-US" sz="2400" dirty="0" smtClean="0">
                <a:solidFill>
                  <a:srgbClr val="000000"/>
                </a:solidFill>
              </a:rPr>
              <a:t>+ Necessity of </a:t>
            </a:r>
            <a:r>
              <a:rPr lang="en-US" sz="2400" dirty="0">
                <a:solidFill>
                  <a:srgbClr val="000000"/>
                </a:solidFill>
              </a:rPr>
              <a:t>condition </a:t>
            </a:r>
            <a:r>
              <a:rPr lang="en-US" sz="2400" dirty="0" smtClean="0">
                <a:solidFill>
                  <a:srgbClr val="000000"/>
                </a:solidFill>
              </a:rPr>
              <a:t>2 (</a:t>
            </a:r>
            <a:r>
              <a:rPr lang="en-US" sz="2400" dirty="0" err="1" smtClean="0">
                <a:solidFill>
                  <a:srgbClr val="000000"/>
                </a:solidFill>
              </a:rPr>
              <a:t>chứng</a:t>
            </a:r>
            <a:r>
              <a:rPr lang="en-US" sz="2400" dirty="0" smtClean="0">
                <a:solidFill>
                  <a:srgbClr val="000000"/>
                </a:solidFill>
              </a:rPr>
              <a:t> minh </a:t>
            </a:r>
            <a:r>
              <a:rPr lang="en-US" sz="2400" dirty="0" err="1" smtClean="0">
                <a:solidFill>
                  <a:srgbClr val="000000"/>
                </a:solidFill>
              </a:rPr>
              <a:t>phản</a:t>
            </a:r>
            <a:r>
              <a:rPr lang="en-US" sz="2400" dirty="0" smtClean="0">
                <a:solidFill>
                  <a:srgbClr val="000000"/>
                </a:solidFill>
              </a:rPr>
              <a:t> </a:t>
            </a:r>
            <a:r>
              <a:rPr lang="en-US" sz="2400" dirty="0" err="1" smtClean="0">
                <a:solidFill>
                  <a:srgbClr val="000000"/>
                </a:solidFill>
              </a:rPr>
              <a:t>chứng</a:t>
            </a:r>
            <a:r>
              <a:rPr lang="en-US" sz="2400" dirty="0" smtClean="0">
                <a:solidFill>
                  <a:srgbClr val="000000"/>
                </a:solidFill>
              </a:rPr>
              <a:t>)</a:t>
            </a:r>
            <a:endParaRPr lang="en-US" sz="2400" dirty="0"/>
          </a:p>
        </p:txBody>
      </p:sp>
      <p:graphicFrame>
        <p:nvGraphicFramePr>
          <p:cNvPr id="9" name="Object 8"/>
          <p:cNvGraphicFramePr>
            <a:graphicFrameLocks noChangeAspect="1"/>
          </p:cNvGraphicFramePr>
          <p:nvPr>
            <p:extLst>
              <p:ext uri="{D42A27DB-BD31-4B8C-83A1-F6EECF244321}">
                <p14:modId xmlns:p14="http://schemas.microsoft.com/office/powerpoint/2010/main" val="1873301281"/>
              </p:ext>
            </p:extLst>
          </p:nvPr>
        </p:nvGraphicFramePr>
        <p:xfrm>
          <a:off x="2520889" y="3240480"/>
          <a:ext cx="5927573" cy="1049674"/>
        </p:xfrm>
        <a:graphic>
          <a:graphicData uri="http://schemas.openxmlformats.org/presentationml/2006/ole">
            <mc:AlternateContent xmlns:mc="http://schemas.openxmlformats.org/markup-compatibility/2006">
              <mc:Choice xmlns:v="urn:schemas-microsoft-com:vml" Requires="v">
                <p:oleObj spid="_x0000_s22908" name="Equation" r:id="rId5" imgW="2438280" imgH="431640" progId="Equation.DSMT4">
                  <p:embed/>
                </p:oleObj>
              </mc:Choice>
              <mc:Fallback>
                <p:oleObj name="Equation" r:id="rId5" imgW="2438280" imgH="431640" progId="Equation.DSMT4">
                  <p:embed/>
                  <p:pic>
                    <p:nvPicPr>
                      <p:cNvPr id="13" name="Object 12"/>
                      <p:cNvPicPr/>
                      <p:nvPr/>
                    </p:nvPicPr>
                    <p:blipFill>
                      <a:blip r:embed="rId6"/>
                      <a:stretch>
                        <a:fillRect/>
                      </a:stretch>
                    </p:blipFill>
                    <p:spPr>
                      <a:xfrm>
                        <a:off x="2520889" y="3240480"/>
                        <a:ext cx="5927573" cy="1049674"/>
                      </a:xfrm>
                      <a:prstGeom prst="rect">
                        <a:avLst/>
                      </a:prstGeom>
                    </p:spPr>
                  </p:pic>
                </p:oleObj>
              </mc:Fallback>
            </mc:AlternateContent>
          </a:graphicData>
        </a:graphic>
      </p:graphicFrame>
      <p:graphicFrame>
        <p:nvGraphicFramePr>
          <p:cNvPr id="10" name="Object 9"/>
          <p:cNvGraphicFramePr>
            <a:graphicFrameLocks noChangeAspect="1"/>
          </p:cNvGraphicFramePr>
          <p:nvPr>
            <p:extLst>
              <p:ext uri="{D42A27DB-BD31-4B8C-83A1-F6EECF244321}">
                <p14:modId xmlns:p14="http://schemas.microsoft.com/office/powerpoint/2010/main" val="1575919137"/>
              </p:ext>
            </p:extLst>
          </p:nvPr>
        </p:nvGraphicFramePr>
        <p:xfrm>
          <a:off x="2520889" y="4312886"/>
          <a:ext cx="5850002" cy="1010455"/>
        </p:xfrm>
        <a:graphic>
          <a:graphicData uri="http://schemas.openxmlformats.org/presentationml/2006/ole">
            <mc:AlternateContent xmlns:mc="http://schemas.openxmlformats.org/markup-compatibility/2006">
              <mc:Choice xmlns:v="urn:schemas-microsoft-com:vml" Requires="v">
                <p:oleObj spid="_x0000_s22909" name="Equation" r:id="rId7" imgW="2793960" imgH="482400" progId="Equation.DSMT4">
                  <p:embed/>
                </p:oleObj>
              </mc:Choice>
              <mc:Fallback>
                <p:oleObj name="Equation" r:id="rId7" imgW="2793960" imgH="482400" progId="Equation.DSMT4">
                  <p:embed/>
                  <p:pic>
                    <p:nvPicPr>
                      <p:cNvPr id="14" name="Object 13"/>
                      <p:cNvPicPr/>
                      <p:nvPr/>
                    </p:nvPicPr>
                    <p:blipFill>
                      <a:blip r:embed="rId8"/>
                      <a:stretch>
                        <a:fillRect/>
                      </a:stretch>
                    </p:blipFill>
                    <p:spPr>
                      <a:xfrm>
                        <a:off x="2520889" y="4312886"/>
                        <a:ext cx="5850002" cy="1010455"/>
                      </a:xfrm>
                      <a:prstGeom prst="rect">
                        <a:avLst/>
                      </a:prstGeom>
                    </p:spPr>
                  </p:pic>
                </p:oleObj>
              </mc:Fallback>
            </mc:AlternateContent>
          </a:graphicData>
        </a:graphic>
      </p:graphicFrame>
      <p:sp>
        <p:nvSpPr>
          <p:cNvPr id="11" name="Rectangle 10"/>
          <p:cNvSpPr/>
          <p:nvPr/>
        </p:nvSpPr>
        <p:spPr>
          <a:xfrm>
            <a:off x="575310" y="5524187"/>
            <a:ext cx="4156907" cy="461665"/>
          </a:xfrm>
          <a:prstGeom prst="rect">
            <a:avLst/>
          </a:prstGeom>
        </p:spPr>
        <p:txBody>
          <a:bodyPr wrap="none">
            <a:spAutoFit/>
          </a:bodyPr>
          <a:lstStyle/>
          <a:p>
            <a:r>
              <a:rPr lang="en-US" sz="2400" dirty="0">
                <a:solidFill>
                  <a:srgbClr val="000000"/>
                </a:solidFill>
                <a:latin typeface="AdvLeSa-Book"/>
              </a:rPr>
              <a:t>the characteristic polynomial </a:t>
            </a:r>
            <a:endParaRPr lang="en-US" sz="2400" dirty="0"/>
          </a:p>
        </p:txBody>
      </p:sp>
      <p:graphicFrame>
        <p:nvGraphicFramePr>
          <p:cNvPr id="12" name="Object 11"/>
          <p:cNvGraphicFramePr>
            <a:graphicFrameLocks noChangeAspect="1"/>
          </p:cNvGraphicFramePr>
          <p:nvPr>
            <p:extLst>
              <p:ext uri="{D42A27DB-BD31-4B8C-83A1-F6EECF244321}">
                <p14:modId xmlns:p14="http://schemas.microsoft.com/office/powerpoint/2010/main" val="3308909691"/>
              </p:ext>
            </p:extLst>
          </p:nvPr>
        </p:nvGraphicFramePr>
        <p:xfrm>
          <a:off x="5005436" y="5435130"/>
          <a:ext cx="2243503" cy="553192"/>
        </p:xfrm>
        <a:graphic>
          <a:graphicData uri="http://schemas.openxmlformats.org/presentationml/2006/ole">
            <mc:AlternateContent xmlns:mc="http://schemas.openxmlformats.org/markup-compatibility/2006">
              <mc:Choice xmlns:v="urn:schemas-microsoft-com:vml" Requires="v">
                <p:oleObj spid="_x0000_s22910" name="Equation" r:id="rId9" imgW="927000" imgH="228600" progId="Equation.DSMT4">
                  <p:embed/>
                </p:oleObj>
              </mc:Choice>
              <mc:Fallback>
                <p:oleObj name="Equation" r:id="rId9" imgW="927000" imgH="228600" progId="Equation.DSMT4">
                  <p:embed/>
                  <p:pic>
                    <p:nvPicPr>
                      <p:cNvPr id="0" name=""/>
                      <p:cNvPicPr/>
                      <p:nvPr/>
                    </p:nvPicPr>
                    <p:blipFill>
                      <a:blip r:embed="rId10"/>
                      <a:stretch>
                        <a:fillRect/>
                      </a:stretch>
                    </p:blipFill>
                    <p:spPr>
                      <a:xfrm>
                        <a:off x="5005436" y="5435130"/>
                        <a:ext cx="2243503" cy="553192"/>
                      </a:xfrm>
                      <a:prstGeom prst="rect">
                        <a:avLst/>
                      </a:prstGeom>
                    </p:spPr>
                  </p:pic>
                </p:oleObj>
              </mc:Fallback>
            </mc:AlternateContent>
          </a:graphicData>
        </a:graphic>
      </p:graphicFrame>
      <p:sp>
        <p:nvSpPr>
          <p:cNvPr id="13" name="Rectangle 12"/>
          <p:cNvSpPr/>
          <p:nvPr/>
        </p:nvSpPr>
        <p:spPr>
          <a:xfrm>
            <a:off x="674368" y="1480368"/>
            <a:ext cx="11151871" cy="369332"/>
          </a:xfrm>
          <a:prstGeom prst="rect">
            <a:avLst/>
          </a:prstGeom>
          <a:solidFill>
            <a:schemeClr val="accent1">
              <a:lumMod val="40000"/>
              <a:lumOff val="60000"/>
            </a:schemeClr>
          </a:solidFill>
        </p:spPr>
        <p:txBody>
          <a:bodyPr wrap="square">
            <a:spAutoFit/>
          </a:bodyPr>
          <a:lstStyle/>
          <a:p>
            <a:r>
              <a:rPr lang="en-US" b="1" dirty="0" smtClean="0">
                <a:solidFill>
                  <a:srgbClr val="006600"/>
                </a:solidFill>
              </a:rPr>
              <a:t>Proof</a:t>
            </a:r>
            <a:endParaRPr lang="en-US" b="1" dirty="0">
              <a:solidFill>
                <a:srgbClr val="006600"/>
              </a:solidFill>
            </a:endParaRPr>
          </a:p>
        </p:txBody>
      </p:sp>
    </p:spTree>
    <p:custDataLst>
      <p:tags r:id="rId2"/>
    </p:custDataLst>
    <p:extLst>
      <p:ext uri="{BB962C8B-B14F-4D97-AF65-F5344CB8AC3E}">
        <p14:creationId xmlns:p14="http://schemas.microsoft.com/office/powerpoint/2010/main" val="26632103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Internal stability</a:t>
            </a:r>
            <a:endParaRPr lang="en-US" dirty="0"/>
          </a:p>
        </p:txBody>
      </p:sp>
      <p:sp>
        <p:nvSpPr>
          <p:cNvPr id="3" name="Date Placeholder 2"/>
          <p:cNvSpPr>
            <a:spLocks noGrp="1"/>
          </p:cNvSpPr>
          <p:nvPr>
            <p:ph type="dt" sz="half" idx="10"/>
          </p:nvPr>
        </p:nvSpPr>
        <p:spPr/>
        <p:txBody>
          <a:bodyPr/>
          <a:lstStyle/>
          <a:p>
            <a:fld id="{6D4A8B60-85D4-4B4D-A847-BD767E33E26B}" type="datetime1">
              <a:rPr lang="en-US" smtClean="0"/>
              <a:t>12/12/2023</a:t>
            </a:fld>
            <a:endParaRPr lang="en-US" dirty="0"/>
          </a:p>
        </p:txBody>
      </p:sp>
      <p:sp>
        <p:nvSpPr>
          <p:cNvPr id="4" name="Footer Placeholder 3"/>
          <p:cNvSpPr>
            <a:spLocks noGrp="1"/>
          </p:cNvSpPr>
          <p:nvPr>
            <p:ph type="ftr" sz="quarter" idx="11"/>
          </p:nvPr>
        </p:nvSpPr>
        <p:spPr/>
        <p:txBody>
          <a:bodyPr/>
          <a:lstStyle/>
          <a:p>
            <a:r>
              <a:rPr lang="en-US" smtClean="0"/>
              <a:t>04AB: Kỹ thuật điều khiển tự động + BTL</a:t>
            </a:r>
            <a:endParaRPr lang="en-US" dirty="0"/>
          </a:p>
        </p:txBody>
      </p:sp>
      <p:sp>
        <p:nvSpPr>
          <p:cNvPr id="5" name="Slide Number Placeholder 4"/>
          <p:cNvSpPr>
            <a:spLocks noGrp="1"/>
          </p:cNvSpPr>
          <p:nvPr>
            <p:ph type="sldNum" sz="quarter" idx="12"/>
          </p:nvPr>
        </p:nvSpPr>
        <p:spPr/>
        <p:txBody>
          <a:bodyPr/>
          <a:lstStyle/>
          <a:p>
            <a:fld id="{6C8D5577-F68C-4681-900C-68FE3015038C}" type="slidenum">
              <a:rPr lang="en-US" smtClean="0"/>
              <a:pPr/>
              <a:t>38</a:t>
            </a:fld>
            <a:endParaRPr lang="en-US" dirty="0"/>
          </a:p>
        </p:txBody>
      </p:sp>
      <p:sp>
        <p:nvSpPr>
          <p:cNvPr id="6" name="Content Placeholder 5"/>
          <p:cNvSpPr>
            <a:spLocks noGrp="1"/>
          </p:cNvSpPr>
          <p:nvPr>
            <p:ph idx="1"/>
          </p:nvPr>
        </p:nvSpPr>
        <p:spPr>
          <a:xfrm>
            <a:off x="674369" y="1999888"/>
            <a:ext cx="11151870" cy="617052"/>
          </a:xfrm>
        </p:spPr>
        <p:txBody>
          <a:bodyPr/>
          <a:lstStyle/>
          <a:p>
            <a:r>
              <a:rPr lang="en-US" dirty="0" smtClean="0">
                <a:solidFill>
                  <a:srgbClr val="000000"/>
                </a:solidFill>
                <a:latin typeface="AdvLeSaBold"/>
              </a:rPr>
              <a:t>Necessity (only if)</a:t>
            </a:r>
            <a:endParaRPr lang="en-US" dirty="0" smtClean="0"/>
          </a:p>
          <a:p>
            <a:pPr marL="0" indent="0">
              <a:buNone/>
            </a:pPr>
            <a:endParaRPr lang="en-US" dirty="0"/>
          </a:p>
        </p:txBody>
      </p:sp>
      <p:sp>
        <p:nvSpPr>
          <p:cNvPr id="11" name="Rectangle 10"/>
          <p:cNvSpPr/>
          <p:nvPr/>
        </p:nvSpPr>
        <p:spPr>
          <a:xfrm>
            <a:off x="1085849" y="2468647"/>
            <a:ext cx="4156907" cy="461665"/>
          </a:xfrm>
          <a:prstGeom prst="rect">
            <a:avLst/>
          </a:prstGeom>
        </p:spPr>
        <p:txBody>
          <a:bodyPr wrap="none">
            <a:spAutoFit/>
          </a:bodyPr>
          <a:lstStyle/>
          <a:p>
            <a:r>
              <a:rPr lang="en-US" sz="2400" dirty="0">
                <a:solidFill>
                  <a:srgbClr val="000000"/>
                </a:solidFill>
                <a:latin typeface="AdvLeSa-Book"/>
              </a:rPr>
              <a:t>the characteristic polynomial </a:t>
            </a:r>
            <a:endParaRPr lang="en-US" sz="2400" dirty="0"/>
          </a:p>
        </p:txBody>
      </p:sp>
      <p:graphicFrame>
        <p:nvGraphicFramePr>
          <p:cNvPr id="12" name="Object 11"/>
          <p:cNvGraphicFramePr>
            <a:graphicFrameLocks noChangeAspect="1"/>
          </p:cNvGraphicFramePr>
          <p:nvPr>
            <p:extLst>
              <p:ext uri="{D42A27DB-BD31-4B8C-83A1-F6EECF244321}">
                <p14:modId xmlns:p14="http://schemas.microsoft.com/office/powerpoint/2010/main" val="3886592317"/>
              </p:ext>
            </p:extLst>
          </p:nvPr>
        </p:nvGraphicFramePr>
        <p:xfrm>
          <a:off x="5533225" y="2392525"/>
          <a:ext cx="2489737" cy="613907"/>
        </p:xfrm>
        <a:graphic>
          <a:graphicData uri="http://schemas.openxmlformats.org/presentationml/2006/ole">
            <mc:AlternateContent xmlns:mc="http://schemas.openxmlformats.org/markup-compatibility/2006">
              <mc:Choice xmlns:v="urn:schemas-microsoft-com:vml" Requires="v">
                <p:oleObj spid="_x0000_s23807" name="Equation" r:id="rId5" imgW="927000" imgH="228600" progId="Equation.DSMT4">
                  <p:embed/>
                </p:oleObj>
              </mc:Choice>
              <mc:Fallback>
                <p:oleObj name="Equation" r:id="rId5" imgW="927000" imgH="228600" progId="Equation.DSMT4">
                  <p:embed/>
                  <p:pic>
                    <p:nvPicPr>
                      <p:cNvPr id="12" name="Object 11"/>
                      <p:cNvPicPr/>
                      <p:nvPr/>
                    </p:nvPicPr>
                    <p:blipFill>
                      <a:blip r:embed="rId6"/>
                      <a:stretch>
                        <a:fillRect/>
                      </a:stretch>
                    </p:blipFill>
                    <p:spPr>
                      <a:xfrm>
                        <a:off x="5533225" y="2392525"/>
                        <a:ext cx="2489737" cy="613907"/>
                      </a:xfrm>
                      <a:prstGeom prst="rect">
                        <a:avLst/>
                      </a:prstGeom>
                    </p:spPr>
                  </p:pic>
                </p:oleObj>
              </mc:Fallback>
            </mc:AlternateContent>
          </a:graphicData>
        </a:graphic>
      </p:graphicFrame>
      <p:sp>
        <p:nvSpPr>
          <p:cNvPr id="8" name="Rectangle 7"/>
          <p:cNvSpPr/>
          <p:nvPr/>
        </p:nvSpPr>
        <p:spPr>
          <a:xfrm>
            <a:off x="1085849" y="3064385"/>
            <a:ext cx="10740390" cy="830997"/>
          </a:xfrm>
          <a:prstGeom prst="rect">
            <a:avLst/>
          </a:prstGeom>
        </p:spPr>
        <p:txBody>
          <a:bodyPr wrap="square">
            <a:spAutoFit/>
          </a:bodyPr>
          <a:lstStyle/>
          <a:p>
            <a:r>
              <a:rPr lang="en-US" sz="2400" dirty="0" smtClean="0">
                <a:solidFill>
                  <a:srgbClr val="000000"/>
                </a:solidFill>
                <a:latin typeface="AdvLeSa-Book"/>
              </a:rPr>
              <a:t>We assume that </a:t>
            </a:r>
            <a:r>
              <a:rPr lang="en-US" sz="2400" dirty="0">
                <a:solidFill>
                  <a:srgbClr val="000000"/>
                </a:solidFill>
                <a:latin typeface="AdvLeSa-Book"/>
              </a:rPr>
              <a:t>there </a:t>
            </a:r>
            <a:r>
              <a:rPr lang="en-US" sz="2400" dirty="0" smtClean="0">
                <a:solidFill>
                  <a:srgbClr val="000000"/>
                </a:solidFill>
                <a:latin typeface="AdvLeSa-Book"/>
              </a:rPr>
              <a:t>exists </a:t>
            </a:r>
            <a:r>
              <a:rPr lang="en-US" sz="2400" dirty="0">
                <a:solidFill>
                  <a:srgbClr val="000000"/>
                </a:solidFill>
                <a:latin typeface="AdvLeSa-Book"/>
              </a:rPr>
              <a:t>which is a zero </a:t>
            </a:r>
            <a:r>
              <a:rPr lang="en-US" sz="2400" dirty="0" smtClean="0">
                <a:solidFill>
                  <a:srgbClr val="000000"/>
                </a:solidFill>
                <a:latin typeface="AdvLeSa-Book"/>
              </a:rPr>
              <a:t>of </a:t>
            </a:r>
            <a:r>
              <a:rPr lang="en-US" sz="2400" i="1" dirty="0" smtClean="0">
                <a:solidFill>
                  <a:srgbClr val="000000"/>
                </a:solidFill>
                <a:latin typeface="AdvLeSaBookItalic"/>
              </a:rPr>
              <a:t>D</a:t>
            </a:r>
            <a:r>
              <a:rPr lang="en-US" sz="2400" i="1" baseline="-25000" dirty="0" smtClean="0">
                <a:solidFill>
                  <a:srgbClr val="000000"/>
                </a:solidFill>
                <a:latin typeface="AdvLeSaBookItalic"/>
              </a:rPr>
              <a:t>C</a:t>
            </a:r>
            <a:r>
              <a:rPr lang="en-US" sz="2400" i="1" dirty="0" smtClean="0">
                <a:solidFill>
                  <a:srgbClr val="000000"/>
                </a:solidFill>
                <a:latin typeface="AdvLeSaBookItalic"/>
              </a:rPr>
              <a:t>D</a:t>
            </a:r>
            <a:r>
              <a:rPr lang="en-US" sz="2400" baseline="-25000" dirty="0" smtClean="0">
                <a:solidFill>
                  <a:srgbClr val="000000"/>
                </a:solidFill>
                <a:latin typeface="AdvLeSaBookItalic"/>
              </a:rPr>
              <a:t>G</a:t>
            </a:r>
            <a:r>
              <a:rPr lang="en-US" sz="2400" i="1" dirty="0" smtClean="0">
                <a:solidFill>
                  <a:srgbClr val="000000"/>
                </a:solidFill>
                <a:latin typeface="AdvLeSaBookItalic"/>
              </a:rPr>
              <a:t> </a:t>
            </a:r>
            <a:r>
              <a:rPr lang="en-US" sz="2400" dirty="0">
                <a:solidFill>
                  <a:srgbClr val="000000"/>
                </a:solidFill>
                <a:latin typeface="AdvLeSa-Book"/>
              </a:rPr>
              <a:t>as well as a zero of </a:t>
            </a:r>
            <a:r>
              <a:rPr lang="en-US" sz="2400" i="1" dirty="0">
                <a:solidFill>
                  <a:srgbClr val="000000"/>
                </a:solidFill>
                <a:latin typeface="AdvLeSaBookItalic"/>
              </a:rPr>
              <a:t>N</a:t>
            </a:r>
            <a:r>
              <a:rPr lang="en-US" sz="2400" i="1" baseline="-25000" dirty="0">
                <a:solidFill>
                  <a:srgbClr val="000000"/>
                </a:solidFill>
                <a:latin typeface="AdvLeSaBookItalic"/>
              </a:rPr>
              <a:t>C</a:t>
            </a:r>
            <a:r>
              <a:rPr lang="en-US" sz="2400" i="1" dirty="0">
                <a:solidFill>
                  <a:srgbClr val="000000"/>
                </a:solidFill>
                <a:latin typeface="AdvLeSaBookItalic"/>
              </a:rPr>
              <a:t>N</a:t>
            </a:r>
            <a:r>
              <a:rPr lang="en-US" sz="2400" i="1" baseline="-25000" dirty="0">
                <a:solidFill>
                  <a:srgbClr val="000000"/>
                </a:solidFill>
                <a:latin typeface="AdvLeSaBookItalic"/>
              </a:rPr>
              <a:t>G</a:t>
            </a:r>
            <a:r>
              <a:rPr lang="en-US" sz="2400" dirty="0"/>
              <a:t> </a:t>
            </a:r>
          </a:p>
        </p:txBody>
      </p:sp>
      <p:graphicFrame>
        <p:nvGraphicFramePr>
          <p:cNvPr id="13" name="Object 12"/>
          <p:cNvGraphicFramePr>
            <a:graphicFrameLocks noChangeAspect="1"/>
          </p:cNvGraphicFramePr>
          <p:nvPr>
            <p:extLst>
              <p:ext uri="{D42A27DB-BD31-4B8C-83A1-F6EECF244321}">
                <p14:modId xmlns:p14="http://schemas.microsoft.com/office/powerpoint/2010/main" val="1812292917"/>
              </p:ext>
            </p:extLst>
          </p:nvPr>
        </p:nvGraphicFramePr>
        <p:xfrm>
          <a:off x="5274342" y="3576015"/>
          <a:ext cx="2487897" cy="753908"/>
        </p:xfrm>
        <a:graphic>
          <a:graphicData uri="http://schemas.openxmlformats.org/presentationml/2006/ole">
            <mc:AlternateContent xmlns:mc="http://schemas.openxmlformats.org/markup-compatibility/2006">
              <mc:Choice xmlns:v="urn:schemas-microsoft-com:vml" Requires="v">
                <p:oleObj spid="_x0000_s23808" name="Equation" r:id="rId7" imgW="838080" imgH="253800" progId="Equation.DSMT4">
                  <p:embed/>
                </p:oleObj>
              </mc:Choice>
              <mc:Fallback>
                <p:oleObj name="Equation" r:id="rId7" imgW="838080" imgH="253800" progId="Equation.DSMT4">
                  <p:embed/>
                  <p:pic>
                    <p:nvPicPr>
                      <p:cNvPr id="0" name=""/>
                      <p:cNvPicPr/>
                      <p:nvPr/>
                    </p:nvPicPr>
                    <p:blipFill>
                      <a:blip r:embed="rId8"/>
                      <a:stretch>
                        <a:fillRect/>
                      </a:stretch>
                    </p:blipFill>
                    <p:spPr>
                      <a:xfrm>
                        <a:off x="5274342" y="3576015"/>
                        <a:ext cx="2487897" cy="753908"/>
                      </a:xfrm>
                      <a:prstGeom prst="rect">
                        <a:avLst/>
                      </a:prstGeom>
                    </p:spPr>
                  </p:pic>
                </p:oleObj>
              </mc:Fallback>
            </mc:AlternateContent>
          </a:graphicData>
        </a:graphic>
      </p:graphicFrame>
      <p:sp>
        <p:nvSpPr>
          <p:cNvPr id="14" name="Rectangle 13"/>
          <p:cNvSpPr/>
          <p:nvPr/>
        </p:nvSpPr>
        <p:spPr>
          <a:xfrm>
            <a:off x="1085849" y="4329923"/>
            <a:ext cx="10740390" cy="830997"/>
          </a:xfrm>
          <a:prstGeom prst="rect">
            <a:avLst/>
          </a:prstGeom>
        </p:spPr>
        <p:txBody>
          <a:bodyPr wrap="square">
            <a:spAutoFit/>
          </a:bodyPr>
          <a:lstStyle/>
          <a:p>
            <a:r>
              <a:rPr lang="en-US" sz="2400" dirty="0">
                <a:solidFill>
                  <a:srgbClr val="000000"/>
                </a:solidFill>
                <a:latin typeface="AdvLeSa-Book"/>
              </a:rPr>
              <a:t>Then clearly </a:t>
            </a:r>
            <a:r>
              <a:rPr lang="en-US" sz="2400" i="1" dirty="0">
                <a:solidFill>
                  <a:srgbClr val="000000"/>
                </a:solidFill>
                <a:latin typeface="AdvLeSa-Book"/>
              </a:rPr>
              <a:t>Z</a:t>
            </a:r>
            <a:r>
              <a:rPr lang="en-US" sz="2400" i="1" baseline="-25000" dirty="0">
                <a:solidFill>
                  <a:srgbClr val="000000"/>
                </a:solidFill>
                <a:latin typeface="AdvLeSa-Book"/>
              </a:rPr>
              <a:t>0</a:t>
            </a:r>
            <a:r>
              <a:rPr lang="en-US" sz="2400" dirty="0">
                <a:solidFill>
                  <a:srgbClr val="000000"/>
                </a:solidFill>
                <a:latin typeface="AdvLeSa-Book"/>
              </a:rPr>
              <a:t> is also a zero of the </a:t>
            </a:r>
            <a:r>
              <a:rPr lang="en-US" sz="2400" dirty="0" smtClean="0">
                <a:solidFill>
                  <a:srgbClr val="000000"/>
                </a:solidFill>
                <a:latin typeface="AdvLeSa-Book"/>
              </a:rPr>
              <a:t>characteristic polynomial </a:t>
            </a:r>
            <a:r>
              <a:rPr lang="en-US" sz="2400" i="1" dirty="0">
                <a:solidFill>
                  <a:srgbClr val="000000"/>
                </a:solidFill>
                <a:latin typeface="AdvLeSaBookItalic"/>
              </a:rPr>
              <a:t>D</a:t>
            </a:r>
            <a:r>
              <a:rPr lang="en-US" sz="2400" i="1" baseline="-25000" dirty="0">
                <a:solidFill>
                  <a:srgbClr val="000000"/>
                </a:solidFill>
                <a:latin typeface="AdvLeSaBookItalic"/>
              </a:rPr>
              <a:t>C</a:t>
            </a:r>
            <a:r>
              <a:rPr lang="en-US" sz="2400" i="1" dirty="0">
                <a:solidFill>
                  <a:srgbClr val="000000"/>
                </a:solidFill>
                <a:latin typeface="AdvLeSaBookItalic"/>
              </a:rPr>
              <a:t>D</a:t>
            </a:r>
            <a:r>
              <a:rPr lang="en-US" sz="2400" i="1" baseline="-25000" dirty="0">
                <a:solidFill>
                  <a:srgbClr val="000000"/>
                </a:solidFill>
                <a:latin typeface="AdvLeSaBookItalic"/>
              </a:rPr>
              <a:t>G</a:t>
            </a:r>
            <a:r>
              <a:rPr lang="en-US" sz="2400" i="1" dirty="0">
                <a:solidFill>
                  <a:srgbClr val="000000"/>
                </a:solidFill>
                <a:latin typeface="AdvLeSaBookItalic"/>
              </a:rPr>
              <a:t> </a:t>
            </a:r>
            <a:r>
              <a:rPr lang="en-US" sz="2400" i="1" dirty="0" smtClean="0">
                <a:solidFill>
                  <a:srgbClr val="000000"/>
                </a:solidFill>
                <a:latin typeface="AdvLeSaBookItalic"/>
              </a:rPr>
              <a:t>+N</a:t>
            </a:r>
            <a:r>
              <a:rPr lang="en-US" sz="2400" i="1" baseline="-25000" dirty="0" smtClean="0">
                <a:solidFill>
                  <a:srgbClr val="000000"/>
                </a:solidFill>
                <a:latin typeface="AdvLeSaBookItalic"/>
              </a:rPr>
              <a:t>C</a:t>
            </a:r>
            <a:r>
              <a:rPr lang="en-US" sz="2400" i="1" dirty="0" smtClean="0">
                <a:solidFill>
                  <a:srgbClr val="000000"/>
                </a:solidFill>
                <a:latin typeface="AdvLeSaBookItalic"/>
              </a:rPr>
              <a:t>N</a:t>
            </a:r>
            <a:r>
              <a:rPr lang="en-US" sz="2400" i="1" baseline="-25000" dirty="0" smtClean="0">
                <a:solidFill>
                  <a:srgbClr val="000000"/>
                </a:solidFill>
                <a:latin typeface="AdvLeSaBookItalic"/>
              </a:rPr>
              <a:t>G</a:t>
            </a:r>
            <a:r>
              <a:rPr lang="en-US" sz="2400" dirty="0">
                <a:solidFill>
                  <a:srgbClr val="000000"/>
                </a:solidFill>
                <a:latin typeface="AdvLeSa-Book"/>
              </a:rPr>
              <a:t>, and the system is </a:t>
            </a:r>
            <a:r>
              <a:rPr lang="en-US" sz="2400" dirty="0" smtClean="0">
                <a:solidFill>
                  <a:srgbClr val="000000"/>
                </a:solidFill>
                <a:latin typeface="AdvLeSa-Book"/>
              </a:rPr>
              <a:t>unstable</a:t>
            </a:r>
            <a:endParaRPr lang="en-US" sz="2400" dirty="0"/>
          </a:p>
        </p:txBody>
      </p:sp>
      <p:sp>
        <p:nvSpPr>
          <p:cNvPr id="15" name="Rectangle 14"/>
          <p:cNvSpPr/>
          <p:nvPr/>
        </p:nvSpPr>
        <p:spPr>
          <a:xfrm>
            <a:off x="1085849" y="5168548"/>
            <a:ext cx="10524490" cy="461665"/>
          </a:xfrm>
          <a:prstGeom prst="rect">
            <a:avLst/>
          </a:prstGeom>
        </p:spPr>
        <p:txBody>
          <a:bodyPr wrap="square">
            <a:spAutoFit/>
          </a:bodyPr>
          <a:lstStyle/>
          <a:p>
            <a:r>
              <a:rPr lang="en-US" sz="2400" dirty="0">
                <a:solidFill>
                  <a:srgbClr val="000000"/>
                </a:solidFill>
                <a:latin typeface="AdvLeSa-Book"/>
              </a:rPr>
              <a:t>This establishes the necessity </a:t>
            </a:r>
            <a:r>
              <a:rPr lang="en-US" sz="2400" dirty="0" smtClean="0">
                <a:solidFill>
                  <a:srgbClr val="000000"/>
                </a:solidFill>
                <a:latin typeface="AdvLeSa-Book"/>
              </a:rPr>
              <a:t>of condition 2</a:t>
            </a:r>
            <a:endParaRPr lang="en-US" sz="2400" dirty="0"/>
          </a:p>
        </p:txBody>
      </p:sp>
      <p:sp>
        <p:nvSpPr>
          <p:cNvPr id="16" name="Rectangle 15"/>
          <p:cNvSpPr/>
          <p:nvPr/>
        </p:nvSpPr>
        <p:spPr>
          <a:xfrm>
            <a:off x="674369" y="1571641"/>
            <a:ext cx="11151871" cy="369332"/>
          </a:xfrm>
          <a:prstGeom prst="rect">
            <a:avLst/>
          </a:prstGeom>
          <a:solidFill>
            <a:schemeClr val="accent1">
              <a:lumMod val="40000"/>
              <a:lumOff val="60000"/>
            </a:schemeClr>
          </a:solidFill>
        </p:spPr>
        <p:txBody>
          <a:bodyPr wrap="square">
            <a:spAutoFit/>
          </a:bodyPr>
          <a:lstStyle/>
          <a:p>
            <a:r>
              <a:rPr lang="en-US" b="1" dirty="0" smtClean="0">
                <a:solidFill>
                  <a:srgbClr val="006600"/>
                </a:solidFill>
              </a:rPr>
              <a:t>Proof</a:t>
            </a:r>
            <a:endParaRPr lang="en-US" b="1" dirty="0">
              <a:solidFill>
                <a:srgbClr val="006600"/>
              </a:solidFill>
            </a:endParaRPr>
          </a:p>
        </p:txBody>
      </p:sp>
    </p:spTree>
    <p:custDataLst>
      <p:tags r:id="rId2"/>
    </p:custDataLst>
    <p:extLst>
      <p:ext uri="{BB962C8B-B14F-4D97-AF65-F5344CB8AC3E}">
        <p14:creationId xmlns:p14="http://schemas.microsoft.com/office/powerpoint/2010/main" val="40963469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Internal stability</a:t>
            </a:r>
            <a:endParaRPr lang="en-US" dirty="0"/>
          </a:p>
        </p:txBody>
      </p:sp>
      <p:sp>
        <p:nvSpPr>
          <p:cNvPr id="3" name="Date Placeholder 2"/>
          <p:cNvSpPr>
            <a:spLocks noGrp="1"/>
          </p:cNvSpPr>
          <p:nvPr>
            <p:ph type="dt" sz="half" idx="10"/>
          </p:nvPr>
        </p:nvSpPr>
        <p:spPr/>
        <p:txBody>
          <a:bodyPr/>
          <a:lstStyle/>
          <a:p>
            <a:fld id="{6D4A8B60-85D4-4B4D-A847-BD767E33E26B}" type="datetime1">
              <a:rPr lang="en-US" smtClean="0"/>
              <a:t>12/12/2023</a:t>
            </a:fld>
            <a:endParaRPr lang="en-US" dirty="0"/>
          </a:p>
        </p:txBody>
      </p:sp>
      <p:sp>
        <p:nvSpPr>
          <p:cNvPr id="4" name="Footer Placeholder 3"/>
          <p:cNvSpPr>
            <a:spLocks noGrp="1"/>
          </p:cNvSpPr>
          <p:nvPr>
            <p:ph type="ftr" sz="quarter" idx="11"/>
          </p:nvPr>
        </p:nvSpPr>
        <p:spPr/>
        <p:txBody>
          <a:bodyPr/>
          <a:lstStyle/>
          <a:p>
            <a:r>
              <a:rPr lang="en-US" smtClean="0"/>
              <a:t>04AB: Kỹ thuật điều khiển tự động + BTL</a:t>
            </a:r>
            <a:endParaRPr lang="en-US" dirty="0"/>
          </a:p>
        </p:txBody>
      </p:sp>
      <p:sp>
        <p:nvSpPr>
          <p:cNvPr id="5" name="Slide Number Placeholder 4"/>
          <p:cNvSpPr>
            <a:spLocks noGrp="1"/>
          </p:cNvSpPr>
          <p:nvPr>
            <p:ph type="sldNum" sz="quarter" idx="12"/>
          </p:nvPr>
        </p:nvSpPr>
        <p:spPr/>
        <p:txBody>
          <a:bodyPr/>
          <a:lstStyle/>
          <a:p>
            <a:fld id="{6C8D5577-F68C-4681-900C-68FE3015038C}" type="slidenum">
              <a:rPr lang="en-US" smtClean="0"/>
              <a:pPr/>
              <a:t>39</a:t>
            </a:fld>
            <a:endParaRPr lang="en-US" dirty="0"/>
          </a:p>
        </p:txBody>
      </p:sp>
      <p:sp>
        <p:nvSpPr>
          <p:cNvPr id="6" name="Content Placeholder 5"/>
          <p:cNvSpPr>
            <a:spLocks noGrp="1"/>
          </p:cNvSpPr>
          <p:nvPr>
            <p:ph idx="1"/>
          </p:nvPr>
        </p:nvSpPr>
        <p:spPr>
          <a:xfrm>
            <a:off x="575310" y="1926683"/>
            <a:ext cx="11151870" cy="617052"/>
          </a:xfrm>
        </p:spPr>
        <p:txBody>
          <a:bodyPr/>
          <a:lstStyle/>
          <a:p>
            <a:r>
              <a:rPr lang="en-US" dirty="0">
                <a:solidFill>
                  <a:srgbClr val="000000"/>
                </a:solidFill>
                <a:latin typeface="AdvLeSaBold"/>
              </a:rPr>
              <a:t> Sufficiency (if</a:t>
            </a:r>
            <a:r>
              <a:rPr lang="en-US" dirty="0" smtClean="0">
                <a:solidFill>
                  <a:srgbClr val="000000"/>
                </a:solidFill>
                <a:latin typeface="AdvLeSaBold"/>
              </a:rPr>
              <a:t>)</a:t>
            </a:r>
            <a:endParaRPr lang="en-US" dirty="0" smtClean="0"/>
          </a:p>
          <a:p>
            <a:pPr marL="0" indent="0">
              <a:buNone/>
            </a:pPr>
            <a:endParaRPr lang="en-US" dirty="0"/>
          </a:p>
        </p:txBody>
      </p:sp>
      <p:sp>
        <p:nvSpPr>
          <p:cNvPr id="7" name="Rectangle 6"/>
          <p:cNvSpPr/>
          <p:nvPr/>
        </p:nvSpPr>
        <p:spPr>
          <a:xfrm>
            <a:off x="575310" y="2439083"/>
            <a:ext cx="11273790" cy="3108543"/>
          </a:xfrm>
          <a:prstGeom prst="rect">
            <a:avLst/>
          </a:prstGeom>
        </p:spPr>
        <p:txBody>
          <a:bodyPr wrap="square">
            <a:spAutoFit/>
          </a:bodyPr>
          <a:lstStyle/>
          <a:p>
            <a:r>
              <a:rPr lang="en-US" sz="2800" dirty="0" smtClean="0">
                <a:solidFill>
                  <a:srgbClr val="000000"/>
                </a:solidFill>
                <a:latin typeface="AdvLeSa-Book"/>
              </a:rPr>
              <a:t>+ By </a:t>
            </a:r>
            <a:r>
              <a:rPr lang="en-US" sz="2800" dirty="0">
                <a:solidFill>
                  <a:srgbClr val="000000"/>
                </a:solidFill>
                <a:latin typeface="AdvLeSa-Book"/>
              </a:rPr>
              <a:t>Theorem </a:t>
            </a:r>
            <a:r>
              <a:rPr lang="en-US" sz="2800" dirty="0" smtClean="0">
                <a:solidFill>
                  <a:srgbClr val="000000"/>
                </a:solidFill>
                <a:latin typeface="AdvLeSa-Book"/>
              </a:rPr>
              <a:t>4.4, </a:t>
            </a:r>
            <a:r>
              <a:rPr lang="en-US" sz="2800" dirty="0">
                <a:solidFill>
                  <a:srgbClr val="000000"/>
                </a:solidFill>
                <a:latin typeface="AdvLeSa-Book"/>
              </a:rPr>
              <a:t>condition 1 implies internal stability unless unstable </a:t>
            </a:r>
            <a:r>
              <a:rPr lang="en-US" sz="2800" dirty="0" smtClean="0">
                <a:solidFill>
                  <a:srgbClr val="000000"/>
                </a:solidFill>
                <a:latin typeface="AdvLeSa-Book"/>
              </a:rPr>
              <a:t>pole-zero </a:t>
            </a:r>
            <a:r>
              <a:rPr lang="en-US" sz="2800" dirty="0">
                <a:solidFill>
                  <a:srgbClr val="000000"/>
                </a:solidFill>
                <a:latin typeface="AdvLeSa-Book"/>
              </a:rPr>
              <a:t>cancellation occurs in the characteristic polynomial 1 </a:t>
            </a:r>
            <a:r>
              <a:rPr lang="en-US" sz="2800" dirty="0" smtClean="0">
                <a:solidFill>
                  <a:srgbClr val="000000"/>
                </a:solidFill>
                <a:latin typeface="AdvP4C4E74"/>
              </a:rPr>
              <a:t>+ </a:t>
            </a:r>
            <a:r>
              <a:rPr lang="en-US" sz="2800" i="1" dirty="0">
                <a:solidFill>
                  <a:srgbClr val="000000"/>
                </a:solidFill>
                <a:latin typeface="AdvLeSaBookItalic"/>
              </a:rPr>
              <a:t>C</a:t>
            </a:r>
            <a:r>
              <a:rPr lang="en-US" sz="2800" dirty="0">
                <a:solidFill>
                  <a:srgbClr val="000000"/>
                </a:solidFill>
                <a:latin typeface="AdvLeSa-Book"/>
              </a:rPr>
              <a:t>(</a:t>
            </a:r>
            <a:r>
              <a:rPr lang="en-US" sz="2800" i="1" dirty="0">
                <a:solidFill>
                  <a:srgbClr val="000000"/>
                </a:solidFill>
                <a:latin typeface="AdvLeSaBookItalic"/>
              </a:rPr>
              <a:t>z</a:t>
            </a:r>
            <a:r>
              <a:rPr lang="en-US" sz="2800" dirty="0">
                <a:solidFill>
                  <a:srgbClr val="000000"/>
                </a:solidFill>
                <a:latin typeface="AdvLeSa-Book"/>
              </a:rPr>
              <a:t>)</a:t>
            </a:r>
            <a:r>
              <a:rPr lang="en-US" sz="2800" i="1" dirty="0">
                <a:solidFill>
                  <a:srgbClr val="000000"/>
                </a:solidFill>
                <a:latin typeface="AdvLeSaBookItalic"/>
              </a:rPr>
              <a:t>G</a:t>
            </a:r>
            <a:r>
              <a:rPr lang="en-US" sz="2800" i="1" baseline="-25000" dirty="0">
                <a:solidFill>
                  <a:srgbClr val="000000"/>
                </a:solidFill>
                <a:latin typeface="AdvLeSaBookItalic"/>
              </a:rPr>
              <a:t>ZAS</a:t>
            </a:r>
            <a:r>
              <a:rPr lang="en-US" sz="2800" dirty="0">
                <a:solidFill>
                  <a:srgbClr val="000000"/>
                </a:solidFill>
                <a:latin typeface="AdvLeSa-Book"/>
              </a:rPr>
              <a:t>(</a:t>
            </a:r>
            <a:r>
              <a:rPr lang="en-US" sz="2800" i="1" dirty="0">
                <a:solidFill>
                  <a:srgbClr val="000000"/>
                </a:solidFill>
                <a:latin typeface="AdvLeSaBookItalic"/>
              </a:rPr>
              <a:t>z</a:t>
            </a:r>
            <a:r>
              <a:rPr lang="en-US" sz="2800" dirty="0">
                <a:solidFill>
                  <a:srgbClr val="000000"/>
                </a:solidFill>
                <a:latin typeface="AdvLeSa-Book"/>
              </a:rPr>
              <a:t>). We therefore have internal stability if condition 2 implies the absence of unstable pole-zero cancellation. </a:t>
            </a:r>
            <a:endParaRPr lang="en-US" sz="2800" dirty="0" smtClean="0">
              <a:solidFill>
                <a:srgbClr val="000000"/>
              </a:solidFill>
              <a:latin typeface="AdvLeSa-Book"/>
            </a:endParaRPr>
          </a:p>
          <a:p>
            <a:r>
              <a:rPr lang="en-US" sz="2800" dirty="0" smtClean="0">
                <a:solidFill>
                  <a:srgbClr val="000000"/>
                </a:solidFill>
                <a:latin typeface="AdvLeSa-Book"/>
              </a:rPr>
              <a:t>+ If </a:t>
            </a:r>
            <a:r>
              <a:rPr lang="en-US" sz="2800" dirty="0">
                <a:solidFill>
                  <a:srgbClr val="000000"/>
                </a:solidFill>
                <a:latin typeface="AdvLeSa-Book"/>
              </a:rPr>
              <a:t>the loop gain </a:t>
            </a:r>
            <a:r>
              <a:rPr lang="en-US" sz="2800" i="1" dirty="0">
                <a:solidFill>
                  <a:srgbClr val="000000"/>
                </a:solidFill>
                <a:latin typeface="AdvLeSaBookItalic"/>
              </a:rPr>
              <a:t>C</a:t>
            </a:r>
            <a:r>
              <a:rPr lang="en-US" sz="2800" i="1" dirty="0">
                <a:solidFill>
                  <a:srgbClr val="000000"/>
                </a:solidFill>
                <a:latin typeface="AdvLeSa-Book"/>
              </a:rPr>
              <a:t>(</a:t>
            </a:r>
            <a:r>
              <a:rPr lang="en-US" sz="2800" i="1" dirty="0">
                <a:solidFill>
                  <a:srgbClr val="000000"/>
                </a:solidFill>
                <a:latin typeface="AdvLeSaBookItalic"/>
              </a:rPr>
              <a:t>z</a:t>
            </a:r>
            <a:r>
              <a:rPr lang="en-US" sz="2800" i="1" dirty="0">
                <a:solidFill>
                  <a:srgbClr val="000000"/>
                </a:solidFill>
                <a:latin typeface="AdvLeSa-Book"/>
              </a:rPr>
              <a:t>)</a:t>
            </a:r>
            <a:r>
              <a:rPr lang="en-US" sz="2800" i="1" dirty="0">
                <a:solidFill>
                  <a:srgbClr val="000000"/>
                </a:solidFill>
                <a:latin typeface="AdvLeSaBookItalic"/>
              </a:rPr>
              <a:t>G</a:t>
            </a:r>
            <a:r>
              <a:rPr lang="en-US" sz="2800" i="1" baseline="-25000" dirty="0">
                <a:solidFill>
                  <a:srgbClr val="000000"/>
                </a:solidFill>
                <a:latin typeface="AdvLeSaBookItalic"/>
              </a:rPr>
              <a:t>ZAS</a:t>
            </a:r>
            <a:r>
              <a:rPr lang="en-US" sz="2800" i="1" dirty="0">
                <a:solidFill>
                  <a:srgbClr val="000000"/>
                </a:solidFill>
                <a:latin typeface="AdvLeSa-Book"/>
              </a:rPr>
              <a:t>(</a:t>
            </a:r>
            <a:r>
              <a:rPr lang="en-US" sz="2800" i="1" dirty="0">
                <a:solidFill>
                  <a:srgbClr val="000000"/>
                </a:solidFill>
                <a:latin typeface="AdvLeSaBookItalic"/>
              </a:rPr>
              <a:t>z</a:t>
            </a:r>
            <a:r>
              <a:rPr lang="en-US" sz="2800" i="1" dirty="0">
                <a:solidFill>
                  <a:srgbClr val="000000"/>
                </a:solidFill>
                <a:latin typeface="AdvLeSa-Book"/>
              </a:rPr>
              <a:t>) </a:t>
            </a:r>
            <a:r>
              <a:rPr lang="en-US" sz="2800" i="1" dirty="0" smtClean="0">
                <a:solidFill>
                  <a:srgbClr val="000000"/>
                </a:solidFill>
                <a:latin typeface="AdvP4C4E74"/>
              </a:rPr>
              <a:t>=</a:t>
            </a:r>
            <a:r>
              <a:rPr lang="en-US" sz="2800" i="1" dirty="0" smtClean="0">
                <a:solidFill>
                  <a:srgbClr val="000000"/>
                </a:solidFill>
                <a:latin typeface="AdvLeSaBookItalic"/>
              </a:rPr>
              <a:t>N</a:t>
            </a:r>
            <a:r>
              <a:rPr lang="en-US" sz="2800" i="1" baseline="-25000" dirty="0" smtClean="0">
                <a:solidFill>
                  <a:srgbClr val="000000"/>
                </a:solidFill>
                <a:latin typeface="AdvLeSaBookItalic"/>
              </a:rPr>
              <a:t>C</a:t>
            </a:r>
            <a:r>
              <a:rPr lang="en-US" sz="2800" i="1" dirty="0" smtClean="0">
                <a:solidFill>
                  <a:srgbClr val="000000"/>
                </a:solidFill>
                <a:latin typeface="AdvLeSaBookItalic"/>
              </a:rPr>
              <a:t>N</a:t>
            </a:r>
            <a:r>
              <a:rPr lang="en-US" sz="2800" i="1" baseline="-25000" dirty="0" smtClean="0">
                <a:solidFill>
                  <a:srgbClr val="000000"/>
                </a:solidFill>
                <a:latin typeface="AdvLeSaBookItalic"/>
              </a:rPr>
              <a:t>G</a:t>
            </a:r>
            <a:r>
              <a:rPr lang="en-US" sz="2800" i="1" dirty="0" smtClean="0">
                <a:solidFill>
                  <a:srgbClr val="000000"/>
                </a:solidFill>
                <a:latin typeface="AdvLeSa-Book"/>
              </a:rPr>
              <a:t>/</a:t>
            </a:r>
            <a:r>
              <a:rPr lang="en-US" sz="2800" i="1" dirty="0" smtClean="0">
                <a:solidFill>
                  <a:srgbClr val="000000"/>
                </a:solidFill>
                <a:latin typeface="AdvLeSaBookItalic"/>
              </a:rPr>
              <a:t>D</a:t>
            </a:r>
            <a:r>
              <a:rPr lang="en-US" sz="2800" i="1" baseline="-25000" dirty="0" smtClean="0">
                <a:solidFill>
                  <a:srgbClr val="000000"/>
                </a:solidFill>
                <a:latin typeface="AdvLeSaBookItalic"/>
              </a:rPr>
              <a:t>C</a:t>
            </a:r>
            <a:r>
              <a:rPr lang="en-US" sz="2800" i="1" dirty="0" smtClean="0">
                <a:solidFill>
                  <a:srgbClr val="000000"/>
                </a:solidFill>
                <a:latin typeface="AdvLeSaBookItalic"/>
              </a:rPr>
              <a:t>D</a:t>
            </a:r>
            <a:r>
              <a:rPr lang="en-US" sz="2800" i="1" baseline="-25000" dirty="0" smtClean="0">
                <a:solidFill>
                  <a:srgbClr val="000000"/>
                </a:solidFill>
                <a:latin typeface="AdvLeSaBookItalic"/>
              </a:rPr>
              <a:t>G</a:t>
            </a:r>
            <a:r>
              <a:rPr lang="en-US" sz="2800" i="1" dirty="0" smtClean="0">
                <a:solidFill>
                  <a:srgbClr val="000000"/>
                </a:solidFill>
                <a:latin typeface="AdvLeSaBookItalic"/>
              </a:rPr>
              <a:t> </a:t>
            </a:r>
            <a:r>
              <a:rPr lang="en-US" sz="2800" dirty="0">
                <a:solidFill>
                  <a:srgbClr val="000000"/>
                </a:solidFill>
                <a:latin typeface="AdvLeSa-Book"/>
              </a:rPr>
              <a:t>has no unstable pole-zero cancellation, then</a:t>
            </a:r>
            <a:r>
              <a:rPr lang="en-US" sz="2800" dirty="0"/>
              <a:t> </a:t>
            </a:r>
            <a:r>
              <a:rPr lang="en-US" sz="2800" i="1" dirty="0" smtClean="0"/>
              <a:t>1+C(z)G</a:t>
            </a:r>
            <a:r>
              <a:rPr lang="en-US" sz="2800" i="1" baseline="-25000" dirty="0" smtClean="0"/>
              <a:t>ZAS</a:t>
            </a:r>
            <a:r>
              <a:rPr lang="en-US" sz="2800" i="1" dirty="0" smtClean="0"/>
              <a:t>(z)=[</a:t>
            </a:r>
            <a:r>
              <a:rPr lang="en-US" sz="2800" i="1" dirty="0"/>
              <a:t>D</a:t>
            </a:r>
            <a:r>
              <a:rPr lang="en-US" sz="2800" i="1" baseline="-25000" dirty="0"/>
              <a:t>C</a:t>
            </a:r>
            <a:r>
              <a:rPr lang="en-US" sz="2800" i="1" dirty="0"/>
              <a:t>D</a:t>
            </a:r>
            <a:r>
              <a:rPr lang="en-US" sz="2800" i="1" baseline="-25000" dirty="0"/>
              <a:t>G</a:t>
            </a:r>
            <a:r>
              <a:rPr lang="en-US" sz="2800" i="1" dirty="0"/>
              <a:t> </a:t>
            </a:r>
            <a:r>
              <a:rPr lang="en-US" sz="2800" i="1" dirty="0" smtClean="0"/>
              <a:t>+ </a:t>
            </a:r>
            <a:r>
              <a:rPr lang="en-US" sz="2800" i="1" dirty="0"/>
              <a:t>N</a:t>
            </a:r>
            <a:r>
              <a:rPr lang="en-US" sz="2800" i="1" baseline="-25000" dirty="0"/>
              <a:t>C</a:t>
            </a:r>
            <a:r>
              <a:rPr lang="en-US" sz="2800" i="1" dirty="0"/>
              <a:t>N</a:t>
            </a:r>
            <a:r>
              <a:rPr lang="en-US" sz="2800" i="1" baseline="-25000" dirty="0"/>
              <a:t>G</a:t>
            </a:r>
            <a:r>
              <a:rPr lang="en-US" sz="2800" i="1" dirty="0"/>
              <a:t>]/D</a:t>
            </a:r>
            <a:r>
              <a:rPr lang="en-US" sz="2800" i="1" baseline="-25000" dirty="0"/>
              <a:t>C</a:t>
            </a:r>
            <a:r>
              <a:rPr lang="en-US" sz="2800" i="1" dirty="0"/>
              <a:t>D</a:t>
            </a:r>
            <a:r>
              <a:rPr lang="en-US" sz="2800" i="1" baseline="-25000" dirty="0"/>
              <a:t>G</a:t>
            </a:r>
            <a:r>
              <a:rPr lang="en-US" sz="2800" i="1" dirty="0"/>
              <a:t> </a:t>
            </a:r>
            <a:r>
              <a:rPr lang="en-US" sz="2800" dirty="0"/>
              <a:t>does not have unstable pole-zero </a:t>
            </a:r>
            <a:r>
              <a:rPr lang="en-US" sz="2800" dirty="0" smtClean="0"/>
              <a:t>cancellation, and </a:t>
            </a:r>
            <a:r>
              <a:rPr lang="en-US" sz="2800" dirty="0"/>
              <a:t>the system is internally stable</a:t>
            </a:r>
            <a:r>
              <a:rPr lang="en-US" sz="2800" dirty="0" smtClean="0"/>
              <a:t>.</a:t>
            </a:r>
            <a:endParaRPr lang="en-US" sz="2800" dirty="0"/>
          </a:p>
        </p:txBody>
      </p:sp>
      <p:sp>
        <p:nvSpPr>
          <p:cNvPr id="16" name="Rectangle 15"/>
          <p:cNvSpPr/>
          <p:nvPr/>
        </p:nvSpPr>
        <p:spPr>
          <a:xfrm>
            <a:off x="636269" y="1557351"/>
            <a:ext cx="11151871" cy="369332"/>
          </a:xfrm>
          <a:prstGeom prst="rect">
            <a:avLst/>
          </a:prstGeom>
          <a:solidFill>
            <a:schemeClr val="accent1">
              <a:lumMod val="40000"/>
              <a:lumOff val="60000"/>
            </a:schemeClr>
          </a:solidFill>
        </p:spPr>
        <p:txBody>
          <a:bodyPr wrap="square">
            <a:spAutoFit/>
          </a:bodyPr>
          <a:lstStyle/>
          <a:p>
            <a:r>
              <a:rPr lang="en-US" b="1" dirty="0" smtClean="0">
                <a:solidFill>
                  <a:srgbClr val="006600"/>
                </a:solidFill>
              </a:rPr>
              <a:t>Proof</a:t>
            </a:r>
            <a:endParaRPr lang="en-US" b="1" dirty="0">
              <a:solidFill>
                <a:srgbClr val="006600"/>
              </a:solidFill>
            </a:endParaRPr>
          </a:p>
        </p:txBody>
      </p:sp>
    </p:spTree>
    <p:custDataLst>
      <p:tags r:id="rId1"/>
    </p:custDataLst>
    <p:extLst>
      <p:ext uri="{BB962C8B-B14F-4D97-AF65-F5344CB8AC3E}">
        <p14:creationId xmlns:p14="http://schemas.microsoft.com/office/powerpoint/2010/main" val="32046492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err="1" smtClean="0"/>
              <a:t>Nội</a:t>
            </a:r>
            <a:r>
              <a:rPr lang="en-US" dirty="0" smtClean="0"/>
              <a:t> dung </a:t>
            </a:r>
            <a:r>
              <a:rPr lang="en-US" dirty="0" err="1" smtClean="0"/>
              <a:t>bài</a:t>
            </a:r>
            <a:r>
              <a:rPr lang="en-US" dirty="0" smtClean="0"/>
              <a:t> </a:t>
            </a:r>
            <a:r>
              <a:rPr lang="en-US" dirty="0" err="1" smtClean="0"/>
              <a:t>học</a:t>
            </a:r>
            <a:endParaRPr lang="en-US" dirty="0"/>
          </a:p>
        </p:txBody>
      </p:sp>
      <p:sp>
        <p:nvSpPr>
          <p:cNvPr id="6" name="Content Placeholder 5"/>
          <p:cNvSpPr>
            <a:spLocks noGrp="1"/>
          </p:cNvSpPr>
          <p:nvPr>
            <p:ph idx="1"/>
          </p:nvPr>
        </p:nvSpPr>
        <p:spPr>
          <a:xfrm>
            <a:off x="575310" y="1527434"/>
            <a:ext cx="11151870" cy="4557228"/>
          </a:xfrm>
        </p:spPr>
        <p:txBody>
          <a:bodyPr>
            <a:normAutofit/>
          </a:bodyPr>
          <a:lstStyle/>
          <a:p>
            <a:pPr>
              <a:lnSpc>
                <a:spcPct val="150000"/>
              </a:lnSpc>
              <a:spcBef>
                <a:spcPts val="3000"/>
              </a:spcBef>
            </a:pPr>
            <a:r>
              <a:rPr lang="en-US" dirty="0" smtClean="0"/>
              <a:t> </a:t>
            </a:r>
            <a:r>
              <a:rPr lang="en-US" dirty="0" err="1" smtClean="0"/>
              <a:t>Khái</a:t>
            </a:r>
            <a:r>
              <a:rPr lang="en-US" dirty="0" smtClean="0"/>
              <a:t> </a:t>
            </a:r>
            <a:r>
              <a:rPr lang="en-US" dirty="0" err="1" smtClean="0"/>
              <a:t>niệm</a:t>
            </a:r>
            <a:r>
              <a:rPr lang="en-US" dirty="0" smtClean="0"/>
              <a:t> </a:t>
            </a:r>
            <a:r>
              <a:rPr lang="en-US" dirty="0" err="1" smtClean="0"/>
              <a:t>về</a:t>
            </a:r>
            <a:r>
              <a:rPr lang="en-US" dirty="0" smtClean="0"/>
              <a:t> </a:t>
            </a:r>
            <a:r>
              <a:rPr lang="en-US" dirty="0" err="1" smtClean="0"/>
              <a:t>tính</a:t>
            </a:r>
            <a:r>
              <a:rPr lang="en-US" dirty="0" smtClean="0"/>
              <a:t> </a:t>
            </a:r>
            <a:r>
              <a:rPr lang="en-US" dirty="0" err="1" smtClean="0"/>
              <a:t>ổn</a:t>
            </a:r>
            <a:r>
              <a:rPr lang="en-US" dirty="0" smtClean="0"/>
              <a:t> </a:t>
            </a:r>
            <a:r>
              <a:rPr lang="en-US" dirty="0" err="1" smtClean="0"/>
              <a:t>định</a:t>
            </a:r>
            <a:endParaRPr lang="en-US" dirty="0"/>
          </a:p>
          <a:p>
            <a:pPr>
              <a:lnSpc>
                <a:spcPct val="150000"/>
              </a:lnSpc>
            </a:pPr>
            <a:r>
              <a:rPr lang="en-US" dirty="0"/>
              <a:t> </a:t>
            </a:r>
            <a:r>
              <a:rPr lang="en-US" dirty="0" err="1" smtClean="0">
                <a:solidFill>
                  <a:schemeClr val="bg2">
                    <a:lumMod val="75000"/>
                  </a:schemeClr>
                </a:solidFill>
              </a:rPr>
              <a:t>Mối</a:t>
            </a:r>
            <a:r>
              <a:rPr lang="en-US" dirty="0" smtClean="0">
                <a:solidFill>
                  <a:schemeClr val="bg2">
                    <a:lumMod val="75000"/>
                  </a:schemeClr>
                </a:solidFill>
              </a:rPr>
              <a:t> </a:t>
            </a:r>
            <a:r>
              <a:rPr lang="en-US" dirty="0" err="1" smtClean="0">
                <a:solidFill>
                  <a:schemeClr val="bg2">
                    <a:lumMod val="75000"/>
                  </a:schemeClr>
                </a:solidFill>
              </a:rPr>
              <a:t>quan</a:t>
            </a:r>
            <a:r>
              <a:rPr lang="en-US" dirty="0" smtClean="0">
                <a:solidFill>
                  <a:schemeClr val="bg2">
                    <a:lumMod val="75000"/>
                  </a:schemeClr>
                </a:solidFill>
              </a:rPr>
              <a:t> </a:t>
            </a:r>
            <a:r>
              <a:rPr lang="en-US" dirty="0" err="1" smtClean="0">
                <a:solidFill>
                  <a:schemeClr val="bg2">
                    <a:lumMod val="75000"/>
                  </a:schemeClr>
                </a:solidFill>
              </a:rPr>
              <a:t>hệ</a:t>
            </a:r>
            <a:r>
              <a:rPr lang="en-US" dirty="0" smtClean="0">
                <a:solidFill>
                  <a:schemeClr val="bg2">
                    <a:lumMod val="75000"/>
                  </a:schemeClr>
                </a:solidFill>
              </a:rPr>
              <a:t> </a:t>
            </a:r>
            <a:r>
              <a:rPr lang="en-US" dirty="0" err="1" smtClean="0">
                <a:solidFill>
                  <a:schemeClr val="bg2">
                    <a:lumMod val="75000"/>
                  </a:schemeClr>
                </a:solidFill>
              </a:rPr>
              <a:t>vị</a:t>
            </a:r>
            <a:r>
              <a:rPr lang="en-US" dirty="0" smtClean="0">
                <a:solidFill>
                  <a:schemeClr val="bg2">
                    <a:lumMod val="75000"/>
                  </a:schemeClr>
                </a:solidFill>
              </a:rPr>
              <a:t> </a:t>
            </a:r>
            <a:r>
              <a:rPr lang="en-US" dirty="0" err="1" smtClean="0">
                <a:solidFill>
                  <a:schemeClr val="bg2">
                    <a:lumMod val="75000"/>
                  </a:schemeClr>
                </a:solidFill>
              </a:rPr>
              <a:t>trí</a:t>
            </a:r>
            <a:r>
              <a:rPr lang="en-US" dirty="0" smtClean="0">
                <a:solidFill>
                  <a:schemeClr val="bg2">
                    <a:lumMod val="75000"/>
                  </a:schemeClr>
                </a:solidFill>
              </a:rPr>
              <a:t> </a:t>
            </a:r>
            <a:r>
              <a:rPr lang="en-US" dirty="0" err="1" smtClean="0">
                <a:solidFill>
                  <a:schemeClr val="bg2">
                    <a:lumMod val="75000"/>
                  </a:schemeClr>
                </a:solidFill>
              </a:rPr>
              <a:t>điểm</a:t>
            </a:r>
            <a:r>
              <a:rPr lang="en-US" dirty="0" smtClean="0">
                <a:solidFill>
                  <a:schemeClr val="bg2">
                    <a:lumMod val="75000"/>
                  </a:schemeClr>
                </a:solidFill>
              </a:rPr>
              <a:t> </a:t>
            </a:r>
            <a:r>
              <a:rPr lang="en-US" dirty="0" err="1" smtClean="0">
                <a:solidFill>
                  <a:schemeClr val="bg2">
                    <a:lumMod val="75000"/>
                  </a:schemeClr>
                </a:solidFill>
              </a:rPr>
              <a:t>cực</a:t>
            </a:r>
            <a:r>
              <a:rPr lang="en-US" dirty="0" smtClean="0">
                <a:solidFill>
                  <a:schemeClr val="bg2">
                    <a:lumMod val="75000"/>
                  </a:schemeClr>
                </a:solidFill>
              </a:rPr>
              <a:t> </a:t>
            </a:r>
            <a:r>
              <a:rPr lang="en-US" dirty="0" err="1" smtClean="0">
                <a:solidFill>
                  <a:schemeClr val="bg2">
                    <a:lumMod val="75000"/>
                  </a:schemeClr>
                </a:solidFill>
              </a:rPr>
              <a:t>và</a:t>
            </a:r>
            <a:r>
              <a:rPr lang="en-US" dirty="0" smtClean="0">
                <a:solidFill>
                  <a:schemeClr val="bg2">
                    <a:lumMod val="75000"/>
                  </a:schemeClr>
                </a:solidFill>
              </a:rPr>
              <a:t> </a:t>
            </a:r>
            <a:r>
              <a:rPr lang="en-US" dirty="0" err="1" smtClean="0">
                <a:solidFill>
                  <a:schemeClr val="bg2">
                    <a:lumMod val="75000"/>
                  </a:schemeClr>
                </a:solidFill>
              </a:rPr>
              <a:t>tính</a:t>
            </a:r>
            <a:r>
              <a:rPr lang="en-US" dirty="0" smtClean="0">
                <a:solidFill>
                  <a:schemeClr val="bg2">
                    <a:lumMod val="75000"/>
                  </a:schemeClr>
                </a:solidFill>
              </a:rPr>
              <a:t> </a:t>
            </a:r>
            <a:r>
              <a:rPr lang="en-US" dirty="0" err="1" smtClean="0">
                <a:solidFill>
                  <a:schemeClr val="bg2">
                    <a:lumMod val="75000"/>
                  </a:schemeClr>
                </a:solidFill>
              </a:rPr>
              <a:t>ổn</a:t>
            </a:r>
            <a:r>
              <a:rPr lang="en-US" dirty="0" smtClean="0">
                <a:solidFill>
                  <a:schemeClr val="bg2">
                    <a:lumMod val="75000"/>
                  </a:schemeClr>
                </a:solidFill>
              </a:rPr>
              <a:t> </a:t>
            </a:r>
            <a:r>
              <a:rPr lang="en-US" dirty="0" err="1" smtClean="0">
                <a:solidFill>
                  <a:schemeClr val="bg2">
                    <a:lumMod val="75000"/>
                  </a:schemeClr>
                </a:solidFill>
              </a:rPr>
              <a:t>định</a:t>
            </a:r>
            <a:endParaRPr lang="en-US" dirty="0">
              <a:solidFill>
                <a:schemeClr val="bg2">
                  <a:lumMod val="75000"/>
                </a:schemeClr>
              </a:solidFill>
            </a:endParaRPr>
          </a:p>
          <a:p>
            <a:pPr>
              <a:lnSpc>
                <a:spcPct val="150000"/>
              </a:lnSpc>
            </a:pPr>
            <a:r>
              <a:rPr lang="en-US" dirty="0">
                <a:solidFill>
                  <a:schemeClr val="bg2">
                    <a:lumMod val="75000"/>
                  </a:schemeClr>
                </a:solidFill>
              </a:rPr>
              <a:t> </a:t>
            </a:r>
            <a:r>
              <a:rPr lang="en-US" dirty="0" err="1" smtClean="0">
                <a:solidFill>
                  <a:schemeClr val="bg2">
                    <a:lumMod val="75000"/>
                  </a:schemeClr>
                </a:solidFill>
              </a:rPr>
              <a:t>Các</a:t>
            </a:r>
            <a:r>
              <a:rPr lang="en-US" dirty="0" smtClean="0">
                <a:solidFill>
                  <a:schemeClr val="bg2">
                    <a:lumMod val="75000"/>
                  </a:schemeClr>
                </a:solidFill>
              </a:rPr>
              <a:t> </a:t>
            </a:r>
            <a:r>
              <a:rPr lang="en-US" dirty="0" err="1" smtClean="0">
                <a:solidFill>
                  <a:schemeClr val="bg2">
                    <a:lumMod val="75000"/>
                  </a:schemeClr>
                </a:solidFill>
              </a:rPr>
              <a:t>điều</a:t>
            </a:r>
            <a:r>
              <a:rPr lang="en-US" dirty="0" smtClean="0">
                <a:solidFill>
                  <a:schemeClr val="bg2">
                    <a:lumMod val="75000"/>
                  </a:schemeClr>
                </a:solidFill>
              </a:rPr>
              <a:t> </a:t>
            </a:r>
            <a:r>
              <a:rPr lang="en-US" dirty="0" err="1" smtClean="0">
                <a:solidFill>
                  <a:schemeClr val="bg2">
                    <a:lumMod val="75000"/>
                  </a:schemeClr>
                </a:solidFill>
              </a:rPr>
              <a:t>kiện</a:t>
            </a:r>
            <a:r>
              <a:rPr lang="en-US" dirty="0" smtClean="0">
                <a:solidFill>
                  <a:schemeClr val="bg2">
                    <a:lumMod val="75000"/>
                  </a:schemeClr>
                </a:solidFill>
              </a:rPr>
              <a:t> </a:t>
            </a:r>
            <a:r>
              <a:rPr lang="en-US" dirty="0" err="1" smtClean="0">
                <a:solidFill>
                  <a:schemeClr val="bg2">
                    <a:lumMod val="75000"/>
                  </a:schemeClr>
                </a:solidFill>
              </a:rPr>
              <a:t>ổn</a:t>
            </a:r>
            <a:r>
              <a:rPr lang="en-US" dirty="0" smtClean="0">
                <a:solidFill>
                  <a:schemeClr val="bg2">
                    <a:lumMod val="75000"/>
                  </a:schemeClr>
                </a:solidFill>
              </a:rPr>
              <a:t> </a:t>
            </a:r>
            <a:r>
              <a:rPr lang="en-US" dirty="0" err="1" smtClean="0">
                <a:solidFill>
                  <a:schemeClr val="bg2">
                    <a:lumMod val="75000"/>
                  </a:schemeClr>
                </a:solidFill>
              </a:rPr>
              <a:t>định</a:t>
            </a:r>
            <a:endParaRPr lang="en-US" dirty="0" smtClean="0">
              <a:solidFill>
                <a:schemeClr val="bg2">
                  <a:lumMod val="75000"/>
                </a:schemeClr>
              </a:solidFill>
            </a:endParaRPr>
          </a:p>
          <a:p>
            <a:pPr>
              <a:lnSpc>
                <a:spcPct val="150000"/>
              </a:lnSpc>
            </a:pPr>
            <a:r>
              <a:rPr lang="en-US" dirty="0">
                <a:solidFill>
                  <a:schemeClr val="bg2">
                    <a:lumMod val="75000"/>
                  </a:schemeClr>
                </a:solidFill>
              </a:rPr>
              <a:t> </a:t>
            </a:r>
            <a:r>
              <a:rPr lang="en-US" dirty="0" err="1" smtClean="0">
                <a:solidFill>
                  <a:schemeClr val="bg2">
                    <a:lumMod val="75000"/>
                  </a:schemeClr>
                </a:solidFill>
              </a:rPr>
              <a:t>Cách</a:t>
            </a:r>
            <a:r>
              <a:rPr lang="en-US" dirty="0" smtClean="0">
                <a:solidFill>
                  <a:schemeClr val="bg2">
                    <a:lumMod val="75000"/>
                  </a:schemeClr>
                </a:solidFill>
              </a:rPr>
              <a:t> </a:t>
            </a:r>
            <a:r>
              <a:rPr lang="en-US" dirty="0" err="1" smtClean="0">
                <a:solidFill>
                  <a:schemeClr val="bg2">
                    <a:lumMod val="75000"/>
                  </a:schemeClr>
                </a:solidFill>
              </a:rPr>
              <a:t>xác</a:t>
            </a:r>
            <a:r>
              <a:rPr lang="en-US" dirty="0" smtClean="0">
                <a:solidFill>
                  <a:schemeClr val="bg2">
                    <a:lumMod val="75000"/>
                  </a:schemeClr>
                </a:solidFill>
              </a:rPr>
              <a:t> </a:t>
            </a:r>
            <a:r>
              <a:rPr lang="en-US" dirty="0" err="1" smtClean="0">
                <a:solidFill>
                  <a:schemeClr val="bg2">
                    <a:lumMod val="75000"/>
                  </a:schemeClr>
                </a:solidFill>
              </a:rPr>
              <a:t>định</a:t>
            </a:r>
            <a:r>
              <a:rPr lang="en-US" dirty="0" smtClean="0">
                <a:solidFill>
                  <a:schemeClr val="bg2">
                    <a:lumMod val="75000"/>
                  </a:schemeClr>
                </a:solidFill>
              </a:rPr>
              <a:t> </a:t>
            </a:r>
            <a:r>
              <a:rPr lang="en-US" dirty="0" err="1" smtClean="0">
                <a:solidFill>
                  <a:schemeClr val="bg2">
                    <a:lumMod val="75000"/>
                  </a:schemeClr>
                </a:solidFill>
              </a:rPr>
              <a:t>tính</a:t>
            </a:r>
            <a:r>
              <a:rPr lang="en-US" dirty="0" smtClean="0">
                <a:solidFill>
                  <a:schemeClr val="bg2">
                    <a:lumMod val="75000"/>
                  </a:schemeClr>
                </a:solidFill>
              </a:rPr>
              <a:t> </a:t>
            </a:r>
            <a:r>
              <a:rPr lang="en-US" dirty="0" err="1" smtClean="0">
                <a:solidFill>
                  <a:schemeClr val="bg2">
                    <a:lumMod val="75000"/>
                  </a:schemeClr>
                </a:solidFill>
              </a:rPr>
              <a:t>ổn</a:t>
            </a:r>
            <a:r>
              <a:rPr lang="en-US" dirty="0" smtClean="0">
                <a:solidFill>
                  <a:schemeClr val="bg2">
                    <a:lumMod val="75000"/>
                  </a:schemeClr>
                </a:solidFill>
              </a:rPr>
              <a:t> </a:t>
            </a:r>
            <a:r>
              <a:rPr lang="en-US" dirty="0" err="1" smtClean="0">
                <a:solidFill>
                  <a:schemeClr val="bg2">
                    <a:lumMod val="75000"/>
                  </a:schemeClr>
                </a:solidFill>
              </a:rPr>
              <a:t>định</a:t>
            </a:r>
            <a:r>
              <a:rPr lang="en-US" dirty="0" smtClean="0">
                <a:solidFill>
                  <a:schemeClr val="bg2">
                    <a:lumMod val="75000"/>
                  </a:schemeClr>
                </a:solidFill>
              </a:rPr>
              <a:t> </a:t>
            </a:r>
            <a:r>
              <a:rPr lang="en-US" dirty="0" err="1" smtClean="0">
                <a:solidFill>
                  <a:schemeClr val="bg2">
                    <a:lumMod val="75000"/>
                  </a:schemeClr>
                </a:solidFill>
              </a:rPr>
              <a:t>hệ</a:t>
            </a:r>
            <a:r>
              <a:rPr lang="en-US" dirty="0" smtClean="0">
                <a:solidFill>
                  <a:schemeClr val="bg2">
                    <a:lumMod val="75000"/>
                  </a:schemeClr>
                </a:solidFill>
              </a:rPr>
              <a:t> </a:t>
            </a:r>
            <a:r>
              <a:rPr lang="en-US" dirty="0" err="1" smtClean="0">
                <a:solidFill>
                  <a:schemeClr val="bg2">
                    <a:lumMod val="75000"/>
                  </a:schemeClr>
                </a:solidFill>
              </a:rPr>
              <a:t>thống</a:t>
            </a:r>
            <a:endParaRPr lang="en-US" dirty="0"/>
          </a:p>
          <a:p>
            <a:endParaRPr lang="en-US" dirty="0" smtClean="0"/>
          </a:p>
          <a:p>
            <a:endParaRPr lang="en-US" dirty="0" smtClean="0"/>
          </a:p>
          <a:p>
            <a:endParaRPr lang="en-US" dirty="0"/>
          </a:p>
        </p:txBody>
      </p:sp>
      <p:sp>
        <p:nvSpPr>
          <p:cNvPr id="8" name="Footer Placeholder 7"/>
          <p:cNvSpPr>
            <a:spLocks noGrp="1"/>
          </p:cNvSpPr>
          <p:nvPr>
            <p:ph type="ftr" sz="quarter" idx="11"/>
          </p:nvPr>
        </p:nvSpPr>
        <p:spPr/>
        <p:txBody>
          <a:bodyPr/>
          <a:lstStyle/>
          <a:p>
            <a:r>
              <a:rPr lang="en-US" smtClean="0"/>
              <a:t>04AB: Kỹ thuật điều khiển tự động + BTL</a:t>
            </a:r>
            <a:endParaRPr lang="en-US" dirty="0"/>
          </a:p>
        </p:txBody>
      </p:sp>
      <p:sp>
        <p:nvSpPr>
          <p:cNvPr id="9" name="Date Placeholder 8"/>
          <p:cNvSpPr>
            <a:spLocks noGrp="1"/>
          </p:cNvSpPr>
          <p:nvPr>
            <p:ph type="dt" sz="half" idx="10"/>
          </p:nvPr>
        </p:nvSpPr>
        <p:spPr/>
        <p:txBody>
          <a:bodyPr/>
          <a:lstStyle/>
          <a:p>
            <a:fld id="{AFDB220B-5C0A-4D3E-BB7F-142CBB8930C6}" type="datetime1">
              <a:rPr lang="en-US" smtClean="0"/>
              <a:t>12/12/2023</a:t>
            </a:fld>
            <a:endParaRPr lang="en-US" dirty="0"/>
          </a:p>
        </p:txBody>
      </p:sp>
      <p:sp>
        <p:nvSpPr>
          <p:cNvPr id="10" name="Slide Number Placeholder 9"/>
          <p:cNvSpPr>
            <a:spLocks noGrp="1"/>
          </p:cNvSpPr>
          <p:nvPr>
            <p:ph type="sldNum" sz="quarter" idx="12"/>
          </p:nvPr>
        </p:nvSpPr>
        <p:spPr/>
        <p:txBody>
          <a:bodyPr/>
          <a:lstStyle/>
          <a:p>
            <a:fld id="{6C8D5577-F68C-4681-900C-68FE3015038C}" type="slidenum">
              <a:rPr lang="en-US" smtClean="0"/>
              <a:pPr/>
              <a:t>4</a:t>
            </a:fld>
            <a:endParaRPr lang="en-US" dirty="0"/>
          </a:p>
        </p:txBody>
      </p:sp>
    </p:spTree>
    <p:custDataLst>
      <p:tags r:id="rId1"/>
    </p:custDataLst>
    <p:extLst>
      <p:ext uri="{BB962C8B-B14F-4D97-AF65-F5344CB8AC3E}">
        <p14:creationId xmlns:p14="http://schemas.microsoft.com/office/powerpoint/2010/main" val="11376337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Stability Condition</a:t>
            </a:r>
            <a:endParaRPr lang="en-US" dirty="0"/>
          </a:p>
        </p:txBody>
      </p:sp>
      <p:sp>
        <p:nvSpPr>
          <p:cNvPr id="3" name="Date Placeholder 2"/>
          <p:cNvSpPr>
            <a:spLocks noGrp="1"/>
          </p:cNvSpPr>
          <p:nvPr>
            <p:ph type="dt" sz="half" idx="10"/>
          </p:nvPr>
        </p:nvSpPr>
        <p:spPr/>
        <p:txBody>
          <a:bodyPr/>
          <a:lstStyle/>
          <a:p>
            <a:fld id="{6D4A8B60-85D4-4B4D-A847-BD767E33E26B}" type="datetime1">
              <a:rPr lang="en-US" smtClean="0"/>
              <a:t>12/12/2023</a:t>
            </a:fld>
            <a:endParaRPr lang="en-US" dirty="0"/>
          </a:p>
        </p:txBody>
      </p:sp>
      <p:sp>
        <p:nvSpPr>
          <p:cNvPr id="4" name="Footer Placeholder 3"/>
          <p:cNvSpPr>
            <a:spLocks noGrp="1"/>
          </p:cNvSpPr>
          <p:nvPr>
            <p:ph type="ftr" sz="quarter" idx="11"/>
          </p:nvPr>
        </p:nvSpPr>
        <p:spPr/>
        <p:txBody>
          <a:bodyPr/>
          <a:lstStyle/>
          <a:p>
            <a:r>
              <a:rPr lang="en-US" smtClean="0"/>
              <a:t>04AB: Kỹ thuật điều khiển tự động + BTL</a:t>
            </a:r>
            <a:endParaRPr lang="en-US" dirty="0"/>
          </a:p>
        </p:txBody>
      </p:sp>
      <p:sp>
        <p:nvSpPr>
          <p:cNvPr id="5" name="Slide Number Placeholder 4"/>
          <p:cNvSpPr>
            <a:spLocks noGrp="1"/>
          </p:cNvSpPr>
          <p:nvPr>
            <p:ph type="sldNum" sz="quarter" idx="12"/>
          </p:nvPr>
        </p:nvSpPr>
        <p:spPr/>
        <p:txBody>
          <a:bodyPr/>
          <a:lstStyle/>
          <a:p>
            <a:fld id="{6C8D5577-F68C-4681-900C-68FE3015038C}" type="slidenum">
              <a:rPr lang="en-US" smtClean="0"/>
              <a:pPr/>
              <a:t>40</a:t>
            </a:fld>
            <a:endParaRPr lang="en-US" dirty="0"/>
          </a:p>
        </p:txBody>
      </p:sp>
      <p:sp>
        <p:nvSpPr>
          <p:cNvPr id="6" name="Content Placeholder 5"/>
          <p:cNvSpPr>
            <a:spLocks noGrp="1"/>
          </p:cNvSpPr>
          <p:nvPr>
            <p:ph idx="1"/>
          </p:nvPr>
        </p:nvSpPr>
        <p:spPr>
          <a:xfrm>
            <a:off x="432088" y="1653003"/>
            <a:ext cx="11151870" cy="549054"/>
          </a:xfrm>
        </p:spPr>
        <p:txBody>
          <a:bodyPr/>
          <a:lstStyle/>
          <a:p>
            <a:r>
              <a:rPr lang="en-US" dirty="0" smtClean="0"/>
              <a:t>Example 4.3</a:t>
            </a:r>
            <a:endParaRPr lang="en-US" dirty="0"/>
          </a:p>
        </p:txBody>
      </p:sp>
      <p:graphicFrame>
        <p:nvGraphicFramePr>
          <p:cNvPr id="31" name="Object 30"/>
          <p:cNvGraphicFramePr>
            <a:graphicFrameLocks noChangeAspect="1"/>
          </p:cNvGraphicFramePr>
          <p:nvPr>
            <p:extLst>
              <p:ext uri="{D42A27DB-BD31-4B8C-83A1-F6EECF244321}">
                <p14:modId xmlns:p14="http://schemas.microsoft.com/office/powerpoint/2010/main" val="176611510"/>
              </p:ext>
            </p:extLst>
          </p:nvPr>
        </p:nvGraphicFramePr>
        <p:xfrm>
          <a:off x="1008063" y="3435350"/>
          <a:ext cx="5140325" cy="974725"/>
        </p:xfrm>
        <a:graphic>
          <a:graphicData uri="http://schemas.openxmlformats.org/presentationml/2006/ole">
            <mc:AlternateContent xmlns:mc="http://schemas.openxmlformats.org/markup-compatibility/2006">
              <mc:Choice xmlns:v="urn:schemas-microsoft-com:vml" Requires="v">
                <p:oleObj spid="_x0000_s52313" name="Equation" r:id="rId5" imgW="2209680" imgH="419040" progId="Equation.DSMT4">
                  <p:embed/>
                </p:oleObj>
              </mc:Choice>
              <mc:Fallback>
                <p:oleObj name="Equation" r:id="rId5" imgW="2209680" imgH="419040" progId="Equation.DSMT4">
                  <p:embed/>
                  <p:pic>
                    <p:nvPicPr>
                      <p:cNvPr id="0" name=""/>
                      <p:cNvPicPr/>
                      <p:nvPr/>
                    </p:nvPicPr>
                    <p:blipFill>
                      <a:blip r:embed="rId6"/>
                      <a:stretch>
                        <a:fillRect/>
                      </a:stretch>
                    </p:blipFill>
                    <p:spPr>
                      <a:xfrm>
                        <a:off x="1008063" y="3435350"/>
                        <a:ext cx="5140325" cy="974725"/>
                      </a:xfrm>
                      <a:prstGeom prst="rect">
                        <a:avLst/>
                      </a:prstGeom>
                    </p:spPr>
                  </p:pic>
                </p:oleObj>
              </mc:Fallback>
            </mc:AlternateContent>
          </a:graphicData>
        </a:graphic>
      </p:graphicFrame>
      <p:graphicFrame>
        <p:nvGraphicFramePr>
          <p:cNvPr id="32" name="Object 31"/>
          <p:cNvGraphicFramePr>
            <a:graphicFrameLocks noChangeAspect="1"/>
          </p:cNvGraphicFramePr>
          <p:nvPr>
            <p:extLst>
              <p:ext uri="{D42A27DB-BD31-4B8C-83A1-F6EECF244321}">
                <p14:modId xmlns:p14="http://schemas.microsoft.com/office/powerpoint/2010/main" val="3889991662"/>
              </p:ext>
            </p:extLst>
          </p:nvPr>
        </p:nvGraphicFramePr>
        <p:xfrm>
          <a:off x="6717944" y="3482395"/>
          <a:ext cx="4166113" cy="915954"/>
        </p:xfrm>
        <a:graphic>
          <a:graphicData uri="http://schemas.openxmlformats.org/presentationml/2006/ole">
            <mc:AlternateContent xmlns:mc="http://schemas.openxmlformats.org/markup-compatibility/2006">
              <mc:Choice xmlns:v="urn:schemas-microsoft-com:vml" Requires="v">
                <p:oleObj spid="_x0000_s52314" name="Equation" r:id="rId7" imgW="1790640" imgH="393480" progId="Equation.DSMT4">
                  <p:embed/>
                </p:oleObj>
              </mc:Choice>
              <mc:Fallback>
                <p:oleObj name="Equation" r:id="rId7" imgW="1790640" imgH="393480" progId="Equation.DSMT4">
                  <p:embed/>
                  <p:pic>
                    <p:nvPicPr>
                      <p:cNvPr id="0" name=""/>
                      <p:cNvPicPr/>
                      <p:nvPr/>
                    </p:nvPicPr>
                    <p:blipFill>
                      <a:blip r:embed="rId8"/>
                      <a:stretch>
                        <a:fillRect/>
                      </a:stretch>
                    </p:blipFill>
                    <p:spPr>
                      <a:xfrm>
                        <a:off x="6717944" y="3482395"/>
                        <a:ext cx="4166113" cy="915954"/>
                      </a:xfrm>
                      <a:prstGeom prst="rect">
                        <a:avLst/>
                      </a:prstGeom>
                    </p:spPr>
                  </p:pic>
                </p:oleObj>
              </mc:Fallback>
            </mc:AlternateContent>
          </a:graphicData>
        </a:graphic>
      </p:graphicFrame>
      <p:grpSp>
        <p:nvGrpSpPr>
          <p:cNvPr id="12" name="Group 11"/>
          <p:cNvGrpSpPr/>
          <p:nvPr/>
        </p:nvGrpSpPr>
        <p:grpSpPr>
          <a:xfrm>
            <a:off x="2839000" y="1625116"/>
            <a:ext cx="7592602" cy="1243497"/>
            <a:chOff x="2839000" y="1625116"/>
            <a:chExt cx="7592602" cy="1243497"/>
          </a:xfrm>
        </p:grpSpPr>
        <p:sp>
          <p:nvSpPr>
            <p:cNvPr id="33" name="Flowchart: Summing Junction 32"/>
            <p:cNvSpPr/>
            <p:nvPr/>
          </p:nvSpPr>
          <p:spPr>
            <a:xfrm>
              <a:off x="6518978" y="2284373"/>
              <a:ext cx="397933" cy="397933"/>
            </a:xfrm>
            <a:prstGeom prst="flowChartSummingJuncti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5" name="Straight Arrow Connector 34"/>
            <p:cNvCxnSpPr>
              <a:stCxn id="33" idx="6"/>
              <a:endCxn id="8" idx="1"/>
            </p:cNvCxnSpPr>
            <p:nvPr/>
          </p:nvCxnSpPr>
          <p:spPr>
            <a:xfrm flipV="1">
              <a:off x="6916911" y="2480752"/>
              <a:ext cx="382964" cy="258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endCxn id="33" idx="0"/>
            </p:cNvCxnSpPr>
            <p:nvPr/>
          </p:nvCxnSpPr>
          <p:spPr>
            <a:xfrm>
              <a:off x="6717944" y="1625116"/>
              <a:ext cx="1" cy="659257"/>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7" name="Object 6"/>
            <p:cNvGraphicFramePr>
              <a:graphicFrameLocks noChangeAspect="1"/>
            </p:cNvGraphicFramePr>
            <p:nvPr>
              <p:extLst>
                <p:ext uri="{D42A27DB-BD31-4B8C-83A1-F6EECF244321}">
                  <p14:modId xmlns:p14="http://schemas.microsoft.com/office/powerpoint/2010/main" val="2744624860"/>
                </p:ext>
              </p:extLst>
            </p:nvPr>
          </p:nvGraphicFramePr>
          <p:xfrm>
            <a:off x="4887429" y="2131790"/>
            <a:ext cx="1120594" cy="689596"/>
          </p:xfrm>
          <a:graphic>
            <a:graphicData uri="http://schemas.openxmlformats.org/presentationml/2006/ole">
              <mc:AlternateContent xmlns:mc="http://schemas.openxmlformats.org/markup-compatibility/2006">
                <mc:Choice xmlns:v="urn:schemas-microsoft-com:vml" Requires="v">
                  <p:oleObj spid="_x0000_s52315" name="Equation" r:id="rId9" imgW="330120" imgH="203040" progId="Equation.DSMT4">
                    <p:embed/>
                  </p:oleObj>
                </mc:Choice>
                <mc:Fallback>
                  <p:oleObj name="Equation" r:id="rId9" imgW="330120" imgH="203040" progId="Equation.DSMT4">
                    <p:embed/>
                    <p:pic>
                      <p:nvPicPr>
                        <p:cNvPr id="0" name=""/>
                        <p:cNvPicPr/>
                        <p:nvPr/>
                      </p:nvPicPr>
                      <p:blipFill>
                        <a:blip r:embed="rId10"/>
                        <a:stretch>
                          <a:fillRect/>
                        </a:stretch>
                      </p:blipFill>
                      <p:spPr>
                        <a:xfrm>
                          <a:off x="4887429" y="2131790"/>
                          <a:ext cx="1120594" cy="689596"/>
                        </a:xfrm>
                        <a:prstGeom prst="rect">
                          <a:avLst/>
                        </a:prstGeom>
                        <a:ln>
                          <a:solidFill>
                            <a:schemeClr val="tx1"/>
                          </a:solidFill>
                        </a:ln>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1958780282"/>
                </p:ext>
              </p:extLst>
            </p:nvPr>
          </p:nvGraphicFramePr>
          <p:xfrm>
            <a:off x="7278688" y="2092325"/>
            <a:ext cx="1722437" cy="776288"/>
          </p:xfrm>
          <a:graphic>
            <a:graphicData uri="http://schemas.openxmlformats.org/presentationml/2006/ole">
              <mc:AlternateContent xmlns:mc="http://schemas.openxmlformats.org/markup-compatibility/2006">
                <mc:Choice xmlns:v="urn:schemas-microsoft-com:vml" Requires="v">
                  <p:oleObj spid="_x0000_s52316" name="Equation" r:id="rId11" imgW="507960" imgH="228600" progId="Equation.DSMT4">
                    <p:embed/>
                  </p:oleObj>
                </mc:Choice>
                <mc:Fallback>
                  <p:oleObj name="Equation" r:id="rId11" imgW="507960" imgH="228600" progId="Equation.DSMT4">
                    <p:embed/>
                    <p:pic>
                      <p:nvPicPr>
                        <p:cNvPr id="0" name=""/>
                        <p:cNvPicPr/>
                        <p:nvPr/>
                      </p:nvPicPr>
                      <p:blipFill>
                        <a:blip r:embed="rId12"/>
                        <a:stretch>
                          <a:fillRect/>
                        </a:stretch>
                      </p:blipFill>
                      <p:spPr>
                        <a:xfrm>
                          <a:off x="7278688" y="2092325"/>
                          <a:ext cx="1722437" cy="776288"/>
                        </a:xfrm>
                        <a:prstGeom prst="rect">
                          <a:avLst/>
                        </a:prstGeom>
                        <a:ln>
                          <a:solidFill>
                            <a:schemeClr val="tx1"/>
                          </a:solidFill>
                        </a:ln>
                      </p:spPr>
                    </p:pic>
                  </p:oleObj>
                </mc:Fallback>
              </mc:AlternateContent>
            </a:graphicData>
          </a:graphic>
        </p:graphicFrame>
        <p:cxnSp>
          <p:nvCxnSpPr>
            <p:cNvPr id="13" name="Straight Arrow Connector 12"/>
            <p:cNvCxnSpPr>
              <a:stCxn id="7" idx="3"/>
              <a:endCxn id="33" idx="2"/>
            </p:cNvCxnSpPr>
            <p:nvPr/>
          </p:nvCxnSpPr>
          <p:spPr>
            <a:xfrm>
              <a:off x="6008023" y="2476588"/>
              <a:ext cx="510955" cy="675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Flowchart: Summing Junction 18"/>
            <p:cNvSpPr/>
            <p:nvPr/>
          </p:nvSpPr>
          <p:spPr>
            <a:xfrm>
              <a:off x="3628678" y="2277621"/>
              <a:ext cx="397933" cy="397933"/>
            </a:xfrm>
            <a:prstGeom prst="flowChartSummingJunction">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Arrow Connector 20"/>
            <p:cNvCxnSpPr>
              <a:stCxn id="19" idx="6"/>
              <a:endCxn id="7" idx="1"/>
            </p:cNvCxnSpPr>
            <p:nvPr/>
          </p:nvCxnSpPr>
          <p:spPr>
            <a:xfrm>
              <a:off x="4026611" y="2476588"/>
              <a:ext cx="860818"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23" name="Straight Arrow Connector 22"/>
            <p:cNvCxnSpPr/>
            <p:nvPr/>
          </p:nvCxnSpPr>
          <p:spPr>
            <a:xfrm flipV="1">
              <a:off x="8968161" y="2468656"/>
              <a:ext cx="1463441" cy="81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Elbow Connector 24"/>
            <p:cNvCxnSpPr>
              <a:endCxn id="19" idx="4"/>
            </p:cNvCxnSpPr>
            <p:nvPr/>
          </p:nvCxnSpPr>
          <p:spPr>
            <a:xfrm rot="10800000" flipV="1">
              <a:off x="3827646" y="2476586"/>
              <a:ext cx="5894755" cy="198968"/>
            </a:xfrm>
            <a:prstGeom prst="bentConnector4">
              <a:avLst>
                <a:gd name="adj1" fmla="val 52"/>
                <a:gd name="adj2" fmla="val 363828"/>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endCxn id="19" idx="2"/>
            </p:cNvCxnSpPr>
            <p:nvPr/>
          </p:nvCxnSpPr>
          <p:spPr>
            <a:xfrm>
              <a:off x="2839000" y="2476586"/>
              <a:ext cx="789678" cy="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61" name="Object 60"/>
            <p:cNvGraphicFramePr>
              <a:graphicFrameLocks noChangeAspect="1"/>
            </p:cNvGraphicFramePr>
            <p:nvPr>
              <p:extLst>
                <p:ext uri="{D42A27DB-BD31-4B8C-83A1-F6EECF244321}">
                  <p14:modId xmlns:p14="http://schemas.microsoft.com/office/powerpoint/2010/main" val="1754855811"/>
                </p:ext>
              </p:extLst>
            </p:nvPr>
          </p:nvGraphicFramePr>
          <p:xfrm>
            <a:off x="4156804" y="2135936"/>
            <a:ext cx="483152" cy="297324"/>
          </p:xfrm>
          <a:graphic>
            <a:graphicData uri="http://schemas.openxmlformats.org/presentationml/2006/ole">
              <mc:AlternateContent xmlns:mc="http://schemas.openxmlformats.org/markup-compatibility/2006">
                <mc:Choice xmlns:v="urn:schemas-microsoft-com:vml" Requires="v">
                  <p:oleObj spid="_x0000_s52317" name="Equation" r:id="rId13" imgW="330120" imgH="203040" progId="Equation.DSMT4">
                    <p:embed/>
                  </p:oleObj>
                </mc:Choice>
                <mc:Fallback>
                  <p:oleObj name="Equation" r:id="rId13" imgW="330120" imgH="203040" progId="Equation.DSMT4">
                    <p:embed/>
                    <p:pic>
                      <p:nvPicPr>
                        <p:cNvPr id="0" name=""/>
                        <p:cNvPicPr/>
                        <p:nvPr/>
                      </p:nvPicPr>
                      <p:blipFill>
                        <a:blip r:embed="rId14"/>
                        <a:stretch>
                          <a:fillRect/>
                        </a:stretch>
                      </p:blipFill>
                      <p:spPr>
                        <a:xfrm>
                          <a:off x="4156804" y="2135936"/>
                          <a:ext cx="483152" cy="297324"/>
                        </a:xfrm>
                        <a:prstGeom prst="rect">
                          <a:avLst/>
                        </a:prstGeom>
                      </p:spPr>
                    </p:pic>
                  </p:oleObj>
                </mc:Fallback>
              </mc:AlternateContent>
            </a:graphicData>
          </a:graphic>
        </p:graphicFrame>
        <p:graphicFrame>
          <p:nvGraphicFramePr>
            <p:cNvPr id="62" name="Object 61"/>
            <p:cNvGraphicFramePr>
              <a:graphicFrameLocks noChangeAspect="1"/>
            </p:cNvGraphicFramePr>
            <p:nvPr>
              <p:extLst>
                <p:ext uri="{D42A27DB-BD31-4B8C-83A1-F6EECF244321}">
                  <p14:modId xmlns:p14="http://schemas.microsoft.com/office/powerpoint/2010/main" val="1652223411"/>
                </p:ext>
              </p:extLst>
            </p:nvPr>
          </p:nvGraphicFramePr>
          <p:xfrm>
            <a:off x="6074131" y="2148321"/>
            <a:ext cx="482793" cy="286100"/>
          </p:xfrm>
          <a:graphic>
            <a:graphicData uri="http://schemas.openxmlformats.org/presentationml/2006/ole">
              <mc:AlternateContent xmlns:mc="http://schemas.openxmlformats.org/markup-compatibility/2006">
                <mc:Choice xmlns:v="urn:schemas-microsoft-com:vml" Requires="v">
                  <p:oleObj spid="_x0000_s52318" name="Equation" r:id="rId15" imgW="342720" imgH="203040" progId="Equation.DSMT4">
                    <p:embed/>
                  </p:oleObj>
                </mc:Choice>
                <mc:Fallback>
                  <p:oleObj name="Equation" r:id="rId15" imgW="342720" imgH="203040" progId="Equation.DSMT4">
                    <p:embed/>
                    <p:pic>
                      <p:nvPicPr>
                        <p:cNvPr id="0" name=""/>
                        <p:cNvPicPr/>
                        <p:nvPr/>
                      </p:nvPicPr>
                      <p:blipFill>
                        <a:blip r:embed="rId16"/>
                        <a:stretch>
                          <a:fillRect/>
                        </a:stretch>
                      </p:blipFill>
                      <p:spPr>
                        <a:xfrm>
                          <a:off x="6074131" y="2148321"/>
                          <a:ext cx="482793" cy="286100"/>
                        </a:xfrm>
                        <a:prstGeom prst="rect">
                          <a:avLst/>
                        </a:prstGeom>
                      </p:spPr>
                    </p:pic>
                  </p:oleObj>
                </mc:Fallback>
              </mc:AlternateContent>
            </a:graphicData>
          </a:graphic>
        </p:graphicFrame>
        <p:graphicFrame>
          <p:nvGraphicFramePr>
            <p:cNvPr id="63" name="Object 62"/>
            <p:cNvGraphicFramePr>
              <a:graphicFrameLocks noChangeAspect="1"/>
            </p:cNvGraphicFramePr>
            <p:nvPr>
              <p:extLst>
                <p:ext uri="{D42A27DB-BD31-4B8C-83A1-F6EECF244321}">
                  <p14:modId xmlns:p14="http://schemas.microsoft.com/office/powerpoint/2010/main" val="4200921547"/>
                </p:ext>
              </p:extLst>
            </p:nvPr>
          </p:nvGraphicFramePr>
          <p:xfrm>
            <a:off x="6204811" y="1717092"/>
            <a:ext cx="513133" cy="304079"/>
          </p:xfrm>
          <a:graphic>
            <a:graphicData uri="http://schemas.openxmlformats.org/presentationml/2006/ole">
              <mc:AlternateContent xmlns:mc="http://schemas.openxmlformats.org/markup-compatibility/2006">
                <mc:Choice xmlns:v="urn:schemas-microsoft-com:vml" Requires="v">
                  <p:oleObj spid="_x0000_s52319" name="Equation" r:id="rId17" imgW="342720" imgH="203040" progId="Equation.DSMT4">
                    <p:embed/>
                  </p:oleObj>
                </mc:Choice>
                <mc:Fallback>
                  <p:oleObj name="Equation" r:id="rId17" imgW="342720" imgH="203040" progId="Equation.DSMT4">
                    <p:embed/>
                    <p:pic>
                      <p:nvPicPr>
                        <p:cNvPr id="0" name=""/>
                        <p:cNvPicPr/>
                        <p:nvPr/>
                      </p:nvPicPr>
                      <p:blipFill>
                        <a:blip r:embed="rId18"/>
                        <a:stretch>
                          <a:fillRect/>
                        </a:stretch>
                      </p:blipFill>
                      <p:spPr>
                        <a:xfrm>
                          <a:off x="6204811" y="1717092"/>
                          <a:ext cx="513133" cy="304079"/>
                        </a:xfrm>
                        <a:prstGeom prst="rect">
                          <a:avLst/>
                        </a:prstGeom>
                      </p:spPr>
                    </p:pic>
                  </p:oleObj>
                </mc:Fallback>
              </mc:AlternateContent>
            </a:graphicData>
          </a:graphic>
        </p:graphicFrame>
        <p:graphicFrame>
          <p:nvGraphicFramePr>
            <p:cNvPr id="64" name="Object 63"/>
            <p:cNvGraphicFramePr>
              <a:graphicFrameLocks noChangeAspect="1"/>
            </p:cNvGraphicFramePr>
            <p:nvPr>
              <p:extLst>
                <p:ext uri="{D42A27DB-BD31-4B8C-83A1-F6EECF244321}">
                  <p14:modId xmlns:p14="http://schemas.microsoft.com/office/powerpoint/2010/main" val="1734321679"/>
                </p:ext>
              </p:extLst>
            </p:nvPr>
          </p:nvGraphicFramePr>
          <p:xfrm>
            <a:off x="2965150" y="2210464"/>
            <a:ext cx="389345" cy="239597"/>
          </p:xfrm>
          <a:graphic>
            <a:graphicData uri="http://schemas.openxmlformats.org/presentationml/2006/ole">
              <mc:AlternateContent xmlns:mc="http://schemas.openxmlformats.org/markup-compatibility/2006">
                <mc:Choice xmlns:v="urn:schemas-microsoft-com:vml" Requires="v">
                  <p:oleObj spid="_x0000_s52320" name="Equation" r:id="rId19" imgW="330120" imgH="203040" progId="Equation.DSMT4">
                    <p:embed/>
                  </p:oleObj>
                </mc:Choice>
                <mc:Fallback>
                  <p:oleObj name="Equation" r:id="rId19" imgW="330120" imgH="203040" progId="Equation.DSMT4">
                    <p:embed/>
                    <p:pic>
                      <p:nvPicPr>
                        <p:cNvPr id="0" name=""/>
                        <p:cNvPicPr/>
                        <p:nvPr/>
                      </p:nvPicPr>
                      <p:blipFill>
                        <a:blip r:embed="rId20"/>
                        <a:stretch>
                          <a:fillRect/>
                        </a:stretch>
                      </p:blipFill>
                      <p:spPr>
                        <a:xfrm>
                          <a:off x="2965150" y="2210464"/>
                          <a:ext cx="389345" cy="239597"/>
                        </a:xfrm>
                        <a:prstGeom prst="rect">
                          <a:avLst/>
                        </a:prstGeom>
                      </p:spPr>
                    </p:pic>
                  </p:oleObj>
                </mc:Fallback>
              </mc:AlternateContent>
            </a:graphicData>
          </a:graphic>
        </p:graphicFrame>
        <p:graphicFrame>
          <p:nvGraphicFramePr>
            <p:cNvPr id="65" name="Object 64"/>
            <p:cNvGraphicFramePr>
              <a:graphicFrameLocks noChangeAspect="1"/>
            </p:cNvGraphicFramePr>
            <p:nvPr>
              <p:extLst>
                <p:ext uri="{D42A27DB-BD31-4B8C-83A1-F6EECF244321}">
                  <p14:modId xmlns:p14="http://schemas.microsoft.com/office/powerpoint/2010/main" val="1677896757"/>
                </p:ext>
              </p:extLst>
            </p:nvPr>
          </p:nvGraphicFramePr>
          <p:xfrm>
            <a:off x="9805460" y="2206927"/>
            <a:ext cx="317500" cy="203200"/>
          </p:xfrm>
          <a:graphic>
            <a:graphicData uri="http://schemas.openxmlformats.org/presentationml/2006/ole">
              <mc:AlternateContent xmlns:mc="http://schemas.openxmlformats.org/markup-compatibility/2006">
                <mc:Choice xmlns:v="urn:schemas-microsoft-com:vml" Requires="v">
                  <p:oleObj spid="_x0000_s52321" name="Equation" r:id="rId21" imgW="317160" imgH="203040" progId="Equation.DSMT4">
                    <p:embed/>
                  </p:oleObj>
                </mc:Choice>
                <mc:Fallback>
                  <p:oleObj name="Equation" r:id="rId21" imgW="317160" imgH="203040" progId="Equation.DSMT4">
                    <p:embed/>
                    <p:pic>
                      <p:nvPicPr>
                        <p:cNvPr id="0" name=""/>
                        <p:cNvPicPr/>
                        <p:nvPr/>
                      </p:nvPicPr>
                      <p:blipFill>
                        <a:blip r:embed="rId22"/>
                        <a:stretch>
                          <a:fillRect/>
                        </a:stretch>
                      </p:blipFill>
                      <p:spPr>
                        <a:xfrm>
                          <a:off x="9805460" y="2206927"/>
                          <a:ext cx="317500" cy="203200"/>
                        </a:xfrm>
                        <a:prstGeom prst="rect">
                          <a:avLst/>
                        </a:prstGeom>
                      </p:spPr>
                    </p:pic>
                  </p:oleObj>
                </mc:Fallback>
              </mc:AlternateContent>
            </a:graphicData>
          </a:graphic>
        </p:graphicFrame>
      </p:grpSp>
      <p:sp>
        <p:nvSpPr>
          <p:cNvPr id="66" name="TextBox 65"/>
          <p:cNvSpPr txBox="1"/>
          <p:nvPr/>
        </p:nvSpPr>
        <p:spPr>
          <a:xfrm>
            <a:off x="1005198" y="4452344"/>
            <a:ext cx="4698594" cy="553998"/>
          </a:xfrm>
          <a:prstGeom prst="rect">
            <a:avLst/>
          </a:prstGeom>
          <a:noFill/>
        </p:spPr>
        <p:txBody>
          <a:bodyPr wrap="none" rtlCol="0">
            <a:spAutoFit/>
          </a:bodyPr>
          <a:lstStyle/>
          <a:p>
            <a:r>
              <a:rPr lang="en-US" sz="3000" dirty="0" smtClean="0"/>
              <a:t>1. </a:t>
            </a:r>
            <a:r>
              <a:rPr lang="en-US" sz="3000" dirty="0" err="1" smtClean="0"/>
              <a:t>Xác</a:t>
            </a:r>
            <a:r>
              <a:rPr lang="en-US" sz="3000" dirty="0" smtClean="0"/>
              <a:t> </a:t>
            </a:r>
            <a:r>
              <a:rPr lang="en-US" sz="3000" dirty="0" err="1" smtClean="0"/>
              <a:t>định</a:t>
            </a:r>
            <a:r>
              <a:rPr lang="en-US" sz="3000" dirty="0"/>
              <a:t> </a:t>
            </a:r>
            <a:r>
              <a:rPr lang="en-US" sz="3000" dirty="0" smtClean="0"/>
              <a:t>G</a:t>
            </a:r>
            <a:r>
              <a:rPr lang="en-US" sz="3000" baseline="-25000" dirty="0" smtClean="0"/>
              <a:t>ZAS</a:t>
            </a:r>
            <a:r>
              <a:rPr lang="en-US" sz="3000" dirty="0" smtClean="0"/>
              <a:t>(z) </a:t>
            </a:r>
            <a:r>
              <a:rPr lang="en-US" sz="3000" dirty="0" err="1" smtClean="0"/>
              <a:t>với</a:t>
            </a:r>
            <a:r>
              <a:rPr lang="en-US" sz="3000" dirty="0" smtClean="0"/>
              <a:t> T = 0.1</a:t>
            </a:r>
            <a:endParaRPr lang="en-US" sz="3000" dirty="0"/>
          </a:p>
        </p:txBody>
      </p:sp>
      <p:sp>
        <p:nvSpPr>
          <p:cNvPr id="68" name="TextBox 67"/>
          <p:cNvSpPr txBox="1"/>
          <p:nvPr/>
        </p:nvSpPr>
        <p:spPr>
          <a:xfrm>
            <a:off x="1005198" y="5079315"/>
            <a:ext cx="8591904" cy="553998"/>
          </a:xfrm>
          <a:prstGeom prst="rect">
            <a:avLst/>
          </a:prstGeom>
          <a:noFill/>
        </p:spPr>
        <p:txBody>
          <a:bodyPr wrap="none" rtlCol="0">
            <a:spAutoFit/>
          </a:bodyPr>
          <a:lstStyle/>
          <a:p>
            <a:r>
              <a:rPr lang="en-US" sz="3000" dirty="0" smtClean="0"/>
              <a:t>2. </a:t>
            </a:r>
            <a:r>
              <a:rPr lang="en-US" sz="3000" dirty="0" err="1" smtClean="0"/>
              <a:t>Kiểm</a:t>
            </a:r>
            <a:r>
              <a:rPr lang="en-US" sz="3000" dirty="0" smtClean="0"/>
              <a:t> </a:t>
            </a:r>
            <a:r>
              <a:rPr lang="en-US" sz="3000" dirty="0" err="1" smtClean="0"/>
              <a:t>tra</a:t>
            </a:r>
            <a:r>
              <a:rPr lang="en-US" sz="3000" dirty="0" smtClean="0"/>
              <a:t> </a:t>
            </a:r>
            <a:r>
              <a:rPr lang="en-US" sz="3000" dirty="0" err="1" smtClean="0"/>
              <a:t>tính</a:t>
            </a:r>
            <a:r>
              <a:rPr lang="en-US" sz="3000" dirty="0" smtClean="0"/>
              <a:t> </a:t>
            </a:r>
            <a:r>
              <a:rPr lang="en-US" sz="3000" dirty="0" err="1" smtClean="0"/>
              <a:t>ổn</a:t>
            </a:r>
            <a:r>
              <a:rPr lang="en-US" sz="3000" dirty="0" smtClean="0"/>
              <a:t> </a:t>
            </a:r>
            <a:r>
              <a:rPr lang="en-US" sz="3000" dirty="0" err="1" smtClean="0"/>
              <a:t>định</a:t>
            </a:r>
            <a:r>
              <a:rPr lang="en-US" sz="3000" dirty="0" smtClean="0"/>
              <a:t> internal stability </a:t>
            </a:r>
            <a:r>
              <a:rPr lang="en-US" sz="3000" dirty="0" err="1" smtClean="0"/>
              <a:t>của</a:t>
            </a:r>
            <a:r>
              <a:rPr lang="en-US" sz="3000" dirty="0" smtClean="0"/>
              <a:t> </a:t>
            </a:r>
            <a:r>
              <a:rPr lang="en-US" sz="3000" dirty="0" err="1" smtClean="0"/>
              <a:t>hệ</a:t>
            </a:r>
            <a:r>
              <a:rPr lang="en-US" sz="3000" dirty="0" smtClean="0"/>
              <a:t> </a:t>
            </a:r>
            <a:r>
              <a:rPr lang="en-US" sz="3000" dirty="0" err="1" smtClean="0"/>
              <a:t>thống</a:t>
            </a:r>
            <a:endParaRPr lang="en-US" sz="3000" dirty="0"/>
          </a:p>
        </p:txBody>
      </p:sp>
    </p:spTree>
    <p:custDataLst>
      <p:tags r:id="rId2"/>
    </p:custDataLst>
    <p:extLst>
      <p:ext uri="{BB962C8B-B14F-4D97-AF65-F5344CB8AC3E}">
        <p14:creationId xmlns:p14="http://schemas.microsoft.com/office/powerpoint/2010/main" val="40952435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Stability Condition</a:t>
            </a:r>
            <a:endParaRPr lang="en-US" dirty="0"/>
          </a:p>
        </p:txBody>
      </p:sp>
      <p:sp>
        <p:nvSpPr>
          <p:cNvPr id="3" name="Date Placeholder 2"/>
          <p:cNvSpPr>
            <a:spLocks noGrp="1"/>
          </p:cNvSpPr>
          <p:nvPr>
            <p:ph type="dt" sz="half" idx="10"/>
          </p:nvPr>
        </p:nvSpPr>
        <p:spPr/>
        <p:txBody>
          <a:bodyPr/>
          <a:lstStyle/>
          <a:p>
            <a:fld id="{6D4A8B60-85D4-4B4D-A847-BD767E33E26B}" type="datetime1">
              <a:rPr lang="en-US" smtClean="0"/>
              <a:t>12/12/2023</a:t>
            </a:fld>
            <a:endParaRPr lang="en-US" dirty="0"/>
          </a:p>
        </p:txBody>
      </p:sp>
      <p:sp>
        <p:nvSpPr>
          <p:cNvPr id="4" name="Footer Placeholder 3"/>
          <p:cNvSpPr>
            <a:spLocks noGrp="1"/>
          </p:cNvSpPr>
          <p:nvPr>
            <p:ph type="ftr" sz="quarter" idx="11"/>
          </p:nvPr>
        </p:nvSpPr>
        <p:spPr/>
        <p:txBody>
          <a:bodyPr/>
          <a:lstStyle/>
          <a:p>
            <a:r>
              <a:rPr lang="en-US" smtClean="0"/>
              <a:t>04AB: Kỹ thuật điều khiển tự động + BTL</a:t>
            </a:r>
            <a:endParaRPr lang="en-US" dirty="0"/>
          </a:p>
        </p:txBody>
      </p:sp>
      <p:sp>
        <p:nvSpPr>
          <p:cNvPr id="5" name="Slide Number Placeholder 4"/>
          <p:cNvSpPr>
            <a:spLocks noGrp="1"/>
          </p:cNvSpPr>
          <p:nvPr>
            <p:ph type="sldNum" sz="quarter" idx="12"/>
          </p:nvPr>
        </p:nvSpPr>
        <p:spPr/>
        <p:txBody>
          <a:bodyPr/>
          <a:lstStyle/>
          <a:p>
            <a:fld id="{6C8D5577-F68C-4681-900C-68FE3015038C}" type="slidenum">
              <a:rPr lang="en-US" smtClean="0"/>
              <a:pPr/>
              <a:t>41</a:t>
            </a:fld>
            <a:endParaRPr lang="en-US" dirty="0"/>
          </a:p>
        </p:txBody>
      </p:sp>
      <p:sp>
        <p:nvSpPr>
          <p:cNvPr id="6" name="Content Placeholder 5"/>
          <p:cNvSpPr>
            <a:spLocks noGrp="1"/>
          </p:cNvSpPr>
          <p:nvPr>
            <p:ph idx="1"/>
          </p:nvPr>
        </p:nvSpPr>
        <p:spPr>
          <a:xfrm>
            <a:off x="664210" y="1546710"/>
            <a:ext cx="11151870" cy="4557228"/>
          </a:xfrm>
        </p:spPr>
        <p:txBody>
          <a:bodyPr/>
          <a:lstStyle/>
          <a:p>
            <a:r>
              <a:rPr lang="en-US" dirty="0" smtClean="0"/>
              <a:t>Example 4.3</a:t>
            </a:r>
            <a:endParaRPr lang="en-US" dirty="0"/>
          </a:p>
        </p:txBody>
      </p:sp>
      <p:graphicFrame>
        <p:nvGraphicFramePr>
          <p:cNvPr id="32" name="Object 31"/>
          <p:cNvGraphicFramePr>
            <a:graphicFrameLocks noChangeAspect="1"/>
          </p:cNvGraphicFramePr>
          <p:nvPr>
            <p:extLst>
              <p:ext uri="{D42A27DB-BD31-4B8C-83A1-F6EECF244321}">
                <p14:modId xmlns:p14="http://schemas.microsoft.com/office/powerpoint/2010/main" val="327944858"/>
              </p:ext>
            </p:extLst>
          </p:nvPr>
        </p:nvGraphicFramePr>
        <p:xfrm>
          <a:off x="5626100" y="1791208"/>
          <a:ext cx="3444598" cy="757323"/>
        </p:xfrm>
        <a:graphic>
          <a:graphicData uri="http://schemas.openxmlformats.org/presentationml/2006/ole">
            <mc:AlternateContent xmlns:mc="http://schemas.openxmlformats.org/markup-compatibility/2006">
              <mc:Choice xmlns:v="urn:schemas-microsoft-com:vml" Requires="v">
                <p:oleObj spid="_x0000_s26243" name="Equation" r:id="rId5" imgW="1790640" imgH="393480" progId="Equation.DSMT4">
                  <p:embed/>
                </p:oleObj>
              </mc:Choice>
              <mc:Fallback>
                <p:oleObj name="Equation" r:id="rId5" imgW="1790640" imgH="393480" progId="Equation.DSMT4">
                  <p:embed/>
                  <p:pic>
                    <p:nvPicPr>
                      <p:cNvPr id="32" name="Object 31"/>
                      <p:cNvPicPr/>
                      <p:nvPr/>
                    </p:nvPicPr>
                    <p:blipFill>
                      <a:blip r:embed="rId6"/>
                      <a:stretch>
                        <a:fillRect/>
                      </a:stretch>
                    </p:blipFill>
                    <p:spPr>
                      <a:xfrm>
                        <a:off x="5626100" y="1791208"/>
                        <a:ext cx="3444598" cy="757323"/>
                      </a:xfrm>
                      <a:prstGeom prst="rect">
                        <a:avLst/>
                      </a:prstGeom>
                    </p:spPr>
                  </p:pic>
                </p:oleObj>
              </mc:Fallback>
            </mc:AlternateContent>
          </a:graphicData>
        </a:graphic>
      </p:graphicFrame>
      <p:sp>
        <p:nvSpPr>
          <p:cNvPr id="66" name="TextBox 65"/>
          <p:cNvSpPr txBox="1"/>
          <p:nvPr/>
        </p:nvSpPr>
        <p:spPr>
          <a:xfrm>
            <a:off x="1529269" y="1968403"/>
            <a:ext cx="3789051" cy="461665"/>
          </a:xfrm>
          <a:prstGeom prst="rect">
            <a:avLst/>
          </a:prstGeom>
          <a:noFill/>
        </p:spPr>
        <p:txBody>
          <a:bodyPr wrap="none" rtlCol="0">
            <a:spAutoFit/>
          </a:bodyPr>
          <a:lstStyle/>
          <a:p>
            <a:r>
              <a:rPr lang="en-US" sz="2400" dirty="0" smtClean="0"/>
              <a:t>1. </a:t>
            </a:r>
            <a:r>
              <a:rPr lang="en-US" sz="2400" dirty="0" err="1" smtClean="0"/>
              <a:t>Xác</a:t>
            </a:r>
            <a:r>
              <a:rPr lang="en-US" sz="2400" dirty="0" smtClean="0"/>
              <a:t> </a:t>
            </a:r>
            <a:r>
              <a:rPr lang="en-US" sz="2400" dirty="0" err="1" smtClean="0"/>
              <a:t>định</a:t>
            </a:r>
            <a:r>
              <a:rPr lang="en-US" sz="2400" dirty="0"/>
              <a:t> </a:t>
            </a:r>
            <a:r>
              <a:rPr lang="en-US" sz="2400" dirty="0" smtClean="0"/>
              <a:t>G</a:t>
            </a:r>
            <a:r>
              <a:rPr lang="en-US" sz="2400" baseline="-25000" dirty="0" smtClean="0"/>
              <a:t>ZAS</a:t>
            </a:r>
            <a:r>
              <a:rPr lang="en-US" sz="2400" dirty="0" smtClean="0"/>
              <a:t>(z) </a:t>
            </a:r>
            <a:r>
              <a:rPr lang="en-US" sz="2400" dirty="0" err="1" smtClean="0"/>
              <a:t>với</a:t>
            </a:r>
            <a:r>
              <a:rPr lang="en-US" sz="2400" dirty="0" smtClean="0"/>
              <a:t> T = 0.1</a:t>
            </a:r>
            <a:endParaRPr lang="en-US" sz="2400" dirty="0"/>
          </a:p>
        </p:txBody>
      </p:sp>
      <p:graphicFrame>
        <p:nvGraphicFramePr>
          <p:cNvPr id="9" name="Object 8"/>
          <p:cNvGraphicFramePr>
            <a:graphicFrameLocks noChangeAspect="1"/>
          </p:cNvGraphicFramePr>
          <p:nvPr>
            <p:extLst>
              <p:ext uri="{D42A27DB-BD31-4B8C-83A1-F6EECF244321}">
                <p14:modId xmlns:p14="http://schemas.microsoft.com/office/powerpoint/2010/main" val="2562006345"/>
              </p:ext>
            </p:extLst>
          </p:nvPr>
        </p:nvGraphicFramePr>
        <p:xfrm>
          <a:off x="1743075" y="2622654"/>
          <a:ext cx="7766050" cy="963612"/>
        </p:xfrm>
        <a:graphic>
          <a:graphicData uri="http://schemas.openxmlformats.org/presentationml/2006/ole">
            <mc:AlternateContent xmlns:mc="http://schemas.openxmlformats.org/markup-compatibility/2006">
              <mc:Choice xmlns:v="urn:schemas-microsoft-com:vml" Requires="v">
                <p:oleObj spid="_x0000_s26244" name="Equation" r:id="rId7" imgW="3682800" imgH="457200" progId="Equation.DSMT4">
                  <p:embed/>
                </p:oleObj>
              </mc:Choice>
              <mc:Fallback>
                <p:oleObj name="Equation" r:id="rId7" imgW="3682800" imgH="457200" progId="Equation.DSMT4">
                  <p:embed/>
                  <p:pic>
                    <p:nvPicPr>
                      <p:cNvPr id="0" name=""/>
                      <p:cNvPicPr/>
                      <p:nvPr/>
                    </p:nvPicPr>
                    <p:blipFill>
                      <a:blip r:embed="rId8"/>
                      <a:stretch>
                        <a:fillRect/>
                      </a:stretch>
                    </p:blipFill>
                    <p:spPr>
                      <a:xfrm>
                        <a:off x="1743075" y="2622654"/>
                        <a:ext cx="7766050" cy="963612"/>
                      </a:xfrm>
                      <a:prstGeom prst="rect">
                        <a:avLst/>
                      </a:prstGeom>
                    </p:spPr>
                  </p:pic>
                </p:oleObj>
              </mc:Fallback>
            </mc:AlternateContent>
          </a:graphicData>
        </a:graphic>
      </p:graphicFrame>
      <p:graphicFrame>
        <p:nvGraphicFramePr>
          <p:cNvPr id="10" name="Object 9"/>
          <p:cNvGraphicFramePr>
            <a:graphicFrameLocks noChangeAspect="1"/>
          </p:cNvGraphicFramePr>
          <p:nvPr>
            <p:extLst>
              <p:ext uri="{D42A27DB-BD31-4B8C-83A1-F6EECF244321}">
                <p14:modId xmlns:p14="http://schemas.microsoft.com/office/powerpoint/2010/main" val="3693912368"/>
              </p:ext>
            </p:extLst>
          </p:nvPr>
        </p:nvGraphicFramePr>
        <p:xfrm>
          <a:off x="1743075" y="3624841"/>
          <a:ext cx="3943350" cy="798059"/>
        </p:xfrm>
        <a:graphic>
          <a:graphicData uri="http://schemas.openxmlformats.org/presentationml/2006/ole">
            <mc:AlternateContent xmlns:mc="http://schemas.openxmlformats.org/markup-compatibility/2006">
              <mc:Choice xmlns:v="urn:schemas-microsoft-com:vml" Requires="v">
                <p:oleObj spid="_x0000_s26245" name="Equation" r:id="rId9" imgW="2133360" imgH="431640" progId="Equation.DSMT4">
                  <p:embed/>
                </p:oleObj>
              </mc:Choice>
              <mc:Fallback>
                <p:oleObj name="Equation" r:id="rId9" imgW="2133360" imgH="431640" progId="Equation.DSMT4">
                  <p:embed/>
                  <p:pic>
                    <p:nvPicPr>
                      <p:cNvPr id="0" name=""/>
                      <p:cNvPicPr/>
                      <p:nvPr/>
                    </p:nvPicPr>
                    <p:blipFill>
                      <a:blip r:embed="rId10"/>
                      <a:stretch>
                        <a:fillRect/>
                      </a:stretch>
                    </p:blipFill>
                    <p:spPr>
                      <a:xfrm>
                        <a:off x="1743075" y="3624841"/>
                        <a:ext cx="3943350" cy="798059"/>
                      </a:xfrm>
                      <a:prstGeom prst="rect">
                        <a:avLst/>
                      </a:prstGeom>
                    </p:spPr>
                  </p:pic>
                </p:oleObj>
              </mc:Fallback>
            </mc:AlternateContent>
          </a:graphicData>
        </a:graphic>
      </p:graphicFrame>
      <p:graphicFrame>
        <p:nvGraphicFramePr>
          <p:cNvPr id="11" name="Object 10"/>
          <p:cNvGraphicFramePr>
            <a:graphicFrameLocks noChangeAspect="1"/>
          </p:cNvGraphicFramePr>
          <p:nvPr>
            <p:extLst>
              <p:ext uri="{D42A27DB-BD31-4B8C-83A1-F6EECF244321}">
                <p14:modId xmlns:p14="http://schemas.microsoft.com/office/powerpoint/2010/main" val="2954109183"/>
              </p:ext>
            </p:extLst>
          </p:nvPr>
        </p:nvGraphicFramePr>
        <p:xfrm>
          <a:off x="1743075" y="4404830"/>
          <a:ext cx="6512445" cy="841913"/>
        </p:xfrm>
        <a:graphic>
          <a:graphicData uri="http://schemas.openxmlformats.org/presentationml/2006/ole">
            <mc:AlternateContent xmlns:mc="http://schemas.openxmlformats.org/markup-compatibility/2006">
              <mc:Choice xmlns:v="urn:schemas-microsoft-com:vml" Requires="v">
                <p:oleObj spid="_x0000_s26246" name="Equation" r:id="rId11" imgW="3340080" imgH="431640" progId="Equation.DSMT4">
                  <p:embed/>
                </p:oleObj>
              </mc:Choice>
              <mc:Fallback>
                <p:oleObj name="Equation" r:id="rId11" imgW="3340080" imgH="431640" progId="Equation.DSMT4">
                  <p:embed/>
                  <p:pic>
                    <p:nvPicPr>
                      <p:cNvPr id="0" name=""/>
                      <p:cNvPicPr/>
                      <p:nvPr/>
                    </p:nvPicPr>
                    <p:blipFill>
                      <a:blip r:embed="rId12"/>
                      <a:stretch>
                        <a:fillRect/>
                      </a:stretch>
                    </p:blipFill>
                    <p:spPr>
                      <a:xfrm>
                        <a:off x="1743075" y="4404830"/>
                        <a:ext cx="6512445" cy="841913"/>
                      </a:xfrm>
                      <a:prstGeom prst="rect">
                        <a:avLst/>
                      </a:prstGeom>
                    </p:spPr>
                  </p:pic>
                </p:oleObj>
              </mc:Fallback>
            </mc:AlternateContent>
          </a:graphicData>
        </a:graphic>
      </p:graphicFrame>
      <p:graphicFrame>
        <p:nvGraphicFramePr>
          <p:cNvPr id="12" name="Object 11"/>
          <p:cNvGraphicFramePr>
            <a:graphicFrameLocks noChangeAspect="1"/>
          </p:cNvGraphicFramePr>
          <p:nvPr>
            <p:extLst>
              <p:ext uri="{D42A27DB-BD31-4B8C-83A1-F6EECF244321}">
                <p14:modId xmlns:p14="http://schemas.microsoft.com/office/powerpoint/2010/main" val="2496407551"/>
              </p:ext>
            </p:extLst>
          </p:nvPr>
        </p:nvGraphicFramePr>
        <p:xfrm>
          <a:off x="1547619" y="5262038"/>
          <a:ext cx="7878656" cy="764693"/>
        </p:xfrm>
        <a:graphic>
          <a:graphicData uri="http://schemas.openxmlformats.org/presentationml/2006/ole">
            <mc:AlternateContent xmlns:mc="http://schemas.openxmlformats.org/markup-compatibility/2006">
              <mc:Choice xmlns:v="urn:schemas-microsoft-com:vml" Requires="v">
                <p:oleObj spid="_x0000_s26247" name="Equation" r:id="rId13" imgW="4317840" imgH="419040" progId="Equation.DSMT4">
                  <p:embed/>
                </p:oleObj>
              </mc:Choice>
              <mc:Fallback>
                <p:oleObj name="Equation" r:id="rId13" imgW="4317840" imgH="419040" progId="Equation.DSMT4">
                  <p:embed/>
                  <p:pic>
                    <p:nvPicPr>
                      <p:cNvPr id="0" name=""/>
                      <p:cNvPicPr/>
                      <p:nvPr/>
                    </p:nvPicPr>
                    <p:blipFill>
                      <a:blip r:embed="rId14"/>
                      <a:stretch>
                        <a:fillRect/>
                      </a:stretch>
                    </p:blipFill>
                    <p:spPr>
                      <a:xfrm>
                        <a:off x="1547619" y="5262038"/>
                        <a:ext cx="7878656" cy="764693"/>
                      </a:xfrm>
                      <a:prstGeom prst="rect">
                        <a:avLst/>
                      </a:prstGeom>
                    </p:spPr>
                  </p:pic>
                </p:oleObj>
              </mc:Fallback>
            </mc:AlternateContent>
          </a:graphicData>
        </a:graphic>
      </p:graphicFrame>
      <p:sp>
        <p:nvSpPr>
          <p:cNvPr id="14" name="TextBox 13"/>
          <p:cNvSpPr txBox="1"/>
          <p:nvPr/>
        </p:nvSpPr>
        <p:spPr>
          <a:xfrm>
            <a:off x="8500693" y="3793037"/>
            <a:ext cx="3353675" cy="461665"/>
          </a:xfrm>
          <a:prstGeom prst="rect">
            <a:avLst/>
          </a:prstGeom>
          <a:noFill/>
        </p:spPr>
        <p:txBody>
          <a:bodyPr wrap="none" rtlCol="0">
            <a:spAutoFit/>
          </a:bodyPr>
          <a:lstStyle/>
          <a:p>
            <a:r>
              <a:rPr lang="en-US" sz="2400" dirty="0"/>
              <a:t>Condition 2 of </a:t>
            </a:r>
            <a:r>
              <a:rPr lang="en-US" sz="2400" dirty="0" smtClean="0"/>
              <a:t>Theory </a:t>
            </a:r>
            <a:r>
              <a:rPr lang="en-US" sz="2400" dirty="0"/>
              <a:t>4.5</a:t>
            </a:r>
          </a:p>
        </p:txBody>
      </p:sp>
      <p:cxnSp>
        <p:nvCxnSpPr>
          <p:cNvPr id="16" name="Straight Arrow Connector 15"/>
          <p:cNvCxnSpPr/>
          <p:nvPr/>
        </p:nvCxnSpPr>
        <p:spPr>
          <a:xfrm flipH="1">
            <a:off x="7734300" y="4197023"/>
            <a:ext cx="1336398" cy="7813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ustDataLst>
      <p:tags r:id="rId2"/>
    </p:custDataLst>
    <p:extLst>
      <p:ext uri="{BB962C8B-B14F-4D97-AF65-F5344CB8AC3E}">
        <p14:creationId xmlns:p14="http://schemas.microsoft.com/office/powerpoint/2010/main" val="3503585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err="1" smtClean="0"/>
              <a:t>Nội</a:t>
            </a:r>
            <a:r>
              <a:rPr lang="en-US" dirty="0" smtClean="0"/>
              <a:t> dung </a:t>
            </a:r>
            <a:r>
              <a:rPr lang="en-US" dirty="0" err="1" smtClean="0"/>
              <a:t>bài</a:t>
            </a:r>
            <a:r>
              <a:rPr lang="en-US" dirty="0" smtClean="0"/>
              <a:t> </a:t>
            </a:r>
            <a:r>
              <a:rPr lang="en-US" dirty="0" err="1" smtClean="0"/>
              <a:t>học</a:t>
            </a:r>
            <a:endParaRPr lang="en-US" dirty="0"/>
          </a:p>
        </p:txBody>
      </p:sp>
      <p:sp>
        <p:nvSpPr>
          <p:cNvPr id="6" name="Content Placeholder 5"/>
          <p:cNvSpPr>
            <a:spLocks noGrp="1"/>
          </p:cNvSpPr>
          <p:nvPr>
            <p:ph idx="1"/>
          </p:nvPr>
        </p:nvSpPr>
        <p:spPr>
          <a:xfrm>
            <a:off x="575310" y="1527434"/>
            <a:ext cx="11151870" cy="4557228"/>
          </a:xfrm>
        </p:spPr>
        <p:txBody>
          <a:bodyPr>
            <a:normAutofit/>
          </a:bodyPr>
          <a:lstStyle/>
          <a:p>
            <a:pPr>
              <a:lnSpc>
                <a:spcPct val="150000"/>
              </a:lnSpc>
              <a:spcBef>
                <a:spcPts val="3000"/>
              </a:spcBef>
            </a:pPr>
            <a:r>
              <a:rPr lang="en-US" dirty="0" smtClean="0"/>
              <a:t> </a:t>
            </a:r>
            <a:r>
              <a:rPr lang="en-US" dirty="0" err="1" smtClean="0">
                <a:solidFill>
                  <a:schemeClr val="bg2">
                    <a:lumMod val="75000"/>
                  </a:schemeClr>
                </a:solidFill>
              </a:rPr>
              <a:t>Khái</a:t>
            </a:r>
            <a:r>
              <a:rPr lang="en-US" dirty="0" smtClean="0">
                <a:solidFill>
                  <a:schemeClr val="bg2">
                    <a:lumMod val="75000"/>
                  </a:schemeClr>
                </a:solidFill>
              </a:rPr>
              <a:t> </a:t>
            </a:r>
            <a:r>
              <a:rPr lang="en-US" dirty="0" err="1" smtClean="0">
                <a:solidFill>
                  <a:schemeClr val="bg2">
                    <a:lumMod val="75000"/>
                  </a:schemeClr>
                </a:solidFill>
              </a:rPr>
              <a:t>niệm</a:t>
            </a:r>
            <a:r>
              <a:rPr lang="en-US" dirty="0" smtClean="0">
                <a:solidFill>
                  <a:schemeClr val="bg2">
                    <a:lumMod val="75000"/>
                  </a:schemeClr>
                </a:solidFill>
              </a:rPr>
              <a:t> </a:t>
            </a:r>
            <a:r>
              <a:rPr lang="en-US" dirty="0" err="1" smtClean="0">
                <a:solidFill>
                  <a:schemeClr val="bg2">
                    <a:lumMod val="75000"/>
                  </a:schemeClr>
                </a:solidFill>
              </a:rPr>
              <a:t>về</a:t>
            </a:r>
            <a:r>
              <a:rPr lang="en-US" dirty="0" smtClean="0">
                <a:solidFill>
                  <a:schemeClr val="bg2">
                    <a:lumMod val="75000"/>
                  </a:schemeClr>
                </a:solidFill>
              </a:rPr>
              <a:t> </a:t>
            </a:r>
            <a:r>
              <a:rPr lang="en-US" dirty="0" err="1" smtClean="0">
                <a:solidFill>
                  <a:schemeClr val="bg2">
                    <a:lumMod val="75000"/>
                  </a:schemeClr>
                </a:solidFill>
              </a:rPr>
              <a:t>tính</a:t>
            </a:r>
            <a:r>
              <a:rPr lang="en-US" dirty="0" smtClean="0">
                <a:solidFill>
                  <a:schemeClr val="bg2">
                    <a:lumMod val="75000"/>
                  </a:schemeClr>
                </a:solidFill>
              </a:rPr>
              <a:t> </a:t>
            </a:r>
            <a:r>
              <a:rPr lang="en-US" dirty="0" err="1" smtClean="0">
                <a:solidFill>
                  <a:schemeClr val="bg2">
                    <a:lumMod val="75000"/>
                  </a:schemeClr>
                </a:solidFill>
              </a:rPr>
              <a:t>ổn</a:t>
            </a:r>
            <a:r>
              <a:rPr lang="en-US" dirty="0" smtClean="0">
                <a:solidFill>
                  <a:schemeClr val="bg2">
                    <a:lumMod val="75000"/>
                  </a:schemeClr>
                </a:solidFill>
              </a:rPr>
              <a:t> </a:t>
            </a:r>
            <a:r>
              <a:rPr lang="en-US" dirty="0" err="1" smtClean="0">
                <a:solidFill>
                  <a:schemeClr val="bg2">
                    <a:lumMod val="75000"/>
                  </a:schemeClr>
                </a:solidFill>
              </a:rPr>
              <a:t>định</a:t>
            </a:r>
            <a:endParaRPr lang="en-US" dirty="0">
              <a:solidFill>
                <a:schemeClr val="bg2">
                  <a:lumMod val="75000"/>
                </a:schemeClr>
              </a:solidFill>
            </a:endParaRPr>
          </a:p>
          <a:p>
            <a:pPr>
              <a:lnSpc>
                <a:spcPct val="150000"/>
              </a:lnSpc>
            </a:pPr>
            <a:r>
              <a:rPr lang="en-US" dirty="0">
                <a:solidFill>
                  <a:schemeClr val="bg2">
                    <a:lumMod val="75000"/>
                  </a:schemeClr>
                </a:solidFill>
              </a:rPr>
              <a:t> </a:t>
            </a:r>
            <a:r>
              <a:rPr lang="en-US" dirty="0" err="1" smtClean="0">
                <a:solidFill>
                  <a:schemeClr val="bg2">
                    <a:lumMod val="75000"/>
                  </a:schemeClr>
                </a:solidFill>
              </a:rPr>
              <a:t>Mối</a:t>
            </a:r>
            <a:r>
              <a:rPr lang="en-US" dirty="0" smtClean="0">
                <a:solidFill>
                  <a:schemeClr val="bg2">
                    <a:lumMod val="75000"/>
                  </a:schemeClr>
                </a:solidFill>
              </a:rPr>
              <a:t> </a:t>
            </a:r>
            <a:r>
              <a:rPr lang="en-US" dirty="0" err="1" smtClean="0">
                <a:solidFill>
                  <a:schemeClr val="bg2">
                    <a:lumMod val="75000"/>
                  </a:schemeClr>
                </a:solidFill>
              </a:rPr>
              <a:t>quan</a:t>
            </a:r>
            <a:r>
              <a:rPr lang="en-US" dirty="0" smtClean="0">
                <a:solidFill>
                  <a:schemeClr val="bg2">
                    <a:lumMod val="75000"/>
                  </a:schemeClr>
                </a:solidFill>
              </a:rPr>
              <a:t> </a:t>
            </a:r>
            <a:r>
              <a:rPr lang="en-US" dirty="0" err="1" smtClean="0">
                <a:solidFill>
                  <a:schemeClr val="bg2">
                    <a:lumMod val="75000"/>
                  </a:schemeClr>
                </a:solidFill>
              </a:rPr>
              <a:t>hệ</a:t>
            </a:r>
            <a:r>
              <a:rPr lang="en-US" dirty="0" smtClean="0">
                <a:solidFill>
                  <a:schemeClr val="bg2">
                    <a:lumMod val="75000"/>
                  </a:schemeClr>
                </a:solidFill>
              </a:rPr>
              <a:t> </a:t>
            </a:r>
            <a:r>
              <a:rPr lang="en-US" dirty="0" err="1" smtClean="0">
                <a:solidFill>
                  <a:schemeClr val="bg2">
                    <a:lumMod val="75000"/>
                  </a:schemeClr>
                </a:solidFill>
              </a:rPr>
              <a:t>vị</a:t>
            </a:r>
            <a:r>
              <a:rPr lang="en-US" dirty="0" smtClean="0">
                <a:solidFill>
                  <a:schemeClr val="bg2">
                    <a:lumMod val="75000"/>
                  </a:schemeClr>
                </a:solidFill>
              </a:rPr>
              <a:t> </a:t>
            </a:r>
            <a:r>
              <a:rPr lang="en-US" dirty="0" err="1" smtClean="0">
                <a:solidFill>
                  <a:schemeClr val="bg2">
                    <a:lumMod val="75000"/>
                  </a:schemeClr>
                </a:solidFill>
              </a:rPr>
              <a:t>trí</a:t>
            </a:r>
            <a:r>
              <a:rPr lang="en-US" dirty="0" smtClean="0">
                <a:solidFill>
                  <a:schemeClr val="bg2">
                    <a:lumMod val="75000"/>
                  </a:schemeClr>
                </a:solidFill>
              </a:rPr>
              <a:t> </a:t>
            </a:r>
            <a:r>
              <a:rPr lang="en-US" dirty="0" err="1" smtClean="0">
                <a:solidFill>
                  <a:schemeClr val="bg2">
                    <a:lumMod val="75000"/>
                  </a:schemeClr>
                </a:solidFill>
              </a:rPr>
              <a:t>điểm</a:t>
            </a:r>
            <a:r>
              <a:rPr lang="en-US" dirty="0" smtClean="0">
                <a:solidFill>
                  <a:schemeClr val="bg2">
                    <a:lumMod val="75000"/>
                  </a:schemeClr>
                </a:solidFill>
              </a:rPr>
              <a:t> </a:t>
            </a:r>
            <a:r>
              <a:rPr lang="en-US" dirty="0" err="1" smtClean="0">
                <a:solidFill>
                  <a:schemeClr val="bg2">
                    <a:lumMod val="75000"/>
                  </a:schemeClr>
                </a:solidFill>
              </a:rPr>
              <a:t>cực</a:t>
            </a:r>
            <a:r>
              <a:rPr lang="en-US" dirty="0" smtClean="0">
                <a:solidFill>
                  <a:schemeClr val="bg2">
                    <a:lumMod val="75000"/>
                  </a:schemeClr>
                </a:solidFill>
              </a:rPr>
              <a:t> </a:t>
            </a:r>
            <a:r>
              <a:rPr lang="en-US" dirty="0" err="1" smtClean="0">
                <a:solidFill>
                  <a:schemeClr val="bg2">
                    <a:lumMod val="75000"/>
                  </a:schemeClr>
                </a:solidFill>
              </a:rPr>
              <a:t>và</a:t>
            </a:r>
            <a:r>
              <a:rPr lang="en-US" dirty="0" smtClean="0">
                <a:solidFill>
                  <a:schemeClr val="bg2">
                    <a:lumMod val="75000"/>
                  </a:schemeClr>
                </a:solidFill>
              </a:rPr>
              <a:t> </a:t>
            </a:r>
            <a:r>
              <a:rPr lang="en-US" dirty="0" err="1" smtClean="0">
                <a:solidFill>
                  <a:schemeClr val="bg2">
                    <a:lumMod val="75000"/>
                  </a:schemeClr>
                </a:solidFill>
              </a:rPr>
              <a:t>tính</a:t>
            </a:r>
            <a:r>
              <a:rPr lang="en-US" dirty="0" smtClean="0">
                <a:solidFill>
                  <a:schemeClr val="bg2">
                    <a:lumMod val="75000"/>
                  </a:schemeClr>
                </a:solidFill>
              </a:rPr>
              <a:t> </a:t>
            </a:r>
            <a:r>
              <a:rPr lang="en-US" dirty="0" err="1" smtClean="0">
                <a:solidFill>
                  <a:schemeClr val="bg2">
                    <a:lumMod val="75000"/>
                  </a:schemeClr>
                </a:solidFill>
              </a:rPr>
              <a:t>ổn</a:t>
            </a:r>
            <a:r>
              <a:rPr lang="en-US" dirty="0" smtClean="0">
                <a:solidFill>
                  <a:schemeClr val="bg2">
                    <a:lumMod val="75000"/>
                  </a:schemeClr>
                </a:solidFill>
              </a:rPr>
              <a:t> </a:t>
            </a:r>
            <a:r>
              <a:rPr lang="en-US" dirty="0" err="1" smtClean="0">
                <a:solidFill>
                  <a:schemeClr val="bg2">
                    <a:lumMod val="75000"/>
                  </a:schemeClr>
                </a:solidFill>
              </a:rPr>
              <a:t>định</a:t>
            </a:r>
            <a:endParaRPr lang="en-US" dirty="0">
              <a:solidFill>
                <a:schemeClr val="bg2">
                  <a:lumMod val="75000"/>
                </a:schemeClr>
              </a:solidFill>
            </a:endParaRPr>
          </a:p>
          <a:p>
            <a:pPr>
              <a:lnSpc>
                <a:spcPct val="150000"/>
              </a:lnSpc>
            </a:pPr>
            <a:r>
              <a:rPr lang="en-US" dirty="0">
                <a:solidFill>
                  <a:schemeClr val="bg2">
                    <a:lumMod val="75000"/>
                  </a:schemeClr>
                </a:solidFill>
              </a:rPr>
              <a:t> </a:t>
            </a:r>
            <a:r>
              <a:rPr lang="en-US" dirty="0" err="1" smtClean="0">
                <a:solidFill>
                  <a:schemeClr val="bg2">
                    <a:lumMod val="75000"/>
                  </a:schemeClr>
                </a:solidFill>
              </a:rPr>
              <a:t>Các</a:t>
            </a:r>
            <a:r>
              <a:rPr lang="en-US" dirty="0" smtClean="0">
                <a:solidFill>
                  <a:schemeClr val="bg2">
                    <a:lumMod val="75000"/>
                  </a:schemeClr>
                </a:solidFill>
              </a:rPr>
              <a:t> </a:t>
            </a:r>
            <a:r>
              <a:rPr lang="en-US" dirty="0" err="1" smtClean="0">
                <a:solidFill>
                  <a:schemeClr val="bg2">
                    <a:lumMod val="75000"/>
                  </a:schemeClr>
                </a:solidFill>
              </a:rPr>
              <a:t>điều</a:t>
            </a:r>
            <a:r>
              <a:rPr lang="en-US" dirty="0" smtClean="0">
                <a:solidFill>
                  <a:schemeClr val="bg2">
                    <a:lumMod val="75000"/>
                  </a:schemeClr>
                </a:solidFill>
              </a:rPr>
              <a:t> </a:t>
            </a:r>
            <a:r>
              <a:rPr lang="en-US" dirty="0" err="1" smtClean="0">
                <a:solidFill>
                  <a:schemeClr val="bg2">
                    <a:lumMod val="75000"/>
                  </a:schemeClr>
                </a:solidFill>
              </a:rPr>
              <a:t>kiện</a:t>
            </a:r>
            <a:r>
              <a:rPr lang="en-US" dirty="0" smtClean="0">
                <a:solidFill>
                  <a:schemeClr val="bg2">
                    <a:lumMod val="75000"/>
                  </a:schemeClr>
                </a:solidFill>
              </a:rPr>
              <a:t> </a:t>
            </a:r>
            <a:r>
              <a:rPr lang="en-US" dirty="0" err="1" smtClean="0">
                <a:solidFill>
                  <a:schemeClr val="bg2">
                    <a:lumMod val="75000"/>
                  </a:schemeClr>
                </a:solidFill>
              </a:rPr>
              <a:t>ổn</a:t>
            </a:r>
            <a:r>
              <a:rPr lang="en-US" dirty="0" smtClean="0">
                <a:solidFill>
                  <a:schemeClr val="bg2">
                    <a:lumMod val="75000"/>
                  </a:schemeClr>
                </a:solidFill>
              </a:rPr>
              <a:t> </a:t>
            </a:r>
            <a:r>
              <a:rPr lang="en-US" dirty="0" err="1" smtClean="0">
                <a:solidFill>
                  <a:schemeClr val="bg2">
                    <a:lumMod val="75000"/>
                  </a:schemeClr>
                </a:solidFill>
              </a:rPr>
              <a:t>định</a:t>
            </a:r>
            <a:endParaRPr lang="en-US" dirty="0" smtClean="0">
              <a:solidFill>
                <a:schemeClr val="bg2">
                  <a:lumMod val="75000"/>
                </a:schemeClr>
              </a:solidFill>
            </a:endParaRPr>
          </a:p>
          <a:p>
            <a:pPr>
              <a:lnSpc>
                <a:spcPct val="150000"/>
              </a:lnSpc>
            </a:pPr>
            <a:r>
              <a:rPr lang="en-US" dirty="0"/>
              <a:t> </a:t>
            </a:r>
            <a:r>
              <a:rPr lang="en-US" dirty="0" err="1" smtClean="0"/>
              <a:t>Cách</a:t>
            </a:r>
            <a:r>
              <a:rPr lang="en-US" dirty="0" smtClean="0"/>
              <a:t> </a:t>
            </a:r>
            <a:r>
              <a:rPr lang="en-US" dirty="0" err="1" smtClean="0"/>
              <a:t>xác</a:t>
            </a:r>
            <a:r>
              <a:rPr lang="en-US" dirty="0" smtClean="0"/>
              <a:t> </a:t>
            </a:r>
            <a:r>
              <a:rPr lang="en-US" dirty="0" err="1" smtClean="0"/>
              <a:t>định</a:t>
            </a:r>
            <a:r>
              <a:rPr lang="en-US" dirty="0" smtClean="0"/>
              <a:t> </a:t>
            </a:r>
            <a:r>
              <a:rPr lang="en-US" dirty="0" err="1" smtClean="0"/>
              <a:t>tính</a:t>
            </a:r>
            <a:r>
              <a:rPr lang="en-US" dirty="0" smtClean="0"/>
              <a:t> </a:t>
            </a:r>
            <a:r>
              <a:rPr lang="en-US" dirty="0" err="1" smtClean="0"/>
              <a:t>ổn</a:t>
            </a:r>
            <a:r>
              <a:rPr lang="en-US" dirty="0" smtClean="0"/>
              <a:t> </a:t>
            </a:r>
            <a:r>
              <a:rPr lang="en-US" dirty="0" err="1" smtClean="0"/>
              <a:t>định</a:t>
            </a:r>
            <a:r>
              <a:rPr lang="en-US" dirty="0" smtClean="0"/>
              <a:t> </a:t>
            </a:r>
            <a:r>
              <a:rPr lang="en-US" dirty="0" err="1" smtClean="0"/>
              <a:t>hệ</a:t>
            </a:r>
            <a:r>
              <a:rPr lang="en-US" dirty="0" smtClean="0"/>
              <a:t> </a:t>
            </a:r>
            <a:r>
              <a:rPr lang="en-US" dirty="0" err="1" smtClean="0"/>
              <a:t>thống</a:t>
            </a:r>
            <a:endParaRPr lang="en-US" dirty="0"/>
          </a:p>
          <a:p>
            <a:endParaRPr lang="en-US" dirty="0" smtClean="0"/>
          </a:p>
          <a:p>
            <a:endParaRPr lang="en-US" dirty="0" smtClean="0"/>
          </a:p>
          <a:p>
            <a:endParaRPr lang="en-US" dirty="0"/>
          </a:p>
        </p:txBody>
      </p:sp>
      <p:sp>
        <p:nvSpPr>
          <p:cNvPr id="8" name="Footer Placeholder 7"/>
          <p:cNvSpPr>
            <a:spLocks noGrp="1"/>
          </p:cNvSpPr>
          <p:nvPr>
            <p:ph type="ftr" sz="quarter" idx="11"/>
          </p:nvPr>
        </p:nvSpPr>
        <p:spPr/>
        <p:txBody>
          <a:bodyPr/>
          <a:lstStyle/>
          <a:p>
            <a:r>
              <a:rPr lang="en-US" smtClean="0"/>
              <a:t>04AB: Kỹ thuật điều khiển tự động + BTL</a:t>
            </a:r>
            <a:endParaRPr lang="en-US" dirty="0"/>
          </a:p>
        </p:txBody>
      </p:sp>
      <p:sp>
        <p:nvSpPr>
          <p:cNvPr id="9" name="Date Placeholder 8"/>
          <p:cNvSpPr>
            <a:spLocks noGrp="1"/>
          </p:cNvSpPr>
          <p:nvPr>
            <p:ph type="dt" sz="half" idx="10"/>
          </p:nvPr>
        </p:nvSpPr>
        <p:spPr/>
        <p:txBody>
          <a:bodyPr/>
          <a:lstStyle/>
          <a:p>
            <a:fld id="{AFDB220B-5C0A-4D3E-BB7F-142CBB8930C6}" type="datetime1">
              <a:rPr lang="en-US" smtClean="0"/>
              <a:t>12/12/2023</a:t>
            </a:fld>
            <a:endParaRPr lang="en-US" dirty="0"/>
          </a:p>
        </p:txBody>
      </p:sp>
      <p:sp>
        <p:nvSpPr>
          <p:cNvPr id="10" name="Slide Number Placeholder 9"/>
          <p:cNvSpPr>
            <a:spLocks noGrp="1"/>
          </p:cNvSpPr>
          <p:nvPr>
            <p:ph type="sldNum" sz="quarter" idx="12"/>
          </p:nvPr>
        </p:nvSpPr>
        <p:spPr/>
        <p:txBody>
          <a:bodyPr/>
          <a:lstStyle/>
          <a:p>
            <a:fld id="{6C8D5577-F68C-4681-900C-68FE3015038C}" type="slidenum">
              <a:rPr lang="en-US" smtClean="0"/>
              <a:pPr/>
              <a:t>42</a:t>
            </a:fld>
            <a:endParaRPr lang="en-US" dirty="0"/>
          </a:p>
        </p:txBody>
      </p:sp>
    </p:spTree>
    <p:custDataLst>
      <p:tags r:id="rId1"/>
    </p:custDataLst>
    <p:extLst>
      <p:ext uri="{BB962C8B-B14F-4D97-AF65-F5344CB8AC3E}">
        <p14:creationId xmlns:p14="http://schemas.microsoft.com/office/powerpoint/2010/main" val="30771983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Stability </a:t>
            </a:r>
            <a:r>
              <a:rPr lang="en-US" dirty="0" smtClean="0"/>
              <a:t>determination</a:t>
            </a:r>
            <a:endParaRPr lang="en-US" dirty="0"/>
          </a:p>
        </p:txBody>
      </p:sp>
      <p:sp>
        <p:nvSpPr>
          <p:cNvPr id="3" name="Date Placeholder 2"/>
          <p:cNvSpPr>
            <a:spLocks noGrp="1"/>
          </p:cNvSpPr>
          <p:nvPr>
            <p:ph type="dt" sz="half" idx="10"/>
          </p:nvPr>
        </p:nvSpPr>
        <p:spPr/>
        <p:txBody>
          <a:bodyPr/>
          <a:lstStyle/>
          <a:p>
            <a:fld id="{6D4A8B60-85D4-4B4D-A847-BD767E33E26B}" type="datetime1">
              <a:rPr lang="en-US" smtClean="0"/>
              <a:t>12/12/2023</a:t>
            </a:fld>
            <a:endParaRPr lang="en-US" dirty="0"/>
          </a:p>
        </p:txBody>
      </p:sp>
      <p:sp>
        <p:nvSpPr>
          <p:cNvPr id="4" name="Footer Placeholder 3"/>
          <p:cNvSpPr>
            <a:spLocks noGrp="1"/>
          </p:cNvSpPr>
          <p:nvPr>
            <p:ph type="ftr" sz="quarter" idx="11"/>
          </p:nvPr>
        </p:nvSpPr>
        <p:spPr/>
        <p:txBody>
          <a:bodyPr/>
          <a:lstStyle/>
          <a:p>
            <a:r>
              <a:rPr lang="en-US" smtClean="0"/>
              <a:t>04AB: Kỹ thuật điều khiển tự động + BTL</a:t>
            </a:r>
            <a:endParaRPr lang="en-US" dirty="0"/>
          </a:p>
        </p:txBody>
      </p:sp>
      <p:sp>
        <p:nvSpPr>
          <p:cNvPr id="5" name="Slide Number Placeholder 4"/>
          <p:cNvSpPr>
            <a:spLocks noGrp="1"/>
          </p:cNvSpPr>
          <p:nvPr>
            <p:ph type="sldNum" sz="quarter" idx="12"/>
          </p:nvPr>
        </p:nvSpPr>
        <p:spPr/>
        <p:txBody>
          <a:bodyPr/>
          <a:lstStyle/>
          <a:p>
            <a:fld id="{6C8D5577-F68C-4681-900C-68FE3015038C}" type="slidenum">
              <a:rPr lang="en-US" smtClean="0"/>
              <a:pPr/>
              <a:t>43</a:t>
            </a:fld>
            <a:endParaRPr lang="en-US" dirty="0"/>
          </a:p>
        </p:txBody>
      </p:sp>
      <p:sp>
        <p:nvSpPr>
          <p:cNvPr id="6" name="Content Placeholder 5"/>
          <p:cNvSpPr>
            <a:spLocks noGrp="1"/>
          </p:cNvSpPr>
          <p:nvPr>
            <p:ph idx="1"/>
          </p:nvPr>
        </p:nvSpPr>
        <p:spPr>
          <a:xfrm>
            <a:off x="575310" y="2100281"/>
            <a:ext cx="11151870" cy="4392595"/>
          </a:xfrm>
        </p:spPr>
        <p:txBody>
          <a:bodyPr/>
          <a:lstStyle/>
          <a:p>
            <a:r>
              <a:rPr lang="en-US" dirty="0" smtClean="0"/>
              <a:t>Using Numerical Method ( MATLAB)</a:t>
            </a:r>
          </a:p>
          <a:p>
            <a:r>
              <a:rPr lang="en-US" dirty="0" err="1" smtClean="0"/>
              <a:t>Tiêu</a:t>
            </a:r>
            <a:r>
              <a:rPr lang="en-US" dirty="0" smtClean="0"/>
              <a:t> </a:t>
            </a:r>
            <a:r>
              <a:rPr lang="en-US" dirty="0" err="1" smtClean="0"/>
              <a:t>chuẩn</a:t>
            </a:r>
            <a:r>
              <a:rPr lang="en-US" dirty="0" smtClean="0"/>
              <a:t> Routh-Hurwitz </a:t>
            </a:r>
          </a:p>
          <a:p>
            <a:r>
              <a:rPr lang="en-US" dirty="0" err="1" smtClean="0"/>
              <a:t>Tiêu</a:t>
            </a:r>
            <a:r>
              <a:rPr lang="en-US" dirty="0" smtClean="0"/>
              <a:t> </a:t>
            </a:r>
            <a:r>
              <a:rPr lang="en-US" dirty="0" err="1" smtClean="0"/>
              <a:t>chuẩn</a:t>
            </a:r>
            <a:r>
              <a:rPr lang="en-US" dirty="0" smtClean="0"/>
              <a:t> Jury</a:t>
            </a:r>
          </a:p>
          <a:p>
            <a:r>
              <a:rPr lang="en-US" dirty="0" err="1" smtClean="0"/>
              <a:t>Tiêu</a:t>
            </a:r>
            <a:r>
              <a:rPr lang="en-US" dirty="0" smtClean="0"/>
              <a:t> </a:t>
            </a:r>
            <a:r>
              <a:rPr lang="en-US" dirty="0" err="1" smtClean="0"/>
              <a:t>chuẩn</a:t>
            </a:r>
            <a:r>
              <a:rPr lang="en-US" dirty="0" smtClean="0"/>
              <a:t> </a:t>
            </a:r>
            <a:r>
              <a:rPr lang="en-US" dirty="0" err="1" smtClean="0"/>
              <a:t>Nyquist</a:t>
            </a:r>
            <a:endParaRPr lang="en-US" dirty="0"/>
          </a:p>
        </p:txBody>
      </p:sp>
    </p:spTree>
    <p:custDataLst>
      <p:tags r:id="rId1"/>
    </p:custDataLst>
    <p:extLst>
      <p:ext uri="{BB962C8B-B14F-4D97-AF65-F5344CB8AC3E}">
        <p14:creationId xmlns:p14="http://schemas.microsoft.com/office/powerpoint/2010/main" val="35055450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Stability </a:t>
            </a:r>
            <a:r>
              <a:rPr lang="en-US" dirty="0" smtClean="0"/>
              <a:t>determination</a:t>
            </a:r>
            <a:endParaRPr lang="en-US" dirty="0"/>
          </a:p>
        </p:txBody>
      </p:sp>
      <p:sp>
        <p:nvSpPr>
          <p:cNvPr id="3" name="Date Placeholder 2"/>
          <p:cNvSpPr>
            <a:spLocks noGrp="1"/>
          </p:cNvSpPr>
          <p:nvPr>
            <p:ph type="dt" sz="half" idx="10"/>
          </p:nvPr>
        </p:nvSpPr>
        <p:spPr/>
        <p:txBody>
          <a:bodyPr/>
          <a:lstStyle/>
          <a:p>
            <a:fld id="{6D4A8B60-85D4-4B4D-A847-BD767E33E26B}" type="datetime1">
              <a:rPr lang="en-US" smtClean="0"/>
              <a:t>12/12/2023</a:t>
            </a:fld>
            <a:endParaRPr lang="en-US" dirty="0"/>
          </a:p>
        </p:txBody>
      </p:sp>
      <p:sp>
        <p:nvSpPr>
          <p:cNvPr id="4" name="Footer Placeholder 3"/>
          <p:cNvSpPr>
            <a:spLocks noGrp="1"/>
          </p:cNvSpPr>
          <p:nvPr>
            <p:ph type="ftr" sz="quarter" idx="11"/>
          </p:nvPr>
        </p:nvSpPr>
        <p:spPr/>
        <p:txBody>
          <a:bodyPr/>
          <a:lstStyle/>
          <a:p>
            <a:r>
              <a:rPr lang="en-US" smtClean="0"/>
              <a:t>04AB: Kỹ thuật điều khiển tự động + BTL</a:t>
            </a:r>
            <a:endParaRPr lang="en-US" dirty="0"/>
          </a:p>
        </p:txBody>
      </p:sp>
      <p:sp>
        <p:nvSpPr>
          <p:cNvPr id="5" name="Slide Number Placeholder 4"/>
          <p:cNvSpPr>
            <a:spLocks noGrp="1"/>
          </p:cNvSpPr>
          <p:nvPr>
            <p:ph type="sldNum" sz="quarter" idx="12"/>
          </p:nvPr>
        </p:nvSpPr>
        <p:spPr/>
        <p:txBody>
          <a:bodyPr/>
          <a:lstStyle/>
          <a:p>
            <a:fld id="{6C8D5577-F68C-4681-900C-68FE3015038C}" type="slidenum">
              <a:rPr lang="en-US" smtClean="0"/>
              <a:pPr/>
              <a:t>44</a:t>
            </a:fld>
            <a:endParaRPr lang="en-US" dirty="0"/>
          </a:p>
        </p:txBody>
      </p:sp>
      <p:sp>
        <p:nvSpPr>
          <p:cNvPr id="6" name="Content Placeholder 5"/>
          <p:cNvSpPr>
            <a:spLocks noGrp="1"/>
          </p:cNvSpPr>
          <p:nvPr>
            <p:ph idx="1"/>
          </p:nvPr>
        </p:nvSpPr>
        <p:spPr>
          <a:xfrm>
            <a:off x="575310" y="2100281"/>
            <a:ext cx="11151870" cy="4392595"/>
          </a:xfrm>
        </p:spPr>
        <p:txBody>
          <a:bodyPr/>
          <a:lstStyle/>
          <a:p>
            <a:r>
              <a:rPr lang="en-US" dirty="0" smtClean="0"/>
              <a:t>Using Numerical Method ( MATLAB)</a:t>
            </a:r>
          </a:p>
          <a:p>
            <a:r>
              <a:rPr lang="en-US" dirty="0" err="1" smtClean="0">
                <a:solidFill>
                  <a:schemeClr val="bg2">
                    <a:lumMod val="75000"/>
                  </a:schemeClr>
                </a:solidFill>
              </a:rPr>
              <a:t>Tiêu</a:t>
            </a:r>
            <a:r>
              <a:rPr lang="en-US" dirty="0" smtClean="0">
                <a:solidFill>
                  <a:schemeClr val="bg2">
                    <a:lumMod val="75000"/>
                  </a:schemeClr>
                </a:solidFill>
              </a:rPr>
              <a:t> </a:t>
            </a:r>
            <a:r>
              <a:rPr lang="en-US" dirty="0" err="1" smtClean="0">
                <a:solidFill>
                  <a:schemeClr val="bg2">
                    <a:lumMod val="75000"/>
                  </a:schemeClr>
                </a:solidFill>
              </a:rPr>
              <a:t>chuẩn</a:t>
            </a:r>
            <a:r>
              <a:rPr lang="en-US" dirty="0" smtClean="0">
                <a:solidFill>
                  <a:schemeClr val="bg2">
                    <a:lumMod val="75000"/>
                  </a:schemeClr>
                </a:solidFill>
              </a:rPr>
              <a:t> Routh-Hurwitz </a:t>
            </a:r>
          </a:p>
          <a:p>
            <a:r>
              <a:rPr lang="en-US" dirty="0" err="1" smtClean="0">
                <a:solidFill>
                  <a:schemeClr val="bg2">
                    <a:lumMod val="75000"/>
                  </a:schemeClr>
                </a:solidFill>
              </a:rPr>
              <a:t>Tiêu</a:t>
            </a:r>
            <a:r>
              <a:rPr lang="en-US" dirty="0" smtClean="0">
                <a:solidFill>
                  <a:schemeClr val="bg2">
                    <a:lumMod val="75000"/>
                  </a:schemeClr>
                </a:solidFill>
              </a:rPr>
              <a:t> </a:t>
            </a:r>
            <a:r>
              <a:rPr lang="en-US" dirty="0" err="1" smtClean="0">
                <a:solidFill>
                  <a:schemeClr val="bg2">
                    <a:lumMod val="75000"/>
                  </a:schemeClr>
                </a:solidFill>
              </a:rPr>
              <a:t>chuẩn</a:t>
            </a:r>
            <a:r>
              <a:rPr lang="en-US" dirty="0" smtClean="0">
                <a:solidFill>
                  <a:schemeClr val="bg2">
                    <a:lumMod val="75000"/>
                  </a:schemeClr>
                </a:solidFill>
              </a:rPr>
              <a:t> Jury</a:t>
            </a:r>
          </a:p>
          <a:p>
            <a:r>
              <a:rPr lang="en-US" dirty="0" err="1" smtClean="0">
                <a:solidFill>
                  <a:schemeClr val="bg2">
                    <a:lumMod val="75000"/>
                  </a:schemeClr>
                </a:solidFill>
              </a:rPr>
              <a:t>Tiêu</a:t>
            </a:r>
            <a:r>
              <a:rPr lang="en-US" dirty="0" smtClean="0">
                <a:solidFill>
                  <a:schemeClr val="bg2">
                    <a:lumMod val="75000"/>
                  </a:schemeClr>
                </a:solidFill>
              </a:rPr>
              <a:t> </a:t>
            </a:r>
            <a:r>
              <a:rPr lang="en-US" dirty="0" err="1" smtClean="0">
                <a:solidFill>
                  <a:schemeClr val="bg2">
                    <a:lumMod val="75000"/>
                  </a:schemeClr>
                </a:solidFill>
              </a:rPr>
              <a:t>chuẩn</a:t>
            </a:r>
            <a:r>
              <a:rPr lang="en-US" dirty="0" smtClean="0">
                <a:solidFill>
                  <a:schemeClr val="bg2">
                    <a:lumMod val="75000"/>
                  </a:schemeClr>
                </a:solidFill>
              </a:rPr>
              <a:t> </a:t>
            </a:r>
            <a:r>
              <a:rPr lang="en-US" dirty="0" err="1" smtClean="0">
                <a:solidFill>
                  <a:schemeClr val="bg2">
                    <a:lumMod val="75000"/>
                  </a:schemeClr>
                </a:solidFill>
              </a:rPr>
              <a:t>Nyquist</a:t>
            </a:r>
            <a:endParaRPr lang="en-US" dirty="0">
              <a:solidFill>
                <a:schemeClr val="bg2">
                  <a:lumMod val="75000"/>
                </a:schemeClr>
              </a:solidFill>
            </a:endParaRPr>
          </a:p>
        </p:txBody>
      </p:sp>
    </p:spTree>
    <p:custDataLst>
      <p:tags r:id="rId1"/>
    </p:custDataLst>
    <p:extLst>
      <p:ext uri="{BB962C8B-B14F-4D97-AF65-F5344CB8AC3E}">
        <p14:creationId xmlns:p14="http://schemas.microsoft.com/office/powerpoint/2010/main" val="18820333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Using Numerical Method </a:t>
            </a:r>
            <a:r>
              <a:rPr lang="en-US" dirty="0" smtClean="0"/>
              <a:t>(MATLAB)</a:t>
            </a:r>
            <a:endParaRPr lang="en-US" dirty="0"/>
          </a:p>
        </p:txBody>
      </p:sp>
      <p:sp>
        <p:nvSpPr>
          <p:cNvPr id="3" name="Date Placeholder 2"/>
          <p:cNvSpPr>
            <a:spLocks noGrp="1"/>
          </p:cNvSpPr>
          <p:nvPr>
            <p:ph type="dt" sz="half" idx="10"/>
          </p:nvPr>
        </p:nvSpPr>
        <p:spPr/>
        <p:txBody>
          <a:bodyPr/>
          <a:lstStyle/>
          <a:p>
            <a:fld id="{6D4A8B60-85D4-4B4D-A847-BD767E33E26B}" type="datetime1">
              <a:rPr lang="en-US" smtClean="0"/>
              <a:t>12/12/2023</a:t>
            </a:fld>
            <a:endParaRPr lang="en-US" dirty="0"/>
          </a:p>
        </p:txBody>
      </p:sp>
      <p:sp>
        <p:nvSpPr>
          <p:cNvPr id="4" name="Footer Placeholder 3"/>
          <p:cNvSpPr>
            <a:spLocks noGrp="1"/>
          </p:cNvSpPr>
          <p:nvPr>
            <p:ph type="ftr" sz="quarter" idx="11"/>
          </p:nvPr>
        </p:nvSpPr>
        <p:spPr/>
        <p:txBody>
          <a:bodyPr/>
          <a:lstStyle/>
          <a:p>
            <a:r>
              <a:rPr lang="en-US" smtClean="0"/>
              <a:t>04AB: Kỹ thuật điều khiển tự động + BTL</a:t>
            </a:r>
            <a:endParaRPr lang="en-US" dirty="0"/>
          </a:p>
        </p:txBody>
      </p:sp>
      <p:sp>
        <p:nvSpPr>
          <p:cNvPr id="5" name="Slide Number Placeholder 4"/>
          <p:cNvSpPr>
            <a:spLocks noGrp="1"/>
          </p:cNvSpPr>
          <p:nvPr>
            <p:ph type="sldNum" sz="quarter" idx="12"/>
          </p:nvPr>
        </p:nvSpPr>
        <p:spPr/>
        <p:txBody>
          <a:bodyPr/>
          <a:lstStyle/>
          <a:p>
            <a:fld id="{6C8D5577-F68C-4681-900C-68FE3015038C}" type="slidenum">
              <a:rPr lang="en-US" smtClean="0"/>
              <a:pPr/>
              <a:t>45</a:t>
            </a:fld>
            <a:endParaRPr lang="en-US" dirty="0"/>
          </a:p>
        </p:txBody>
      </p:sp>
      <p:sp>
        <p:nvSpPr>
          <p:cNvPr id="8" name="Rectangle 7"/>
          <p:cNvSpPr>
            <a:spLocks noChangeArrowheads="1"/>
          </p:cNvSpPr>
          <p:nvPr/>
        </p:nvSpPr>
        <p:spPr bwMode="auto">
          <a:xfrm>
            <a:off x="728705" y="1727900"/>
            <a:ext cx="8349034" cy="1474763"/>
          </a:xfrm>
          <a:prstGeom prst="rect">
            <a:avLst/>
          </a:prstGeom>
          <a:solidFill>
            <a:srgbClr val="F6F5BD"/>
          </a:solidFill>
          <a:ln w="12700">
            <a:solidFill>
              <a:schemeClr val="tx1"/>
            </a:solidFill>
            <a:miter lim="800000"/>
            <a:headEnd/>
            <a:tailEnd/>
          </a:ln>
          <a:effectLst/>
        </p:spPr>
        <p:txBody>
          <a:bodyPr wrap="square" lIns="90487" tIns="44450" rIns="90487" bIns="44450">
            <a:spAutoFit/>
          </a:bodyPr>
          <a:lstStyle/>
          <a:p>
            <a:r>
              <a:rPr lang="en-US" dirty="0">
                <a:solidFill>
                  <a:srgbClr val="000000"/>
                </a:solidFill>
                <a:latin typeface="Courier New" panose="02070309020205020404" pitchFamily="49" charset="0"/>
              </a:rPr>
              <a:t>clear </a:t>
            </a:r>
            <a:r>
              <a:rPr lang="en-US" dirty="0">
                <a:solidFill>
                  <a:srgbClr val="A020F0"/>
                </a:solidFill>
                <a:latin typeface="Courier New" panose="02070309020205020404" pitchFamily="49" charset="0"/>
              </a:rPr>
              <a:t>all</a:t>
            </a:r>
            <a:r>
              <a:rPr lang="en-US" dirty="0">
                <a:solidFill>
                  <a:srgbClr val="000000"/>
                </a:solidFill>
                <a:latin typeface="Courier New" panose="02070309020205020404" pitchFamily="49" charset="0"/>
              </a:rPr>
              <a:t>, close </a:t>
            </a:r>
            <a:r>
              <a:rPr lang="en-US" dirty="0">
                <a:solidFill>
                  <a:srgbClr val="A020F0"/>
                </a:solidFill>
                <a:latin typeface="Courier New" panose="02070309020205020404" pitchFamily="49" charset="0"/>
              </a:rPr>
              <a:t>all</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clc</a:t>
            </a:r>
            <a:endParaRPr lang="en-US" dirty="0">
              <a:solidFill>
                <a:srgbClr val="000000"/>
              </a:solidFill>
              <a:latin typeface="Courier New" panose="02070309020205020404" pitchFamily="49" charset="0"/>
            </a:endParaRPr>
          </a:p>
          <a:p>
            <a:r>
              <a:rPr lang="en-US" dirty="0">
                <a:solidFill>
                  <a:srgbClr val="000000"/>
                </a:solidFill>
                <a:latin typeface="Courier New" panose="02070309020205020404" pitchFamily="49" charset="0"/>
              </a:rPr>
              <a:t>pole(</a:t>
            </a:r>
            <a:r>
              <a:rPr lang="en-US" dirty="0" err="1">
                <a:solidFill>
                  <a:srgbClr val="000000"/>
                </a:solidFill>
                <a:latin typeface="Courier New" panose="02070309020205020404" pitchFamily="49" charset="0"/>
              </a:rPr>
              <a:t>gd</a:t>
            </a:r>
            <a:r>
              <a:rPr lang="en-US" dirty="0">
                <a:solidFill>
                  <a:srgbClr val="000000"/>
                </a:solidFill>
                <a:latin typeface="Courier New" panose="02070309020205020404" pitchFamily="49" charset="0"/>
              </a:rPr>
              <a:t>);     </a:t>
            </a:r>
            <a:r>
              <a:rPr lang="en-US" dirty="0">
                <a:solidFill>
                  <a:srgbClr val="228B22"/>
                </a:solidFill>
                <a:latin typeface="Courier New" panose="02070309020205020404" pitchFamily="49" charset="0"/>
              </a:rPr>
              <a:t>% if using transfer function</a:t>
            </a:r>
          </a:p>
          <a:p>
            <a:r>
              <a:rPr lang="en-US" dirty="0">
                <a:solidFill>
                  <a:srgbClr val="000000"/>
                </a:solidFill>
                <a:latin typeface="Courier New" panose="02070309020205020404" pitchFamily="49" charset="0"/>
              </a:rPr>
              <a:t>roots(</a:t>
            </a:r>
            <a:r>
              <a:rPr lang="en-US" dirty="0" err="1">
                <a:solidFill>
                  <a:srgbClr val="000000"/>
                </a:solidFill>
                <a:latin typeface="Courier New" panose="02070309020205020404" pitchFamily="49" charset="0"/>
              </a:rPr>
              <a:t>gd.den</a:t>
            </a:r>
            <a:r>
              <a:rPr lang="en-US" dirty="0">
                <a:solidFill>
                  <a:srgbClr val="000000"/>
                </a:solidFill>
                <a:latin typeface="Courier New" panose="02070309020205020404" pitchFamily="49" charset="0"/>
              </a:rPr>
              <a:t>); </a:t>
            </a:r>
            <a:r>
              <a:rPr lang="en-US" dirty="0">
                <a:solidFill>
                  <a:srgbClr val="228B22"/>
                </a:solidFill>
                <a:latin typeface="Courier New" panose="02070309020205020404" pitchFamily="49" charset="0"/>
              </a:rPr>
              <a:t>% using polynomial</a:t>
            </a:r>
          </a:p>
          <a:p>
            <a:r>
              <a:rPr lang="en-US" dirty="0">
                <a:solidFill>
                  <a:srgbClr val="000000"/>
                </a:solidFill>
                <a:latin typeface="Courier New" panose="02070309020205020404" pitchFamily="49" charset="0"/>
              </a:rPr>
              <a:t>abs(pole(</a:t>
            </a:r>
            <a:r>
              <a:rPr lang="en-US" dirty="0" err="1">
                <a:solidFill>
                  <a:srgbClr val="000000"/>
                </a:solidFill>
                <a:latin typeface="Courier New" panose="02070309020205020404" pitchFamily="49" charset="0"/>
              </a:rPr>
              <a:t>gd</a:t>
            </a:r>
            <a:r>
              <a:rPr lang="en-US" dirty="0">
                <a:solidFill>
                  <a:srgbClr val="000000"/>
                </a:solidFill>
                <a:latin typeface="Courier New" panose="02070309020205020404" pitchFamily="49" charset="0"/>
              </a:rPr>
              <a:t>)   </a:t>
            </a:r>
            <a:r>
              <a:rPr lang="en-US" dirty="0">
                <a:solidFill>
                  <a:srgbClr val="228B22"/>
                </a:solidFill>
                <a:latin typeface="Courier New" panose="02070309020205020404" pitchFamily="49" charset="0"/>
              </a:rPr>
              <a:t>% Calculate magnitude of all roots</a:t>
            </a:r>
          </a:p>
          <a:p>
            <a:r>
              <a:rPr lang="en-US" dirty="0">
                <a:solidFill>
                  <a:srgbClr val="000000"/>
                </a:solidFill>
                <a:latin typeface="Courier New" panose="02070309020205020404" pitchFamily="49" charset="0"/>
              </a:rPr>
              <a:t>abs(roots(</a:t>
            </a:r>
            <a:r>
              <a:rPr lang="en-US" dirty="0" err="1">
                <a:solidFill>
                  <a:srgbClr val="000000"/>
                </a:solidFill>
                <a:latin typeface="Courier New" panose="02070309020205020404" pitchFamily="49" charset="0"/>
              </a:rPr>
              <a:t>gd</a:t>
            </a:r>
            <a:r>
              <a:rPr lang="en-US" dirty="0">
                <a:solidFill>
                  <a:srgbClr val="000000"/>
                </a:solidFill>
                <a:latin typeface="Courier New" panose="02070309020205020404" pitchFamily="49" charset="0"/>
              </a:rPr>
              <a:t>)) </a:t>
            </a:r>
            <a:r>
              <a:rPr lang="en-US" dirty="0">
                <a:solidFill>
                  <a:srgbClr val="228B22"/>
                </a:solidFill>
                <a:latin typeface="Courier New" panose="02070309020205020404" pitchFamily="49" charset="0"/>
              </a:rPr>
              <a:t>% Calculate magnitude of all roots</a:t>
            </a:r>
          </a:p>
        </p:txBody>
      </p:sp>
    </p:spTree>
    <p:custDataLst>
      <p:tags r:id="rId1"/>
    </p:custDataLst>
    <p:extLst>
      <p:ext uri="{BB962C8B-B14F-4D97-AF65-F5344CB8AC3E}">
        <p14:creationId xmlns:p14="http://schemas.microsoft.com/office/powerpoint/2010/main" val="14451883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Stability </a:t>
            </a:r>
            <a:r>
              <a:rPr lang="en-US" dirty="0" smtClean="0"/>
              <a:t>determination</a:t>
            </a:r>
            <a:endParaRPr lang="en-US" dirty="0"/>
          </a:p>
        </p:txBody>
      </p:sp>
      <p:sp>
        <p:nvSpPr>
          <p:cNvPr id="3" name="Date Placeholder 2"/>
          <p:cNvSpPr>
            <a:spLocks noGrp="1"/>
          </p:cNvSpPr>
          <p:nvPr>
            <p:ph type="dt" sz="half" idx="10"/>
          </p:nvPr>
        </p:nvSpPr>
        <p:spPr/>
        <p:txBody>
          <a:bodyPr/>
          <a:lstStyle/>
          <a:p>
            <a:fld id="{6D4A8B60-85D4-4B4D-A847-BD767E33E26B}" type="datetime1">
              <a:rPr lang="en-US" smtClean="0"/>
              <a:t>12/12/2023</a:t>
            </a:fld>
            <a:endParaRPr lang="en-US" dirty="0"/>
          </a:p>
        </p:txBody>
      </p:sp>
      <p:sp>
        <p:nvSpPr>
          <p:cNvPr id="4" name="Footer Placeholder 3"/>
          <p:cNvSpPr>
            <a:spLocks noGrp="1"/>
          </p:cNvSpPr>
          <p:nvPr>
            <p:ph type="ftr" sz="quarter" idx="11"/>
          </p:nvPr>
        </p:nvSpPr>
        <p:spPr/>
        <p:txBody>
          <a:bodyPr/>
          <a:lstStyle/>
          <a:p>
            <a:r>
              <a:rPr lang="en-US" smtClean="0"/>
              <a:t>04AB: Kỹ thuật điều khiển tự động + BTL</a:t>
            </a:r>
            <a:endParaRPr lang="en-US" dirty="0"/>
          </a:p>
        </p:txBody>
      </p:sp>
      <p:sp>
        <p:nvSpPr>
          <p:cNvPr id="5" name="Slide Number Placeholder 4"/>
          <p:cNvSpPr>
            <a:spLocks noGrp="1"/>
          </p:cNvSpPr>
          <p:nvPr>
            <p:ph type="sldNum" sz="quarter" idx="12"/>
          </p:nvPr>
        </p:nvSpPr>
        <p:spPr/>
        <p:txBody>
          <a:bodyPr/>
          <a:lstStyle/>
          <a:p>
            <a:fld id="{6C8D5577-F68C-4681-900C-68FE3015038C}" type="slidenum">
              <a:rPr lang="en-US" smtClean="0"/>
              <a:pPr/>
              <a:t>46</a:t>
            </a:fld>
            <a:endParaRPr lang="en-US" dirty="0"/>
          </a:p>
        </p:txBody>
      </p:sp>
      <p:sp>
        <p:nvSpPr>
          <p:cNvPr id="6" name="Content Placeholder 5"/>
          <p:cNvSpPr>
            <a:spLocks noGrp="1"/>
          </p:cNvSpPr>
          <p:nvPr>
            <p:ph idx="1"/>
          </p:nvPr>
        </p:nvSpPr>
        <p:spPr>
          <a:xfrm>
            <a:off x="575310" y="2100281"/>
            <a:ext cx="11151870" cy="4392595"/>
          </a:xfrm>
        </p:spPr>
        <p:txBody>
          <a:bodyPr/>
          <a:lstStyle/>
          <a:p>
            <a:r>
              <a:rPr lang="en-US" dirty="0" smtClean="0">
                <a:solidFill>
                  <a:schemeClr val="bg2">
                    <a:lumMod val="75000"/>
                  </a:schemeClr>
                </a:solidFill>
              </a:rPr>
              <a:t>Using Numerical Method ( MATLAB)</a:t>
            </a:r>
          </a:p>
          <a:p>
            <a:r>
              <a:rPr lang="en-US" dirty="0" err="1" smtClean="0"/>
              <a:t>Tiêu</a:t>
            </a:r>
            <a:r>
              <a:rPr lang="en-US" dirty="0" smtClean="0"/>
              <a:t> </a:t>
            </a:r>
            <a:r>
              <a:rPr lang="en-US" dirty="0" err="1" smtClean="0"/>
              <a:t>chuẩn</a:t>
            </a:r>
            <a:r>
              <a:rPr lang="en-US" dirty="0" smtClean="0"/>
              <a:t> Routh-Hurwitz </a:t>
            </a:r>
          </a:p>
          <a:p>
            <a:r>
              <a:rPr lang="en-US" dirty="0" err="1" smtClean="0">
                <a:solidFill>
                  <a:schemeClr val="bg2">
                    <a:lumMod val="75000"/>
                  </a:schemeClr>
                </a:solidFill>
              </a:rPr>
              <a:t>Tiêu</a:t>
            </a:r>
            <a:r>
              <a:rPr lang="en-US" dirty="0" smtClean="0">
                <a:solidFill>
                  <a:schemeClr val="bg2">
                    <a:lumMod val="75000"/>
                  </a:schemeClr>
                </a:solidFill>
              </a:rPr>
              <a:t> </a:t>
            </a:r>
            <a:r>
              <a:rPr lang="en-US" dirty="0" err="1" smtClean="0">
                <a:solidFill>
                  <a:schemeClr val="bg2">
                    <a:lumMod val="75000"/>
                  </a:schemeClr>
                </a:solidFill>
              </a:rPr>
              <a:t>chuẩn</a:t>
            </a:r>
            <a:r>
              <a:rPr lang="en-US" dirty="0" smtClean="0">
                <a:solidFill>
                  <a:schemeClr val="bg2">
                    <a:lumMod val="75000"/>
                  </a:schemeClr>
                </a:solidFill>
              </a:rPr>
              <a:t> Jury</a:t>
            </a:r>
          </a:p>
          <a:p>
            <a:r>
              <a:rPr lang="en-US" dirty="0" err="1" smtClean="0">
                <a:solidFill>
                  <a:schemeClr val="bg2">
                    <a:lumMod val="75000"/>
                  </a:schemeClr>
                </a:solidFill>
              </a:rPr>
              <a:t>Tiêu</a:t>
            </a:r>
            <a:r>
              <a:rPr lang="en-US" dirty="0" smtClean="0">
                <a:solidFill>
                  <a:schemeClr val="bg2">
                    <a:lumMod val="75000"/>
                  </a:schemeClr>
                </a:solidFill>
              </a:rPr>
              <a:t> </a:t>
            </a:r>
            <a:r>
              <a:rPr lang="en-US" dirty="0" err="1" smtClean="0">
                <a:solidFill>
                  <a:schemeClr val="bg2">
                    <a:lumMod val="75000"/>
                  </a:schemeClr>
                </a:solidFill>
              </a:rPr>
              <a:t>chuẩn</a:t>
            </a:r>
            <a:r>
              <a:rPr lang="en-US" dirty="0" smtClean="0">
                <a:solidFill>
                  <a:schemeClr val="bg2">
                    <a:lumMod val="75000"/>
                  </a:schemeClr>
                </a:solidFill>
              </a:rPr>
              <a:t> </a:t>
            </a:r>
            <a:r>
              <a:rPr lang="en-US" dirty="0" err="1" smtClean="0">
                <a:solidFill>
                  <a:schemeClr val="bg2">
                    <a:lumMod val="75000"/>
                  </a:schemeClr>
                </a:solidFill>
              </a:rPr>
              <a:t>Nyquist</a:t>
            </a:r>
            <a:endParaRPr lang="en-US" dirty="0">
              <a:solidFill>
                <a:schemeClr val="bg2">
                  <a:lumMod val="75000"/>
                </a:schemeClr>
              </a:solidFill>
            </a:endParaRPr>
          </a:p>
        </p:txBody>
      </p:sp>
    </p:spTree>
    <p:custDataLst>
      <p:tags r:id="rId1"/>
    </p:custDataLst>
    <p:extLst>
      <p:ext uri="{BB962C8B-B14F-4D97-AF65-F5344CB8AC3E}">
        <p14:creationId xmlns:p14="http://schemas.microsoft.com/office/powerpoint/2010/main" val="24489225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r>
              <a:rPr lang="en-US" dirty="0" err="1"/>
              <a:t>Tiêu</a:t>
            </a:r>
            <a:r>
              <a:rPr lang="en-US" dirty="0"/>
              <a:t> </a:t>
            </a:r>
            <a:r>
              <a:rPr lang="en-US" dirty="0" err="1"/>
              <a:t>chuẩn</a:t>
            </a:r>
            <a:r>
              <a:rPr lang="en-US" dirty="0"/>
              <a:t> </a:t>
            </a:r>
            <a:r>
              <a:rPr lang="en-US" dirty="0" smtClean="0"/>
              <a:t>Routh-Hurwitz</a:t>
            </a:r>
            <a:endParaRPr lang="en-US" dirty="0"/>
          </a:p>
        </p:txBody>
      </p:sp>
      <p:sp>
        <p:nvSpPr>
          <p:cNvPr id="3" name="Date Placeholder 2"/>
          <p:cNvSpPr>
            <a:spLocks noGrp="1"/>
          </p:cNvSpPr>
          <p:nvPr>
            <p:ph type="dt" sz="half" idx="10"/>
          </p:nvPr>
        </p:nvSpPr>
        <p:spPr/>
        <p:txBody>
          <a:bodyPr/>
          <a:lstStyle/>
          <a:p>
            <a:fld id="{6D4A8B60-85D4-4B4D-A847-BD767E33E26B}" type="datetime1">
              <a:rPr lang="en-US" smtClean="0"/>
              <a:t>12/12/2023</a:t>
            </a:fld>
            <a:endParaRPr lang="en-US" dirty="0"/>
          </a:p>
        </p:txBody>
      </p:sp>
      <p:sp>
        <p:nvSpPr>
          <p:cNvPr id="4" name="Footer Placeholder 3"/>
          <p:cNvSpPr>
            <a:spLocks noGrp="1"/>
          </p:cNvSpPr>
          <p:nvPr>
            <p:ph type="ftr" sz="quarter" idx="11"/>
          </p:nvPr>
        </p:nvSpPr>
        <p:spPr/>
        <p:txBody>
          <a:bodyPr/>
          <a:lstStyle/>
          <a:p>
            <a:r>
              <a:rPr lang="en-US" smtClean="0"/>
              <a:t>04AB: Kỹ thuật điều khiển tự động + BTL</a:t>
            </a:r>
            <a:endParaRPr lang="en-US" dirty="0"/>
          </a:p>
        </p:txBody>
      </p:sp>
      <p:sp>
        <p:nvSpPr>
          <p:cNvPr id="5" name="Slide Number Placeholder 4"/>
          <p:cNvSpPr>
            <a:spLocks noGrp="1"/>
          </p:cNvSpPr>
          <p:nvPr>
            <p:ph type="sldNum" sz="quarter" idx="12"/>
          </p:nvPr>
        </p:nvSpPr>
        <p:spPr/>
        <p:txBody>
          <a:bodyPr/>
          <a:lstStyle/>
          <a:p>
            <a:fld id="{6C8D5577-F68C-4681-900C-68FE3015038C}" type="slidenum">
              <a:rPr lang="en-US" smtClean="0"/>
              <a:pPr/>
              <a:t>47</a:t>
            </a:fld>
            <a:endParaRPr lang="en-US" dirty="0"/>
          </a:p>
        </p:txBody>
      </p:sp>
      <p:sp>
        <p:nvSpPr>
          <p:cNvPr id="6" name="Content Placeholder 5"/>
          <p:cNvSpPr>
            <a:spLocks noGrp="1"/>
          </p:cNvSpPr>
          <p:nvPr>
            <p:ph idx="1"/>
          </p:nvPr>
        </p:nvSpPr>
        <p:spPr/>
        <p:txBody>
          <a:bodyPr/>
          <a:lstStyle/>
          <a:p>
            <a:r>
              <a:rPr lang="en-US" dirty="0" err="1" smtClean="0"/>
              <a:t>Phép</a:t>
            </a:r>
            <a:r>
              <a:rPr lang="en-US" dirty="0" smtClean="0"/>
              <a:t> </a:t>
            </a:r>
            <a:r>
              <a:rPr lang="en-US" dirty="0" err="1" smtClean="0"/>
              <a:t>biến</a:t>
            </a:r>
            <a:r>
              <a:rPr lang="en-US" dirty="0" smtClean="0"/>
              <a:t> </a:t>
            </a:r>
            <a:r>
              <a:rPr lang="en-US" dirty="0" err="1" smtClean="0"/>
              <a:t>đổi</a:t>
            </a:r>
            <a:r>
              <a:rPr lang="en-US" dirty="0" smtClean="0"/>
              <a:t> song </a:t>
            </a:r>
            <a:r>
              <a:rPr lang="en-US" dirty="0" err="1" smtClean="0"/>
              <a:t>tuyến</a:t>
            </a:r>
            <a:r>
              <a:rPr lang="en-US" dirty="0" smtClean="0"/>
              <a:t> </a:t>
            </a:r>
            <a:r>
              <a:rPr lang="en-US" dirty="0" err="1" smtClean="0"/>
              <a:t>tính</a:t>
            </a:r>
            <a:endParaRPr lang="en-US" dirty="0" smtClean="0"/>
          </a:p>
          <a:p>
            <a:r>
              <a:rPr lang="en-US" dirty="0" err="1" smtClean="0"/>
              <a:t>Tiêu</a:t>
            </a:r>
            <a:r>
              <a:rPr lang="en-US" dirty="0" smtClean="0"/>
              <a:t> </a:t>
            </a:r>
            <a:r>
              <a:rPr lang="en-US" dirty="0" err="1" smtClean="0"/>
              <a:t>chuẩn</a:t>
            </a:r>
            <a:r>
              <a:rPr lang="en-US" dirty="0" smtClean="0"/>
              <a:t> </a:t>
            </a:r>
            <a:r>
              <a:rPr lang="en-US" dirty="0" err="1" smtClean="0"/>
              <a:t>ổn</a:t>
            </a:r>
            <a:r>
              <a:rPr lang="en-US" dirty="0" smtClean="0"/>
              <a:t> </a:t>
            </a:r>
            <a:r>
              <a:rPr lang="en-US" dirty="0" err="1" smtClean="0"/>
              <a:t>định</a:t>
            </a:r>
            <a:r>
              <a:rPr lang="en-US" dirty="0" smtClean="0"/>
              <a:t> </a:t>
            </a:r>
            <a:r>
              <a:rPr lang="en-US" dirty="0" err="1" smtClean="0"/>
              <a:t>đại</a:t>
            </a:r>
            <a:r>
              <a:rPr lang="en-US" dirty="0" smtClean="0"/>
              <a:t> </a:t>
            </a:r>
            <a:r>
              <a:rPr lang="en-US" dirty="0" err="1" smtClean="0"/>
              <a:t>số</a:t>
            </a:r>
            <a:endParaRPr lang="en-US" dirty="0"/>
          </a:p>
        </p:txBody>
      </p:sp>
    </p:spTree>
    <p:custDataLst>
      <p:tags r:id="rId1"/>
    </p:custDataLst>
    <p:extLst>
      <p:ext uri="{BB962C8B-B14F-4D97-AF65-F5344CB8AC3E}">
        <p14:creationId xmlns:p14="http://schemas.microsoft.com/office/powerpoint/2010/main" val="39383783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r>
              <a:rPr lang="en-US" dirty="0" err="1"/>
              <a:t>Phép</a:t>
            </a:r>
            <a:r>
              <a:rPr lang="en-US" dirty="0"/>
              <a:t> </a:t>
            </a:r>
            <a:r>
              <a:rPr lang="en-US" dirty="0" err="1"/>
              <a:t>biến</a:t>
            </a:r>
            <a:r>
              <a:rPr lang="en-US" dirty="0"/>
              <a:t> </a:t>
            </a:r>
            <a:r>
              <a:rPr lang="en-US" dirty="0" err="1"/>
              <a:t>đổi</a:t>
            </a:r>
            <a:r>
              <a:rPr lang="en-US" dirty="0"/>
              <a:t> song </a:t>
            </a:r>
            <a:r>
              <a:rPr lang="en-US" dirty="0" err="1"/>
              <a:t>tuyến</a:t>
            </a:r>
            <a:r>
              <a:rPr lang="en-US" dirty="0"/>
              <a:t> </a:t>
            </a:r>
            <a:r>
              <a:rPr lang="en-US" dirty="0" err="1" smtClean="0"/>
              <a:t>tính</a:t>
            </a:r>
            <a:endParaRPr lang="en-US" dirty="0"/>
          </a:p>
        </p:txBody>
      </p:sp>
      <p:sp>
        <p:nvSpPr>
          <p:cNvPr id="3" name="Date Placeholder 2"/>
          <p:cNvSpPr>
            <a:spLocks noGrp="1"/>
          </p:cNvSpPr>
          <p:nvPr>
            <p:ph type="dt" sz="half" idx="10"/>
          </p:nvPr>
        </p:nvSpPr>
        <p:spPr/>
        <p:txBody>
          <a:bodyPr/>
          <a:lstStyle/>
          <a:p>
            <a:fld id="{6D4A8B60-85D4-4B4D-A847-BD767E33E26B}" type="datetime1">
              <a:rPr lang="en-US" smtClean="0"/>
              <a:t>12/12/2023</a:t>
            </a:fld>
            <a:endParaRPr lang="en-US" dirty="0"/>
          </a:p>
        </p:txBody>
      </p:sp>
      <p:sp>
        <p:nvSpPr>
          <p:cNvPr id="4" name="Footer Placeholder 3"/>
          <p:cNvSpPr>
            <a:spLocks noGrp="1"/>
          </p:cNvSpPr>
          <p:nvPr>
            <p:ph type="ftr" sz="quarter" idx="11"/>
          </p:nvPr>
        </p:nvSpPr>
        <p:spPr/>
        <p:txBody>
          <a:bodyPr/>
          <a:lstStyle/>
          <a:p>
            <a:r>
              <a:rPr lang="en-US" smtClean="0"/>
              <a:t>04AB: Kỹ thuật điều khiển tự động + BTL</a:t>
            </a:r>
            <a:endParaRPr lang="en-US" dirty="0"/>
          </a:p>
        </p:txBody>
      </p:sp>
      <p:sp>
        <p:nvSpPr>
          <p:cNvPr id="5" name="Slide Number Placeholder 4"/>
          <p:cNvSpPr>
            <a:spLocks noGrp="1"/>
          </p:cNvSpPr>
          <p:nvPr>
            <p:ph type="sldNum" sz="quarter" idx="12"/>
          </p:nvPr>
        </p:nvSpPr>
        <p:spPr/>
        <p:txBody>
          <a:bodyPr/>
          <a:lstStyle/>
          <a:p>
            <a:fld id="{6C8D5577-F68C-4681-900C-68FE3015038C}" type="slidenum">
              <a:rPr lang="en-US" smtClean="0"/>
              <a:pPr/>
              <a:t>48</a:t>
            </a:fld>
            <a:endParaRPr lang="en-US" dirty="0"/>
          </a:p>
        </p:txBody>
      </p:sp>
      <p:graphicFrame>
        <p:nvGraphicFramePr>
          <p:cNvPr id="7" name="Object 6"/>
          <p:cNvGraphicFramePr>
            <a:graphicFrameLocks noChangeAspect="1"/>
          </p:cNvGraphicFramePr>
          <p:nvPr>
            <p:extLst>
              <p:ext uri="{D42A27DB-BD31-4B8C-83A1-F6EECF244321}">
                <p14:modId xmlns:p14="http://schemas.microsoft.com/office/powerpoint/2010/main" val="2277018308"/>
              </p:ext>
            </p:extLst>
          </p:nvPr>
        </p:nvGraphicFramePr>
        <p:xfrm>
          <a:off x="3762372" y="1514716"/>
          <a:ext cx="3823572" cy="1087438"/>
        </p:xfrm>
        <a:graphic>
          <a:graphicData uri="http://schemas.openxmlformats.org/presentationml/2006/ole">
            <mc:AlternateContent xmlns:mc="http://schemas.openxmlformats.org/markup-compatibility/2006">
              <mc:Choice xmlns:v="urn:schemas-microsoft-com:vml" Requires="v">
                <p:oleObj spid="_x0000_s26864" name="Equation" r:id="rId5" imgW="1384200" imgH="393480" progId="Equation.DSMT4">
                  <p:embed/>
                </p:oleObj>
              </mc:Choice>
              <mc:Fallback>
                <p:oleObj name="Equation" r:id="rId5" imgW="1384200" imgH="393480" progId="Equation.DSMT4">
                  <p:embed/>
                  <p:pic>
                    <p:nvPicPr>
                      <p:cNvPr id="0" name=""/>
                      <p:cNvPicPr/>
                      <p:nvPr/>
                    </p:nvPicPr>
                    <p:blipFill>
                      <a:blip r:embed="rId6"/>
                      <a:stretch>
                        <a:fillRect/>
                      </a:stretch>
                    </p:blipFill>
                    <p:spPr>
                      <a:xfrm>
                        <a:off x="3762372" y="1514716"/>
                        <a:ext cx="3823572" cy="1087438"/>
                      </a:xfrm>
                      <a:prstGeom prst="rect">
                        <a:avLst/>
                      </a:prstGeom>
                    </p:spPr>
                  </p:pic>
                </p:oleObj>
              </mc:Fallback>
            </mc:AlternateContent>
          </a:graphicData>
        </a:graphic>
      </p:graphicFrame>
      <p:pic>
        <p:nvPicPr>
          <p:cNvPr id="8" name="Picture 7"/>
          <p:cNvPicPr>
            <a:picLocks noChangeAspect="1"/>
          </p:cNvPicPr>
          <p:nvPr/>
        </p:nvPicPr>
        <p:blipFill>
          <a:blip r:embed="rId7"/>
          <a:stretch>
            <a:fillRect/>
          </a:stretch>
        </p:blipFill>
        <p:spPr>
          <a:xfrm>
            <a:off x="4295772" y="2832986"/>
            <a:ext cx="7698746" cy="3458857"/>
          </a:xfrm>
          <a:prstGeom prst="rect">
            <a:avLst/>
          </a:prstGeom>
        </p:spPr>
      </p:pic>
      <p:sp>
        <p:nvSpPr>
          <p:cNvPr id="10" name="Rectangle 9"/>
          <p:cNvSpPr/>
          <p:nvPr/>
        </p:nvSpPr>
        <p:spPr>
          <a:xfrm>
            <a:off x="165473" y="2551091"/>
            <a:ext cx="7531100" cy="461665"/>
          </a:xfrm>
          <a:prstGeom prst="rect">
            <a:avLst/>
          </a:prstGeom>
        </p:spPr>
        <p:txBody>
          <a:bodyPr wrap="square">
            <a:spAutoFit/>
          </a:bodyPr>
          <a:lstStyle/>
          <a:p>
            <a:r>
              <a:rPr lang="en-US" sz="2400" dirty="0">
                <a:solidFill>
                  <a:srgbClr val="000000"/>
                </a:solidFill>
                <a:latin typeface="AdvPSA88A"/>
              </a:rPr>
              <a:t>The angle of </a:t>
            </a:r>
            <a:r>
              <a:rPr lang="en-US" sz="2400" dirty="0">
                <a:solidFill>
                  <a:srgbClr val="000000"/>
                </a:solidFill>
                <a:latin typeface="AdvPSA88C"/>
              </a:rPr>
              <a:t>w </a:t>
            </a:r>
            <a:r>
              <a:rPr lang="en-US" sz="2400" dirty="0">
                <a:solidFill>
                  <a:srgbClr val="000000"/>
                </a:solidFill>
                <a:latin typeface="AdvPSA88A"/>
              </a:rPr>
              <a:t>after bilinear transformation is</a:t>
            </a:r>
            <a:r>
              <a:rPr lang="en-US" sz="2400" dirty="0"/>
              <a:t> </a:t>
            </a:r>
          </a:p>
        </p:txBody>
      </p:sp>
      <p:graphicFrame>
        <p:nvGraphicFramePr>
          <p:cNvPr id="11" name="Object 10"/>
          <p:cNvGraphicFramePr>
            <a:graphicFrameLocks noChangeAspect="1"/>
          </p:cNvGraphicFramePr>
          <p:nvPr>
            <p:extLst>
              <p:ext uri="{D42A27DB-BD31-4B8C-83A1-F6EECF244321}">
                <p14:modId xmlns:p14="http://schemas.microsoft.com/office/powerpoint/2010/main" val="764486782"/>
              </p:ext>
            </p:extLst>
          </p:nvPr>
        </p:nvGraphicFramePr>
        <p:xfrm>
          <a:off x="401812" y="3079481"/>
          <a:ext cx="3893960" cy="486745"/>
        </p:xfrm>
        <a:graphic>
          <a:graphicData uri="http://schemas.openxmlformats.org/presentationml/2006/ole">
            <mc:AlternateContent xmlns:mc="http://schemas.openxmlformats.org/markup-compatibility/2006">
              <mc:Choice xmlns:v="urn:schemas-microsoft-com:vml" Requires="v">
                <p:oleObj spid="_x0000_s26865" name="Equation" r:id="rId8" imgW="1625400" imgH="203040" progId="Equation.DSMT4">
                  <p:embed/>
                </p:oleObj>
              </mc:Choice>
              <mc:Fallback>
                <p:oleObj name="Equation" r:id="rId8" imgW="1625400" imgH="203040" progId="Equation.DSMT4">
                  <p:embed/>
                  <p:pic>
                    <p:nvPicPr>
                      <p:cNvPr id="0" name=""/>
                      <p:cNvPicPr/>
                      <p:nvPr/>
                    </p:nvPicPr>
                    <p:blipFill>
                      <a:blip r:embed="rId9"/>
                      <a:stretch>
                        <a:fillRect/>
                      </a:stretch>
                    </p:blipFill>
                    <p:spPr>
                      <a:xfrm>
                        <a:off x="401812" y="3079481"/>
                        <a:ext cx="3893960" cy="486745"/>
                      </a:xfrm>
                      <a:prstGeom prst="rect">
                        <a:avLst/>
                      </a:prstGeom>
                    </p:spPr>
                  </p:pic>
                </p:oleObj>
              </mc:Fallback>
            </mc:AlternateContent>
          </a:graphicData>
        </a:graphic>
      </p:graphicFrame>
    </p:spTree>
    <p:custDataLst>
      <p:tags r:id="rId2"/>
    </p:custDataLst>
    <p:extLst>
      <p:ext uri="{BB962C8B-B14F-4D97-AF65-F5344CB8AC3E}">
        <p14:creationId xmlns:p14="http://schemas.microsoft.com/office/powerpoint/2010/main" val="21915012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r>
              <a:rPr lang="en-US" dirty="0" err="1"/>
              <a:t>Tiêu</a:t>
            </a:r>
            <a:r>
              <a:rPr lang="en-US" dirty="0"/>
              <a:t> </a:t>
            </a:r>
            <a:r>
              <a:rPr lang="en-US" dirty="0" err="1"/>
              <a:t>chuẩn</a:t>
            </a:r>
            <a:r>
              <a:rPr lang="en-US" dirty="0"/>
              <a:t> </a:t>
            </a:r>
            <a:r>
              <a:rPr lang="en-US" dirty="0" err="1"/>
              <a:t>ổn</a:t>
            </a:r>
            <a:r>
              <a:rPr lang="en-US" dirty="0"/>
              <a:t> </a:t>
            </a:r>
            <a:r>
              <a:rPr lang="en-US" dirty="0" err="1" smtClean="0"/>
              <a:t>định</a:t>
            </a:r>
            <a:r>
              <a:rPr lang="en-US" dirty="0" smtClean="0"/>
              <a:t> Routh-Hurwitz</a:t>
            </a:r>
            <a:endParaRPr lang="en-US" dirty="0"/>
          </a:p>
        </p:txBody>
      </p:sp>
      <p:sp>
        <p:nvSpPr>
          <p:cNvPr id="3" name="Date Placeholder 2"/>
          <p:cNvSpPr>
            <a:spLocks noGrp="1"/>
          </p:cNvSpPr>
          <p:nvPr>
            <p:ph type="dt" sz="half" idx="10"/>
          </p:nvPr>
        </p:nvSpPr>
        <p:spPr/>
        <p:txBody>
          <a:bodyPr/>
          <a:lstStyle/>
          <a:p>
            <a:fld id="{6D4A8B60-85D4-4B4D-A847-BD767E33E26B}" type="datetime1">
              <a:rPr lang="en-US" smtClean="0"/>
              <a:t>12/12/2023</a:t>
            </a:fld>
            <a:endParaRPr lang="en-US" dirty="0"/>
          </a:p>
        </p:txBody>
      </p:sp>
      <p:sp>
        <p:nvSpPr>
          <p:cNvPr id="4" name="Footer Placeholder 3"/>
          <p:cNvSpPr>
            <a:spLocks noGrp="1"/>
          </p:cNvSpPr>
          <p:nvPr>
            <p:ph type="ftr" sz="quarter" idx="11"/>
          </p:nvPr>
        </p:nvSpPr>
        <p:spPr/>
        <p:txBody>
          <a:bodyPr/>
          <a:lstStyle/>
          <a:p>
            <a:r>
              <a:rPr lang="en-US" smtClean="0"/>
              <a:t>04AB: Kỹ thuật điều khiển tự động + BTL</a:t>
            </a:r>
            <a:endParaRPr lang="en-US" dirty="0"/>
          </a:p>
        </p:txBody>
      </p:sp>
      <p:sp>
        <p:nvSpPr>
          <p:cNvPr id="5" name="Slide Number Placeholder 4"/>
          <p:cNvSpPr>
            <a:spLocks noGrp="1"/>
          </p:cNvSpPr>
          <p:nvPr>
            <p:ph type="sldNum" sz="quarter" idx="12"/>
          </p:nvPr>
        </p:nvSpPr>
        <p:spPr/>
        <p:txBody>
          <a:bodyPr/>
          <a:lstStyle/>
          <a:p>
            <a:fld id="{6C8D5577-F68C-4681-900C-68FE3015038C}" type="slidenum">
              <a:rPr lang="en-US" smtClean="0"/>
              <a:pPr/>
              <a:t>49</a:t>
            </a:fld>
            <a:endParaRPr lang="en-US" dirty="0"/>
          </a:p>
        </p:txBody>
      </p:sp>
      <p:sp>
        <p:nvSpPr>
          <p:cNvPr id="6" name="Content Placeholder 5"/>
          <p:cNvSpPr>
            <a:spLocks noGrp="1"/>
          </p:cNvSpPr>
          <p:nvPr>
            <p:ph idx="1"/>
          </p:nvPr>
        </p:nvSpPr>
        <p:spPr>
          <a:xfrm>
            <a:off x="575310" y="1935648"/>
            <a:ext cx="11151870" cy="617052"/>
          </a:xfrm>
        </p:spPr>
        <p:txBody>
          <a:bodyPr/>
          <a:lstStyle/>
          <a:p>
            <a:r>
              <a:rPr lang="en-US" b="0" dirty="0"/>
              <a:t>For the general z-polynomial, we have the transform </a:t>
            </a:r>
            <a:r>
              <a:rPr lang="en-US" b="0" dirty="0" smtClean="0"/>
              <a:t>pair</a:t>
            </a:r>
            <a:endParaRPr lang="en-US" dirty="0"/>
          </a:p>
        </p:txBody>
      </p:sp>
      <p:graphicFrame>
        <p:nvGraphicFramePr>
          <p:cNvPr id="9" name="Object 8"/>
          <p:cNvGraphicFramePr>
            <a:graphicFrameLocks noChangeAspect="1"/>
          </p:cNvGraphicFramePr>
          <p:nvPr>
            <p:extLst>
              <p:ext uri="{D42A27DB-BD31-4B8C-83A1-F6EECF244321}">
                <p14:modId xmlns:p14="http://schemas.microsoft.com/office/powerpoint/2010/main" val="2870729899"/>
              </p:ext>
            </p:extLst>
          </p:nvPr>
        </p:nvGraphicFramePr>
        <p:xfrm>
          <a:off x="1315296" y="2362618"/>
          <a:ext cx="9346254" cy="1032435"/>
        </p:xfrm>
        <a:graphic>
          <a:graphicData uri="http://schemas.openxmlformats.org/presentationml/2006/ole">
            <mc:AlternateContent xmlns:mc="http://schemas.openxmlformats.org/markup-compatibility/2006">
              <mc:Choice xmlns:v="urn:schemas-microsoft-com:vml" Requires="v">
                <p:oleObj spid="_x0000_s28122" name="Equation" r:id="rId5" imgW="2184120" imgH="241200" progId="Equation.DSMT4">
                  <p:embed/>
                </p:oleObj>
              </mc:Choice>
              <mc:Fallback>
                <p:oleObj name="Equation" r:id="rId5" imgW="2184120" imgH="241200" progId="Equation.DSMT4">
                  <p:embed/>
                  <p:pic>
                    <p:nvPicPr>
                      <p:cNvPr id="0" name=""/>
                      <p:cNvPicPr/>
                      <p:nvPr/>
                    </p:nvPicPr>
                    <p:blipFill>
                      <a:blip r:embed="rId6"/>
                      <a:stretch>
                        <a:fillRect/>
                      </a:stretch>
                    </p:blipFill>
                    <p:spPr>
                      <a:xfrm>
                        <a:off x="1315296" y="2362618"/>
                        <a:ext cx="9346254" cy="1032435"/>
                      </a:xfrm>
                      <a:prstGeom prst="rect">
                        <a:avLst/>
                      </a:prstGeom>
                      <a:noFill/>
                      <a:ln>
                        <a:solidFill>
                          <a:schemeClr val="tx1"/>
                        </a:solidFill>
                      </a:ln>
                    </p:spPr>
                  </p:pic>
                </p:oleObj>
              </mc:Fallback>
            </mc:AlternateContent>
          </a:graphicData>
        </a:graphic>
      </p:graphicFrame>
      <p:graphicFrame>
        <p:nvGraphicFramePr>
          <p:cNvPr id="12" name="Object 11"/>
          <p:cNvGraphicFramePr>
            <a:graphicFrameLocks noChangeAspect="1"/>
          </p:cNvGraphicFramePr>
          <p:nvPr>
            <p:extLst>
              <p:ext uri="{D42A27DB-BD31-4B8C-83A1-F6EECF244321}">
                <p14:modId xmlns:p14="http://schemas.microsoft.com/office/powerpoint/2010/main" val="1489527642"/>
              </p:ext>
            </p:extLst>
          </p:nvPr>
        </p:nvGraphicFramePr>
        <p:xfrm>
          <a:off x="1191899" y="4680783"/>
          <a:ext cx="9768101" cy="1300071"/>
        </p:xfrm>
        <a:graphic>
          <a:graphicData uri="http://schemas.openxmlformats.org/presentationml/2006/ole">
            <mc:AlternateContent xmlns:mc="http://schemas.openxmlformats.org/markup-compatibility/2006">
              <mc:Choice xmlns:v="urn:schemas-microsoft-com:vml" Requires="v">
                <p:oleObj spid="_x0000_s28123" name="Equation" r:id="rId7" imgW="3530520" imgH="469800" progId="Equation.DSMT4">
                  <p:embed/>
                </p:oleObj>
              </mc:Choice>
              <mc:Fallback>
                <p:oleObj name="Equation" r:id="rId7" imgW="3530520" imgH="469800" progId="Equation.DSMT4">
                  <p:embed/>
                  <p:pic>
                    <p:nvPicPr>
                      <p:cNvPr id="0" name=""/>
                      <p:cNvPicPr/>
                      <p:nvPr/>
                    </p:nvPicPr>
                    <p:blipFill>
                      <a:blip r:embed="rId8"/>
                      <a:stretch>
                        <a:fillRect/>
                      </a:stretch>
                    </p:blipFill>
                    <p:spPr>
                      <a:xfrm>
                        <a:off x="1191899" y="4680783"/>
                        <a:ext cx="9768101" cy="1300071"/>
                      </a:xfrm>
                      <a:prstGeom prst="rect">
                        <a:avLst/>
                      </a:prstGeom>
                      <a:ln>
                        <a:solidFill>
                          <a:schemeClr val="tx1"/>
                        </a:solidFill>
                      </a:ln>
                    </p:spPr>
                  </p:pic>
                </p:oleObj>
              </mc:Fallback>
            </mc:AlternateContent>
          </a:graphicData>
        </a:graphic>
      </p:graphicFrame>
      <p:graphicFrame>
        <p:nvGraphicFramePr>
          <p:cNvPr id="13" name="Object 12"/>
          <p:cNvGraphicFramePr>
            <a:graphicFrameLocks noChangeAspect="1"/>
          </p:cNvGraphicFramePr>
          <p:nvPr>
            <p:extLst>
              <p:ext uri="{D42A27DB-BD31-4B8C-83A1-F6EECF244321}">
                <p14:modId xmlns:p14="http://schemas.microsoft.com/office/powerpoint/2010/main" val="1358985559"/>
              </p:ext>
            </p:extLst>
          </p:nvPr>
        </p:nvGraphicFramePr>
        <p:xfrm>
          <a:off x="3465283" y="3630495"/>
          <a:ext cx="1230965" cy="811913"/>
        </p:xfrm>
        <a:graphic>
          <a:graphicData uri="http://schemas.openxmlformats.org/presentationml/2006/ole">
            <mc:AlternateContent xmlns:mc="http://schemas.openxmlformats.org/markup-compatibility/2006">
              <mc:Choice xmlns:v="urn:schemas-microsoft-com:vml" Requires="v">
                <p:oleObj spid="_x0000_s28124" name="Equation" r:id="rId9" imgW="596880" imgH="393480" progId="Equation.DSMT4">
                  <p:embed/>
                </p:oleObj>
              </mc:Choice>
              <mc:Fallback>
                <p:oleObj name="Equation" r:id="rId9" imgW="596880" imgH="393480" progId="Equation.DSMT4">
                  <p:embed/>
                  <p:pic>
                    <p:nvPicPr>
                      <p:cNvPr id="0" name=""/>
                      <p:cNvPicPr/>
                      <p:nvPr/>
                    </p:nvPicPr>
                    <p:blipFill>
                      <a:blip r:embed="rId10"/>
                      <a:stretch>
                        <a:fillRect/>
                      </a:stretch>
                    </p:blipFill>
                    <p:spPr>
                      <a:xfrm>
                        <a:off x="3465283" y="3630495"/>
                        <a:ext cx="1230965" cy="811913"/>
                      </a:xfrm>
                      <a:prstGeom prst="rect">
                        <a:avLst/>
                      </a:prstGeom>
                    </p:spPr>
                  </p:pic>
                </p:oleObj>
              </mc:Fallback>
            </mc:AlternateContent>
          </a:graphicData>
        </a:graphic>
      </p:graphicFrame>
      <p:cxnSp>
        <p:nvCxnSpPr>
          <p:cNvPr id="15" name="Straight Arrow Connector 14"/>
          <p:cNvCxnSpPr/>
          <p:nvPr/>
        </p:nvCxnSpPr>
        <p:spPr>
          <a:xfrm>
            <a:off x="5041900" y="3358415"/>
            <a:ext cx="0" cy="1320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16" name="Object 15"/>
          <p:cNvGraphicFramePr>
            <a:graphicFrameLocks noChangeAspect="1"/>
          </p:cNvGraphicFramePr>
          <p:nvPr>
            <p:extLst>
              <p:ext uri="{D42A27DB-BD31-4B8C-83A1-F6EECF244321}">
                <p14:modId xmlns:p14="http://schemas.microsoft.com/office/powerpoint/2010/main" val="1840489725"/>
              </p:ext>
            </p:extLst>
          </p:nvPr>
        </p:nvGraphicFramePr>
        <p:xfrm>
          <a:off x="7023100" y="3579940"/>
          <a:ext cx="1130400" cy="745583"/>
        </p:xfrm>
        <a:graphic>
          <a:graphicData uri="http://schemas.openxmlformats.org/presentationml/2006/ole">
            <mc:AlternateContent xmlns:mc="http://schemas.openxmlformats.org/markup-compatibility/2006">
              <mc:Choice xmlns:v="urn:schemas-microsoft-com:vml" Requires="v">
                <p:oleObj spid="_x0000_s28125" name="Equation" r:id="rId11" imgW="596880" imgH="393480" progId="Equation.DSMT4">
                  <p:embed/>
                </p:oleObj>
              </mc:Choice>
              <mc:Fallback>
                <p:oleObj name="Equation" r:id="rId11" imgW="596880" imgH="393480" progId="Equation.DSMT4">
                  <p:embed/>
                  <p:pic>
                    <p:nvPicPr>
                      <p:cNvPr id="0" name=""/>
                      <p:cNvPicPr/>
                      <p:nvPr/>
                    </p:nvPicPr>
                    <p:blipFill>
                      <a:blip r:embed="rId12"/>
                      <a:stretch>
                        <a:fillRect/>
                      </a:stretch>
                    </p:blipFill>
                    <p:spPr>
                      <a:xfrm>
                        <a:off x="7023100" y="3579940"/>
                        <a:ext cx="1130400" cy="745583"/>
                      </a:xfrm>
                      <a:prstGeom prst="rect">
                        <a:avLst/>
                      </a:prstGeom>
                    </p:spPr>
                  </p:pic>
                </p:oleObj>
              </mc:Fallback>
            </mc:AlternateContent>
          </a:graphicData>
        </a:graphic>
      </p:graphicFrame>
      <p:cxnSp>
        <p:nvCxnSpPr>
          <p:cNvPr id="20" name="Straight Arrow Connector 19"/>
          <p:cNvCxnSpPr/>
          <p:nvPr/>
        </p:nvCxnSpPr>
        <p:spPr>
          <a:xfrm flipV="1">
            <a:off x="6959600" y="3375950"/>
            <a:ext cx="0" cy="12857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ustDataLst>
      <p:tags r:id="rId2"/>
    </p:custDataLst>
    <p:extLst>
      <p:ext uri="{BB962C8B-B14F-4D97-AF65-F5344CB8AC3E}">
        <p14:creationId xmlns:p14="http://schemas.microsoft.com/office/powerpoint/2010/main" val="9846677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Definitions of stability</a:t>
            </a:r>
          </a:p>
        </p:txBody>
      </p:sp>
      <p:sp>
        <p:nvSpPr>
          <p:cNvPr id="4" name="Footer Placeholder 3"/>
          <p:cNvSpPr>
            <a:spLocks noGrp="1"/>
          </p:cNvSpPr>
          <p:nvPr>
            <p:ph type="ftr" sz="quarter" idx="11"/>
          </p:nvPr>
        </p:nvSpPr>
        <p:spPr/>
        <p:txBody>
          <a:bodyPr/>
          <a:lstStyle/>
          <a:p>
            <a:r>
              <a:rPr lang="en-US" smtClean="0"/>
              <a:t>04AB: Kỹ thuật điều khiển tự động + BTL</a:t>
            </a:r>
            <a:endParaRPr lang="en-US" dirty="0"/>
          </a:p>
        </p:txBody>
      </p:sp>
      <p:sp>
        <p:nvSpPr>
          <p:cNvPr id="8" name="Date Placeholder 7"/>
          <p:cNvSpPr>
            <a:spLocks noGrp="1"/>
          </p:cNvSpPr>
          <p:nvPr>
            <p:ph type="dt" sz="half" idx="10"/>
          </p:nvPr>
        </p:nvSpPr>
        <p:spPr/>
        <p:txBody>
          <a:bodyPr/>
          <a:lstStyle/>
          <a:p>
            <a:fld id="{890ADC5A-A524-4C2C-BC3B-5AEE66CD9C54}" type="datetime1">
              <a:rPr lang="en-US" smtClean="0"/>
              <a:t>12/12/2023</a:t>
            </a:fld>
            <a:endParaRPr lang="en-US" dirty="0"/>
          </a:p>
        </p:txBody>
      </p:sp>
      <p:sp>
        <p:nvSpPr>
          <p:cNvPr id="9" name="Slide Number Placeholder 8"/>
          <p:cNvSpPr>
            <a:spLocks noGrp="1"/>
          </p:cNvSpPr>
          <p:nvPr>
            <p:ph type="sldNum" sz="quarter" idx="12"/>
          </p:nvPr>
        </p:nvSpPr>
        <p:spPr/>
        <p:txBody>
          <a:bodyPr/>
          <a:lstStyle/>
          <a:p>
            <a:fld id="{6C8D5577-F68C-4681-900C-68FE3015038C}" type="slidenum">
              <a:rPr lang="en-US" smtClean="0"/>
              <a:pPr/>
              <a:t>5</a:t>
            </a:fld>
            <a:endParaRPr lang="en-US" dirty="0"/>
          </a:p>
        </p:txBody>
      </p:sp>
      <p:sp>
        <p:nvSpPr>
          <p:cNvPr id="3" name="Content Placeholder 2"/>
          <p:cNvSpPr>
            <a:spLocks noGrp="1"/>
          </p:cNvSpPr>
          <p:nvPr>
            <p:ph idx="1"/>
          </p:nvPr>
        </p:nvSpPr>
        <p:spPr>
          <a:xfrm>
            <a:off x="575310" y="1915632"/>
            <a:ext cx="11151870" cy="4557228"/>
          </a:xfrm>
        </p:spPr>
        <p:txBody>
          <a:bodyPr/>
          <a:lstStyle/>
          <a:p>
            <a:pPr>
              <a:lnSpc>
                <a:spcPct val="150000"/>
              </a:lnSpc>
            </a:pPr>
            <a:r>
              <a:rPr lang="en-US" dirty="0"/>
              <a:t>Asymptotic stability</a:t>
            </a:r>
          </a:p>
          <a:p>
            <a:pPr>
              <a:lnSpc>
                <a:spcPct val="150000"/>
              </a:lnSpc>
            </a:pPr>
            <a:r>
              <a:rPr lang="en-US" dirty="0"/>
              <a:t>Marginal stability</a:t>
            </a:r>
          </a:p>
          <a:p>
            <a:pPr>
              <a:lnSpc>
                <a:spcPct val="150000"/>
              </a:lnSpc>
            </a:pPr>
            <a:r>
              <a:rPr lang="en-US" dirty="0"/>
              <a:t>Input-output stability</a:t>
            </a:r>
          </a:p>
          <a:p>
            <a:endParaRPr lang="en-US" dirty="0"/>
          </a:p>
        </p:txBody>
      </p:sp>
    </p:spTree>
    <p:custDataLst>
      <p:tags r:id="rId1"/>
    </p:custDataLst>
    <p:extLst>
      <p:ext uri="{BB962C8B-B14F-4D97-AF65-F5344CB8AC3E}">
        <p14:creationId xmlns:p14="http://schemas.microsoft.com/office/powerpoint/2010/main" val="17147421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r>
              <a:rPr lang="en-US" dirty="0" err="1"/>
              <a:t>Tiêu</a:t>
            </a:r>
            <a:r>
              <a:rPr lang="en-US" dirty="0"/>
              <a:t> </a:t>
            </a:r>
            <a:r>
              <a:rPr lang="en-US" dirty="0" err="1"/>
              <a:t>chuẩn</a:t>
            </a:r>
            <a:r>
              <a:rPr lang="en-US" dirty="0"/>
              <a:t> </a:t>
            </a:r>
            <a:r>
              <a:rPr lang="en-US" dirty="0" err="1"/>
              <a:t>ổn</a:t>
            </a:r>
            <a:r>
              <a:rPr lang="en-US" dirty="0"/>
              <a:t> </a:t>
            </a:r>
            <a:r>
              <a:rPr lang="en-US" dirty="0" err="1" smtClean="0"/>
              <a:t>định</a:t>
            </a:r>
            <a:r>
              <a:rPr lang="en-US" dirty="0" smtClean="0"/>
              <a:t> Routh-Hurwitz</a:t>
            </a:r>
            <a:endParaRPr lang="en-US" dirty="0"/>
          </a:p>
        </p:txBody>
      </p:sp>
      <p:sp>
        <p:nvSpPr>
          <p:cNvPr id="3" name="Date Placeholder 2"/>
          <p:cNvSpPr>
            <a:spLocks noGrp="1"/>
          </p:cNvSpPr>
          <p:nvPr>
            <p:ph type="dt" sz="half" idx="10"/>
          </p:nvPr>
        </p:nvSpPr>
        <p:spPr/>
        <p:txBody>
          <a:bodyPr/>
          <a:lstStyle/>
          <a:p>
            <a:fld id="{6D4A8B60-85D4-4B4D-A847-BD767E33E26B}" type="datetime1">
              <a:rPr lang="en-US" smtClean="0"/>
              <a:t>12/12/2023</a:t>
            </a:fld>
            <a:endParaRPr lang="en-US" dirty="0"/>
          </a:p>
        </p:txBody>
      </p:sp>
      <p:sp>
        <p:nvSpPr>
          <p:cNvPr id="4" name="Footer Placeholder 3"/>
          <p:cNvSpPr>
            <a:spLocks noGrp="1"/>
          </p:cNvSpPr>
          <p:nvPr>
            <p:ph type="ftr" sz="quarter" idx="11"/>
          </p:nvPr>
        </p:nvSpPr>
        <p:spPr/>
        <p:txBody>
          <a:bodyPr/>
          <a:lstStyle/>
          <a:p>
            <a:r>
              <a:rPr lang="en-US" smtClean="0"/>
              <a:t>04AB: Kỹ thuật điều khiển tự động + BTL</a:t>
            </a:r>
            <a:endParaRPr lang="en-US" dirty="0"/>
          </a:p>
        </p:txBody>
      </p:sp>
      <p:sp>
        <p:nvSpPr>
          <p:cNvPr id="5" name="Slide Number Placeholder 4"/>
          <p:cNvSpPr>
            <a:spLocks noGrp="1"/>
          </p:cNvSpPr>
          <p:nvPr>
            <p:ph type="sldNum" sz="quarter" idx="12"/>
          </p:nvPr>
        </p:nvSpPr>
        <p:spPr/>
        <p:txBody>
          <a:bodyPr/>
          <a:lstStyle/>
          <a:p>
            <a:fld id="{6C8D5577-F68C-4681-900C-68FE3015038C}" type="slidenum">
              <a:rPr lang="en-US" smtClean="0"/>
              <a:pPr/>
              <a:t>50</a:t>
            </a:fld>
            <a:endParaRPr lang="en-US" dirty="0"/>
          </a:p>
        </p:txBody>
      </p:sp>
      <p:sp>
        <p:nvSpPr>
          <p:cNvPr id="6" name="Content Placeholder 5"/>
          <p:cNvSpPr>
            <a:spLocks noGrp="1"/>
          </p:cNvSpPr>
          <p:nvPr>
            <p:ph idx="1"/>
          </p:nvPr>
        </p:nvSpPr>
        <p:spPr>
          <a:xfrm>
            <a:off x="575310" y="1935648"/>
            <a:ext cx="11151870" cy="4325452"/>
          </a:xfrm>
        </p:spPr>
        <p:txBody>
          <a:bodyPr/>
          <a:lstStyle/>
          <a:p>
            <a:r>
              <a:rPr lang="en-US" b="0" dirty="0"/>
              <a:t>The </a:t>
            </a:r>
            <a:r>
              <a:rPr lang="en-US" b="0" dirty="0" smtClean="0"/>
              <a:t>Routh-Hurwitz </a:t>
            </a:r>
            <a:r>
              <a:rPr lang="en-US" b="0" dirty="0"/>
              <a:t>approach becomes progressively more difficult as the order of the z-polynomial </a:t>
            </a:r>
            <a:r>
              <a:rPr lang="en-US" b="0" dirty="0" smtClean="0"/>
              <a:t>increases</a:t>
            </a:r>
          </a:p>
          <a:p>
            <a:r>
              <a:rPr lang="en-US" b="0" dirty="0"/>
              <a:t>For high-order polynomials, a symbolic manipulation package can be used to perform the necessary algebraic manipulations</a:t>
            </a:r>
            <a:r>
              <a:rPr lang="en-US" dirty="0"/>
              <a:t> </a:t>
            </a:r>
            <a:br>
              <a:rPr lang="en-US" dirty="0"/>
            </a:br>
            <a:endParaRPr lang="en-US" dirty="0"/>
          </a:p>
        </p:txBody>
      </p:sp>
    </p:spTree>
    <p:custDataLst>
      <p:tags r:id="rId1"/>
    </p:custDataLst>
    <p:extLst>
      <p:ext uri="{BB962C8B-B14F-4D97-AF65-F5344CB8AC3E}">
        <p14:creationId xmlns:p14="http://schemas.microsoft.com/office/powerpoint/2010/main" val="13817992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Tiêu</a:t>
            </a:r>
            <a:r>
              <a:rPr lang="en-US" dirty="0"/>
              <a:t> </a:t>
            </a:r>
            <a:r>
              <a:rPr lang="en-US" dirty="0" err="1"/>
              <a:t>chuẩn</a:t>
            </a:r>
            <a:r>
              <a:rPr lang="en-US" dirty="0"/>
              <a:t> </a:t>
            </a:r>
            <a:r>
              <a:rPr lang="en-US" dirty="0" err="1"/>
              <a:t>ổn</a:t>
            </a:r>
            <a:r>
              <a:rPr lang="en-US" dirty="0"/>
              <a:t> </a:t>
            </a:r>
            <a:r>
              <a:rPr lang="en-US" dirty="0" err="1"/>
              <a:t>định</a:t>
            </a:r>
            <a:r>
              <a:rPr lang="en-US" dirty="0"/>
              <a:t> Routh-Hurwitz</a:t>
            </a:r>
          </a:p>
        </p:txBody>
      </p:sp>
      <p:sp>
        <p:nvSpPr>
          <p:cNvPr id="3" name="Date Placeholder 2"/>
          <p:cNvSpPr>
            <a:spLocks noGrp="1"/>
          </p:cNvSpPr>
          <p:nvPr>
            <p:ph type="dt" sz="half" idx="10"/>
          </p:nvPr>
        </p:nvSpPr>
        <p:spPr/>
        <p:txBody>
          <a:bodyPr/>
          <a:lstStyle/>
          <a:p>
            <a:fld id="{6D4A8B60-85D4-4B4D-A847-BD767E33E26B}" type="datetime1">
              <a:rPr lang="en-US" smtClean="0"/>
              <a:t>12/12/2023</a:t>
            </a:fld>
            <a:endParaRPr lang="en-US" dirty="0"/>
          </a:p>
        </p:txBody>
      </p:sp>
      <p:sp>
        <p:nvSpPr>
          <p:cNvPr id="4" name="Footer Placeholder 3"/>
          <p:cNvSpPr>
            <a:spLocks noGrp="1"/>
          </p:cNvSpPr>
          <p:nvPr>
            <p:ph type="ftr" sz="quarter" idx="11"/>
          </p:nvPr>
        </p:nvSpPr>
        <p:spPr/>
        <p:txBody>
          <a:bodyPr/>
          <a:lstStyle/>
          <a:p>
            <a:r>
              <a:rPr lang="en-US" smtClean="0"/>
              <a:t>04AB: Kỹ thuật điều khiển tự động + BTL</a:t>
            </a:r>
            <a:endParaRPr lang="en-US" dirty="0"/>
          </a:p>
        </p:txBody>
      </p:sp>
      <p:sp>
        <p:nvSpPr>
          <p:cNvPr id="5" name="Slide Number Placeholder 4"/>
          <p:cNvSpPr>
            <a:spLocks noGrp="1"/>
          </p:cNvSpPr>
          <p:nvPr>
            <p:ph type="sldNum" sz="quarter" idx="12"/>
          </p:nvPr>
        </p:nvSpPr>
        <p:spPr/>
        <p:txBody>
          <a:bodyPr/>
          <a:lstStyle/>
          <a:p>
            <a:fld id="{6C8D5577-F68C-4681-900C-68FE3015038C}" type="slidenum">
              <a:rPr lang="en-US" smtClean="0"/>
              <a:pPr/>
              <a:t>51</a:t>
            </a:fld>
            <a:endParaRPr lang="en-US" dirty="0"/>
          </a:p>
        </p:txBody>
      </p:sp>
      <p:sp>
        <p:nvSpPr>
          <p:cNvPr id="6" name="Content Placeholder 5"/>
          <p:cNvSpPr>
            <a:spLocks noGrp="1"/>
          </p:cNvSpPr>
          <p:nvPr>
            <p:ph idx="1"/>
          </p:nvPr>
        </p:nvSpPr>
        <p:spPr>
          <a:xfrm>
            <a:off x="575310" y="1935648"/>
            <a:ext cx="11151870" cy="807552"/>
          </a:xfrm>
        </p:spPr>
        <p:txBody>
          <a:bodyPr/>
          <a:lstStyle/>
          <a:p>
            <a:r>
              <a:rPr lang="en-US" dirty="0" err="1" smtClean="0"/>
              <a:t>Ví</a:t>
            </a:r>
            <a:r>
              <a:rPr lang="en-US" dirty="0" smtClean="0"/>
              <a:t> </a:t>
            </a:r>
            <a:r>
              <a:rPr lang="en-US" dirty="0" err="1" smtClean="0"/>
              <a:t>dụ</a:t>
            </a:r>
            <a:r>
              <a:rPr lang="en-US" dirty="0" smtClean="0"/>
              <a:t> 4.5: </a:t>
            </a:r>
            <a:r>
              <a:rPr lang="en-US" dirty="0" err="1" smtClean="0"/>
              <a:t>Xác</a:t>
            </a:r>
            <a:r>
              <a:rPr lang="en-US" dirty="0" smtClean="0"/>
              <a:t> </a:t>
            </a:r>
            <a:r>
              <a:rPr lang="en-US" dirty="0" err="1" smtClean="0"/>
              <a:t>định</a:t>
            </a:r>
            <a:r>
              <a:rPr lang="en-US" dirty="0" smtClean="0"/>
              <a:t> </a:t>
            </a:r>
            <a:r>
              <a:rPr lang="en-US" dirty="0" err="1" smtClean="0"/>
              <a:t>tính</a:t>
            </a:r>
            <a:r>
              <a:rPr lang="en-US" dirty="0" smtClean="0"/>
              <a:t> </a:t>
            </a:r>
            <a:r>
              <a:rPr lang="en-US" dirty="0" err="1" smtClean="0"/>
              <a:t>ổn</a:t>
            </a:r>
            <a:r>
              <a:rPr lang="en-US" dirty="0" smtClean="0"/>
              <a:t> </a:t>
            </a:r>
            <a:r>
              <a:rPr lang="en-US" dirty="0" err="1" smtClean="0"/>
              <a:t>định</a:t>
            </a:r>
            <a:endParaRPr lang="en-US" dirty="0"/>
          </a:p>
          <a:p>
            <a:pPr marL="0" indent="0">
              <a:buNone/>
            </a:pPr>
            <a:endParaRPr lang="en-US" dirty="0" smtClean="0"/>
          </a:p>
        </p:txBody>
      </p:sp>
      <p:sp>
        <p:nvSpPr>
          <p:cNvPr id="7" name="TextBox 6"/>
          <p:cNvSpPr txBox="1"/>
          <p:nvPr/>
        </p:nvSpPr>
        <p:spPr>
          <a:xfrm>
            <a:off x="825500" y="2382833"/>
            <a:ext cx="2623154" cy="461665"/>
          </a:xfrm>
          <a:prstGeom prst="rect">
            <a:avLst/>
          </a:prstGeom>
          <a:noFill/>
        </p:spPr>
        <p:txBody>
          <a:bodyPr wrap="none" rtlCol="0">
            <a:spAutoFit/>
          </a:bodyPr>
          <a:lstStyle/>
          <a:p>
            <a:r>
              <a:rPr lang="en-US" sz="2400" dirty="0" smtClean="0"/>
              <a:t>1. </a:t>
            </a:r>
            <a:r>
              <a:rPr lang="en-US" sz="2400" dirty="0" err="1" smtClean="0"/>
              <a:t>Đa</a:t>
            </a:r>
            <a:r>
              <a:rPr lang="en-US" sz="2400" dirty="0" smtClean="0"/>
              <a:t> </a:t>
            </a:r>
            <a:r>
              <a:rPr lang="en-US" sz="2400" dirty="0" err="1" smtClean="0"/>
              <a:t>thức</a:t>
            </a:r>
            <a:r>
              <a:rPr lang="en-US" sz="2400" dirty="0" smtClean="0"/>
              <a:t> </a:t>
            </a:r>
            <a:r>
              <a:rPr lang="en-US" sz="2400" dirty="0" err="1" smtClean="0"/>
              <a:t>bậc</a:t>
            </a:r>
            <a:r>
              <a:rPr lang="en-US" sz="2400" dirty="0" smtClean="0"/>
              <a:t> </a:t>
            </a:r>
            <a:r>
              <a:rPr lang="en-US" sz="2400" dirty="0" err="1" smtClean="0"/>
              <a:t>nhất</a:t>
            </a:r>
            <a:endParaRPr lang="en-US" sz="2400" dirty="0" smtClean="0"/>
          </a:p>
        </p:txBody>
      </p:sp>
      <p:graphicFrame>
        <p:nvGraphicFramePr>
          <p:cNvPr id="8" name="Object 7"/>
          <p:cNvGraphicFramePr>
            <a:graphicFrameLocks noChangeAspect="1"/>
          </p:cNvGraphicFramePr>
          <p:nvPr>
            <p:extLst>
              <p:ext uri="{D42A27DB-BD31-4B8C-83A1-F6EECF244321}">
                <p14:modId xmlns:p14="http://schemas.microsoft.com/office/powerpoint/2010/main" val="891468978"/>
              </p:ext>
            </p:extLst>
          </p:nvPr>
        </p:nvGraphicFramePr>
        <p:xfrm>
          <a:off x="3713163" y="2335213"/>
          <a:ext cx="3670300" cy="560387"/>
        </p:xfrm>
        <a:graphic>
          <a:graphicData uri="http://schemas.openxmlformats.org/presentationml/2006/ole">
            <mc:AlternateContent xmlns:mc="http://schemas.openxmlformats.org/markup-compatibility/2006">
              <mc:Choice xmlns:v="urn:schemas-microsoft-com:vml" Requires="v">
                <p:oleObj spid="_x0000_s29150" name="Equation" r:id="rId5" imgW="1498320" imgH="228600" progId="Equation.DSMT4">
                  <p:embed/>
                </p:oleObj>
              </mc:Choice>
              <mc:Fallback>
                <p:oleObj name="Equation" r:id="rId5" imgW="1498320" imgH="228600" progId="Equation.DSMT4">
                  <p:embed/>
                  <p:pic>
                    <p:nvPicPr>
                      <p:cNvPr id="0" name=""/>
                      <p:cNvPicPr/>
                      <p:nvPr/>
                    </p:nvPicPr>
                    <p:blipFill>
                      <a:blip r:embed="rId6"/>
                      <a:stretch>
                        <a:fillRect/>
                      </a:stretch>
                    </p:blipFill>
                    <p:spPr>
                      <a:xfrm>
                        <a:off x="3713163" y="2335213"/>
                        <a:ext cx="3670300" cy="560387"/>
                      </a:xfrm>
                      <a:prstGeom prst="rect">
                        <a:avLst/>
                      </a:prstGeom>
                    </p:spPr>
                  </p:pic>
                </p:oleObj>
              </mc:Fallback>
            </mc:AlternateContent>
          </a:graphicData>
        </a:graphic>
      </p:graphicFrame>
      <p:sp>
        <p:nvSpPr>
          <p:cNvPr id="11" name="TextBox 10"/>
          <p:cNvSpPr txBox="1"/>
          <p:nvPr/>
        </p:nvSpPr>
        <p:spPr>
          <a:xfrm>
            <a:off x="825500" y="2859055"/>
            <a:ext cx="2432076" cy="461665"/>
          </a:xfrm>
          <a:prstGeom prst="rect">
            <a:avLst/>
          </a:prstGeom>
          <a:noFill/>
        </p:spPr>
        <p:txBody>
          <a:bodyPr wrap="none" rtlCol="0">
            <a:spAutoFit/>
          </a:bodyPr>
          <a:lstStyle/>
          <a:p>
            <a:r>
              <a:rPr lang="en-US" sz="2400" dirty="0"/>
              <a:t>2</a:t>
            </a:r>
            <a:r>
              <a:rPr lang="en-US" sz="2400" dirty="0" smtClean="0"/>
              <a:t>. </a:t>
            </a:r>
            <a:r>
              <a:rPr lang="en-US" sz="2400" dirty="0" err="1" smtClean="0"/>
              <a:t>Đa</a:t>
            </a:r>
            <a:r>
              <a:rPr lang="en-US" sz="2400" dirty="0" smtClean="0"/>
              <a:t> </a:t>
            </a:r>
            <a:r>
              <a:rPr lang="en-US" sz="2400" dirty="0" err="1" smtClean="0"/>
              <a:t>thức</a:t>
            </a:r>
            <a:r>
              <a:rPr lang="en-US" sz="2400" dirty="0" smtClean="0"/>
              <a:t> </a:t>
            </a:r>
            <a:r>
              <a:rPr lang="en-US" sz="2400" dirty="0" err="1" smtClean="0"/>
              <a:t>bậc</a:t>
            </a:r>
            <a:r>
              <a:rPr lang="en-US" sz="2400" dirty="0" smtClean="0"/>
              <a:t> </a:t>
            </a:r>
            <a:r>
              <a:rPr lang="en-US" sz="2400" dirty="0" err="1" smtClean="0"/>
              <a:t>hai</a:t>
            </a:r>
            <a:endParaRPr lang="en-US" sz="2400" dirty="0" smtClean="0"/>
          </a:p>
        </p:txBody>
      </p:sp>
      <p:graphicFrame>
        <p:nvGraphicFramePr>
          <p:cNvPr id="12" name="Object 11"/>
          <p:cNvGraphicFramePr>
            <a:graphicFrameLocks noChangeAspect="1"/>
          </p:cNvGraphicFramePr>
          <p:nvPr>
            <p:extLst>
              <p:ext uri="{D42A27DB-BD31-4B8C-83A1-F6EECF244321}">
                <p14:modId xmlns:p14="http://schemas.microsoft.com/office/powerpoint/2010/main" val="406405676"/>
              </p:ext>
            </p:extLst>
          </p:nvPr>
        </p:nvGraphicFramePr>
        <p:xfrm>
          <a:off x="3698843" y="2758593"/>
          <a:ext cx="4529563" cy="569945"/>
        </p:xfrm>
        <a:graphic>
          <a:graphicData uri="http://schemas.openxmlformats.org/presentationml/2006/ole">
            <mc:AlternateContent xmlns:mc="http://schemas.openxmlformats.org/markup-compatibility/2006">
              <mc:Choice xmlns:v="urn:schemas-microsoft-com:vml" Requires="v">
                <p:oleObj spid="_x0000_s29151" name="Equation" r:id="rId7" imgW="1917360" imgH="241200" progId="Equation.DSMT4">
                  <p:embed/>
                </p:oleObj>
              </mc:Choice>
              <mc:Fallback>
                <p:oleObj name="Equation" r:id="rId7" imgW="1917360" imgH="241200" progId="Equation.DSMT4">
                  <p:embed/>
                  <p:pic>
                    <p:nvPicPr>
                      <p:cNvPr id="0" name=""/>
                      <p:cNvPicPr/>
                      <p:nvPr/>
                    </p:nvPicPr>
                    <p:blipFill>
                      <a:blip r:embed="rId8"/>
                      <a:stretch>
                        <a:fillRect/>
                      </a:stretch>
                    </p:blipFill>
                    <p:spPr>
                      <a:xfrm>
                        <a:off x="3698843" y="2758593"/>
                        <a:ext cx="4529563" cy="569945"/>
                      </a:xfrm>
                      <a:prstGeom prst="rect">
                        <a:avLst/>
                      </a:prstGeom>
                    </p:spPr>
                  </p:pic>
                </p:oleObj>
              </mc:Fallback>
            </mc:AlternateContent>
          </a:graphicData>
        </a:graphic>
      </p:graphicFrame>
      <p:sp>
        <p:nvSpPr>
          <p:cNvPr id="13" name="TextBox 12"/>
          <p:cNvSpPr txBox="1"/>
          <p:nvPr/>
        </p:nvSpPr>
        <p:spPr>
          <a:xfrm>
            <a:off x="1276061" y="4043820"/>
            <a:ext cx="2623154" cy="461665"/>
          </a:xfrm>
          <a:prstGeom prst="rect">
            <a:avLst/>
          </a:prstGeom>
          <a:noFill/>
        </p:spPr>
        <p:txBody>
          <a:bodyPr wrap="none" rtlCol="0">
            <a:spAutoFit/>
          </a:bodyPr>
          <a:lstStyle/>
          <a:p>
            <a:r>
              <a:rPr lang="en-US" sz="2400" dirty="0" smtClean="0"/>
              <a:t>1. </a:t>
            </a:r>
            <a:r>
              <a:rPr lang="en-US" sz="2400" dirty="0" err="1" smtClean="0"/>
              <a:t>Đa</a:t>
            </a:r>
            <a:r>
              <a:rPr lang="en-US" sz="2400" dirty="0" smtClean="0"/>
              <a:t> </a:t>
            </a:r>
            <a:r>
              <a:rPr lang="en-US" sz="2400" dirty="0" err="1" smtClean="0"/>
              <a:t>thức</a:t>
            </a:r>
            <a:r>
              <a:rPr lang="en-US" sz="2400" dirty="0" smtClean="0"/>
              <a:t> </a:t>
            </a:r>
            <a:r>
              <a:rPr lang="en-US" sz="2400" dirty="0" err="1" smtClean="0"/>
              <a:t>bậc</a:t>
            </a:r>
            <a:r>
              <a:rPr lang="en-US" sz="2400" dirty="0" smtClean="0"/>
              <a:t> </a:t>
            </a:r>
            <a:r>
              <a:rPr lang="en-US" sz="2400" dirty="0" err="1" smtClean="0"/>
              <a:t>nhất</a:t>
            </a:r>
            <a:endParaRPr lang="en-US" sz="2400" dirty="0" smtClean="0"/>
          </a:p>
        </p:txBody>
      </p:sp>
      <p:graphicFrame>
        <p:nvGraphicFramePr>
          <p:cNvPr id="14" name="Object 13"/>
          <p:cNvGraphicFramePr>
            <a:graphicFrameLocks noChangeAspect="1"/>
          </p:cNvGraphicFramePr>
          <p:nvPr>
            <p:extLst>
              <p:ext uri="{D42A27DB-BD31-4B8C-83A1-F6EECF244321}">
                <p14:modId xmlns:p14="http://schemas.microsoft.com/office/powerpoint/2010/main" val="1453319392"/>
              </p:ext>
            </p:extLst>
          </p:nvPr>
        </p:nvGraphicFramePr>
        <p:xfrm>
          <a:off x="3899215" y="3737113"/>
          <a:ext cx="4102040" cy="1075077"/>
        </p:xfrm>
        <a:graphic>
          <a:graphicData uri="http://schemas.openxmlformats.org/presentationml/2006/ole">
            <mc:AlternateContent xmlns:mc="http://schemas.openxmlformats.org/markup-compatibility/2006">
              <mc:Choice xmlns:v="urn:schemas-microsoft-com:vml" Requires="v">
                <p:oleObj spid="_x0000_s29152" name="Equation" r:id="rId9" imgW="1841400" imgH="482400" progId="Equation.DSMT4">
                  <p:embed/>
                </p:oleObj>
              </mc:Choice>
              <mc:Fallback>
                <p:oleObj name="Equation" r:id="rId9" imgW="1841400" imgH="482400" progId="Equation.DSMT4">
                  <p:embed/>
                  <p:pic>
                    <p:nvPicPr>
                      <p:cNvPr id="0" name=""/>
                      <p:cNvPicPr/>
                      <p:nvPr/>
                    </p:nvPicPr>
                    <p:blipFill>
                      <a:blip r:embed="rId10"/>
                      <a:stretch>
                        <a:fillRect/>
                      </a:stretch>
                    </p:blipFill>
                    <p:spPr>
                      <a:xfrm>
                        <a:off x="3899215" y="3737113"/>
                        <a:ext cx="4102040" cy="1075077"/>
                      </a:xfrm>
                      <a:prstGeom prst="rect">
                        <a:avLst/>
                      </a:prstGeom>
                    </p:spPr>
                  </p:pic>
                </p:oleObj>
              </mc:Fallback>
            </mc:AlternateContent>
          </a:graphicData>
        </a:graphic>
      </p:graphicFrame>
      <p:sp>
        <p:nvSpPr>
          <p:cNvPr id="15" name="TextBox 14"/>
          <p:cNvSpPr txBox="1"/>
          <p:nvPr/>
        </p:nvSpPr>
        <p:spPr>
          <a:xfrm>
            <a:off x="1281087" y="4986253"/>
            <a:ext cx="2432076" cy="461665"/>
          </a:xfrm>
          <a:prstGeom prst="rect">
            <a:avLst/>
          </a:prstGeom>
          <a:noFill/>
        </p:spPr>
        <p:txBody>
          <a:bodyPr wrap="none" rtlCol="0">
            <a:spAutoFit/>
          </a:bodyPr>
          <a:lstStyle/>
          <a:p>
            <a:r>
              <a:rPr lang="en-US" sz="2400" dirty="0" smtClean="0"/>
              <a:t>2. </a:t>
            </a:r>
            <a:r>
              <a:rPr lang="en-US" sz="2400" dirty="0" err="1" smtClean="0"/>
              <a:t>Đa</a:t>
            </a:r>
            <a:r>
              <a:rPr lang="en-US" sz="2400" dirty="0" smtClean="0"/>
              <a:t> </a:t>
            </a:r>
            <a:r>
              <a:rPr lang="en-US" sz="2400" dirty="0" err="1" smtClean="0"/>
              <a:t>thức</a:t>
            </a:r>
            <a:r>
              <a:rPr lang="en-US" sz="2400" dirty="0" smtClean="0"/>
              <a:t> </a:t>
            </a:r>
            <a:r>
              <a:rPr lang="en-US" sz="2400" dirty="0" err="1" smtClean="0"/>
              <a:t>bậc</a:t>
            </a:r>
            <a:r>
              <a:rPr lang="en-US" sz="2400" dirty="0" smtClean="0"/>
              <a:t> </a:t>
            </a:r>
            <a:r>
              <a:rPr lang="en-US" sz="2400" dirty="0" err="1" smtClean="0"/>
              <a:t>hai</a:t>
            </a:r>
            <a:endParaRPr lang="en-US" sz="2400" dirty="0" smtClean="0"/>
          </a:p>
        </p:txBody>
      </p:sp>
      <p:graphicFrame>
        <p:nvGraphicFramePr>
          <p:cNvPr id="16" name="Object 15"/>
          <p:cNvGraphicFramePr>
            <a:graphicFrameLocks noChangeAspect="1"/>
          </p:cNvGraphicFramePr>
          <p:nvPr>
            <p:extLst>
              <p:ext uri="{D42A27DB-BD31-4B8C-83A1-F6EECF244321}">
                <p14:modId xmlns:p14="http://schemas.microsoft.com/office/powerpoint/2010/main" val="3396439411"/>
              </p:ext>
            </p:extLst>
          </p:nvPr>
        </p:nvGraphicFramePr>
        <p:xfrm>
          <a:off x="3931023" y="4742075"/>
          <a:ext cx="2731371" cy="910457"/>
        </p:xfrm>
        <a:graphic>
          <a:graphicData uri="http://schemas.openxmlformats.org/presentationml/2006/ole">
            <mc:AlternateContent xmlns:mc="http://schemas.openxmlformats.org/markup-compatibility/2006">
              <mc:Choice xmlns:v="urn:schemas-microsoft-com:vml" Requires="v">
                <p:oleObj spid="_x0000_s29153" name="Equation" r:id="rId11" imgW="1485720" imgH="495000" progId="Equation.DSMT4">
                  <p:embed/>
                </p:oleObj>
              </mc:Choice>
              <mc:Fallback>
                <p:oleObj name="Equation" r:id="rId11" imgW="1485720" imgH="495000" progId="Equation.DSMT4">
                  <p:embed/>
                  <p:pic>
                    <p:nvPicPr>
                      <p:cNvPr id="0" name=""/>
                      <p:cNvPicPr/>
                      <p:nvPr/>
                    </p:nvPicPr>
                    <p:blipFill>
                      <a:blip r:embed="rId12"/>
                      <a:stretch>
                        <a:fillRect/>
                      </a:stretch>
                    </p:blipFill>
                    <p:spPr>
                      <a:xfrm>
                        <a:off x="3931023" y="4742075"/>
                        <a:ext cx="2731371" cy="910457"/>
                      </a:xfrm>
                      <a:prstGeom prst="rect">
                        <a:avLst/>
                      </a:prstGeom>
                    </p:spPr>
                  </p:pic>
                </p:oleObj>
              </mc:Fallback>
            </mc:AlternateContent>
          </a:graphicData>
        </a:graphic>
      </p:graphicFrame>
      <p:sp>
        <p:nvSpPr>
          <p:cNvPr id="17" name="TextBox 16"/>
          <p:cNvSpPr txBox="1"/>
          <p:nvPr/>
        </p:nvSpPr>
        <p:spPr>
          <a:xfrm>
            <a:off x="729961" y="3479631"/>
            <a:ext cx="9779408" cy="461665"/>
          </a:xfrm>
          <a:prstGeom prst="rect">
            <a:avLst/>
          </a:prstGeom>
          <a:noFill/>
        </p:spPr>
        <p:txBody>
          <a:bodyPr wrap="none" rtlCol="0">
            <a:spAutoFit/>
          </a:bodyPr>
          <a:lstStyle/>
          <a:p>
            <a:r>
              <a:rPr lang="en-US" sz="2400" b="1" dirty="0" err="1" smtClean="0"/>
              <a:t>Lời</a:t>
            </a:r>
            <a:r>
              <a:rPr lang="en-US" sz="2400" b="1" dirty="0" smtClean="0"/>
              <a:t> </a:t>
            </a:r>
            <a:r>
              <a:rPr lang="en-US" sz="2400" b="1" dirty="0" err="1" smtClean="0"/>
              <a:t>giải</a:t>
            </a:r>
            <a:r>
              <a:rPr lang="en-US" sz="2400" b="1" dirty="0" smtClean="0"/>
              <a:t>:  </a:t>
            </a:r>
            <a:r>
              <a:rPr lang="en-US" sz="2400" dirty="0" err="1" smtClean="0"/>
              <a:t>Tìm</a:t>
            </a:r>
            <a:r>
              <a:rPr lang="en-US" sz="2400" dirty="0" smtClean="0"/>
              <a:t>  </a:t>
            </a:r>
            <a:r>
              <a:rPr lang="en-US" sz="2400" dirty="0" err="1" smtClean="0"/>
              <a:t>nghiệm</a:t>
            </a:r>
            <a:r>
              <a:rPr lang="en-US" sz="2400" dirty="0" smtClean="0"/>
              <a:t> </a:t>
            </a:r>
            <a:r>
              <a:rPr lang="en-US" sz="2400" dirty="0" err="1" smtClean="0"/>
              <a:t>của</a:t>
            </a:r>
            <a:r>
              <a:rPr lang="en-US" sz="2400" dirty="0" smtClean="0"/>
              <a:t> </a:t>
            </a:r>
            <a:r>
              <a:rPr lang="en-US" sz="2400" dirty="0" err="1" smtClean="0"/>
              <a:t>phương</a:t>
            </a:r>
            <a:r>
              <a:rPr lang="en-US" sz="2400" dirty="0" smtClean="0"/>
              <a:t> </a:t>
            </a:r>
            <a:r>
              <a:rPr lang="en-US" sz="2400" dirty="0" err="1" smtClean="0"/>
              <a:t>trình</a:t>
            </a:r>
            <a:r>
              <a:rPr lang="en-US" sz="2400" dirty="0" smtClean="0"/>
              <a:t> </a:t>
            </a:r>
            <a:r>
              <a:rPr lang="en-US" sz="2400" dirty="0" err="1" smtClean="0"/>
              <a:t>và</a:t>
            </a:r>
            <a:r>
              <a:rPr lang="en-US" sz="2400" dirty="0" smtClean="0"/>
              <a:t> </a:t>
            </a:r>
            <a:r>
              <a:rPr lang="en-US" sz="2400" dirty="0" err="1" smtClean="0"/>
              <a:t>xác</a:t>
            </a:r>
            <a:r>
              <a:rPr lang="en-US" sz="2400" dirty="0" smtClean="0"/>
              <a:t> </a:t>
            </a:r>
            <a:r>
              <a:rPr lang="en-US" sz="2400" dirty="0" err="1" smtClean="0"/>
              <a:t>định</a:t>
            </a:r>
            <a:r>
              <a:rPr lang="en-US" sz="2400" dirty="0" smtClean="0"/>
              <a:t> </a:t>
            </a:r>
            <a:r>
              <a:rPr lang="en-US" sz="2400" dirty="0" err="1" smtClean="0"/>
              <a:t>điều</a:t>
            </a:r>
            <a:r>
              <a:rPr lang="en-US" sz="2400" dirty="0" smtClean="0"/>
              <a:t> </a:t>
            </a:r>
            <a:r>
              <a:rPr lang="en-US" sz="2400" dirty="0" err="1" smtClean="0"/>
              <a:t>kiện</a:t>
            </a:r>
            <a:r>
              <a:rPr lang="en-US" sz="2400" dirty="0" smtClean="0"/>
              <a:t> </a:t>
            </a:r>
            <a:r>
              <a:rPr lang="en-US" sz="2400" dirty="0" err="1" smtClean="0"/>
              <a:t>để</a:t>
            </a:r>
            <a:r>
              <a:rPr lang="en-US" sz="2400" dirty="0" smtClean="0"/>
              <a:t> </a:t>
            </a:r>
            <a:r>
              <a:rPr lang="en-US" sz="2400" dirty="0" err="1" smtClean="0"/>
              <a:t>biên</a:t>
            </a:r>
            <a:r>
              <a:rPr lang="en-US" sz="2400" dirty="0" smtClean="0"/>
              <a:t> </a:t>
            </a:r>
            <a:r>
              <a:rPr lang="en-US" sz="2400" dirty="0" err="1" smtClean="0"/>
              <a:t>độ</a:t>
            </a:r>
            <a:r>
              <a:rPr lang="en-US" sz="2400" dirty="0" smtClean="0"/>
              <a:t> &lt;1</a:t>
            </a:r>
          </a:p>
        </p:txBody>
      </p:sp>
    </p:spTree>
    <p:custDataLst>
      <p:tags r:id="rId2"/>
    </p:custDataLst>
    <p:extLst>
      <p:ext uri="{BB962C8B-B14F-4D97-AF65-F5344CB8AC3E}">
        <p14:creationId xmlns:p14="http://schemas.microsoft.com/office/powerpoint/2010/main" val="34382883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Tiêu</a:t>
            </a:r>
            <a:r>
              <a:rPr lang="en-US" dirty="0"/>
              <a:t> </a:t>
            </a:r>
            <a:r>
              <a:rPr lang="en-US" dirty="0" err="1"/>
              <a:t>chuẩn</a:t>
            </a:r>
            <a:r>
              <a:rPr lang="en-US" dirty="0"/>
              <a:t> </a:t>
            </a:r>
            <a:r>
              <a:rPr lang="en-US" dirty="0" err="1"/>
              <a:t>ổn</a:t>
            </a:r>
            <a:r>
              <a:rPr lang="en-US" dirty="0"/>
              <a:t> </a:t>
            </a:r>
            <a:r>
              <a:rPr lang="en-US" dirty="0" err="1"/>
              <a:t>định</a:t>
            </a:r>
            <a:r>
              <a:rPr lang="en-US" dirty="0"/>
              <a:t> Routh-Hurwitz</a:t>
            </a:r>
          </a:p>
        </p:txBody>
      </p:sp>
      <p:sp>
        <p:nvSpPr>
          <p:cNvPr id="3" name="Date Placeholder 2"/>
          <p:cNvSpPr>
            <a:spLocks noGrp="1"/>
          </p:cNvSpPr>
          <p:nvPr>
            <p:ph type="dt" sz="half" idx="10"/>
          </p:nvPr>
        </p:nvSpPr>
        <p:spPr/>
        <p:txBody>
          <a:bodyPr/>
          <a:lstStyle/>
          <a:p>
            <a:fld id="{6D4A8B60-85D4-4B4D-A847-BD767E33E26B}" type="datetime1">
              <a:rPr lang="en-US" smtClean="0"/>
              <a:t>12/12/2023</a:t>
            </a:fld>
            <a:endParaRPr lang="en-US" dirty="0"/>
          </a:p>
        </p:txBody>
      </p:sp>
      <p:sp>
        <p:nvSpPr>
          <p:cNvPr id="4" name="Footer Placeholder 3"/>
          <p:cNvSpPr>
            <a:spLocks noGrp="1"/>
          </p:cNvSpPr>
          <p:nvPr>
            <p:ph type="ftr" sz="quarter" idx="11"/>
          </p:nvPr>
        </p:nvSpPr>
        <p:spPr/>
        <p:txBody>
          <a:bodyPr/>
          <a:lstStyle/>
          <a:p>
            <a:r>
              <a:rPr lang="en-US" smtClean="0"/>
              <a:t>04AB: Kỹ thuật điều khiển tự động + BTL</a:t>
            </a:r>
            <a:endParaRPr lang="en-US" dirty="0"/>
          </a:p>
        </p:txBody>
      </p:sp>
      <p:sp>
        <p:nvSpPr>
          <p:cNvPr id="5" name="Slide Number Placeholder 4"/>
          <p:cNvSpPr>
            <a:spLocks noGrp="1"/>
          </p:cNvSpPr>
          <p:nvPr>
            <p:ph type="sldNum" sz="quarter" idx="12"/>
          </p:nvPr>
        </p:nvSpPr>
        <p:spPr/>
        <p:txBody>
          <a:bodyPr/>
          <a:lstStyle/>
          <a:p>
            <a:fld id="{6C8D5577-F68C-4681-900C-68FE3015038C}" type="slidenum">
              <a:rPr lang="en-US" smtClean="0"/>
              <a:pPr/>
              <a:t>52</a:t>
            </a:fld>
            <a:endParaRPr lang="en-US" dirty="0"/>
          </a:p>
        </p:txBody>
      </p:sp>
      <p:sp>
        <p:nvSpPr>
          <p:cNvPr id="7" name="Rectangle 6"/>
          <p:cNvSpPr/>
          <p:nvPr/>
        </p:nvSpPr>
        <p:spPr>
          <a:xfrm>
            <a:off x="575310" y="1598032"/>
            <a:ext cx="6096000" cy="369332"/>
          </a:xfrm>
          <a:prstGeom prst="rect">
            <a:avLst/>
          </a:prstGeom>
        </p:spPr>
        <p:txBody>
          <a:bodyPr>
            <a:spAutoFit/>
          </a:bodyPr>
          <a:lstStyle/>
          <a:p>
            <a:r>
              <a:rPr lang="en-US" dirty="0" smtClean="0">
                <a:solidFill>
                  <a:srgbClr val="000000"/>
                </a:solidFill>
                <a:latin typeface="AdvLeSa-Book"/>
              </a:rPr>
              <a:t>Using bilinear transformation: for 2nd order equation</a:t>
            </a:r>
            <a:endParaRPr lang="en-US" dirty="0"/>
          </a:p>
        </p:txBody>
      </p:sp>
      <p:graphicFrame>
        <p:nvGraphicFramePr>
          <p:cNvPr id="8" name="Object 7"/>
          <p:cNvGraphicFramePr>
            <a:graphicFrameLocks noChangeAspect="1"/>
          </p:cNvGraphicFramePr>
          <p:nvPr>
            <p:extLst>
              <p:ext uri="{D42A27DB-BD31-4B8C-83A1-F6EECF244321}">
                <p14:modId xmlns:p14="http://schemas.microsoft.com/office/powerpoint/2010/main" val="608581074"/>
              </p:ext>
            </p:extLst>
          </p:nvPr>
        </p:nvGraphicFramePr>
        <p:xfrm>
          <a:off x="575310" y="1901201"/>
          <a:ext cx="5080634" cy="2483865"/>
        </p:xfrm>
        <a:graphic>
          <a:graphicData uri="http://schemas.openxmlformats.org/presentationml/2006/ole">
            <mc:AlternateContent xmlns:mc="http://schemas.openxmlformats.org/markup-compatibility/2006">
              <mc:Choice xmlns:v="urn:schemas-microsoft-com:vml" Requires="v">
                <p:oleObj spid="_x0000_s30044" name="Equation" r:id="rId5" imgW="2857320" imgH="1396800" progId="Equation.DSMT4">
                  <p:embed/>
                </p:oleObj>
              </mc:Choice>
              <mc:Fallback>
                <p:oleObj name="Equation" r:id="rId5" imgW="2857320" imgH="1396800" progId="Equation.DSMT4">
                  <p:embed/>
                  <p:pic>
                    <p:nvPicPr>
                      <p:cNvPr id="0" name=""/>
                      <p:cNvPicPr/>
                      <p:nvPr/>
                    </p:nvPicPr>
                    <p:blipFill>
                      <a:blip r:embed="rId6"/>
                      <a:stretch>
                        <a:fillRect/>
                      </a:stretch>
                    </p:blipFill>
                    <p:spPr>
                      <a:xfrm>
                        <a:off x="575310" y="1901201"/>
                        <a:ext cx="5080634" cy="2483865"/>
                      </a:xfrm>
                      <a:prstGeom prst="rect">
                        <a:avLst/>
                      </a:prstGeom>
                    </p:spPr>
                  </p:pic>
                </p:oleObj>
              </mc:Fallback>
            </mc:AlternateContent>
          </a:graphicData>
        </a:graphic>
      </p:graphicFrame>
      <p:sp>
        <p:nvSpPr>
          <p:cNvPr id="9" name="Rectangle 8"/>
          <p:cNvSpPr/>
          <p:nvPr/>
        </p:nvSpPr>
        <p:spPr>
          <a:xfrm>
            <a:off x="484051" y="4357497"/>
            <a:ext cx="3983355" cy="369332"/>
          </a:xfrm>
          <a:prstGeom prst="rect">
            <a:avLst/>
          </a:prstGeom>
        </p:spPr>
        <p:txBody>
          <a:bodyPr wrap="square">
            <a:spAutoFit/>
          </a:bodyPr>
          <a:lstStyle/>
          <a:p>
            <a:r>
              <a:rPr lang="en-US" dirty="0" smtClean="0">
                <a:solidFill>
                  <a:srgbClr val="000000"/>
                </a:solidFill>
                <a:latin typeface="AdvLeSa-Book"/>
              </a:rPr>
              <a:t>Apply Routh- Hurwitz for w</a:t>
            </a:r>
            <a:endParaRPr lang="en-US" dirty="0"/>
          </a:p>
        </p:txBody>
      </p:sp>
      <p:graphicFrame>
        <p:nvGraphicFramePr>
          <p:cNvPr id="10" name="Object 9"/>
          <p:cNvGraphicFramePr>
            <a:graphicFrameLocks noChangeAspect="1"/>
          </p:cNvGraphicFramePr>
          <p:nvPr>
            <p:extLst>
              <p:ext uri="{D42A27DB-BD31-4B8C-83A1-F6EECF244321}">
                <p14:modId xmlns:p14="http://schemas.microsoft.com/office/powerpoint/2010/main" val="1913364214"/>
              </p:ext>
            </p:extLst>
          </p:nvPr>
        </p:nvGraphicFramePr>
        <p:xfrm>
          <a:off x="937018" y="4552903"/>
          <a:ext cx="2428481" cy="1772135"/>
        </p:xfrm>
        <a:graphic>
          <a:graphicData uri="http://schemas.openxmlformats.org/presentationml/2006/ole">
            <mc:AlternateContent xmlns:mc="http://schemas.openxmlformats.org/markup-compatibility/2006">
              <mc:Choice xmlns:v="urn:schemas-microsoft-com:vml" Requires="v">
                <p:oleObj spid="_x0000_s30045" name="Equation" r:id="rId7" imgW="939600" imgH="685800" progId="Equation.DSMT4">
                  <p:embed/>
                </p:oleObj>
              </mc:Choice>
              <mc:Fallback>
                <p:oleObj name="Equation" r:id="rId7" imgW="939600" imgH="685800" progId="Equation.DSMT4">
                  <p:embed/>
                  <p:pic>
                    <p:nvPicPr>
                      <p:cNvPr id="0" name=""/>
                      <p:cNvPicPr/>
                      <p:nvPr/>
                    </p:nvPicPr>
                    <p:blipFill>
                      <a:blip r:embed="rId8"/>
                      <a:stretch>
                        <a:fillRect/>
                      </a:stretch>
                    </p:blipFill>
                    <p:spPr>
                      <a:xfrm>
                        <a:off x="937018" y="4552903"/>
                        <a:ext cx="2428481" cy="1772135"/>
                      </a:xfrm>
                      <a:prstGeom prst="rect">
                        <a:avLst/>
                      </a:prstGeom>
                    </p:spPr>
                  </p:pic>
                </p:oleObj>
              </mc:Fallback>
            </mc:AlternateContent>
          </a:graphicData>
        </a:graphic>
      </p:graphicFrame>
      <p:graphicFrame>
        <p:nvGraphicFramePr>
          <p:cNvPr id="11" name="Object 10"/>
          <p:cNvGraphicFramePr>
            <a:graphicFrameLocks noChangeAspect="1"/>
          </p:cNvGraphicFramePr>
          <p:nvPr>
            <p:extLst>
              <p:ext uri="{D42A27DB-BD31-4B8C-83A1-F6EECF244321}">
                <p14:modId xmlns:p14="http://schemas.microsoft.com/office/powerpoint/2010/main" val="2910259917"/>
              </p:ext>
            </p:extLst>
          </p:nvPr>
        </p:nvGraphicFramePr>
        <p:xfrm>
          <a:off x="3818466" y="4552903"/>
          <a:ext cx="3487738" cy="1130300"/>
        </p:xfrm>
        <a:graphic>
          <a:graphicData uri="http://schemas.openxmlformats.org/presentationml/2006/ole">
            <mc:AlternateContent xmlns:mc="http://schemas.openxmlformats.org/markup-compatibility/2006">
              <mc:Choice xmlns:v="urn:schemas-microsoft-com:vml" Requires="v">
                <p:oleObj spid="_x0000_s30046" name="Equation" r:id="rId9" imgW="1409400" imgH="457200" progId="Equation.DSMT4">
                  <p:embed/>
                </p:oleObj>
              </mc:Choice>
              <mc:Fallback>
                <p:oleObj name="Equation" r:id="rId9" imgW="1409400" imgH="457200" progId="Equation.DSMT4">
                  <p:embed/>
                  <p:pic>
                    <p:nvPicPr>
                      <p:cNvPr id="0" name=""/>
                      <p:cNvPicPr/>
                      <p:nvPr/>
                    </p:nvPicPr>
                    <p:blipFill>
                      <a:blip r:embed="rId10"/>
                      <a:stretch>
                        <a:fillRect/>
                      </a:stretch>
                    </p:blipFill>
                    <p:spPr>
                      <a:xfrm>
                        <a:off x="3818466" y="4552903"/>
                        <a:ext cx="3487738" cy="1130300"/>
                      </a:xfrm>
                      <a:prstGeom prst="rect">
                        <a:avLst/>
                      </a:prstGeom>
                    </p:spPr>
                  </p:pic>
                </p:oleObj>
              </mc:Fallback>
            </mc:AlternateContent>
          </a:graphicData>
        </a:graphic>
      </p:graphicFrame>
      <p:pic>
        <p:nvPicPr>
          <p:cNvPr id="12" name="Picture 11"/>
          <p:cNvPicPr>
            <a:picLocks noChangeAspect="1"/>
          </p:cNvPicPr>
          <p:nvPr/>
        </p:nvPicPr>
        <p:blipFill>
          <a:blip r:embed="rId11"/>
          <a:stretch>
            <a:fillRect/>
          </a:stretch>
        </p:blipFill>
        <p:spPr>
          <a:xfrm>
            <a:off x="7306204" y="2199686"/>
            <a:ext cx="4687171" cy="3483517"/>
          </a:xfrm>
          <a:prstGeom prst="rect">
            <a:avLst/>
          </a:prstGeom>
        </p:spPr>
      </p:pic>
    </p:spTree>
    <p:custDataLst>
      <p:tags r:id="rId2"/>
    </p:custDataLst>
    <p:extLst>
      <p:ext uri="{BB962C8B-B14F-4D97-AF65-F5344CB8AC3E}">
        <p14:creationId xmlns:p14="http://schemas.microsoft.com/office/powerpoint/2010/main" val="7374281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Stability </a:t>
            </a:r>
            <a:r>
              <a:rPr lang="en-US" dirty="0" smtClean="0"/>
              <a:t>determination</a:t>
            </a:r>
            <a:endParaRPr lang="en-US" dirty="0"/>
          </a:p>
        </p:txBody>
      </p:sp>
      <p:sp>
        <p:nvSpPr>
          <p:cNvPr id="3" name="Date Placeholder 2"/>
          <p:cNvSpPr>
            <a:spLocks noGrp="1"/>
          </p:cNvSpPr>
          <p:nvPr>
            <p:ph type="dt" sz="half" idx="10"/>
          </p:nvPr>
        </p:nvSpPr>
        <p:spPr/>
        <p:txBody>
          <a:bodyPr/>
          <a:lstStyle/>
          <a:p>
            <a:fld id="{6D4A8B60-85D4-4B4D-A847-BD767E33E26B}" type="datetime1">
              <a:rPr lang="en-US" smtClean="0"/>
              <a:t>12/12/2023</a:t>
            </a:fld>
            <a:endParaRPr lang="en-US" dirty="0"/>
          </a:p>
        </p:txBody>
      </p:sp>
      <p:sp>
        <p:nvSpPr>
          <p:cNvPr id="4" name="Footer Placeholder 3"/>
          <p:cNvSpPr>
            <a:spLocks noGrp="1"/>
          </p:cNvSpPr>
          <p:nvPr>
            <p:ph type="ftr" sz="quarter" idx="11"/>
          </p:nvPr>
        </p:nvSpPr>
        <p:spPr/>
        <p:txBody>
          <a:bodyPr/>
          <a:lstStyle/>
          <a:p>
            <a:r>
              <a:rPr lang="en-US" smtClean="0"/>
              <a:t>04AB: Kỹ thuật điều khiển tự động + BTL</a:t>
            </a:r>
            <a:endParaRPr lang="en-US" dirty="0"/>
          </a:p>
        </p:txBody>
      </p:sp>
      <p:sp>
        <p:nvSpPr>
          <p:cNvPr id="5" name="Slide Number Placeholder 4"/>
          <p:cNvSpPr>
            <a:spLocks noGrp="1"/>
          </p:cNvSpPr>
          <p:nvPr>
            <p:ph type="sldNum" sz="quarter" idx="12"/>
          </p:nvPr>
        </p:nvSpPr>
        <p:spPr/>
        <p:txBody>
          <a:bodyPr/>
          <a:lstStyle/>
          <a:p>
            <a:fld id="{6C8D5577-F68C-4681-900C-68FE3015038C}" type="slidenum">
              <a:rPr lang="en-US" smtClean="0"/>
              <a:pPr/>
              <a:t>53</a:t>
            </a:fld>
            <a:endParaRPr lang="en-US" dirty="0"/>
          </a:p>
        </p:txBody>
      </p:sp>
      <p:sp>
        <p:nvSpPr>
          <p:cNvPr id="6" name="Content Placeholder 5"/>
          <p:cNvSpPr>
            <a:spLocks noGrp="1"/>
          </p:cNvSpPr>
          <p:nvPr>
            <p:ph idx="1"/>
          </p:nvPr>
        </p:nvSpPr>
        <p:spPr>
          <a:xfrm>
            <a:off x="575310" y="2100281"/>
            <a:ext cx="11151870" cy="4392595"/>
          </a:xfrm>
        </p:spPr>
        <p:txBody>
          <a:bodyPr/>
          <a:lstStyle/>
          <a:p>
            <a:r>
              <a:rPr lang="en-US" dirty="0" smtClean="0">
                <a:solidFill>
                  <a:schemeClr val="bg2">
                    <a:lumMod val="75000"/>
                  </a:schemeClr>
                </a:solidFill>
              </a:rPr>
              <a:t>Using Numerical Method ( MATLAB)</a:t>
            </a:r>
          </a:p>
          <a:p>
            <a:r>
              <a:rPr lang="en-US" dirty="0" err="1" smtClean="0">
                <a:solidFill>
                  <a:schemeClr val="bg2">
                    <a:lumMod val="75000"/>
                  </a:schemeClr>
                </a:solidFill>
              </a:rPr>
              <a:t>Tiêu</a:t>
            </a:r>
            <a:r>
              <a:rPr lang="en-US" dirty="0" smtClean="0">
                <a:solidFill>
                  <a:schemeClr val="bg2">
                    <a:lumMod val="75000"/>
                  </a:schemeClr>
                </a:solidFill>
              </a:rPr>
              <a:t> </a:t>
            </a:r>
            <a:r>
              <a:rPr lang="en-US" dirty="0" err="1" smtClean="0">
                <a:solidFill>
                  <a:schemeClr val="bg2">
                    <a:lumMod val="75000"/>
                  </a:schemeClr>
                </a:solidFill>
              </a:rPr>
              <a:t>chuẩn</a:t>
            </a:r>
            <a:r>
              <a:rPr lang="en-US" dirty="0" smtClean="0">
                <a:solidFill>
                  <a:schemeClr val="bg2">
                    <a:lumMod val="75000"/>
                  </a:schemeClr>
                </a:solidFill>
              </a:rPr>
              <a:t> Routh-Hurwitz </a:t>
            </a:r>
          </a:p>
          <a:p>
            <a:r>
              <a:rPr lang="en-US" dirty="0" err="1" smtClean="0"/>
              <a:t>Tiêu</a:t>
            </a:r>
            <a:r>
              <a:rPr lang="en-US" dirty="0" smtClean="0"/>
              <a:t> </a:t>
            </a:r>
            <a:r>
              <a:rPr lang="en-US" dirty="0" err="1" smtClean="0"/>
              <a:t>chuẩn</a:t>
            </a:r>
            <a:r>
              <a:rPr lang="en-US" dirty="0" smtClean="0"/>
              <a:t> Jury</a:t>
            </a:r>
          </a:p>
          <a:p>
            <a:r>
              <a:rPr lang="en-US" dirty="0" err="1" smtClean="0">
                <a:solidFill>
                  <a:schemeClr val="bg2">
                    <a:lumMod val="75000"/>
                  </a:schemeClr>
                </a:solidFill>
              </a:rPr>
              <a:t>Tiêu</a:t>
            </a:r>
            <a:r>
              <a:rPr lang="en-US" dirty="0" smtClean="0">
                <a:solidFill>
                  <a:schemeClr val="bg2">
                    <a:lumMod val="75000"/>
                  </a:schemeClr>
                </a:solidFill>
              </a:rPr>
              <a:t> </a:t>
            </a:r>
            <a:r>
              <a:rPr lang="en-US" dirty="0" err="1" smtClean="0">
                <a:solidFill>
                  <a:schemeClr val="bg2">
                    <a:lumMod val="75000"/>
                  </a:schemeClr>
                </a:solidFill>
              </a:rPr>
              <a:t>chuẩn</a:t>
            </a:r>
            <a:r>
              <a:rPr lang="en-US" dirty="0" smtClean="0">
                <a:solidFill>
                  <a:schemeClr val="bg2">
                    <a:lumMod val="75000"/>
                  </a:schemeClr>
                </a:solidFill>
              </a:rPr>
              <a:t> </a:t>
            </a:r>
            <a:r>
              <a:rPr lang="en-US" dirty="0" err="1" smtClean="0">
                <a:solidFill>
                  <a:schemeClr val="bg2">
                    <a:lumMod val="75000"/>
                  </a:schemeClr>
                </a:solidFill>
              </a:rPr>
              <a:t>Nyquist</a:t>
            </a:r>
            <a:endParaRPr lang="en-US" dirty="0">
              <a:solidFill>
                <a:schemeClr val="bg2">
                  <a:lumMod val="75000"/>
                </a:schemeClr>
              </a:solidFill>
            </a:endParaRPr>
          </a:p>
        </p:txBody>
      </p:sp>
    </p:spTree>
    <p:custDataLst>
      <p:tags r:id="rId1"/>
    </p:custDataLst>
    <p:extLst>
      <p:ext uri="{BB962C8B-B14F-4D97-AF65-F5344CB8AC3E}">
        <p14:creationId xmlns:p14="http://schemas.microsoft.com/office/powerpoint/2010/main" val="18309060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r>
              <a:rPr lang="en-US" dirty="0" err="1"/>
              <a:t>Tiêu</a:t>
            </a:r>
            <a:r>
              <a:rPr lang="en-US" dirty="0"/>
              <a:t> </a:t>
            </a:r>
            <a:r>
              <a:rPr lang="en-US" dirty="0" err="1"/>
              <a:t>chuẩn</a:t>
            </a:r>
            <a:r>
              <a:rPr lang="en-US" dirty="0"/>
              <a:t> </a:t>
            </a:r>
            <a:r>
              <a:rPr lang="en-US" dirty="0" err="1" smtClean="0"/>
              <a:t>ổn</a:t>
            </a:r>
            <a:r>
              <a:rPr lang="en-US" dirty="0" smtClean="0"/>
              <a:t> </a:t>
            </a:r>
            <a:r>
              <a:rPr lang="en-US" dirty="0" err="1" smtClean="0"/>
              <a:t>định</a:t>
            </a:r>
            <a:r>
              <a:rPr lang="en-US" dirty="0" smtClean="0"/>
              <a:t> Jury</a:t>
            </a:r>
            <a:endParaRPr lang="en-US" dirty="0"/>
          </a:p>
        </p:txBody>
      </p:sp>
      <p:sp>
        <p:nvSpPr>
          <p:cNvPr id="3" name="Date Placeholder 2"/>
          <p:cNvSpPr>
            <a:spLocks noGrp="1"/>
          </p:cNvSpPr>
          <p:nvPr>
            <p:ph type="dt" sz="half" idx="10"/>
          </p:nvPr>
        </p:nvSpPr>
        <p:spPr/>
        <p:txBody>
          <a:bodyPr/>
          <a:lstStyle/>
          <a:p>
            <a:fld id="{6D4A8B60-85D4-4B4D-A847-BD767E33E26B}" type="datetime1">
              <a:rPr lang="en-US" smtClean="0"/>
              <a:t>12/12/2023</a:t>
            </a:fld>
            <a:endParaRPr lang="en-US" dirty="0"/>
          </a:p>
        </p:txBody>
      </p:sp>
      <p:sp>
        <p:nvSpPr>
          <p:cNvPr id="4" name="Footer Placeholder 3"/>
          <p:cNvSpPr>
            <a:spLocks noGrp="1"/>
          </p:cNvSpPr>
          <p:nvPr>
            <p:ph type="ftr" sz="quarter" idx="11"/>
          </p:nvPr>
        </p:nvSpPr>
        <p:spPr/>
        <p:txBody>
          <a:bodyPr/>
          <a:lstStyle/>
          <a:p>
            <a:r>
              <a:rPr lang="en-US" smtClean="0"/>
              <a:t>04AB: Kỹ thuật điều khiển tự động + BTL</a:t>
            </a:r>
            <a:endParaRPr lang="en-US" dirty="0"/>
          </a:p>
        </p:txBody>
      </p:sp>
      <p:sp>
        <p:nvSpPr>
          <p:cNvPr id="5" name="Slide Number Placeholder 4"/>
          <p:cNvSpPr>
            <a:spLocks noGrp="1"/>
          </p:cNvSpPr>
          <p:nvPr>
            <p:ph type="sldNum" sz="quarter" idx="12"/>
          </p:nvPr>
        </p:nvSpPr>
        <p:spPr/>
        <p:txBody>
          <a:bodyPr/>
          <a:lstStyle/>
          <a:p>
            <a:fld id="{6C8D5577-F68C-4681-900C-68FE3015038C}" type="slidenum">
              <a:rPr lang="en-US" smtClean="0"/>
              <a:pPr/>
              <a:t>54</a:t>
            </a:fld>
            <a:endParaRPr lang="en-US" dirty="0"/>
          </a:p>
        </p:txBody>
      </p:sp>
      <p:sp>
        <p:nvSpPr>
          <p:cNvPr id="6" name="Content Placeholder 5"/>
          <p:cNvSpPr>
            <a:spLocks noGrp="1"/>
          </p:cNvSpPr>
          <p:nvPr>
            <p:ph idx="1"/>
          </p:nvPr>
        </p:nvSpPr>
        <p:spPr>
          <a:xfrm>
            <a:off x="575310" y="1935648"/>
            <a:ext cx="11151870" cy="2268052"/>
          </a:xfrm>
        </p:spPr>
        <p:txBody>
          <a:bodyPr>
            <a:normAutofit/>
          </a:bodyPr>
          <a:lstStyle/>
          <a:p>
            <a:r>
              <a:rPr lang="en-US" b="0" dirty="0"/>
              <a:t>It is possible to investigate the stability of z-domain polynomials directly</a:t>
            </a:r>
            <a:r>
              <a:rPr lang="en-US" dirty="0"/>
              <a:t> </a:t>
            </a:r>
            <a:endParaRPr lang="en-US" dirty="0" smtClean="0"/>
          </a:p>
          <a:p>
            <a:pPr lvl="1"/>
            <a:r>
              <a:rPr lang="en-US" dirty="0"/>
              <a:t>Jury test for real </a:t>
            </a:r>
            <a:r>
              <a:rPr lang="en-US" dirty="0" smtClean="0"/>
              <a:t>coefficients</a:t>
            </a:r>
          </a:p>
          <a:p>
            <a:pPr lvl="1"/>
            <a:r>
              <a:rPr lang="en-US" dirty="0" err="1" smtClean="0"/>
              <a:t>Schur</a:t>
            </a:r>
            <a:r>
              <a:rPr lang="en-US" dirty="0" smtClean="0"/>
              <a:t>-Cohn </a:t>
            </a:r>
            <a:r>
              <a:rPr lang="en-US" dirty="0"/>
              <a:t>test for complex </a:t>
            </a:r>
            <a:r>
              <a:rPr lang="en-US" dirty="0" smtClean="0"/>
              <a:t>coefficients</a:t>
            </a:r>
          </a:p>
          <a:p>
            <a:r>
              <a:rPr lang="en-US" b="0" dirty="0"/>
              <a:t>The Jury </a:t>
            </a:r>
            <a:r>
              <a:rPr lang="en-US" b="0" dirty="0" smtClean="0"/>
              <a:t>test Procedure</a:t>
            </a:r>
            <a:endParaRPr lang="en-US" dirty="0"/>
          </a:p>
        </p:txBody>
      </p:sp>
      <p:sp>
        <p:nvSpPr>
          <p:cNvPr id="8" name="Content Placeholder 5"/>
          <p:cNvSpPr txBox="1">
            <a:spLocks/>
          </p:cNvSpPr>
          <p:nvPr/>
        </p:nvSpPr>
        <p:spPr>
          <a:xfrm>
            <a:off x="791208" y="4081707"/>
            <a:ext cx="11151870" cy="553793"/>
          </a:xfrm>
          <a:prstGeom prst="rect">
            <a:avLst/>
          </a:prstGeom>
          <a:solidFill>
            <a:schemeClr val="accent4">
              <a:lumMod val="20000"/>
              <a:lumOff val="80000"/>
            </a:schemeClr>
          </a:solidFill>
        </p:spPr>
        <p:txBody>
          <a:bodyPr vert="horz" lIns="91440" tIns="45720" rIns="91440" bIns="45720" rtlCol="0">
            <a:noAutofit/>
          </a:bodyPr>
          <a:lstStyle>
            <a:lvl1pPr marL="228600" indent="-228600" algn="l" defTabSz="914400" rtl="0" eaLnBrk="1" latinLnBrk="0" hangingPunct="1">
              <a:lnSpc>
                <a:spcPct val="90000"/>
              </a:lnSpc>
              <a:spcBef>
                <a:spcPts val="1000"/>
              </a:spcBef>
              <a:buClr>
                <a:srgbClr val="006600"/>
              </a:buClr>
              <a:buFont typeface="Wingdings" panose="05000000000000000000" pitchFamily="2" charset="2"/>
              <a:buChar char="q"/>
              <a:defRPr sz="2800" b="1" kern="1200">
                <a:solidFill>
                  <a:schemeClr val="tx1"/>
                </a:solidFill>
                <a:latin typeface="Calibri" panose="020F0502020204030204" pitchFamily="34" charset="0"/>
                <a:ea typeface="+mn-ea"/>
                <a:cs typeface="Calibri" panose="020F0502020204030204" pitchFamily="34" charset="0"/>
              </a:defRPr>
            </a:lvl1pPr>
            <a:lvl2pPr marL="685800" indent="-228600" algn="l" defTabSz="914400" rtl="0" eaLnBrk="1" latinLnBrk="0" hangingPunct="1">
              <a:lnSpc>
                <a:spcPct val="90000"/>
              </a:lnSpc>
              <a:spcBef>
                <a:spcPts val="500"/>
              </a:spcBef>
              <a:buClr>
                <a:srgbClr val="006600"/>
              </a:buClr>
              <a:buFont typeface="Wingdings" panose="05000000000000000000" pitchFamily="2" charset="2"/>
              <a:buChar char="§"/>
              <a:defRPr sz="2400" kern="1200">
                <a:solidFill>
                  <a:schemeClr val="tx1"/>
                </a:solidFill>
                <a:latin typeface="Calibri" panose="020F0502020204030204" pitchFamily="34" charset="0"/>
                <a:ea typeface="+mn-ea"/>
                <a:cs typeface="Calibri" panose="020F0502020204030204" pitchFamily="34" charset="0"/>
              </a:defRPr>
            </a:lvl2pPr>
            <a:lvl3pPr marL="1143000" indent="-228600" algn="l" defTabSz="914400" rtl="0" eaLnBrk="1" latinLnBrk="0" hangingPunct="1">
              <a:lnSpc>
                <a:spcPct val="90000"/>
              </a:lnSpc>
              <a:spcBef>
                <a:spcPts val="500"/>
              </a:spcBef>
              <a:buClr>
                <a:srgbClr val="006600"/>
              </a:buClr>
              <a:buFont typeface="Courier New" panose="02070309020205020404" pitchFamily="49" charset="0"/>
              <a:buChar char="o"/>
              <a:defRPr sz="2000" kern="1200">
                <a:solidFill>
                  <a:schemeClr val="tx1"/>
                </a:solidFill>
                <a:latin typeface="Calibri" panose="020F0502020204030204" pitchFamily="34" charset="0"/>
                <a:ea typeface="+mn-ea"/>
                <a:cs typeface="Calibri" panose="020F0502020204030204" pitchFamily="34" charset="0"/>
              </a:defRPr>
            </a:lvl3pPr>
            <a:lvl4pPr marL="1600200" indent="-228600" algn="l" defTabSz="914400" rtl="0" eaLnBrk="1" latinLnBrk="0" hangingPunct="1">
              <a:lnSpc>
                <a:spcPct val="90000"/>
              </a:lnSpc>
              <a:spcBef>
                <a:spcPts val="500"/>
              </a:spcBef>
              <a:buClr>
                <a:srgbClr val="006600"/>
              </a:buClr>
              <a:buFont typeface="Wingdings" panose="05000000000000000000" pitchFamily="2" charset="2"/>
              <a:buChar char="§"/>
              <a:defRPr sz="1800" kern="1200">
                <a:solidFill>
                  <a:schemeClr val="tx1"/>
                </a:solidFill>
                <a:latin typeface="Calibri" panose="020F0502020204030204" pitchFamily="34" charset="0"/>
                <a:ea typeface="+mn-ea"/>
                <a:cs typeface="Calibri" panose="020F0502020204030204" pitchFamily="34" charset="0"/>
              </a:defRPr>
            </a:lvl4pPr>
            <a:lvl5pPr marL="2114550" indent="-285750" algn="l" defTabSz="914400" rtl="0" eaLnBrk="1" latinLnBrk="0" hangingPunct="1">
              <a:lnSpc>
                <a:spcPct val="90000"/>
              </a:lnSpc>
              <a:spcBef>
                <a:spcPts val="500"/>
              </a:spcBef>
              <a:buClr>
                <a:srgbClr val="006600"/>
              </a:buClr>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100" dirty="0">
                <a:solidFill>
                  <a:srgbClr val="FF0000"/>
                </a:solidFill>
              </a:rPr>
              <a:t>The Jury test </a:t>
            </a:r>
            <a:r>
              <a:rPr lang="en-US" sz="3100" dirty="0" smtClean="0">
                <a:solidFill>
                  <a:srgbClr val="FF0000"/>
                </a:solidFill>
              </a:rPr>
              <a:t>Procedure</a:t>
            </a:r>
            <a:endParaRPr lang="en-US" sz="3100" dirty="0">
              <a:solidFill>
                <a:srgbClr val="FF0000"/>
              </a:solidFill>
            </a:endParaRPr>
          </a:p>
        </p:txBody>
      </p:sp>
      <p:sp>
        <p:nvSpPr>
          <p:cNvPr id="9" name="Rectangle 8"/>
          <p:cNvSpPr/>
          <p:nvPr/>
        </p:nvSpPr>
        <p:spPr>
          <a:xfrm>
            <a:off x="791208" y="3712375"/>
            <a:ext cx="11151871" cy="369332"/>
          </a:xfrm>
          <a:prstGeom prst="rect">
            <a:avLst/>
          </a:prstGeom>
          <a:solidFill>
            <a:schemeClr val="accent1">
              <a:lumMod val="40000"/>
              <a:lumOff val="60000"/>
            </a:schemeClr>
          </a:solidFill>
        </p:spPr>
        <p:txBody>
          <a:bodyPr wrap="square">
            <a:spAutoFit/>
          </a:bodyPr>
          <a:lstStyle/>
          <a:p>
            <a:r>
              <a:rPr lang="en-US" b="1" dirty="0" smtClean="0">
                <a:solidFill>
                  <a:srgbClr val="006600"/>
                </a:solidFill>
              </a:rPr>
              <a:t>Theorem 4.6</a:t>
            </a:r>
            <a:endParaRPr lang="en-US" b="1" dirty="0">
              <a:solidFill>
                <a:srgbClr val="006600"/>
              </a:solidFill>
            </a:endParaRPr>
          </a:p>
        </p:txBody>
      </p:sp>
      <p:sp>
        <p:nvSpPr>
          <p:cNvPr id="11" name="Rectangle 3"/>
          <p:cNvSpPr>
            <a:spLocks noChangeArrowheads="1"/>
          </p:cNvSpPr>
          <p:nvPr/>
        </p:nvSpPr>
        <p:spPr bwMode="auto">
          <a:xfrm>
            <a:off x="1474028" y="522614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
            </a:r>
            <a:br>
              <a:rPr kumimoji="0" lang="en-US" altLang="en-US" sz="1800" b="0" i="0" u="none" strike="noStrike" cap="none" normalizeH="0" baseline="0" smtClean="0">
                <a:ln>
                  <a:noFill/>
                </a:ln>
                <a:solidFill>
                  <a:schemeClr val="tx1"/>
                </a:solidFill>
                <a:effectLst/>
                <a:latin typeface="Arial" panose="020B0604020202020204" pitchFamily="34" charset="0"/>
              </a:rPr>
            </a:b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custDataLst>
      <p:tags r:id="rId1"/>
    </p:custDataLst>
    <p:extLst>
      <p:ext uri="{BB962C8B-B14F-4D97-AF65-F5344CB8AC3E}">
        <p14:creationId xmlns:p14="http://schemas.microsoft.com/office/powerpoint/2010/main" val="24097694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Jury Test Procedure</a:t>
            </a:r>
            <a:endParaRPr lang="en-US" dirty="0"/>
          </a:p>
        </p:txBody>
      </p:sp>
      <p:sp>
        <p:nvSpPr>
          <p:cNvPr id="3" name="Date Placeholder 2"/>
          <p:cNvSpPr>
            <a:spLocks noGrp="1"/>
          </p:cNvSpPr>
          <p:nvPr>
            <p:ph type="dt" sz="half" idx="10"/>
          </p:nvPr>
        </p:nvSpPr>
        <p:spPr/>
        <p:txBody>
          <a:bodyPr/>
          <a:lstStyle/>
          <a:p>
            <a:fld id="{6D4A8B60-85D4-4B4D-A847-BD767E33E26B}" type="datetime1">
              <a:rPr lang="en-US" smtClean="0"/>
              <a:t>12/12/2023</a:t>
            </a:fld>
            <a:endParaRPr lang="en-US" dirty="0"/>
          </a:p>
        </p:txBody>
      </p:sp>
      <p:sp>
        <p:nvSpPr>
          <p:cNvPr id="4" name="Footer Placeholder 3"/>
          <p:cNvSpPr>
            <a:spLocks noGrp="1"/>
          </p:cNvSpPr>
          <p:nvPr>
            <p:ph type="ftr" sz="quarter" idx="11"/>
          </p:nvPr>
        </p:nvSpPr>
        <p:spPr/>
        <p:txBody>
          <a:bodyPr/>
          <a:lstStyle/>
          <a:p>
            <a:r>
              <a:rPr lang="en-US" smtClean="0"/>
              <a:t>04AB: Kỹ thuật điều khiển tự động + BTL</a:t>
            </a:r>
            <a:endParaRPr lang="en-US" dirty="0"/>
          </a:p>
        </p:txBody>
      </p:sp>
      <p:sp>
        <p:nvSpPr>
          <p:cNvPr id="5" name="Slide Number Placeholder 4"/>
          <p:cNvSpPr>
            <a:spLocks noGrp="1"/>
          </p:cNvSpPr>
          <p:nvPr>
            <p:ph type="sldNum" sz="quarter" idx="12"/>
          </p:nvPr>
        </p:nvSpPr>
        <p:spPr/>
        <p:txBody>
          <a:bodyPr/>
          <a:lstStyle/>
          <a:p>
            <a:fld id="{6C8D5577-F68C-4681-900C-68FE3015038C}" type="slidenum">
              <a:rPr lang="en-US" smtClean="0"/>
              <a:pPr/>
              <a:t>55</a:t>
            </a:fld>
            <a:endParaRPr lang="en-US" dirty="0"/>
          </a:p>
        </p:txBody>
      </p:sp>
      <p:graphicFrame>
        <p:nvGraphicFramePr>
          <p:cNvPr id="7" name="Object 6"/>
          <p:cNvGraphicFramePr>
            <a:graphicFrameLocks noChangeAspect="1"/>
          </p:cNvGraphicFramePr>
          <p:nvPr>
            <p:extLst>
              <p:ext uri="{D42A27DB-BD31-4B8C-83A1-F6EECF244321}">
                <p14:modId xmlns:p14="http://schemas.microsoft.com/office/powerpoint/2010/main" val="3068944410"/>
              </p:ext>
            </p:extLst>
          </p:nvPr>
        </p:nvGraphicFramePr>
        <p:xfrm>
          <a:off x="2409825" y="1567908"/>
          <a:ext cx="6305550" cy="717550"/>
        </p:xfrm>
        <a:graphic>
          <a:graphicData uri="http://schemas.openxmlformats.org/presentationml/2006/ole">
            <mc:AlternateContent xmlns:mc="http://schemas.openxmlformats.org/markup-compatibility/2006">
              <mc:Choice xmlns:v="urn:schemas-microsoft-com:vml" Requires="v">
                <p:oleObj spid="_x0000_s31980" name="Equation" r:id="rId5" imgW="6305513" imgH="717725" progId="Equation.DSMT4">
                  <p:embed/>
                </p:oleObj>
              </mc:Choice>
              <mc:Fallback>
                <p:oleObj name="Equation" r:id="rId5" imgW="6305513" imgH="717725" progId="Equation.DSMT4">
                  <p:embed/>
                  <p:pic>
                    <p:nvPicPr>
                      <p:cNvPr id="0" name=""/>
                      <p:cNvPicPr/>
                      <p:nvPr/>
                    </p:nvPicPr>
                    <p:blipFill>
                      <a:blip r:embed="rId6"/>
                      <a:stretch>
                        <a:fillRect/>
                      </a:stretch>
                    </p:blipFill>
                    <p:spPr>
                      <a:xfrm>
                        <a:off x="2409825" y="1567908"/>
                        <a:ext cx="6305550" cy="717550"/>
                      </a:xfrm>
                      <a:prstGeom prst="rect">
                        <a:avLst/>
                      </a:prstGeom>
                    </p:spPr>
                  </p:pic>
                </p:oleObj>
              </mc:Fallback>
            </mc:AlternateContent>
          </a:graphicData>
        </a:graphic>
      </p:graphicFrame>
      <p:graphicFrame>
        <p:nvGraphicFramePr>
          <p:cNvPr id="8" name="Table 7"/>
          <p:cNvGraphicFramePr>
            <a:graphicFrameLocks noGrp="1"/>
          </p:cNvGraphicFramePr>
          <p:nvPr>
            <p:extLst>
              <p:ext uri="{D42A27DB-BD31-4B8C-83A1-F6EECF244321}">
                <p14:modId xmlns:p14="http://schemas.microsoft.com/office/powerpoint/2010/main" val="3700171942"/>
              </p:ext>
            </p:extLst>
          </p:nvPr>
        </p:nvGraphicFramePr>
        <p:xfrm>
          <a:off x="575310" y="2285458"/>
          <a:ext cx="8774872" cy="457200"/>
        </p:xfrm>
        <a:graphic>
          <a:graphicData uri="http://schemas.openxmlformats.org/drawingml/2006/table">
            <a:tbl>
              <a:tblPr/>
              <a:tblGrid>
                <a:gridCol w="8774872">
                  <a:extLst>
                    <a:ext uri="{9D8B030D-6E8A-4147-A177-3AD203B41FA5}">
                      <a16:colId xmlns:a16="http://schemas.microsoft.com/office/drawing/2014/main" val="584766112"/>
                    </a:ext>
                  </a:extLst>
                </a:gridCol>
              </a:tblGrid>
              <a:tr h="0">
                <a:tc>
                  <a:txBody>
                    <a:bodyPr/>
                    <a:lstStyle/>
                    <a:p>
                      <a:r>
                        <a:rPr lang="en-US" sz="2400" b="0" i="0" dirty="0">
                          <a:solidFill>
                            <a:srgbClr val="000000"/>
                          </a:solidFill>
                          <a:effectLst/>
                          <a:latin typeface="AdvLeSa-Book"/>
                        </a:rPr>
                        <a:t>the roots of the polynomial are inside the unit circle if and only if</a:t>
                      </a:r>
                      <a:endParaRPr lang="en-US" sz="2400" dirty="0">
                        <a:effectLst/>
                      </a:endParaRPr>
                    </a:p>
                  </a:txBody>
                  <a:tcPr anchor="ctr">
                    <a:lnL>
                      <a:noFill/>
                    </a:lnL>
                    <a:lnR>
                      <a:noFill/>
                    </a:lnR>
                    <a:lnT>
                      <a:noFill/>
                    </a:lnT>
                    <a:lnB>
                      <a:noFill/>
                    </a:lnB>
                  </a:tcPr>
                </a:tc>
                <a:extLst>
                  <a:ext uri="{0D108BD9-81ED-4DB2-BD59-A6C34878D82A}">
                    <a16:rowId xmlns:a16="http://schemas.microsoft.com/office/drawing/2014/main" val="3610423515"/>
                  </a:ext>
                </a:extLst>
              </a:tr>
            </a:tbl>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5820542"/>
              </p:ext>
            </p:extLst>
          </p:nvPr>
        </p:nvGraphicFramePr>
        <p:xfrm>
          <a:off x="1546599" y="2742658"/>
          <a:ext cx="2250702" cy="3455623"/>
        </p:xfrm>
        <a:graphic>
          <a:graphicData uri="http://schemas.openxmlformats.org/presentationml/2006/ole">
            <mc:AlternateContent xmlns:mc="http://schemas.openxmlformats.org/markup-compatibility/2006">
              <mc:Choice xmlns:v="urn:schemas-microsoft-com:vml" Requires="v">
                <p:oleObj spid="_x0000_s31981" name="Equation" r:id="rId7" imgW="1257120" imgH="1930320" progId="Equation.DSMT4">
                  <p:embed/>
                </p:oleObj>
              </mc:Choice>
              <mc:Fallback>
                <p:oleObj name="Equation" r:id="rId7" imgW="1257120" imgH="1930320" progId="Equation.DSMT4">
                  <p:embed/>
                  <p:pic>
                    <p:nvPicPr>
                      <p:cNvPr id="0" name=""/>
                      <p:cNvPicPr/>
                      <p:nvPr/>
                    </p:nvPicPr>
                    <p:blipFill>
                      <a:blip r:embed="rId8"/>
                      <a:stretch>
                        <a:fillRect/>
                      </a:stretch>
                    </p:blipFill>
                    <p:spPr>
                      <a:xfrm>
                        <a:off x="1546599" y="2742658"/>
                        <a:ext cx="2250702" cy="3455623"/>
                      </a:xfrm>
                      <a:prstGeom prst="rect">
                        <a:avLst/>
                      </a:prstGeom>
                    </p:spPr>
                  </p:pic>
                </p:oleObj>
              </mc:Fallback>
            </mc:AlternateContent>
          </a:graphicData>
        </a:graphic>
      </p:graphicFrame>
    </p:spTree>
    <p:custDataLst>
      <p:tags r:id="rId2"/>
    </p:custDataLst>
    <p:extLst>
      <p:ext uri="{BB962C8B-B14F-4D97-AF65-F5344CB8AC3E}">
        <p14:creationId xmlns:p14="http://schemas.microsoft.com/office/powerpoint/2010/main" val="30373956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Jury Test Procedure</a:t>
            </a:r>
            <a:endParaRPr lang="en-US" dirty="0"/>
          </a:p>
        </p:txBody>
      </p:sp>
      <p:sp>
        <p:nvSpPr>
          <p:cNvPr id="3" name="Date Placeholder 2"/>
          <p:cNvSpPr>
            <a:spLocks noGrp="1"/>
          </p:cNvSpPr>
          <p:nvPr>
            <p:ph type="dt" sz="half" idx="10"/>
          </p:nvPr>
        </p:nvSpPr>
        <p:spPr/>
        <p:txBody>
          <a:bodyPr/>
          <a:lstStyle/>
          <a:p>
            <a:fld id="{6D4A8B60-85D4-4B4D-A847-BD767E33E26B}" type="datetime1">
              <a:rPr lang="en-US" smtClean="0"/>
              <a:t>12/12/2023</a:t>
            </a:fld>
            <a:endParaRPr lang="en-US" dirty="0"/>
          </a:p>
        </p:txBody>
      </p:sp>
      <p:sp>
        <p:nvSpPr>
          <p:cNvPr id="4" name="Footer Placeholder 3"/>
          <p:cNvSpPr>
            <a:spLocks noGrp="1"/>
          </p:cNvSpPr>
          <p:nvPr>
            <p:ph type="ftr" sz="quarter" idx="11"/>
          </p:nvPr>
        </p:nvSpPr>
        <p:spPr/>
        <p:txBody>
          <a:bodyPr/>
          <a:lstStyle/>
          <a:p>
            <a:r>
              <a:rPr lang="en-US" smtClean="0"/>
              <a:t>04AB: Kỹ thuật điều khiển tự động + BTL</a:t>
            </a:r>
            <a:endParaRPr lang="en-US" dirty="0"/>
          </a:p>
        </p:txBody>
      </p:sp>
      <p:sp>
        <p:nvSpPr>
          <p:cNvPr id="5" name="Slide Number Placeholder 4"/>
          <p:cNvSpPr>
            <a:spLocks noGrp="1"/>
          </p:cNvSpPr>
          <p:nvPr>
            <p:ph type="sldNum" sz="quarter" idx="12"/>
          </p:nvPr>
        </p:nvSpPr>
        <p:spPr/>
        <p:txBody>
          <a:bodyPr/>
          <a:lstStyle/>
          <a:p>
            <a:fld id="{6C8D5577-F68C-4681-900C-68FE3015038C}" type="slidenum">
              <a:rPr lang="en-US" smtClean="0"/>
              <a:pPr/>
              <a:t>56</a:t>
            </a:fld>
            <a:endParaRPr lang="en-US" dirty="0"/>
          </a:p>
        </p:txBody>
      </p:sp>
      <p:sp>
        <p:nvSpPr>
          <p:cNvPr id="6" name="Content Placeholder 5"/>
          <p:cNvSpPr>
            <a:spLocks noGrp="1"/>
          </p:cNvSpPr>
          <p:nvPr>
            <p:ph idx="1"/>
          </p:nvPr>
        </p:nvSpPr>
        <p:spPr/>
        <p:txBody>
          <a:bodyPr/>
          <a:lstStyle/>
          <a:p>
            <a:r>
              <a:rPr lang="en-US" dirty="0" smtClean="0"/>
              <a:t>Jury table</a:t>
            </a:r>
            <a:endParaRPr lang="en-US" dirty="0"/>
          </a:p>
        </p:txBody>
      </p:sp>
      <p:pic>
        <p:nvPicPr>
          <p:cNvPr id="7" name="Picture 6"/>
          <p:cNvPicPr>
            <a:picLocks noChangeAspect="1"/>
          </p:cNvPicPr>
          <p:nvPr/>
        </p:nvPicPr>
        <p:blipFill>
          <a:blip r:embed="rId4"/>
          <a:stretch>
            <a:fillRect/>
          </a:stretch>
        </p:blipFill>
        <p:spPr>
          <a:xfrm>
            <a:off x="1428750" y="2441574"/>
            <a:ext cx="9546802" cy="3870325"/>
          </a:xfrm>
          <a:prstGeom prst="rect">
            <a:avLst/>
          </a:prstGeom>
        </p:spPr>
      </p:pic>
    </p:spTree>
    <p:custDataLst>
      <p:tags r:id="rId1"/>
    </p:custDataLst>
    <p:extLst>
      <p:ext uri="{BB962C8B-B14F-4D97-AF65-F5344CB8AC3E}">
        <p14:creationId xmlns:p14="http://schemas.microsoft.com/office/powerpoint/2010/main" val="2191623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Jury Test Procedure</a:t>
            </a:r>
          </a:p>
        </p:txBody>
      </p:sp>
      <p:sp>
        <p:nvSpPr>
          <p:cNvPr id="3" name="Date Placeholder 2"/>
          <p:cNvSpPr>
            <a:spLocks noGrp="1"/>
          </p:cNvSpPr>
          <p:nvPr>
            <p:ph type="dt" sz="half" idx="10"/>
          </p:nvPr>
        </p:nvSpPr>
        <p:spPr/>
        <p:txBody>
          <a:bodyPr/>
          <a:lstStyle/>
          <a:p>
            <a:fld id="{6D4A8B60-85D4-4B4D-A847-BD767E33E26B}" type="datetime1">
              <a:rPr lang="en-US" smtClean="0"/>
              <a:t>12/12/2023</a:t>
            </a:fld>
            <a:endParaRPr lang="en-US" dirty="0"/>
          </a:p>
        </p:txBody>
      </p:sp>
      <p:sp>
        <p:nvSpPr>
          <p:cNvPr id="4" name="Footer Placeholder 3"/>
          <p:cNvSpPr>
            <a:spLocks noGrp="1"/>
          </p:cNvSpPr>
          <p:nvPr>
            <p:ph type="ftr" sz="quarter" idx="11"/>
          </p:nvPr>
        </p:nvSpPr>
        <p:spPr/>
        <p:txBody>
          <a:bodyPr/>
          <a:lstStyle/>
          <a:p>
            <a:r>
              <a:rPr lang="en-US" smtClean="0"/>
              <a:t>04AB: Kỹ thuật điều khiển tự động + BTL</a:t>
            </a:r>
            <a:endParaRPr lang="en-US" dirty="0"/>
          </a:p>
        </p:txBody>
      </p:sp>
      <p:sp>
        <p:nvSpPr>
          <p:cNvPr id="5" name="Slide Number Placeholder 4"/>
          <p:cNvSpPr>
            <a:spLocks noGrp="1"/>
          </p:cNvSpPr>
          <p:nvPr>
            <p:ph type="sldNum" sz="quarter" idx="12"/>
          </p:nvPr>
        </p:nvSpPr>
        <p:spPr/>
        <p:txBody>
          <a:bodyPr/>
          <a:lstStyle/>
          <a:p>
            <a:fld id="{6C8D5577-F68C-4681-900C-68FE3015038C}" type="slidenum">
              <a:rPr lang="en-US" smtClean="0"/>
              <a:pPr/>
              <a:t>57</a:t>
            </a:fld>
            <a:endParaRPr lang="en-US" dirty="0"/>
          </a:p>
        </p:txBody>
      </p:sp>
      <p:sp>
        <p:nvSpPr>
          <p:cNvPr id="7" name="Content Placeholder 6"/>
          <p:cNvSpPr>
            <a:spLocks noGrp="1"/>
          </p:cNvSpPr>
          <p:nvPr>
            <p:ph idx="1"/>
          </p:nvPr>
        </p:nvSpPr>
        <p:spPr>
          <a:xfrm>
            <a:off x="575310" y="1935648"/>
            <a:ext cx="11032490" cy="424732"/>
          </a:xfrm>
          <a:prstGeom prst="rect">
            <a:avLst/>
          </a:prstGeom>
        </p:spPr>
        <p:txBody>
          <a:bodyPr wrap="square">
            <a:spAutoFit/>
          </a:bodyPr>
          <a:lstStyle/>
          <a:p>
            <a:r>
              <a:rPr lang="en-US" sz="2400" dirty="0">
                <a:solidFill>
                  <a:srgbClr val="000000"/>
                </a:solidFill>
                <a:latin typeface="AdvLeSa-Book"/>
              </a:rPr>
              <a:t>The entries of the table are calculated as follows</a:t>
            </a:r>
            <a:r>
              <a:rPr lang="en-US" sz="2400" dirty="0" smtClean="0">
                <a:solidFill>
                  <a:srgbClr val="000000"/>
                </a:solidFill>
                <a:latin typeface="AdvLeSa-Book"/>
              </a:rPr>
              <a:t>:</a:t>
            </a:r>
            <a:endParaRPr lang="en-US" sz="2400" dirty="0"/>
          </a:p>
        </p:txBody>
      </p:sp>
      <p:graphicFrame>
        <p:nvGraphicFramePr>
          <p:cNvPr id="8" name="Object 7"/>
          <p:cNvGraphicFramePr>
            <a:graphicFrameLocks noChangeAspect="1"/>
          </p:cNvGraphicFramePr>
          <p:nvPr>
            <p:extLst>
              <p:ext uri="{D42A27DB-BD31-4B8C-83A1-F6EECF244321}">
                <p14:modId xmlns:p14="http://schemas.microsoft.com/office/powerpoint/2010/main" val="3920669325"/>
              </p:ext>
            </p:extLst>
          </p:nvPr>
        </p:nvGraphicFramePr>
        <p:xfrm>
          <a:off x="2292350" y="2191759"/>
          <a:ext cx="5099050" cy="4179549"/>
        </p:xfrm>
        <a:graphic>
          <a:graphicData uri="http://schemas.openxmlformats.org/presentationml/2006/ole">
            <mc:AlternateContent xmlns:mc="http://schemas.openxmlformats.org/markup-compatibility/2006">
              <mc:Choice xmlns:v="urn:schemas-microsoft-com:vml" Requires="v">
                <p:oleObj spid="_x0000_s32887" name="Equation" r:id="rId5" imgW="2323800" imgH="1904760" progId="Equation.DSMT4">
                  <p:embed/>
                </p:oleObj>
              </mc:Choice>
              <mc:Fallback>
                <p:oleObj name="Equation" r:id="rId5" imgW="2323800" imgH="1904760" progId="Equation.DSMT4">
                  <p:embed/>
                  <p:pic>
                    <p:nvPicPr>
                      <p:cNvPr id="0" name=""/>
                      <p:cNvPicPr/>
                      <p:nvPr/>
                    </p:nvPicPr>
                    <p:blipFill>
                      <a:blip r:embed="rId6"/>
                      <a:stretch>
                        <a:fillRect/>
                      </a:stretch>
                    </p:blipFill>
                    <p:spPr>
                      <a:xfrm>
                        <a:off x="2292350" y="2191759"/>
                        <a:ext cx="5099050" cy="4179549"/>
                      </a:xfrm>
                      <a:prstGeom prst="rect">
                        <a:avLst/>
                      </a:prstGeom>
                    </p:spPr>
                  </p:pic>
                </p:oleObj>
              </mc:Fallback>
            </mc:AlternateContent>
          </a:graphicData>
        </a:graphic>
      </p:graphicFrame>
    </p:spTree>
    <p:custDataLst>
      <p:tags r:id="rId2"/>
    </p:custDataLst>
    <p:extLst>
      <p:ext uri="{BB962C8B-B14F-4D97-AF65-F5344CB8AC3E}">
        <p14:creationId xmlns:p14="http://schemas.microsoft.com/office/powerpoint/2010/main" val="3877456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Jury Test Procedure</a:t>
            </a:r>
          </a:p>
        </p:txBody>
      </p:sp>
      <p:sp>
        <p:nvSpPr>
          <p:cNvPr id="3" name="Date Placeholder 2"/>
          <p:cNvSpPr>
            <a:spLocks noGrp="1"/>
          </p:cNvSpPr>
          <p:nvPr>
            <p:ph type="dt" sz="half" idx="10"/>
          </p:nvPr>
        </p:nvSpPr>
        <p:spPr/>
        <p:txBody>
          <a:bodyPr/>
          <a:lstStyle/>
          <a:p>
            <a:fld id="{6D4A8B60-85D4-4B4D-A847-BD767E33E26B}" type="datetime1">
              <a:rPr lang="en-US" smtClean="0"/>
              <a:t>12/12/2023</a:t>
            </a:fld>
            <a:endParaRPr lang="en-US" dirty="0"/>
          </a:p>
        </p:txBody>
      </p:sp>
      <p:sp>
        <p:nvSpPr>
          <p:cNvPr id="4" name="Footer Placeholder 3"/>
          <p:cNvSpPr>
            <a:spLocks noGrp="1"/>
          </p:cNvSpPr>
          <p:nvPr>
            <p:ph type="ftr" sz="quarter" idx="11"/>
          </p:nvPr>
        </p:nvSpPr>
        <p:spPr/>
        <p:txBody>
          <a:bodyPr/>
          <a:lstStyle/>
          <a:p>
            <a:r>
              <a:rPr lang="en-US" smtClean="0"/>
              <a:t>04AB: Kỹ thuật điều khiển tự động + BTL</a:t>
            </a:r>
            <a:endParaRPr lang="en-US" dirty="0"/>
          </a:p>
        </p:txBody>
      </p:sp>
      <p:sp>
        <p:nvSpPr>
          <p:cNvPr id="5" name="Slide Number Placeholder 4"/>
          <p:cNvSpPr>
            <a:spLocks noGrp="1"/>
          </p:cNvSpPr>
          <p:nvPr>
            <p:ph type="sldNum" sz="quarter" idx="12"/>
          </p:nvPr>
        </p:nvSpPr>
        <p:spPr/>
        <p:txBody>
          <a:bodyPr/>
          <a:lstStyle/>
          <a:p>
            <a:fld id="{6C8D5577-F68C-4681-900C-68FE3015038C}" type="slidenum">
              <a:rPr lang="en-US" smtClean="0"/>
              <a:pPr/>
              <a:t>58</a:t>
            </a:fld>
            <a:endParaRPr lang="en-US" dirty="0"/>
          </a:p>
        </p:txBody>
      </p:sp>
      <p:sp>
        <p:nvSpPr>
          <p:cNvPr id="6" name="Content Placeholder 5"/>
          <p:cNvSpPr>
            <a:spLocks noGrp="1"/>
          </p:cNvSpPr>
          <p:nvPr>
            <p:ph idx="1"/>
          </p:nvPr>
        </p:nvSpPr>
        <p:spPr>
          <a:xfrm>
            <a:off x="575310" y="1630848"/>
            <a:ext cx="11151870" cy="4769952"/>
          </a:xfrm>
        </p:spPr>
        <p:txBody>
          <a:bodyPr>
            <a:noAutofit/>
          </a:bodyPr>
          <a:lstStyle/>
          <a:p>
            <a:r>
              <a:rPr lang="en-US" sz="2500" b="0" dirty="0"/>
              <a:t>The first row of the Jury table is a listing of the coefficients of the polynomial F(z) </a:t>
            </a:r>
            <a:r>
              <a:rPr lang="en-US" sz="2500" b="0" dirty="0" smtClean="0"/>
              <a:t>in order </a:t>
            </a:r>
            <a:r>
              <a:rPr lang="en-US" sz="2500" b="0" dirty="0"/>
              <a:t>of increasing power of z</a:t>
            </a:r>
            <a:r>
              <a:rPr lang="en-US" sz="2500" b="0" dirty="0" smtClean="0"/>
              <a:t>.</a:t>
            </a:r>
          </a:p>
          <a:p>
            <a:r>
              <a:rPr lang="en-US" sz="2500" b="0" dirty="0"/>
              <a:t>The number of rows of table 2 n3 is always odd, and the coefficients of each </a:t>
            </a:r>
            <a:r>
              <a:rPr lang="en-US" sz="2500" b="0" dirty="0" smtClean="0"/>
              <a:t>even row </a:t>
            </a:r>
            <a:r>
              <a:rPr lang="en-US" sz="2500" b="0" dirty="0"/>
              <a:t>are the same as the odd row directly above it with the order of the </a:t>
            </a:r>
            <a:r>
              <a:rPr lang="en-US" sz="2500" b="0" dirty="0" smtClean="0"/>
              <a:t>coefficients reversed</a:t>
            </a:r>
            <a:endParaRPr lang="en-US" sz="2500" dirty="0"/>
          </a:p>
          <a:p>
            <a:r>
              <a:rPr lang="en-US" sz="2500" b="0" dirty="0"/>
              <a:t>There are n </a:t>
            </a:r>
            <a:r>
              <a:rPr lang="en-US" sz="2500" b="0" dirty="0" smtClean="0"/>
              <a:t>+ </a:t>
            </a:r>
            <a:r>
              <a:rPr lang="en-US" sz="2500" b="0" dirty="0"/>
              <a:t>1 conditions in (4.22) that correspond to the </a:t>
            </a:r>
            <a:r>
              <a:rPr lang="en-US" sz="2500" b="0" dirty="0" smtClean="0"/>
              <a:t>n+1 coefficients </a:t>
            </a:r>
            <a:r>
              <a:rPr lang="en-US" sz="2500" b="0" dirty="0"/>
              <a:t>of F(z</a:t>
            </a:r>
            <a:r>
              <a:rPr lang="en-US" sz="2500" b="0" dirty="0" smtClean="0"/>
              <a:t>)</a:t>
            </a:r>
          </a:p>
          <a:p>
            <a:r>
              <a:rPr lang="en-US" sz="2500" b="0" dirty="0"/>
              <a:t>Condition 3 through n </a:t>
            </a:r>
            <a:r>
              <a:rPr lang="en-US" sz="2500" b="0" dirty="0" smtClean="0"/>
              <a:t>+ </a:t>
            </a:r>
            <a:r>
              <a:rPr lang="en-US" sz="2500" b="0" dirty="0"/>
              <a:t>1 of (4.22) are calculated using the coefficient of </a:t>
            </a:r>
            <a:r>
              <a:rPr lang="en-US" sz="2500" b="0" dirty="0" smtClean="0"/>
              <a:t>the first </a:t>
            </a:r>
            <a:r>
              <a:rPr lang="en-US" sz="2500" b="0" dirty="0"/>
              <a:t>column of the Jury table together with the last coefficient of the </a:t>
            </a:r>
            <a:r>
              <a:rPr lang="en-US" sz="2500" b="0" dirty="0" smtClean="0"/>
              <a:t>preceding row</a:t>
            </a:r>
            <a:r>
              <a:rPr lang="en-US" sz="2500" b="0" dirty="0"/>
              <a:t>. The middle coefficient of the last row is never used and need not </a:t>
            </a:r>
            <a:r>
              <a:rPr lang="en-US" sz="2500" b="0" dirty="0" smtClean="0"/>
              <a:t>be calculated</a:t>
            </a:r>
            <a:r>
              <a:rPr lang="en-US" sz="2500" dirty="0" smtClean="0"/>
              <a:t> </a:t>
            </a:r>
          </a:p>
          <a:p>
            <a:r>
              <a:rPr lang="en-US" sz="2500" b="0" dirty="0"/>
              <a:t>Conditions 1 and 2 of (4.22) are calculated from F(z) directly. If one of the first </a:t>
            </a:r>
            <a:r>
              <a:rPr lang="en-US" sz="2500" b="0" dirty="0" smtClean="0"/>
              <a:t>two conditions </a:t>
            </a:r>
            <a:r>
              <a:rPr lang="en-US" sz="2500" b="0" dirty="0"/>
              <a:t>is violated, we conclude that F(z) has roots on or outside the unit </a:t>
            </a:r>
            <a:r>
              <a:rPr lang="en-US" sz="2500" b="0" dirty="0" smtClean="0"/>
              <a:t>circle without </a:t>
            </a:r>
            <a:r>
              <a:rPr lang="en-US" sz="2500" b="0" dirty="0"/>
              <a:t>the need to construct the Jury table or test the remaining conditions</a:t>
            </a:r>
            <a:r>
              <a:rPr lang="en-US" sz="2500" dirty="0"/>
              <a:t> </a:t>
            </a:r>
            <a:br>
              <a:rPr lang="en-US" sz="2500" dirty="0"/>
            </a:br>
            <a:r>
              <a:rPr lang="en-US" sz="2500" dirty="0"/>
              <a:t/>
            </a:r>
            <a:br>
              <a:rPr lang="en-US" sz="2500" dirty="0"/>
            </a:br>
            <a:endParaRPr lang="en-US" sz="2500" dirty="0"/>
          </a:p>
        </p:txBody>
      </p:sp>
    </p:spTree>
    <p:custDataLst>
      <p:tags r:id="rId1"/>
    </p:custDataLst>
    <p:extLst>
      <p:ext uri="{BB962C8B-B14F-4D97-AF65-F5344CB8AC3E}">
        <p14:creationId xmlns:p14="http://schemas.microsoft.com/office/powerpoint/2010/main" val="40162368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5310" y="707571"/>
            <a:ext cx="11151870" cy="847077"/>
          </a:xfrm>
        </p:spPr>
        <p:txBody>
          <a:bodyPr/>
          <a:lstStyle/>
          <a:p>
            <a:r>
              <a:rPr lang="en-US" dirty="0"/>
              <a:t>Jury Test Procedure</a:t>
            </a:r>
          </a:p>
        </p:txBody>
      </p:sp>
      <p:sp>
        <p:nvSpPr>
          <p:cNvPr id="3" name="Date Placeholder 2"/>
          <p:cNvSpPr>
            <a:spLocks noGrp="1"/>
          </p:cNvSpPr>
          <p:nvPr>
            <p:ph type="dt" sz="half" idx="10"/>
          </p:nvPr>
        </p:nvSpPr>
        <p:spPr/>
        <p:txBody>
          <a:bodyPr/>
          <a:lstStyle/>
          <a:p>
            <a:fld id="{6D4A8B60-85D4-4B4D-A847-BD767E33E26B}" type="datetime1">
              <a:rPr lang="en-US" smtClean="0"/>
              <a:t>12/12/2023</a:t>
            </a:fld>
            <a:endParaRPr lang="en-US" dirty="0"/>
          </a:p>
        </p:txBody>
      </p:sp>
      <p:sp>
        <p:nvSpPr>
          <p:cNvPr id="4" name="Footer Placeholder 3"/>
          <p:cNvSpPr>
            <a:spLocks noGrp="1"/>
          </p:cNvSpPr>
          <p:nvPr>
            <p:ph type="ftr" sz="quarter" idx="11"/>
          </p:nvPr>
        </p:nvSpPr>
        <p:spPr/>
        <p:txBody>
          <a:bodyPr/>
          <a:lstStyle/>
          <a:p>
            <a:r>
              <a:rPr lang="en-US" smtClean="0"/>
              <a:t>04AB: Kỹ thuật điều khiển tự động + BTL</a:t>
            </a:r>
            <a:endParaRPr lang="en-US" dirty="0"/>
          </a:p>
        </p:txBody>
      </p:sp>
      <p:sp>
        <p:nvSpPr>
          <p:cNvPr id="5" name="Slide Number Placeholder 4"/>
          <p:cNvSpPr>
            <a:spLocks noGrp="1"/>
          </p:cNvSpPr>
          <p:nvPr>
            <p:ph type="sldNum" sz="quarter" idx="12"/>
          </p:nvPr>
        </p:nvSpPr>
        <p:spPr/>
        <p:txBody>
          <a:bodyPr/>
          <a:lstStyle/>
          <a:p>
            <a:fld id="{6C8D5577-F68C-4681-900C-68FE3015038C}" type="slidenum">
              <a:rPr lang="en-US" smtClean="0"/>
              <a:pPr/>
              <a:t>59</a:t>
            </a:fld>
            <a:endParaRPr lang="en-US" dirty="0"/>
          </a:p>
        </p:txBody>
      </p:sp>
      <p:sp>
        <p:nvSpPr>
          <p:cNvPr id="6" name="Content Placeholder 5"/>
          <p:cNvSpPr>
            <a:spLocks noGrp="1"/>
          </p:cNvSpPr>
          <p:nvPr>
            <p:ph idx="1"/>
          </p:nvPr>
        </p:nvSpPr>
        <p:spPr>
          <a:xfrm>
            <a:off x="575310" y="1422127"/>
            <a:ext cx="11151870" cy="4938228"/>
          </a:xfrm>
        </p:spPr>
        <p:txBody>
          <a:bodyPr>
            <a:noAutofit/>
          </a:bodyPr>
          <a:lstStyle/>
          <a:p>
            <a:r>
              <a:rPr lang="en-US" b="0" dirty="0"/>
              <a:t>Condition 3 of (4.22), with </a:t>
            </a:r>
            <a:r>
              <a:rPr lang="en-US" b="0" dirty="0" smtClean="0"/>
              <a:t>a</a:t>
            </a:r>
            <a:r>
              <a:rPr lang="en-US" b="0" baseline="-25000" dirty="0" smtClean="0"/>
              <a:t>n</a:t>
            </a:r>
            <a:r>
              <a:rPr lang="en-US" b="0" dirty="0" smtClean="0"/>
              <a:t>= 1</a:t>
            </a:r>
            <a:r>
              <a:rPr lang="en-US" b="0" dirty="0"/>
              <a:t>, requires the constant term of the polynomial to </a:t>
            </a:r>
            <a:r>
              <a:rPr lang="en-US" b="0" dirty="0" smtClean="0"/>
              <a:t>be less </a:t>
            </a:r>
            <a:r>
              <a:rPr lang="en-US" b="0" dirty="0"/>
              <a:t>than unity in magnitude. The constant term is simply the product of the roots </a:t>
            </a:r>
            <a:r>
              <a:rPr lang="en-US" b="0" dirty="0" smtClean="0"/>
              <a:t>and must </a:t>
            </a:r>
            <a:r>
              <a:rPr lang="en-US" b="0" dirty="0"/>
              <a:t>be smaller than unity for all the roots to be inside the unit circle.</a:t>
            </a:r>
            <a:r>
              <a:rPr lang="en-US" sz="2400" dirty="0"/>
              <a:t> </a:t>
            </a:r>
            <a:endParaRPr lang="en-US" sz="2400" dirty="0" smtClean="0"/>
          </a:p>
          <a:p>
            <a:r>
              <a:rPr lang="en-US" b="0" dirty="0"/>
              <a:t>Condition (4.22) reduce to conditions (4.19) and (4.20) for first and </a:t>
            </a:r>
            <a:r>
              <a:rPr lang="en-US" b="0" dirty="0" smtClean="0"/>
              <a:t>second-order systems</a:t>
            </a:r>
            <a:r>
              <a:rPr lang="en-US" b="0" dirty="0"/>
              <a:t>, respectively, where the Jury table is simply one </a:t>
            </a:r>
            <a:r>
              <a:rPr lang="en-US" b="0" dirty="0" smtClean="0"/>
              <a:t>row</a:t>
            </a:r>
          </a:p>
          <a:p>
            <a:r>
              <a:rPr lang="en-US" b="0" dirty="0"/>
              <a:t>For higher-order systems, applying the Jury test by hand is laborious, and it is preferable to test the stability of a polynomial F(z) using a computer-aided design (</a:t>
            </a:r>
            <a:r>
              <a:rPr lang="en-US" b="0" dirty="0" smtClean="0"/>
              <a:t>CAD) package</a:t>
            </a:r>
          </a:p>
          <a:p>
            <a:r>
              <a:rPr lang="en-US" b="0" dirty="0"/>
              <a:t>If the coefficients of the polynomial are functions of system parameters, the Jury </a:t>
            </a:r>
            <a:r>
              <a:rPr lang="en-US" b="0" dirty="0" smtClean="0"/>
              <a:t>test can </a:t>
            </a:r>
            <a:r>
              <a:rPr lang="en-US" b="0" dirty="0"/>
              <a:t>be used to obtain the stable ranges of the system parameters</a:t>
            </a:r>
            <a:r>
              <a:rPr lang="en-US" sz="2400" dirty="0"/>
              <a:t> </a:t>
            </a:r>
            <a:br>
              <a:rPr lang="en-US" sz="2400" dirty="0"/>
            </a:br>
            <a:r>
              <a:rPr lang="en-US" sz="2400" dirty="0"/>
              <a:t/>
            </a:r>
            <a:br>
              <a:rPr lang="en-US" sz="2400" dirty="0"/>
            </a:br>
            <a:r>
              <a:rPr lang="en-US" sz="2400" dirty="0"/>
              <a:t/>
            </a:r>
            <a:br>
              <a:rPr lang="en-US" sz="2400" dirty="0"/>
            </a:br>
            <a:r>
              <a:rPr lang="en-US" sz="2400" dirty="0"/>
              <a:t/>
            </a:r>
            <a:br>
              <a:rPr lang="en-US" sz="2400" dirty="0"/>
            </a:br>
            <a:r>
              <a:rPr lang="en-US" sz="2400" dirty="0"/>
              <a:t/>
            </a:r>
            <a:br>
              <a:rPr lang="en-US" sz="2400" dirty="0"/>
            </a:br>
            <a:endParaRPr lang="en-US" sz="2400" dirty="0"/>
          </a:p>
        </p:txBody>
      </p:sp>
    </p:spTree>
    <p:custDataLst>
      <p:tags r:id="rId1"/>
    </p:custDataLst>
    <p:extLst>
      <p:ext uri="{BB962C8B-B14F-4D97-AF65-F5344CB8AC3E}">
        <p14:creationId xmlns:p14="http://schemas.microsoft.com/office/powerpoint/2010/main" val="27285299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vi-VN" dirty="0"/>
              <a:t>Asymptotic </a:t>
            </a:r>
            <a:r>
              <a:rPr lang="vi-VN" dirty="0" smtClean="0"/>
              <a:t>stability</a:t>
            </a:r>
            <a:r>
              <a:rPr lang="vi-VN" dirty="0"/>
              <a:t/>
            </a:r>
            <a:br>
              <a:rPr lang="vi-VN" dirty="0"/>
            </a:br>
            <a:endParaRPr lang="en-US" dirty="0"/>
          </a:p>
        </p:txBody>
      </p:sp>
      <p:sp>
        <p:nvSpPr>
          <p:cNvPr id="4" name="Footer Placeholder 3"/>
          <p:cNvSpPr>
            <a:spLocks noGrp="1"/>
          </p:cNvSpPr>
          <p:nvPr>
            <p:ph type="ftr" sz="quarter" idx="11"/>
          </p:nvPr>
        </p:nvSpPr>
        <p:spPr/>
        <p:txBody>
          <a:bodyPr/>
          <a:lstStyle/>
          <a:p>
            <a:r>
              <a:rPr lang="en-US" smtClean="0"/>
              <a:t>04AB: Kỹ thuật điều khiển tự động + BTL</a:t>
            </a:r>
            <a:endParaRPr lang="en-US" dirty="0"/>
          </a:p>
        </p:txBody>
      </p:sp>
      <p:sp>
        <p:nvSpPr>
          <p:cNvPr id="8" name="Date Placeholder 7"/>
          <p:cNvSpPr>
            <a:spLocks noGrp="1"/>
          </p:cNvSpPr>
          <p:nvPr>
            <p:ph type="dt" sz="half" idx="10"/>
          </p:nvPr>
        </p:nvSpPr>
        <p:spPr/>
        <p:txBody>
          <a:bodyPr/>
          <a:lstStyle/>
          <a:p>
            <a:fld id="{890ADC5A-A524-4C2C-BC3B-5AEE66CD9C54}" type="datetime1">
              <a:rPr lang="en-US" smtClean="0"/>
              <a:t>12/12/2023</a:t>
            </a:fld>
            <a:endParaRPr lang="en-US" dirty="0"/>
          </a:p>
        </p:txBody>
      </p:sp>
      <p:sp>
        <p:nvSpPr>
          <p:cNvPr id="9" name="Slide Number Placeholder 8"/>
          <p:cNvSpPr>
            <a:spLocks noGrp="1"/>
          </p:cNvSpPr>
          <p:nvPr>
            <p:ph type="sldNum" sz="quarter" idx="12"/>
          </p:nvPr>
        </p:nvSpPr>
        <p:spPr/>
        <p:txBody>
          <a:bodyPr/>
          <a:lstStyle/>
          <a:p>
            <a:fld id="{6C8D5577-F68C-4681-900C-68FE3015038C}" type="slidenum">
              <a:rPr lang="en-US" smtClean="0"/>
              <a:pPr/>
              <a:t>6</a:t>
            </a:fld>
            <a:endParaRPr lang="en-US" dirty="0"/>
          </a:p>
        </p:txBody>
      </p:sp>
      <p:sp>
        <p:nvSpPr>
          <p:cNvPr id="7" name="Content Placeholder 5"/>
          <p:cNvSpPr txBox="1">
            <a:spLocks/>
          </p:cNvSpPr>
          <p:nvPr/>
        </p:nvSpPr>
        <p:spPr>
          <a:xfrm>
            <a:off x="575310" y="1926683"/>
            <a:ext cx="11151870" cy="1012090"/>
          </a:xfrm>
          <a:prstGeom prst="rect">
            <a:avLst/>
          </a:prstGeom>
          <a:solidFill>
            <a:schemeClr val="accent4">
              <a:lumMod val="20000"/>
              <a:lumOff val="80000"/>
            </a:schemeClr>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Clr>
                <a:srgbClr val="006600"/>
              </a:buClr>
              <a:buFont typeface="Wingdings" panose="05000000000000000000" pitchFamily="2" charset="2"/>
              <a:buChar char="q"/>
              <a:defRPr sz="2800" b="1" kern="1200">
                <a:solidFill>
                  <a:schemeClr val="tx1"/>
                </a:solidFill>
                <a:latin typeface="Calibri" panose="020F0502020204030204" pitchFamily="34" charset="0"/>
                <a:ea typeface="+mn-ea"/>
                <a:cs typeface="Calibri" panose="020F0502020204030204" pitchFamily="34" charset="0"/>
              </a:defRPr>
            </a:lvl1pPr>
            <a:lvl2pPr marL="685800" indent="-228600" algn="l" defTabSz="914400" rtl="0" eaLnBrk="1" latinLnBrk="0" hangingPunct="1">
              <a:lnSpc>
                <a:spcPct val="90000"/>
              </a:lnSpc>
              <a:spcBef>
                <a:spcPts val="500"/>
              </a:spcBef>
              <a:buClr>
                <a:srgbClr val="006600"/>
              </a:buClr>
              <a:buFont typeface="Wingdings" panose="05000000000000000000" pitchFamily="2" charset="2"/>
              <a:buChar char="§"/>
              <a:defRPr sz="2400" kern="1200">
                <a:solidFill>
                  <a:schemeClr val="tx1"/>
                </a:solidFill>
                <a:latin typeface="Calibri" panose="020F0502020204030204" pitchFamily="34" charset="0"/>
                <a:ea typeface="+mn-ea"/>
                <a:cs typeface="Calibri" panose="020F0502020204030204" pitchFamily="34" charset="0"/>
              </a:defRPr>
            </a:lvl2pPr>
            <a:lvl3pPr marL="1143000" indent="-228600" algn="l" defTabSz="914400" rtl="0" eaLnBrk="1" latinLnBrk="0" hangingPunct="1">
              <a:lnSpc>
                <a:spcPct val="90000"/>
              </a:lnSpc>
              <a:spcBef>
                <a:spcPts val="500"/>
              </a:spcBef>
              <a:buClr>
                <a:srgbClr val="006600"/>
              </a:buClr>
              <a:buFont typeface="Courier New" panose="02070309020205020404" pitchFamily="49" charset="0"/>
              <a:buChar char="o"/>
              <a:defRPr sz="2000" kern="1200">
                <a:solidFill>
                  <a:schemeClr val="tx1"/>
                </a:solidFill>
                <a:latin typeface="Calibri" panose="020F0502020204030204" pitchFamily="34" charset="0"/>
                <a:ea typeface="+mn-ea"/>
                <a:cs typeface="Calibri" panose="020F0502020204030204" pitchFamily="34" charset="0"/>
              </a:defRPr>
            </a:lvl3pPr>
            <a:lvl4pPr marL="1600200" indent="-228600" algn="l" defTabSz="914400" rtl="0" eaLnBrk="1" latinLnBrk="0" hangingPunct="1">
              <a:lnSpc>
                <a:spcPct val="90000"/>
              </a:lnSpc>
              <a:spcBef>
                <a:spcPts val="500"/>
              </a:spcBef>
              <a:buClr>
                <a:srgbClr val="006600"/>
              </a:buClr>
              <a:buFont typeface="Wingdings" panose="05000000000000000000" pitchFamily="2" charset="2"/>
              <a:buChar char="§"/>
              <a:defRPr sz="1800" kern="1200">
                <a:solidFill>
                  <a:schemeClr val="tx1"/>
                </a:solidFill>
                <a:latin typeface="Calibri" panose="020F0502020204030204" pitchFamily="34" charset="0"/>
                <a:ea typeface="+mn-ea"/>
                <a:cs typeface="Calibri" panose="020F0502020204030204" pitchFamily="34" charset="0"/>
              </a:defRPr>
            </a:lvl4pPr>
            <a:lvl5pPr marL="2114550" indent="-285750" algn="l" defTabSz="914400" rtl="0" eaLnBrk="1" latinLnBrk="0" hangingPunct="1">
              <a:lnSpc>
                <a:spcPct val="90000"/>
              </a:lnSpc>
              <a:spcBef>
                <a:spcPts val="500"/>
              </a:spcBef>
              <a:buClr>
                <a:srgbClr val="006600"/>
              </a:buClr>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300" dirty="0">
                <a:solidFill>
                  <a:srgbClr val="006600"/>
                </a:solidFill>
              </a:rPr>
              <a:t>Asymptotic stability: </a:t>
            </a:r>
            <a:r>
              <a:rPr lang="en-US" sz="3300" dirty="0">
                <a:solidFill>
                  <a:srgbClr val="FF0000"/>
                </a:solidFill>
              </a:rPr>
              <a:t>Response due to any initial conditions decays to zero asymptotically in the steady </a:t>
            </a:r>
            <a:r>
              <a:rPr lang="en-US" sz="3300" dirty="0" smtClean="0">
                <a:solidFill>
                  <a:srgbClr val="FF0000"/>
                </a:solidFill>
              </a:rPr>
              <a:t>state</a:t>
            </a:r>
            <a:r>
              <a:rPr lang="en-US" dirty="0" smtClean="0">
                <a:solidFill>
                  <a:srgbClr val="006600"/>
                </a:solidFill>
              </a:rPr>
              <a:t> </a:t>
            </a:r>
            <a:endParaRPr lang="en-US" dirty="0">
              <a:solidFill>
                <a:srgbClr val="C00000"/>
              </a:solidFill>
            </a:endParaRPr>
          </a:p>
        </p:txBody>
      </p:sp>
      <p:graphicFrame>
        <p:nvGraphicFramePr>
          <p:cNvPr id="5" name="Object 4"/>
          <p:cNvGraphicFramePr>
            <a:graphicFrameLocks noChangeAspect="1"/>
          </p:cNvGraphicFramePr>
          <p:nvPr>
            <p:extLst>
              <p:ext uri="{D42A27DB-BD31-4B8C-83A1-F6EECF244321}">
                <p14:modId xmlns:p14="http://schemas.microsoft.com/office/powerpoint/2010/main" val="3720267024"/>
              </p:ext>
            </p:extLst>
          </p:nvPr>
        </p:nvGraphicFramePr>
        <p:xfrm>
          <a:off x="1158172" y="3145795"/>
          <a:ext cx="3170056" cy="1143299"/>
        </p:xfrm>
        <a:graphic>
          <a:graphicData uri="http://schemas.openxmlformats.org/presentationml/2006/ole">
            <mc:AlternateContent xmlns:mc="http://schemas.openxmlformats.org/markup-compatibility/2006">
              <mc:Choice xmlns:v="urn:schemas-microsoft-com:vml" Requires="v">
                <p:oleObj spid="_x0000_s1188" name="Equation" r:id="rId5" imgW="774360" imgH="279360" progId="Equation.DSMT4">
                  <p:embed/>
                </p:oleObj>
              </mc:Choice>
              <mc:Fallback>
                <p:oleObj name="Equation" r:id="rId5" imgW="774360" imgH="279360" progId="Equation.DSMT4">
                  <p:embed/>
                  <p:pic>
                    <p:nvPicPr>
                      <p:cNvPr id="0" name=""/>
                      <p:cNvPicPr/>
                      <p:nvPr/>
                    </p:nvPicPr>
                    <p:blipFill>
                      <a:blip r:embed="rId6"/>
                      <a:stretch>
                        <a:fillRect/>
                      </a:stretch>
                    </p:blipFill>
                    <p:spPr>
                      <a:xfrm>
                        <a:off x="1158172" y="3145795"/>
                        <a:ext cx="3170056" cy="1143299"/>
                      </a:xfrm>
                      <a:prstGeom prst="rect">
                        <a:avLst/>
                      </a:prstGeom>
                    </p:spPr>
                  </p:pic>
                </p:oleObj>
              </mc:Fallback>
            </mc:AlternateContent>
          </a:graphicData>
        </a:graphic>
      </p:graphicFrame>
      <p:grpSp>
        <p:nvGrpSpPr>
          <p:cNvPr id="26" name="Group 25"/>
          <p:cNvGrpSpPr/>
          <p:nvPr/>
        </p:nvGrpSpPr>
        <p:grpSpPr>
          <a:xfrm>
            <a:off x="7873816" y="2117002"/>
            <a:ext cx="3547533" cy="3392784"/>
            <a:chOff x="7675138" y="2432196"/>
            <a:chExt cx="3547533" cy="3392784"/>
          </a:xfrm>
        </p:grpSpPr>
        <p:sp>
          <p:nvSpPr>
            <p:cNvPr id="11" name="Arc 10"/>
            <p:cNvSpPr/>
            <p:nvPr/>
          </p:nvSpPr>
          <p:spPr>
            <a:xfrm>
              <a:off x="8045823" y="2938773"/>
              <a:ext cx="2437865" cy="2193857"/>
            </a:xfrm>
            <a:prstGeom prst="arc">
              <a:avLst>
                <a:gd name="adj1" fmla="val 87008"/>
                <a:gd name="adj2" fmla="val 10676995"/>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Oval 11"/>
            <p:cNvSpPr/>
            <p:nvPr/>
          </p:nvSpPr>
          <p:spPr>
            <a:xfrm>
              <a:off x="9080605" y="4769293"/>
              <a:ext cx="368300" cy="3683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9906760" y="4400993"/>
              <a:ext cx="368300" cy="368300"/>
            </a:xfrm>
            <a:prstGeom prst="ellipse">
              <a:avLst/>
            </a:prstGeom>
            <a:solidFill>
              <a:schemeClr val="accent1">
                <a:alpha val="25000"/>
              </a:schemeClr>
            </a:solidFill>
            <a:ln>
              <a:solidFill>
                <a:schemeClr val="accent1">
                  <a:shade val="50000"/>
                  <a:alpha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8299228" y="4431798"/>
              <a:ext cx="368300" cy="368300"/>
            </a:xfrm>
            <a:prstGeom prst="ellipse">
              <a:avLst/>
            </a:prstGeom>
            <a:solidFill>
              <a:schemeClr val="accent1">
                <a:alpha val="25000"/>
              </a:schemeClr>
            </a:solidFill>
            <a:ln>
              <a:solidFill>
                <a:schemeClr val="accent1">
                  <a:shade val="50000"/>
                  <a:alpha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Arc 14"/>
            <p:cNvSpPr/>
            <p:nvPr/>
          </p:nvSpPr>
          <p:spPr>
            <a:xfrm>
              <a:off x="8045823" y="2432196"/>
              <a:ext cx="2437865" cy="2193857"/>
            </a:xfrm>
            <a:prstGeom prst="arc">
              <a:avLst>
                <a:gd name="adj1" fmla="val 3396872"/>
                <a:gd name="adj2" fmla="val 7215675"/>
              </a:avLst>
            </a:prstGeom>
            <a:ln w="9525" cap="flat" cmpd="sng" algn="ctr">
              <a:solidFill>
                <a:schemeClr val="dk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cxnSp>
          <p:nvCxnSpPr>
            <p:cNvPr id="17" name="Straight Connector 16"/>
            <p:cNvCxnSpPr/>
            <p:nvPr/>
          </p:nvCxnSpPr>
          <p:spPr>
            <a:xfrm>
              <a:off x="9264755" y="4496408"/>
              <a:ext cx="0" cy="922701"/>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9" name="Straight Connector 18"/>
            <p:cNvCxnSpPr/>
            <p:nvPr/>
          </p:nvCxnSpPr>
          <p:spPr>
            <a:xfrm>
              <a:off x="7675138" y="5419109"/>
              <a:ext cx="354753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10090910" y="4492092"/>
              <a:ext cx="0" cy="922701"/>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2" name="Straight Connector 21"/>
            <p:cNvCxnSpPr/>
            <p:nvPr/>
          </p:nvCxnSpPr>
          <p:spPr>
            <a:xfrm>
              <a:off x="8471064" y="4492092"/>
              <a:ext cx="0" cy="922701"/>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3" name="TextBox 22"/>
            <p:cNvSpPr txBox="1"/>
            <p:nvPr/>
          </p:nvSpPr>
          <p:spPr>
            <a:xfrm>
              <a:off x="9127898" y="5423425"/>
              <a:ext cx="301686" cy="369332"/>
            </a:xfrm>
            <a:prstGeom prst="rect">
              <a:avLst/>
            </a:prstGeom>
            <a:noFill/>
          </p:spPr>
          <p:txBody>
            <a:bodyPr wrap="none" rtlCol="0">
              <a:spAutoFit/>
            </a:bodyPr>
            <a:lstStyle/>
            <a:p>
              <a:r>
                <a:rPr lang="en-US" dirty="0" smtClean="0"/>
                <a:t>0</a:t>
              </a:r>
              <a:endParaRPr lang="en-US" dirty="0"/>
            </a:p>
          </p:txBody>
        </p:sp>
        <p:sp>
          <p:nvSpPr>
            <p:cNvPr id="24" name="TextBox 23"/>
            <p:cNvSpPr txBox="1"/>
            <p:nvPr/>
          </p:nvSpPr>
          <p:spPr>
            <a:xfrm>
              <a:off x="8332535" y="5423425"/>
              <a:ext cx="543739" cy="369332"/>
            </a:xfrm>
            <a:prstGeom prst="rect">
              <a:avLst/>
            </a:prstGeom>
            <a:noFill/>
          </p:spPr>
          <p:txBody>
            <a:bodyPr wrap="none" rtlCol="0">
              <a:spAutoFit/>
            </a:bodyPr>
            <a:lstStyle/>
            <a:p>
              <a:r>
                <a:rPr lang="en-US" dirty="0" smtClean="0"/>
                <a:t>min</a:t>
              </a:r>
              <a:endParaRPr lang="en-US" dirty="0"/>
            </a:p>
          </p:txBody>
        </p:sp>
        <p:sp>
          <p:nvSpPr>
            <p:cNvPr id="25" name="TextBox 24"/>
            <p:cNvSpPr txBox="1"/>
            <p:nvPr/>
          </p:nvSpPr>
          <p:spPr>
            <a:xfrm>
              <a:off x="9906760" y="5455648"/>
              <a:ext cx="576889" cy="369332"/>
            </a:xfrm>
            <a:prstGeom prst="rect">
              <a:avLst/>
            </a:prstGeom>
            <a:noFill/>
          </p:spPr>
          <p:txBody>
            <a:bodyPr wrap="none" rtlCol="0">
              <a:spAutoFit/>
            </a:bodyPr>
            <a:lstStyle/>
            <a:p>
              <a:r>
                <a:rPr lang="en-US" dirty="0" smtClean="0"/>
                <a:t>max</a:t>
              </a:r>
              <a:endParaRPr lang="en-US" dirty="0"/>
            </a:p>
          </p:txBody>
        </p:sp>
      </p:grpSp>
    </p:spTree>
    <p:custDataLst>
      <p:tags r:id="rId2"/>
    </p:custDataLst>
    <p:extLst>
      <p:ext uri="{BB962C8B-B14F-4D97-AF65-F5344CB8AC3E}">
        <p14:creationId xmlns:p14="http://schemas.microsoft.com/office/powerpoint/2010/main" val="34239770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Jury Test Procedure</a:t>
            </a:r>
            <a:endParaRPr lang="en-US" dirty="0"/>
          </a:p>
        </p:txBody>
      </p:sp>
      <p:sp>
        <p:nvSpPr>
          <p:cNvPr id="3" name="Date Placeholder 2"/>
          <p:cNvSpPr>
            <a:spLocks noGrp="1"/>
          </p:cNvSpPr>
          <p:nvPr>
            <p:ph type="dt" sz="half" idx="10"/>
          </p:nvPr>
        </p:nvSpPr>
        <p:spPr/>
        <p:txBody>
          <a:bodyPr/>
          <a:lstStyle/>
          <a:p>
            <a:fld id="{6D4A8B60-85D4-4B4D-A847-BD767E33E26B}" type="datetime1">
              <a:rPr lang="en-US" smtClean="0"/>
              <a:t>12/12/2023</a:t>
            </a:fld>
            <a:endParaRPr lang="en-US" dirty="0"/>
          </a:p>
        </p:txBody>
      </p:sp>
      <p:sp>
        <p:nvSpPr>
          <p:cNvPr id="4" name="Footer Placeholder 3"/>
          <p:cNvSpPr>
            <a:spLocks noGrp="1"/>
          </p:cNvSpPr>
          <p:nvPr>
            <p:ph type="ftr" sz="quarter" idx="11"/>
          </p:nvPr>
        </p:nvSpPr>
        <p:spPr/>
        <p:txBody>
          <a:bodyPr/>
          <a:lstStyle/>
          <a:p>
            <a:r>
              <a:rPr lang="en-US" smtClean="0"/>
              <a:t>04AB: Kỹ thuật điều khiển tự động + BTL</a:t>
            </a:r>
            <a:endParaRPr lang="en-US" dirty="0"/>
          </a:p>
        </p:txBody>
      </p:sp>
      <p:sp>
        <p:nvSpPr>
          <p:cNvPr id="5" name="Slide Number Placeholder 4"/>
          <p:cNvSpPr>
            <a:spLocks noGrp="1"/>
          </p:cNvSpPr>
          <p:nvPr>
            <p:ph type="sldNum" sz="quarter" idx="12"/>
          </p:nvPr>
        </p:nvSpPr>
        <p:spPr/>
        <p:txBody>
          <a:bodyPr/>
          <a:lstStyle/>
          <a:p>
            <a:fld id="{6C8D5577-F68C-4681-900C-68FE3015038C}" type="slidenum">
              <a:rPr lang="en-US" smtClean="0"/>
              <a:pPr/>
              <a:t>60</a:t>
            </a:fld>
            <a:endParaRPr lang="en-US" dirty="0"/>
          </a:p>
        </p:txBody>
      </p:sp>
      <p:sp>
        <p:nvSpPr>
          <p:cNvPr id="6" name="Content Placeholder 5"/>
          <p:cNvSpPr>
            <a:spLocks noGrp="1"/>
          </p:cNvSpPr>
          <p:nvPr>
            <p:ph idx="1"/>
          </p:nvPr>
        </p:nvSpPr>
        <p:spPr>
          <a:xfrm>
            <a:off x="575310" y="1935648"/>
            <a:ext cx="11151870" cy="820252"/>
          </a:xfrm>
        </p:spPr>
        <p:txBody>
          <a:bodyPr/>
          <a:lstStyle/>
          <a:p>
            <a:r>
              <a:rPr lang="en-US" dirty="0" smtClean="0"/>
              <a:t>Example 4.6</a:t>
            </a:r>
            <a:endParaRPr lang="en-US" dirty="0"/>
          </a:p>
        </p:txBody>
      </p:sp>
      <p:graphicFrame>
        <p:nvGraphicFramePr>
          <p:cNvPr id="7" name="Object 6"/>
          <p:cNvGraphicFramePr>
            <a:graphicFrameLocks noChangeAspect="1"/>
          </p:cNvGraphicFramePr>
          <p:nvPr>
            <p:extLst>
              <p:ext uri="{D42A27DB-BD31-4B8C-83A1-F6EECF244321}">
                <p14:modId xmlns:p14="http://schemas.microsoft.com/office/powerpoint/2010/main" val="59342608"/>
              </p:ext>
            </p:extLst>
          </p:nvPr>
        </p:nvGraphicFramePr>
        <p:xfrm>
          <a:off x="812799" y="2345774"/>
          <a:ext cx="9548805" cy="636587"/>
        </p:xfrm>
        <a:graphic>
          <a:graphicData uri="http://schemas.openxmlformats.org/presentationml/2006/ole">
            <mc:AlternateContent xmlns:mc="http://schemas.openxmlformats.org/markup-compatibility/2006">
              <mc:Choice xmlns:v="urn:schemas-microsoft-com:vml" Requires="v">
                <p:oleObj spid="_x0000_s33911" name="Equation" r:id="rId5" imgW="3429000" imgH="228600" progId="Equation.DSMT4">
                  <p:embed/>
                </p:oleObj>
              </mc:Choice>
              <mc:Fallback>
                <p:oleObj name="Equation" r:id="rId5" imgW="3429000" imgH="228600" progId="Equation.DSMT4">
                  <p:embed/>
                  <p:pic>
                    <p:nvPicPr>
                      <p:cNvPr id="0" name=""/>
                      <p:cNvPicPr/>
                      <p:nvPr/>
                    </p:nvPicPr>
                    <p:blipFill>
                      <a:blip r:embed="rId6"/>
                      <a:stretch>
                        <a:fillRect/>
                      </a:stretch>
                    </p:blipFill>
                    <p:spPr>
                      <a:xfrm>
                        <a:off x="812799" y="2345774"/>
                        <a:ext cx="9548805" cy="636587"/>
                      </a:xfrm>
                      <a:prstGeom prst="rect">
                        <a:avLst/>
                      </a:prstGeom>
                    </p:spPr>
                  </p:pic>
                </p:oleObj>
              </mc:Fallback>
            </mc:AlternateContent>
          </a:graphicData>
        </a:graphic>
      </p:graphicFrame>
      <p:pic>
        <p:nvPicPr>
          <p:cNvPr id="8" name="Picture 7"/>
          <p:cNvPicPr>
            <a:picLocks noChangeAspect="1"/>
          </p:cNvPicPr>
          <p:nvPr/>
        </p:nvPicPr>
        <p:blipFill>
          <a:blip r:embed="rId7"/>
          <a:stretch>
            <a:fillRect/>
          </a:stretch>
        </p:blipFill>
        <p:spPr>
          <a:xfrm>
            <a:off x="812799" y="3156802"/>
            <a:ext cx="10257985" cy="2708710"/>
          </a:xfrm>
          <a:prstGeom prst="rect">
            <a:avLst/>
          </a:prstGeom>
        </p:spPr>
      </p:pic>
    </p:spTree>
    <p:custDataLst>
      <p:tags r:id="rId2"/>
    </p:custDataLst>
    <p:extLst>
      <p:ext uri="{BB962C8B-B14F-4D97-AF65-F5344CB8AC3E}">
        <p14:creationId xmlns:p14="http://schemas.microsoft.com/office/powerpoint/2010/main" val="18741069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Jury Test Procedure</a:t>
            </a:r>
            <a:endParaRPr lang="en-US" dirty="0"/>
          </a:p>
        </p:txBody>
      </p:sp>
      <p:sp>
        <p:nvSpPr>
          <p:cNvPr id="3" name="Date Placeholder 2"/>
          <p:cNvSpPr>
            <a:spLocks noGrp="1"/>
          </p:cNvSpPr>
          <p:nvPr>
            <p:ph type="dt" sz="half" idx="10"/>
          </p:nvPr>
        </p:nvSpPr>
        <p:spPr/>
        <p:txBody>
          <a:bodyPr/>
          <a:lstStyle/>
          <a:p>
            <a:fld id="{6D4A8B60-85D4-4B4D-A847-BD767E33E26B}" type="datetime1">
              <a:rPr lang="en-US" smtClean="0"/>
              <a:t>12/12/2023</a:t>
            </a:fld>
            <a:endParaRPr lang="en-US" dirty="0"/>
          </a:p>
        </p:txBody>
      </p:sp>
      <p:sp>
        <p:nvSpPr>
          <p:cNvPr id="4" name="Footer Placeholder 3"/>
          <p:cNvSpPr>
            <a:spLocks noGrp="1"/>
          </p:cNvSpPr>
          <p:nvPr>
            <p:ph type="ftr" sz="quarter" idx="11"/>
          </p:nvPr>
        </p:nvSpPr>
        <p:spPr/>
        <p:txBody>
          <a:bodyPr/>
          <a:lstStyle/>
          <a:p>
            <a:r>
              <a:rPr lang="en-US" smtClean="0"/>
              <a:t>04AB: Kỹ thuật điều khiển tự động + BTL</a:t>
            </a:r>
            <a:endParaRPr lang="en-US" dirty="0"/>
          </a:p>
        </p:txBody>
      </p:sp>
      <p:sp>
        <p:nvSpPr>
          <p:cNvPr id="5" name="Slide Number Placeholder 4"/>
          <p:cNvSpPr>
            <a:spLocks noGrp="1"/>
          </p:cNvSpPr>
          <p:nvPr>
            <p:ph type="sldNum" sz="quarter" idx="12"/>
          </p:nvPr>
        </p:nvSpPr>
        <p:spPr/>
        <p:txBody>
          <a:bodyPr/>
          <a:lstStyle/>
          <a:p>
            <a:fld id="{6C8D5577-F68C-4681-900C-68FE3015038C}" type="slidenum">
              <a:rPr lang="en-US" smtClean="0"/>
              <a:pPr/>
              <a:t>61</a:t>
            </a:fld>
            <a:endParaRPr lang="en-US" dirty="0"/>
          </a:p>
        </p:txBody>
      </p:sp>
      <p:sp>
        <p:nvSpPr>
          <p:cNvPr id="6" name="Content Placeholder 5"/>
          <p:cNvSpPr>
            <a:spLocks noGrp="1"/>
          </p:cNvSpPr>
          <p:nvPr>
            <p:ph idx="1"/>
          </p:nvPr>
        </p:nvSpPr>
        <p:spPr>
          <a:xfrm>
            <a:off x="575310" y="1935648"/>
            <a:ext cx="11151870" cy="680552"/>
          </a:xfrm>
        </p:spPr>
        <p:txBody>
          <a:bodyPr/>
          <a:lstStyle/>
          <a:p>
            <a:r>
              <a:rPr lang="en-US" dirty="0" smtClean="0"/>
              <a:t>Example 4.6</a:t>
            </a:r>
            <a:endParaRPr lang="en-US" dirty="0"/>
          </a:p>
        </p:txBody>
      </p:sp>
      <p:pic>
        <p:nvPicPr>
          <p:cNvPr id="7" name="Picture 6"/>
          <p:cNvPicPr>
            <a:picLocks noChangeAspect="1"/>
          </p:cNvPicPr>
          <p:nvPr/>
        </p:nvPicPr>
        <p:blipFill>
          <a:blip r:embed="rId5"/>
          <a:stretch>
            <a:fillRect/>
          </a:stretch>
        </p:blipFill>
        <p:spPr>
          <a:xfrm>
            <a:off x="722312" y="2449512"/>
            <a:ext cx="11157220" cy="3353847"/>
          </a:xfrm>
          <a:prstGeom prst="rect">
            <a:avLst/>
          </a:prstGeom>
        </p:spPr>
      </p:pic>
      <p:graphicFrame>
        <p:nvGraphicFramePr>
          <p:cNvPr id="8" name="Object 7"/>
          <p:cNvGraphicFramePr>
            <a:graphicFrameLocks noChangeAspect="1"/>
          </p:cNvGraphicFramePr>
          <p:nvPr>
            <p:extLst>
              <p:ext uri="{D42A27DB-BD31-4B8C-83A1-F6EECF244321}">
                <p14:modId xmlns:p14="http://schemas.microsoft.com/office/powerpoint/2010/main" val="3256315985"/>
              </p:ext>
            </p:extLst>
          </p:nvPr>
        </p:nvGraphicFramePr>
        <p:xfrm>
          <a:off x="2326453" y="5803359"/>
          <a:ext cx="7122347" cy="482871"/>
        </p:xfrm>
        <a:graphic>
          <a:graphicData uri="http://schemas.openxmlformats.org/presentationml/2006/ole">
            <mc:AlternateContent xmlns:mc="http://schemas.openxmlformats.org/markup-compatibility/2006">
              <mc:Choice xmlns:v="urn:schemas-microsoft-com:vml" Requires="v">
                <p:oleObj spid="_x0000_s34935" name="Equation" r:id="rId6" imgW="2997000" imgH="203040" progId="Equation.DSMT4">
                  <p:embed/>
                </p:oleObj>
              </mc:Choice>
              <mc:Fallback>
                <p:oleObj name="Equation" r:id="rId6" imgW="2997000" imgH="203040" progId="Equation.DSMT4">
                  <p:embed/>
                  <p:pic>
                    <p:nvPicPr>
                      <p:cNvPr id="0" name=""/>
                      <p:cNvPicPr/>
                      <p:nvPr/>
                    </p:nvPicPr>
                    <p:blipFill>
                      <a:blip r:embed="rId7"/>
                      <a:stretch>
                        <a:fillRect/>
                      </a:stretch>
                    </p:blipFill>
                    <p:spPr>
                      <a:xfrm>
                        <a:off x="2326453" y="5803359"/>
                        <a:ext cx="7122347" cy="482871"/>
                      </a:xfrm>
                      <a:prstGeom prst="rect">
                        <a:avLst/>
                      </a:prstGeom>
                    </p:spPr>
                  </p:pic>
                </p:oleObj>
              </mc:Fallback>
            </mc:AlternateContent>
          </a:graphicData>
        </a:graphic>
      </p:graphicFrame>
    </p:spTree>
    <p:custDataLst>
      <p:tags r:id="rId2"/>
    </p:custDataLst>
    <p:extLst>
      <p:ext uri="{BB962C8B-B14F-4D97-AF65-F5344CB8AC3E}">
        <p14:creationId xmlns:p14="http://schemas.microsoft.com/office/powerpoint/2010/main" val="2864474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Jury Test Procedure</a:t>
            </a:r>
            <a:endParaRPr lang="en-US" dirty="0"/>
          </a:p>
        </p:txBody>
      </p:sp>
      <p:sp>
        <p:nvSpPr>
          <p:cNvPr id="3" name="Date Placeholder 2"/>
          <p:cNvSpPr>
            <a:spLocks noGrp="1"/>
          </p:cNvSpPr>
          <p:nvPr>
            <p:ph type="dt" sz="half" idx="10"/>
          </p:nvPr>
        </p:nvSpPr>
        <p:spPr/>
        <p:txBody>
          <a:bodyPr/>
          <a:lstStyle/>
          <a:p>
            <a:fld id="{6D4A8B60-85D4-4B4D-A847-BD767E33E26B}" type="datetime1">
              <a:rPr lang="en-US" smtClean="0"/>
              <a:t>12/12/2023</a:t>
            </a:fld>
            <a:endParaRPr lang="en-US" dirty="0"/>
          </a:p>
        </p:txBody>
      </p:sp>
      <p:sp>
        <p:nvSpPr>
          <p:cNvPr id="4" name="Footer Placeholder 3"/>
          <p:cNvSpPr>
            <a:spLocks noGrp="1"/>
          </p:cNvSpPr>
          <p:nvPr>
            <p:ph type="ftr" sz="quarter" idx="11"/>
          </p:nvPr>
        </p:nvSpPr>
        <p:spPr/>
        <p:txBody>
          <a:bodyPr/>
          <a:lstStyle/>
          <a:p>
            <a:r>
              <a:rPr lang="en-US" smtClean="0"/>
              <a:t>04AB: Kỹ thuật điều khiển tự động + BTL</a:t>
            </a:r>
            <a:endParaRPr lang="en-US" dirty="0"/>
          </a:p>
        </p:txBody>
      </p:sp>
      <p:sp>
        <p:nvSpPr>
          <p:cNvPr id="5" name="Slide Number Placeholder 4"/>
          <p:cNvSpPr>
            <a:spLocks noGrp="1"/>
          </p:cNvSpPr>
          <p:nvPr>
            <p:ph type="sldNum" sz="quarter" idx="12"/>
          </p:nvPr>
        </p:nvSpPr>
        <p:spPr/>
        <p:txBody>
          <a:bodyPr/>
          <a:lstStyle/>
          <a:p>
            <a:fld id="{6C8D5577-F68C-4681-900C-68FE3015038C}" type="slidenum">
              <a:rPr lang="en-US" smtClean="0"/>
              <a:pPr/>
              <a:t>62</a:t>
            </a:fld>
            <a:endParaRPr lang="en-US" dirty="0"/>
          </a:p>
        </p:txBody>
      </p:sp>
      <p:sp>
        <p:nvSpPr>
          <p:cNvPr id="6" name="Content Placeholder 5"/>
          <p:cNvSpPr>
            <a:spLocks noGrp="1"/>
          </p:cNvSpPr>
          <p:nvPr>
            <p:ph idx="1"/>
          </p:nvPr>
        </p:nvSpPr>
        <p:spPr>
          <a:xfrm>
            <a:off x="575310" y="1935648"/>
            <a:ext cx="11151870" cy="629752"/>
          </a:xfrm>
        </p:spPr>
        <p:txBody>
          <a:bodyPr/>
          <a:lstStyle/>
          <a:p>
            <a:r>
              <a:rPr lang="en-US" dirty="0" smtClean="0"/>
              <a:t>Example 4.7</a:t>
            </a:r>
            <a:endParaRPr lang="en-US" dirty="0"/>
          </a:p>
        </p:txBody>
      </p:sp>
      <p:pic>
        <p:nvPicPr>
          <p:cNvPr id="7" name="Picture 6"/>
          <p:cNvPicPr>
            <a:picLocks noChangeAspect="1"/>
          </p:cNvPicPr>
          <p:nvPr/>
        </p:nvPicPr>
        <p:blipFill>
          <a:blip r:embed="rId5"/>
          <a:stretch>
            <a:fillRect/>
          </a:stretch>
        </p:blipFill>
        <p:spPr>
          <a:xfrm>
            <a:off x="7774900" y="992441"/>
            <a:ext cx="3695700" cy="1228725"/>
          </a:xfrm>
          <a:prstGeom prst="rect">
            <a:avLst/>
          </a:prstGeom>
        </p:spPr>
      </p:pic>
      <p:pic>
        <p:nvPicPr>
          <p:cNvPr id="8" name="Picture 7"/>
          <p:cNvPicPr>
            <a:picLocks noChangeAspect="1"/>
          </p:cNvPicPr>
          <p:nvPr/>
        </p:nvPicPr>
        <p:blipFill>
          <a:blip r:embed="rId6"/>
          <a:stretch>
            <a:fillRect/>
          </a:stretch>
        </p:blipFill>
        <p:spPr>
          <a:xfrm>
            <a:off x="7908250" y="2159294"/>
            <a:ext cx="3429000" cy="1323975"/>
          </a:xfrm>
          <a:prstGeom prst="rect">
            <a:avLst/>
          </a:prstGeom>
        </p:spPr>
      </p:pic>
      <p:pic>
        <p:nvPicPr>
          <p:cNvPr id="9" name="Picture 8"/>
          <p:cNvPicPr>
            <a:picLocks noChangeAspect="1"/>
          </p:cNvPicPr>
          <p:nvPr/>
        </p:nvPicPr>
        <p:blipFill>
          <a:blip r:embed="rId7"/>
          <a:stretch>
            <a:fillRect/>
          </a:stretch>
        </p:blipFill>
        <p:spPr>
          <a:xfrm>
            <a:off x="8603375" y="3533743"/>
            <a:ext cx="2228850" cy="428625"/>
          </a:xfrm>
          <a:prstGeom prst="rect">
            <a:avLst/>
          </a:prstGeom>
        </p:spPr>
      </p:pic>
      <p:sp>
        <p:nvSpPr>
          <p:cNvPr id="10" name="Rectangle 9"/>
          <p:cNvSpPr/>
          <p:nvPr/>
        </p:nvSpPr>
        <p:spPr>
          <a:xfrm>
            <a:off x="575310" y="2408535"/>
            <a:ext cx="6096000" cy="830997"/>
          </a:xfrm>
          <a:prstGeom prst="rect">
            <a:avLst/>
          </a:prstGeom>
        </p:spPr>
        <p:txBody>
          <a:bodyPr>
            <a:spAutoFit/>
          </a:bodyPr>
          <a:lstStyle/>
          <a:p>
            <a:r>
              <a:rPr lang="en-US" sz="2400" dirty="0">
                <a:solidFill>
                  <a:srgbClr val="000000"/>
                </a:solidFill>
                <a:latin typeface="AdvLeSa-Book"/>
              </a:rPr>
              <a:t>Find the stable range of the gain </a:t>
            </a:r>
            <a:r>
              <a:rPr lang="en-US" sz="2400" i="1" dirty="0">
                <a:solidFill>
                  <a:srgbClr val="000000"/>
                </a:solidFill>
                <a:latin typeface="AdvLeSaBookItalic"/>
              </a:rPr>
              <a:t>K </a:t>
            </a:r>
            <a:r>
              <a:rPr lang="en-US" sz="2400" dirty="0">
                <a:solidFill>
                  <a:srgbClr val="000000"/>
                </a:solidFill>
                <a:latin typeface="AdvLeSa-Book"/>
              </a:rPr>
              <a:t>for the unity feedback digital cruise control </a:t>
            </a:r>
            <a:r>
              <a:rPr lang="en-US" sz="2400" dirty="0" smtClean="0">
                <a:solidFill>
                  <a:srgbClr val="000000"/>
                </a:solidFill>
                <a:latin typeface="AdvLeSa-Book"/>
              </a:rPr>
              <a:t>system</a:t>
            </a:r>
            <a:endParaRPr lang="en-US" sz="2400" dirty="0"/>
          </a:p>
        </p:txBody>
      </p:sp>
      <p:graphicFrame>
        <p:nvGraphicFramePr>
          <p:cNvPr id="11" name="Object 10"/>
          <p:cNvGraphicFramePr>
            <a:graphicFrameLocks noChangeAspect="1"/>
          </p:cNvGraphicFramePr>
          <p:nvPr>
            <p:extLst>
              <p:ext uri="{D42A27DB-BD31-4B8C-83A1-F6EECF244321}">
                <p14:modId xmlns:p14="http://schemas.microsoft.com/office/powerpoint/2010/main" val="1454892842"/>
              </p:ext>
            </p:extLst>
          </p:nvPr>
        </p:nvGraphicFramePr>
        <p:xfrm>
          <a:off x="2127250" y="3115625"/>
          <a:ext cx="2047176" cy="1040368"/>
        </p:xfrm>
        <a:graphic>
          <a:graphicData uri="http://schemas.openxmlformats.org/presentationml/2006/ole">
            <mc:AlternateContent xmlns:mc="http://schemas.openxmlformats.org/markup-compatibility/2006">
              <mc:Choice xmlns:v="urn:schemas-microsoft-com:vml" Requires="v">
                <p:oleObj spid="_x0000_s36416" name="Equation" r:id="rId8" imgW="774360" imgH="393480" progId="Equation.DSMT4">
                  <p:embed/>
                </p:oleObj>
              </mc:Choice>
              <mc:Fallback>
                <p:oleObj name="Equation" r:id="rId8" imgW="774360" imgH="393480" progId="Equation.DSMT4">
                  <p:embed/>
                  <p:pic>
                    <p:nvPicPr>
                      <p:cNvPr id="0" name=""/>
                      <p:cNvPicPr/>
                      <p:nvPr/>
                    </p:nvPicPr>
                    <p:blipFill>
                      <a:blip r:embed="rId9"/>
                      <a:stretch>
                        <a:fillRect/>
                      </a:stretch>
                    </p:blipFill>
                    <p:spPr>
                      <a:xfrm>
                        <a:off x="2127250" y="3115625"/>
                        <a:ext cx="2047176" cy="1040368"/>
                      </a:xfrm>
                      <a:prstGeom prst="rect">
                        <a:avLst/>
                      </a:prstGeom>
                    </p:spPr>
                  </p:pic>
                </p:oleObj>
              </mc:Fallback>
            </mc:AlternateContent>
          </a:graphicData>
        </a:graphic>
      </p:graphicFrame>
      <p:sp>
        <p:nvSpPr>
          <p:cNvPr id="12" name="Rectangle 11"/>
          <p:cNvSpPr/>
          <p:nvPr/>
        </p:nvSpPr>
        <p:spPr>
          <a:xfrm>
            <a:off x="575310" y="4109771"/>
            <a:ext cx="6096000" cy="830997"/>
          </a:xfrm>
          <a:prstGeom prst="rect">
            <a:avLst/>
          </a:prstGeom>
        </p:spPr>
        <p:txBody>
          <a:bodyPr>
            <a:spAutoFit/>
          </a:bodyPr>
          <a:lstStyle/>
          <a:p>
            <a:r>
              <a:rPr lang="en-US" sz="2400" dirty="0" smtClean="0">
                <a:solidFill>
                  <a:srgbClr val="000000"/>
                </a:solidFill>
                <a:latin typeface="AdvLeSa-Book"/>
              </a:rPr>
              <a:t>DAC </a:t>
            </a:r>
            <a:r>
              <a:rPr lang="en-US" sz="2400" dirty="0">
                <a:solidFill>
                  <a:srgbClr val="000000"/>
                </a:solidFill>
                <a:latin typeface="AdvLeSa-Book"/>
              </a:rPr>
              <a:t>and </a:t>
            </a:r>
            <a:r>
              <a:rPr lang="en-US" sz="2400" dirty="0" smtClean="0">
                <a:solidFill>
                  <a:srgbClr val="000000"/>
                </a:solidFill>
                <a:latin typeface="AdvLeSa-Book"/>
              </a:rPr>
              <a:t>ADC </a:t>
            </a:r>
            <a:r>
              <a:rPr lang="en-US" sz="2400" dirty="0">
                <a:solidFill>
                  <a:srgbClr val="000000"/>
                </a:solidFill>
                <a:latin typeface="AdvLeSa-Book"/>
              </a:rPr>
              <a:t>if the sampling period is </a:t>
            </a:r>
            <a:r>
              <a:rPr lang="en-US" sz="2400" dirty="0" smtClean="0">
                <a:solidFill>
                  <a:srgbClr val="000000"/>
                </a:solidFill>
                <a:latin typeface="AdvLeSa-Book"/>
              </a:rPr>
              <a:t>0.02s</a:t>
            </a:r>
            <a:endParaRPr lang="en-US" sz="2400" dirty="0"/>
          </a:p>
        </p:txBody>
      </p:sp>
      <p:grpSp>
        <p:nvGrpSpPr>
          <p:cNvPr id="62" name="Group 61"/>
          <p:cNvGrpSpPr/>
          <p:nvPr/>
        </p:nvGrpSpPr>
        <p:grpSpPr>
          <a:xfrm>
            <a:off x="7198354" y="4300090"/>
            <a:ext cx="4724731" cy="1554069"/>
            <a:chOff x="5859834" y="4297691"/>
            <a:chExt cx="4724731" cy="1554069"/>
          </a:xfrm>
        </p:grpSpPr>
        <p:sp>
          <p:nvSpPr>
            <p:cNvPr id="13" name="Flowchart: Summing Junction 12"/>
            <p:cNvSpPr/>
            <p:nvPr/>
          </p:nvSpPr>
          <p:spPr>
            <a:xfrm>
              <a:off x="6506210" y="5201775"/>
              <a:ext cx="330200" cy="330200"/>
            </a:xfrm>
            <a:prstGeom prst="flowChartSummingJunction">
              <a:avLst/>
            </a:prstGeom>
            <a:ln w="190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aphicFrame>
          <p:nvGraphicFramePr>
            <p:cNvPr id="14" name="Object 13"/>
            <p:cNvGraphicFramePr>
              <a:graphicFrameLocks noChangeAspect="1"/>
            </p:cNvGraphicFramePr>
            <p:nvPr>
              <p:extLst>
                <p:ext uri="{D42A27DB-BD31-4B8C-83A1-F6EECF244321}">
                  <p14:modId xmlns:p14="http://schemas.microsoft.com/office/powerpoint/2010/main" val="2858415374"/>
                </p:ext>
              </p:extLst>
            </p:nvPr>
          </p:nvGraphicFramePr>
          <p:xfrm>
            <a:off x="8107892" y="5093773"/>
            <a:ext cx="810882" cy="499004"/>
          </p:xfrm>
          <a:graphic>
            <a:graphicData uri="http://schemas.openxmlformats.org/presentationml/2006/ole">
              <mc:AlternateContent xmlns:mc="http://schemas.openxmlformats.org/markup-compatibility/2006">
                <mc:Choice xmlns:v="urn:schemas-microsoft-com:vml" Requires="v">
                  <p:oleObj spid="_x0000_s36417" name="Equation" r:id="rId10" imgW="330120" imgH="203040" progId="Equation.DSMT4">
                    <p:embed/>
                  </p:oleObj>
                </mc:Choice>
                <mc:Fallback>
                  <p:oleObj name="Equation" r:id="rId10" imgW="330120" imgH="203040" progId="Equation.DSMT4">
                    <p:embed/>
                    <p:pic>
                      <p:nvPicPr>
                        <p:cNvPr id="0" name=""/>
                        <p:cNvPicPr/>
                        <p:nvPr/>
                      </p:nvPicPr>
                      <p:blipFill>
                        <a:blip r:embed="rId11"/>
                        <a:stretch>
                          <a:fillRect/>
                        </a:stretch>
                      </p:blipFill>
                      <p:spPr>
                        <a:xfrm>
                          <a:off x="8107892" y="5093773"/>
                          <a:ext cx="810882" cy="499004"/>
                        </a:xfrm>
                        <a:prstGeom prst="rect">
                          <a:avLst/>
                        </a:prstGeom>
                        <a:ln w="19050">
                          <a:solidFill>
                            <a:schemeClr val="tx1"/>
                          </a:solidFill>
                        </a:ln>
                      </p:spPr>
                    </p:pic>
                  </p:oleObj>
                </mc:Fallback>
              </mc:AlternateContent>
            </a:graphicData>
          </a:graphic>
        </p:graphicFrame>
        <p:sp>
          <p:nvSpPr>
            <p:cNvPr id="15" name="Flowchart: Process 14"/>
            <p:cNvSpPr/>
            <p:nvPr/>
          </p:nvSpPr>
          <p:spPr>
            <a:xfrm>
              <a:off x="7150624" y="5117373"/>
              <a:ext cx="819997" cy="481672"/>
            </a:xfrm>
            <a:prstGeom prst="flowChartProcess">
              <a:avLst/>
            </a:prstGeom>
            <a:ln w="190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smtClean="0"/>
                <a:t>ZOH</a:t>
              </a:r>
              <a:endParaRPr lang="en-US" sz="1600" dirty="0"/>
            </a:p>
          </p:txBody>
        </p:sp>
        <p:sp>
          <p:nvSpPr>
            <p:cNvPr id="18" name="Flowchart: Process 17"/>
            <p:cNvSpPr/>
            <p:nvPr/>
          </p:nvSpPr>
          <p:spPr>
            <a:xfrm>
              <a:off x="9173634" y="5064848"/>
              <a:ext cx="699292" cy="553444"/>
            </a:xfrm>
            <a:prstGeom prst="flowChartProcess">
              <a:avLst/>
            </a:prstGeom>
            <a:ln w="190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smtClean="0"/>
                <a:t>T=.02</a:t>
              </a:r>
              <a:endParaRPr lang="en-US" sz="1600" dirty="0"/>
            </a:p>
          </p:txBody>
        </p:sp>
        <p:sp>
          <p:nvSpPr>
            <p:cNvPr id="19" name="Flowchart: Process 18"/>
            <p:cNvSpPr/>
            <p:nvPr/>
          </p:nvSpPr>
          <p:spPr>
            <a:xfrm>
              <a:off x="7150840" y="4875216"/>
              <a:ext cx="819997" cy="244476"/>
            </a:xfrm>
            <a:prstGeom prst="flowChartProcess">
              <a:avLst/>
            </a:prstGeom>
            <a:solidFill>
              <a:schemeClr val="accent5">
                <a:lumMod val="40000"/>
                <a:lumOff val="60000"/>
              </a:schemeClr>
            </a:solidFill>
            <a:ln w="190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smtClean="0"/>
                <a:t>DAC</a:t>
              </a:r>
              <a:endParaRPr lang="en-US" sz="1600" dirty="0"/>
            </a:p>
          </p:txBody>
        </p:sp>
        <p:sp>
          <p:nvSpPr>
            <p:cNvPr id="20" name="Flowchart: Process 19"/>
            <p:cNvSpPr/>
            <p:nvPr/>
          </p:nvSpPr>
          <p:spPr>
            <a:xfrm>
              <a:off x="8099426" y="4839021"/>
              <a:ext cx="819348" cy="244476"/>
            </a:xfrm>
            <a:prstGeom prst="flowChartProcess">
              <a:avLst/>
            </a:prstGeom>
            <a:solidFill>
              <a:schemeClr val="accent5">
                <a:lumMod val="40000"/>
                <a:lumOff val="60000"/>
              </a:schemeClr>
            </a:solidFill>
            <a:ln w="190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smtClean="0"/>
                <a:t>Plant</a:t>
              </a:r>
              <a:endParaRPr lang="en-US" sz="1600" dirty="0"/>
            </a:p>
          </p:txBody>
        </p:sp>
        <p:sp>
          <p:nvSpPr>
            <p:cNvPr id="21" name="Flowchart: Process 20"/>
            <p:cNvSpPr/>
            <p:nvPr/>
          </p:nvSpPr>
          <p:spPr>
            <a:xfrm>
              <a:off x="9171517" y="4839537"/>
              <a:ext cx="701408" cy="225311"/>
            </a:xfrm>
            <a:prstGeom prst="flowChartProcess">
              <a:avLst/>
            </a:prstGeom>
            <a:solidFill>
              <a:schemeClr val="accent5">
                <a:lumMod val="40000"/>
                <a:lumOff val="60000"/>
              </a:schemeClr>
            </a:solidFill>
            <a:ln w="190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smtClean="0"/>
                <a:t>ADC</a:t>
              </a:r>
              <a:endParaRPr lang="en-US" sz="1600" dirty="0"/>
            </a:p>
          </p:txBody>
        </p:sp>
        <p:cxnSp>
          <p:nvCxnSpPr>
            <p:cNvPr id="23" name="Straight Arrow Connector 22"/>
            <p:cNvCxnSpPr>
              <a:stCxn id="13" idx="6"/>
              <a:endCxn id="15" idx="1"/>
            </p:cNvCxnSpPr>
            <p:nvPr/>
          </p:nvCxnSpPr>
          <p:spPr>
            <a:xfrm flipV="1">
              <a:off x="6836410" y="5358209"/>
              <a:ext cx="314214" cy="866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15" idx="3"/>
              <a:endCxn id="14" idx="1"/>
            </p:cNvCxnSpPr>
            <p:nvPr/>
          </p:nvCxnSpPr>
          <p:spPr>
            <a:xfrm flipV="1">
              <a:off x="7970621" y="5343275"/>
              <a:ext cx="137271" cy="1493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14" idx="3"/>
              <a:endCxn id="18" idx="1"/>
            </p:cNvCxnSpPr>
            <p:nvPr/>
          </p:nvCxnSpPr>
          <p:spPr>
            <a:xfrm flipV="1">
              <a:off x="8918774" y="5341570"/>
              <a:ext cx="254860" cy="170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18" idx="3"/>
            </p:cNvCxnSpPr>
            <p:nvPr/>
          </p:nvCxnSpPr>
          <p:spPr>
            <a:xfrm>
              <a:off x="9872926" y="5341570"/>
              <a:ext cx="45535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Elbow Connector 33"/>
            <p:cNvCxnSpPr>
              <a:endCxn id="13" idx="4"/>
            </p:cNvCxnSpPr>
            <p:nvPr/>
          </p:nvCxnSpPr>
          <p:spPr>
            <a:xfrm rot="10800000" flipV="1">
              <a:off x="6671311" y="5341569"/>
              <a:ext cx="3408257" cy="190405"/>
            </a:xfrm>
            <a:prstGeom prst="bentConnector4">
              <a:avLst>
                <a:gd name="adj1" fmla="val -118"/>
                <a:gd name="adj2" fmla="val 381825"/>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endCxn id="13" idx="2"/>
            </p:cNvCxnSpPr>
            <p:nvPr/>
          </p:nvCxnSpPr>
          <p:spPr>
            <a:xfrm>
              <a:off x="5988423" y="5366875"/>
              <a:ext cx="517787"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3" name="Flowchart: Process 52"/>
            <p:cNvSpPr/>
            <p:nvPr/>
          </p:nvSpPr>
          <p:spPr>
            <a:xfrm>
              <a:off x="6959065" y="4705408"/>
              <a:ext cx="3051209" cy="1117876"/>
            </a:xfrm>
            <a:prstGeom prst="flowChartProcess">
              <a:avLst/>
            </a:prstGeom>
            <a:noFill/>
            <a:ln w="190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Flowchart: Process 53"/>
            <p:cNvSpPr/>
            <p:nvPr/>
          </p:nvSpPr>
          <p:spPr>
            <a:xfrm>
              <a:off x="6947521" y="4297691"/>
              <a:ext cx="3051209" cy="406863"/>
            </a:xfrm>
            <a:prstGeom prst="flowChartProcess">
              <a:avLst/>
            </a:prstGeom>
            <a:solidFill>
              <a:schemeClr val="accent1">
                <a:lumMod val="20000"/>
                <a:lumOff val="80000"/>
              </a:schemeClr>
            </a:solidFill>
            <a:ln w="190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smtClean="0">
                  <a:solidFill>
                    <a:schemeClr val="tx1"/>
                  </a:solidFill>
                </a:rPr>
                <a:t>G</a:t>
              </a:r>
              <a:r>
                <a:rPr lang="en-US" i="1" baseline="-25000" dirty="0" smtClean="0">
                  <a:solidFill>
                    <a:schemeClr val="tx1"/>
                  </a:solidFill>
                </a:rPr>
                <a:t>ZAS</a:t>
              </a:r>
              <a:r>
                <a:rPr lang="en-US" i="1" dirty="0" smtClean="0">
                  <a:solidFill>
                    <a:schemeClr val="tx1"/>
                  </a:solidFill>
                </a:rPr>
                <a:t>(z)</a:t>
              </a:r>
              <a:endParaRPr lang="en-US" i="1" dirty="0">
                <a:solidFill>
                  <a:schemeClr val="tx1"/>
                </a:solidFill>
              </a:endParaRPr>
            </a:p>
          </p:txBody>
        </p:sp>
        <p:graphicFrame>
          <p:nvGraphicFramePr>
            <p:cNvPr id="55" name="Object 54"/>
            <p:cNvGraphicFramePr>
              <a:graphicFrameLocks noChangeAspect="1"/>
            </p:cNvGraphicFramePr>
            <p:nvPr>
              <p:extLst>
                <p:ext uri="{D42A27DB-BD31-4B8C-83A1-F6EECF244321}">
                  <p14:modId xmlns:p14="http://schemas.microsoft.com/office/powerpoint/2010/main" val="1847808117"/>
                </p:ext>
              </p:extLst>
            </p:nvPr>
          </p:nvGraphicFramePr>
          <p:xfrm>
            <a:off x="5859834" y="5038670"/>
            <a:ext cx="579042" cy="356334"/>
          </p:xfrm>
          <a:graphic>
            <a:graphicData uri="http://schemas.openxmlformats.org/presentationml/2006/ole">
              <mc:AlternateContent xmlns:mc="http://schemas.openxmlformats.org/markup-compatibility/2006">
                <mc:Choice xmlns:v="urn:schemas-microsoft-com:vml" Requires="v">
                  <p:oleObj spid="_x0000_s36418" name="Equation" r:id="rId12" imgW="330120" imgH="203040" progId="Equation.DSMT4">
                    <p:embed/>
                  </p:oleObj>
                </mc:Choice>
                <mc:Fallback>
                  <p:oleObj name="Equation" r:id="rId12" imgW="330120" imgH="203040" progId="Equation.DSMT4">
                    <p:embed/>
                    <p:pic>
                      <p:nvPicPr>
                        <p:cNvPr id="0" name=""/>
                        <p:cNvPicPr/>
                        <p:nvPr/>
                      </p:nvPicPr>
                      <p:blipFill>
                        <a:blip r:embed="rId13"/>
                        <a:stretch>
                          <a:fillRect/>
                        </a:stretch>
                      </p:blipFill>
                      <p:spPr>
                        <a:xfrm>
                          <a:off x="5859834" y="5038670"/>
                          <a:ext cx="579042" cy="356334"/>
                        </a:xfrm>
                        <a:prstGeom prst="rect">
                          <a:avLst/>
                        </a:prstGeom>
                      </p:spPr>
                    </p:pic>
                  </p:oleObj>
                </mc:Fallback>
              </mc:AlternateContent>
            </a:graphicData>
          </a:graphic>
        </p:graphicFrame>
        <p:graphicFrame>
          <p:nvGraphicFramePr>
            <p:cNvPr id="56" name="Object 55"/>
            <p:cNvGraphicFramePr>
              <a:graphicFrameLocks noChangeAspect="1"/>
            </p:cNvGraphicFramePr>
            <p:nvPr>
              <p:extLst>
                <p:ext uri="{D42A27DB-BD31-4B8C-83A1-F6EECF244321}">
                  <p14:modId xmlns:p14="http://schemas.microsoft.com/office/powerpoint/2010/main" val="476412220"/>
                </p:ext>
              </p:extLst>
            </p:nvPr>
          </p:nvGraphicFramePr>
          <p:xfrm>
            <a:off x="10071987" y="4947570"/>
            <a:ext cx="512578" cy="328050"/>
          </p:xfrm>
          <a:graphic>
            <a:graphicData uri="http://schemas.openxmlformats.org/presentationml/2006/ole">
              <mc:AlternateContent xmlns:mc="http://schemas.openxmlformats.org/markup-compatibility/2006">
                <mc:Choice xmlns:v="urn:schemas-microsoft-com:vml" Requires="v">
                  <p:oleObj spid="_x0000_s36419" name="Equation" r:id="rId14" imgW="317160" imgH="203040" progId="Equation.DSMT4">
                    <p:embed/>
                  </p:oleObj>
                </mc:Choice>
                <mc:Fallback>
                  <p:oleObj name="Equation" r:id="rId14" imgW="317160" imgH="203040" progId="Equation.DSMT4">
                    <p:embed/>
                    <p:pic>
                      <p:nvPicPr>
                        <p:cNvPr id="0" name=""/>
                        <p:cNvPicPr/>
                        <p:nvPr/>
                      </p:nvPicPr>
                      <p:blipFill>
                        <a:blip r:embed="rId15"/>
                        <a:stretch>
                          <a:fillRect/>
                        </a:stretch>
                      </p:blipFill>
                      <p:spPr>
                        <a:xfrm>
                          <a:off x="10071987" y="4947570"/>
                          <a:ext cx="512578" cy="328050"/>
                        </a:xfrm>
                        <a:prstGeom prst="rect">
                          <a:avLst/>
                        </a:prstGeom>
                      </p:spPr>
                    </p:pic>
                  </p:oleObj>
                </mc:Fallback>
              </mc:AlternateContent>
            </a:graphicData>
          </a:graphic>
        </p:graphicFrame>
        <p:graphicFrame>
          <p:nvGraphicFramePr>
            <p:cNvPr id="57" name="Object 56"/>
            <p:cNvGraphicFramePr>
              <a:graphicFrameLocks noChangeAspect="1"/>
            </p:cNvGraphicFramePr>
            <p:nvPr>
              <p:extLst>
                <p:ext uri="{D42A27DB-BD31-4B8C-83A1-F6EECF244321}">
                  <p14:modId xmlns:p14="http://schemas.microsoft.com/office/powerpoint/2010/main" val="3559454358"/>
                </p:ext>
              </p:extLst>
            </p:nvPr>
          </p:nvGraphicFramePr>
          <p:xfrm>
            <a:off x="6525688" y="4827522"/>
            <a:ext cx="594079" cy="365587"/>
          </p:xfrm>
          <a:graphic>
            <a:graphicData uri="http://schemas.openxmlformats.org/presentationml/2006/ole">
              <mc:AlternateContent xmlns:mc="http://schemas.openxmlformats.org/markup-compatibility/2006">
                <mc:Choice xmlns:v="urn:schemas-microsoft-com:vml" Requires="v">
                  <p:oleObj spid="_x0000_s36420" name="Equation" r:id="rId16" imgW="330120" imgH="203040" progId="Equation.DSMT4">
                    <p:embed/>
                  </p:oleObj>
                </mc:Choice>
                <mc:Fallback>
                  <p:oleObj name="Equation" r:id="rId16" imgW="330120" imgH="203040" progId="Equation.DSMT4">
                    <p:embed/>
                    <p:pic>
                      <p:nvPicPr>
                        <p:cNvPr id="0" name=""/>
                        <p:cNvPicPr/>
                        <p:nvPr/>
                      </p:nvPicPr>
                      <p:blipFill>
                        <a:blip r:embed="rId17"/>
                        <a:stretch>
                          <a:fillRect/>
                        </a:stretch>
                      </p:blipFill>
                      <p:spPr>
                        <a:xfrm>
                          <a:off x="6525688" y="4827522"/>
                          <a:ext cx="594079" cy="365587"/>
                        </a:xfrm>
                        <a:prstGeom prst="rect">
                          <a:avLst/>
                        </a:prstGeom>
                      </p:spPr>
                    </p:pic>
                  </p:oleObj>
                </mc:Fallback>
              </mc:AlternateContent>
            </a:graphicData>
          </a:graphic>
        </p:graphicFrame>
        <p:sp>
          <p:nvSpPr>
            <p:cNvPr id="58" name="TextBox 57"/>
            <p:cNvSpPr txBox="1"/>
            <p:nvPr/>
          </p:nvSpPr>
          <p:spPr>
            <a:xfrm>
              <a:off x="6311353" y="5039690"/>
              <a:ext cx="300082" cy="369332"/>
            </a:xfrm>
            <a:prstGeom prst="rect">
              <a:avLst/>
            </a:prstGeom>
            <a:noFill/>
          </p:spPr>
          <p:txBody>
            <a:bodyPr wrap="none" rtlCol="0">
              <a:spAutoFit/>
            </a:bodyPr>
            <a:lstStyle/>
            <a:p>
              <a:r>
                <a:rPr lang="en-US" dirty="0" smtClean="0"/>
                <a:t>+</a:t>
              </a:r>
              <a:endParaRPr lang="en-US" dirty="0"/>
            </a:p>
          </p:txBody>
        </p:sp>
        <p:sp>
          <p:nvSpPr>
            <p:cNvPr id="59" name="TextBox 58"/>
            <p:cNvSpPr txBox="1"/>
            <p:nvPr/>
          </p:nvSpPr>
          <p:spPr>
            <a:xfrm>
              <a:off x="6377393" y="5482428"/>
              <a:ext cx="255198" cy="369332"/>
            </a:xfrm>
            <a:prstGeom prst="rect">
              <a:avLst/>
            </a:prstGeom>
            <a:noFill/>
          </p:spPr>
          <p:txBody>
            <a:bodyPr wrap="none" rtlCol="0">
              <a:spAutoFit/>
            </a:bodyPr>
            <a:lstStyle/>
            <a:p>
              <a:r>
                <a:rPr lang="en-US" dirty="0"/>
                <a:t>-</a:t>
              </a:r>
            </a:p>
          </p:txBody>
        </p:sp>
      </p:grpSp>
      <p:sp>
        <p:nvSpPr>
          <p:cNvPr id="60" name="TextBox 59"/>
          <p:cNvSpPr txBox="1"/>
          <p:nvPr/>
        </p:nvSpPr>
        <p:spPr>
          <a:xfrm>
            <a:off x="544647" y="4849904"/>
            <a:ext cx="6360384" cy="830997"/>
          </a:xfrm>
          <a:prstGeom prst="rect">
            <a:avLst/>
          </a:prstGeom>
          <a:noFill/>
        </p:spPr>
        <p:txBody>
          <a:bodyPr wrap="square" rtlCol="0">
            <a:spAutoFit/>
          </a:bodyPr>
          <a:lstStyle/>
          <a:p>
            <a:r>
              <a:rPr lang="en-US" sz="2400" dirty="0" smtClean="0"/>
              <a:t>a. Find the </a:t>
            </a:r>
            <a:r>
              <a:rPr lang="en-US" sz="2400" dirty="0"/>
              <a:t>transfer function </a:t>
            </a:r>
            <a:r>
              <a:rPr lang="en-US" sz="2400" dirty="0" smtClean="0"/>
              <a:t>for analog </a:t>
            </a:r>
            <a:r>
              <a:rPr lang="en-US" sz="2400" dirty="0"/>
              <a:t>subsystem ADC and </a:t>
            </a:r>
            <a:r>
              <a:rPr lang="en-US" sz="2400" dirty="0" smtClean="0"/>
              <a:t>DAC</a:t>
            </a:r>
            <a:endParaRPr lang="en-US" sz="2400" dirty="0"/>
          </a:p>
        </p:txBody>
      </p:sp>
      <p:sp>
        <p:nvSpPr>
          <p:cNvPr id="61" name="TextBox 60"/>
          <p:cNvSpPr txBox="1"/>
          <p:nvPr/>
        </p:nvSpPr>
        <p:spPr>
          <a:xfrm>
            <a:off x="575310" y="5680901"/>
            <a:ext cx="4806765" cy="461665"/>
          </a:xfrm>
          <a:prstGeom prst="rect">
            <a:avLst/>
          </a:prstGeom>
          <a:noFill/>
        </p:spPr>
        <p:txBody>
          <a:bodyPr wrap="none" rtlCol="0">
            <a:spAutoFit/>
          </a:bodyPr>
          <a:lstStyle/>
          <a:p>
            <a:r>
              <a:rPr lang="en-US" sz="2400" dirty="0"/>
              <a:t>b. Find the stable range of the gain K </a:t>
            </a:r>
          </a:p>
        </p:txBody>
      </p:sp>
    </p:spTree>
    <p:custDataLst>
      <p:tags r:id="rId2"/>
    </p:custDataLst>
    <p:extLst>
      <p:ext uri="{BB962C8B-B14F-4D97-AF65-F5344CB8AC3E}">
        <p14:creationId xmlns:p14="http://schemas.microsoft.com/office/powerpoint/2010/main" val="6308705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Jury Test Procedure</a:t>
            </a:r>
            <a:endParaRPr lang="en-US" dirty="0"/>
          </a:p>
        </p:txBody>
      </p:sp>
      <p:sp>
        <p:nvSpPr>
          <p:cNvPr id="3" name="Date Placeholder 2"/>
          <p:cNvSpPr>
            <a:spLocks noGrp="1"/>
          </p:cNvSpPr>
          <p:nvPr>
            <p:ph type="dt" sz="half" idx="10"/>
          </p:nvPr>
        </p:nvSpPr>
        <p:spPr/>
        <p:txBody>
          <a:bodyPr/>
          <a:lstStyle/>
          <a:p>
            <a:fld id="{6D4A8B60-85D4-4B4D-A847-BD767E33E26B}" type="datetime1">
              <a:rPr lang="en-US" smtClean="0"/>
              <a:t>12/12/2023</a:t>
            </a:fld>
            <a:endParaRPr lang="en-US" dirty="0"/>
          </a:p>
        </p:txBody>
      </p:sp>
      <p:sp>
        <p:nvSpPr>
          <p:cNvPr id="4" name="Footer Placeholder 3"/>
          <p:cNvSpPr>
            <a:spLocks noGrp="1"/>
          </p:cNvSpPr>
          <p:nvPr>
            <p:ph type="ftr" sz="quarter" idx="11"/>
          </p:nvPr>
        </p:nvSpPr>
        <p:spPr/>
        <p:txBody>
          <a:bodyPr/>
          <a:lstStyle/>
          <a:p>
            <a:r>
              <a:rPr lang="en-US" smtClean="0"/>
              <a:t>04AB: Kỹ thuật điều khiển tự động + BTL</a:t>
            </a:r>
            <a:endParaRPr lang="en-US" dirty="0"/>
          </a:p>
        </p:txBody>
      </p:sp>
      <p:sp>
        <p:nvSpPr>
          <p:cNvPr id="5" name="Slide Number Placeholder 4"/>
          <p:cNvSpPr>
            <a:spLocks noGrp="1"/>
          </p:cNvSpPr>
          <p:nvPr>
            <p:ph type="sldNum" sz="quarter" idx="12"/>
          </p:nvPr>
        </p:nvSpPr>
        <p:spPr/>
        <p:txBody>
          <a:bodyPr/>
          <a:lstStyle/>
          <a:p>
            <a:fld id="{6C8D5577-F68C-4681-900C-68FE3015038C}" type="slidenum">
              <a:rPr lang="en-US" smtClean="0"/>
              <a:pPr/>
              <a:t>63</a:t>
            </a:fld>
            <a:endParaRPr lang="en-US" dirty="0"/>
          </a:p>
        </p:txBody>
      </p:sp>
      <p:sp>
        <p:nvSpPr>
          <p:cNvPr id="6" name="Content Placeholder 5"/>
          <p:cNvSpPr>
            <a:spLocks noGrp="1"/>
          </p:cNvSpPr>
          <p:nvPr>
            <p:ph idx="1"/>
          </p:nvPr>
        </p:nvSpPr>
        <p:spPr>
          <a:xfrm>
            <a:off x="575310" y="1935648"/>
            <a:ext cx="11151870" cy="572774"/>
          </a:xfrm>
        </p:spPr>
        <p:txBody>
          <a:bodyPr/>
          <a:lstStyle/>
          <a:p>
            <a:r>
              <a:rPr lang="en-US" dirty="0" smtClean="0"/>
              <a:t>Example 4.7</a:t>
            </a:r>
            <a:endParaRPr lang="en-US" dirty="0"/>
          </a:p>
        </p:txBody>
      </p:sp>
      <p:sp>
        <p:nvSpPr>
          <p:cNvPr id="7" name="Rectangle 6"/>
          <p:cNvSpPr/>
          <p:nvPr/>
        </p:nvSpPr>
        <p:spPr>
          <a:xfrm>
            <a:off x="575310" y="2286554"/>
            <a:ext cx="9959079" cy="461665"/>
          </a:xfrm>
          <a:prstGeom prst="rect">
            <a:avLst/>
          </a:prstGeom>
        </p:spPr>
        <p:txBody>
          <a:bodyPr wrap="square">
            <a:spAutoFit/>
          </a:bodyPr>
          <a:lstStyle/>
          <a:p>
            <a:r>
              <a:rPr lang="en-US" sz="2400" dirty="0" smtClean="0">
                <a:solidFill>
                  <a:srgbClr val="000000"/>
                </a:solidFill>
                <a:latin typeface="AdvLeSa-Book"/>
              </a:rPr>
              <a:t>a. The </a:t>
            </a:r>
            <a:r>
              <a:rPr lang="en-US" sz="2400" dirty="0">
                <a:solidFill>
                  <a:srgbClr val="000000"/>
                </a:solidFill>
                <a:latin typeface="AdvLeSa-Book"/>
              </a:rPr>
              <a:t>transfer function for analog subsystem ADC and DAC </a:t>
            </a:r>
            <a:r>
              <a:rPr lang="en-US" sz="2400" dirty="0" smtClean="0">
                <a:solidFill>
                  <a:srgbClr val="000000"/>
                </a:solidFill>
                <a:latin typeface="AdvLeSa-Book"/>
              </a:rPr>
              <a:t>is</a:t>
            </a:r>
            <a:endParaRPr lang="en-US" sz="2400" dirty="0"/>
          </a:p>
        </p:txBody>
      </p:sp>
      <p:graphicFrame>
        <p:nvGraphicFramePr>
          <p:cNvPr id="8" name="Object 7"/>
          <p:cNvGraphicFramePr>
            <a:graphicFrameLocks noChangeAspect="1"/>
          </p:cNvGraphicFramePr>
          <p:nvPr>
            <p:extLst>
              <p:ext uri="{D42A27DB-BD31-4B8C-83A1-F6EECF244321}">
                <p14:modId xmlns:p14="http://schemas.microsoft.com/office/powerpoint/2010/main" val="2605972953"/>
              </p:ext>
            </p:extLst>
          </p:nvPr>
        </p:nvGraphicFramePr>
        <p:xfrm>
          <a:off x="892625" y="2565996"/>
          <a:ext cx="9065299" cy="1167733"/>
        </p:xfrm>
        <a:graphic>
          <a:graphicData uri="http://schemas.openxmlformats.org/presentationml/2006/ole">
            <mc:AlternateContent xmlns:mc="http://schemas.openxmlformats.org/markup-compatibility/2006">
              <mc:Choice xmlns:v="urn:schemas-microsoft-com:vml" Requires="v">
                <p:oleObj spid="_x0000_s37436" name="Equation" r:id="rId5" imgW="3746160" imgH="482400" progId="Equation.DSMT4">
                  <p:embed/>
                </p:oleObj>
              </mc:Choice>
              <mc:Fallback>
                <p:oleObj name="Equation" r:id="rId5" imgW="3746160" imgH="482400" progId="Equation.DSMT4">
                  <p:embed/>
                  <p:pic>
                    <p:nvPicPr>
                      <p:cNvPr id="0" name=""/>
                      <p:cNvPicPr/>
                      <p:nvPr/>
                    </p:nvPicPr>
                    <p:blipFill>
                      <a:blip r:embed="rId6"/>
                      <a:stretch>
                        <a:fillRect/>
                      </a:stretch>
                    </p:blipFill>
                    <p:spPr>
                      <a:xfrm>
                        <a:off x="892625" y="2565996"/>
                        <a:ext cx="9065299" cy="1167733"/>
                      </a:xfrm>
                      <a:prstGeom prst="rect">
                        <a:avLst/>
                      </a:prstGeom>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371862860"/>
              </p:ext>
            </p:extLst>
          </p:nvPr>
        </p:nvGraphicFramePr>
        <p:xfrm>
          <a:off x="892625" y="3497466"/>
          <a:ext cx="3038398" cy="871888"/>
        </p:xfrm>
        <a:graphic>
          <a:graphicData uri="http://schemas.openxmlformats.org/presentationml/2006/ole">
            <mc:AlternateContent xmlns:mc="http://schemas.openxmlformats.org/markup-compatibility/2006">
              <mc:Choice xmlns:v="urn:schemas-microsoft-com:vml" Requires="v">
                <p:oleObj spid="_x0000_s37437" name="Equation" r:id="rId7" imgW="1460160" imgH="419040" progId="Equation.DSMT4">
                  <p:embed/>
                </p:oleObj>
              </mc:Choice>
              <mc:Fallback>
                <p:oleObj name="Equation" r:id="rId7" imgW="1460160" imgH="419040" progId="Equation.DSMT4">
                  <p:embed/>
                  <p:pic>
                    <p:nvPicPr>
                      <p:cNvPr id="0" name=""/>
                      <p:cNvPicPr/>
                      <p:nvPr/>
                    </p:nvPicPr>
                    <p:blipFill>
                      <a:blip r:embed="rId8"/>
                      <a:stretch>
                        <a:fillRect/>
                      </a:stretch>
                    </p:blipFill>
                    <p:spPr>
                      <a:xfrm>
                        <a:off x="892625" y="3497466"/>
                        <a:ext cx="3038398" cy="871888"/>
                      </a:xfrm>
                      <a:prstGeom prst="rect">
                        <a:avLst/>
                      </a:prstGeom>
                    </p:spPr>
                  </p:pic>
                </p:oleObj>
              </mc:Fallback>
            </mc:AlternateContent>
          </a:graphicData>
        </a:graphic>
      </p:graphicFrame>
      <p:graphicFrame>
        <p:nvGraphicFramePr>
          <p:cNvPr id="10" name="Object 9"/>
          <p:cNvGraphicFramePr>
            <a:graphicFrameLocks noChangeAspect="1"/>
          </p:cNvGraphicFramePr>
          <p:nvPr>
            <p:extLst>
              <p:ext uri="{D42A27DB-BD31-4B8C-83A1-F6EECF244321}">
                <p14:modId xmlns:p14="http://schemas.microsoft.com/office/powerpoint/2010/main" val="1354665197"/>
              </p:ext>
            </p:extLst>
          </p:nvPr>
        </p:nvGraphicFramePr>
        <p:xfrm>
          <a:off x="4425153" y="3594700"/>
          <a:ext cx="3620670" cy="963566"/>
        </p:xfrm>
        <a:graphic>
          <a:graphicData uri="http://schemas.openxmlformats.org/presentationml/2006/ole">
            <mc:AlternateContent xmlns:mc="http://schemas.openxmlformats.org/markup-compatibility/2006">
              <mc:Choice xmlns:v="urn:schemas-microsoft-com:vml" Requires="v">
                <p:oleObj spid="_x0000_s37438" name="Equation" r:id="rId9" imgW="1574640" imgH="419040" progId="Equation.DSMT4">
                  <p:embed/>
                </p:oleObj>
              </mc:Choice>
              <mc:Fallback>
                <p:oleObj name="Equation" r:id="rId9" imgW="1574640" imgH="419040" progId="Equation.DSMT4">
                  <p:embed/>
                  <p:pic>
                    <p:nvPicPr>
                      <p:cNvPr id="0" name=""/>
                      <p:cNvPicPr/>
                      <p:nvPr/>
                    </p:nvPicPr>
                    <p:blipFill>
                      <a:blip r:embed="rId10"/>
                      <a:stretch>
                        <a:fillRect/>
                      </a:stretch>
                    </p:blipFill>
                    <p:spPr>
                      <a:xfrm>
                        <a:off x="4425153" y="3594700"/>
                        <a:ext cx="3620670" cy="963566"/>
                      </a:xfrm>
                      <a:prstGeom prst="rect">
                        <a:avLst/>
                      </a:prstGeom>
                      <a:solidFill>
                        <a:schemeClr val="accent4">
                          <a:lumMod val="20000"/>
                          <a:lumOff val="80000"/>
                        </a:schemeClr>
                      </a:solidFill>
                    </p:spPr>
                  </p:pic>
                </p:oleObj>
              </mc:Fallback>
            </mc:AlternateContent>
          </a:graphicData>
        </a:graphic>
      </p:graphicFrame>
      <p:graphicFrame>
        <p:nvGraphicFramePr>
          <p:cNvPr id="11" name="Object 10"/>
          <p:cNvGraphicFramePr>
            <a:graphicFrameLocks noChangeAspect="1"/>
          </p:cNvGraphicFramePr>
          <p:nvPr>
            <p:extLst>
              <p:ext uri="{D42A27DB-BD31-4B8C-83A1-F6EECF244321}">
                <p14:modId xmlns:p14="http://schemas.microsoft.com/office/powerpoint/2010/main" val="469704471"/>
              </p:ext>
            </p:extLst>
          </p:nvPr>
        </p:nvGraphicFramePr>
        <p:xfrm>
          <a:off x="603084" y="4950635"/>
          <a:ext cx="7462837" cy="555625"/>
        </p:xfrm>
        <a:graphic>
          <a:graphicData uri="http://schemas.openxmlformats.org/presentationml/2006/ole">
            <mc:AlternateContent xmlns:mc="http://schemas.openxmlformats.org/markup-compatibility/2006">
              <mc:Choice xmlns:v="urn:schemas-microsoft-com:vml" Requires="v">
                <p:oleObj spid="_x0000_s37439" name="Equation" r:id="rId11" imgW="3238200" imgH="241200" progId="Equation.DSMT4">
                  <p:embed/>
                </p:oleObj>
              </mc:Choice>
              <mc:Fallback>
                <p:oleObj name="Equation" r:id="rId11" imgW="3238200" imgH="241200" progId="Equation.DSMT4">
                  <p:embed/>
                  <p:pic>
                    <p:nvPicPr>
                      <p:cNvPr id="0" name=""/>
                      <p:cNvPicPr/>
                      <p:nvPr/>
                    </p:nvPicPr>
                    <p:blipFill>
                      <a:blip r:embed="rId12"/>
                      <a:stretch>
                        <a:fillRect/>
                      </a:stretch>
                    </p:blipFill>
                    <p:spPr>
                      <a:xfrm>
                        <a:off x="603084" y="4950635"/>
                        <a:ext cx="7462837" cy="555625"/>
                      </a:xfrm>
                      <a:prstGeom prst="rect">
                        <a:avLst/>
                      </a:prstGeom>
                    </p:spPr>
                  </p:pic>
                </p:oleObj>
              </mc:Fallback>
            </mc:AlternateContent>
          </a:graphicData>
        </a:graphic>
      </p:graphicFrame>
      <p:graphicFrame>
        <p:nvGraphicFramePr>
          <p:cNvPr id="12" name="Object 11"/>
          <p:cNvGraphicFramePr>
            <a:graphicFrameLocks noChangeAspect="1"/>
          </p:cNvGraphicFramePr>
          <p:nvPr>
            <p:extLst>
              <p:ext uri="{D42A27DB-BD31-4B8C-83A1-F6EECF244321}">
                <p14:modId xmlns:p14="http://schemas.microsoft.com/office/powerpoint/2010/main" val="605609924"/>
              </p:ext>
            </p:extLst>
          </p:nvPr>
        </p:nvGraphicFramePr>
        <p:xfrm>
          <a:off x="4425153" y="5501547"/>
          <a:ext cx="2615571" cy="488240"/>
        </p:xfrm>
        <a:graphic>
          <a:graphicData uri="http://schemas.openxmlformats.org/presentationml/2006/ole">
            <mc:AlternateContent xmlns:mc="http://schemas.openxmlformats.org/markup-compatibility/2006">
              <mc:Choice xmlns:v="urn:schemas-microsoft-com:vml" Requires="v">
                <p:oleObj spid="_x0000_s37440" name="Equation" r:id="rId13" imgW="952200" imgH="177480" progId="Equation.DSMT4">
                  <p:embed/>
                </p:oleObj>
              </mc:Choice>
              <mc:Fallback>
                <p:oleObj name="Equation" r:id="rId13" imgW="952200" imgH="177480" progId="Equation.DSMT4">
                  <p:embed/>
                  <p:pic>
                    <p:nvPicPr>
                      <p:cNvPr id="0" name=""/>
                      <p:cNvPicPr/>
                      <p:nvPr/>
                    </p:nvPicPr>
                    <p:blipFill>
                      <a:blip r:embed="rId14"/>
                      <a:stretch>
                        <a:fillRect/>
                      </a:stretch>
                    </p:blipFill>
                    <p:spPr>
                      <a:xfrm>
                        <a:off x="4425153" y="5501547"/>
                        <a:ext cx="2615571" cy="488240"/>
                      </a:xfrm>
                      <a:prstGeom prst="rect">
                        <a:avLst/>
                      </a:prstGeom>
                      <a:solidFill>
                        <a:schemeClr val="accent4">
                          <a:lumMod val="20000"/>
                          <a:lumOff val="80000"/>
                        </a:schemeClr>
                      </a:solidFill>
                      <a:ln>
                        <a:noFill/>
                      </a:ln>
                    </p:spPr>
                  </p:pic>
                </p:oleObj>
              </mc:Fallback>
            </mc:AlternateContent>
          </a:graphicData>
        </a:graphic>
      </p:graphicFrame>
      <p:sp>
        <p:nvSpPr>
          <p:cNvPr id="14" name="Rectangle 13"/>
          <p:cNvSpPr/>
          <p:nvPr/>
        </p:nvSpPr>
        <p:spPr>
          <a:xfrm>
            <a:off x="700302" y="4592823"/>
            <a:ext cx="9959079" cy="461665"/>
          </a:xfrm>
          <a:prstGeom prst="rect">
            <a:avLst/>
          </a:prstGeom>
        </p:spPr>
        <p:txBody>
          <a:bodyPr wrap="square">
            <a:spAutoFit/>
          </a:bodyPr>
          <a:lstStyle/>
          <a:p>
            <a:r>
              <a:rPr lang="en-US" sz="2400" dirty="0" smtClean="0">
                <a:solidFill>
                  <a:srgbClr val="000000"/>
                </a:solidFill>
                <a:latin typeface="AdvLeSa-Book"/>
              </a:rPr>
              <a:t>b. Find stable Range of </a:t>
            </a:r>
            <a:r>
              <a:rPr lang="en-US" sz="2400" i="1" dirty="0" smtClean="0">
                <a:solidFill>
                  <a:srgbClr val="000000"/>
                </a:solidFill>
                <a:latin typeface="AdvLeSa-Book"/>
              </a:rPr>
              <a:t>K</a:t>
            </a:r>
            <a:endParaRPr lang="en-US" sz="2400" i="1" dirty="0"/>
          </a:p>
        </p:txBody>
      </p:sp>
      <p:sp>
        <p:nvSpPr>
          <p:cNvPr id="15" name="Rectangle 14"/>
          <p:cNvSpPr>
            <a:spLocks noChangeArrowheads="1"/>
          </p:cNvSpPr>
          <p:nvPr/>
        </p:nvSpPr>
        <p:spPr bwMode="auto">
          <a:xfrm>
            <a:off x="8295696" y="4950635"/>
            <a:ext cx="3768855" cy="1474763"/>
          </a:xfrm>
          <a:prstGeom prst="rect">
            <a:avLst/>
          </a:prstGeom>
          <a:solidFill>
            <a:srgbClr val="F6F5BD"/>
          </a:solidFill>
          <a:ln w="12700">
            <a:solidFill>
              <a:schemeClr val="tx1"/>
            </a:solidFill>
            <a:miter lim="800000"/>
            <a:headEnd/>
            <a:tailEnd/>
          </a:ln>
          <a:effectLst/>
        </p:spPr>
        <p:txBody>
          <a:bodyPr wrap="square" lIns="90487" tIns="44450" rIns="90487" bIns="44450">
            <a:spAutoFit/>
          </a:bodyPr>
          <a:lstStyle/>
          <a:p>
            <a:pPr lvl="0"/>
            <a:r>
              <a:rPr lang="en-US" dirty="0">
                <a:solidFill>
                  <a:srgbClr val="000000"/>
                </a:solidFill>
                <a:latin typeface="Courier New" panose="02070309020205020404" pitchFamily="49" charset="0"/>
              </a:rPr>
              <a:t>clear </a:t>
            </a:r>
            <a:r>
              <a:rPr lang="en-US" dirty="0">
                <a:solidFill>
                  <a:srgbClr val="A020F0"/>
                </a:solidFill>
                <a:latin typeface="Courier New" panose="02070309020205020404" pitchFamily="49" charset="0"/>
              </a:rPr>
              <a:t>all</a:t>
            </a:r>
            <a:r>
              <a:rPr lang="en-US" dirty="0">
                <a:solidFill>
                  <a:srgbClr val="000000"/>
                </a:solidFill>
                <a:latin typeface="Courier New" panose="02070309020205020404" pitchFamily="49" charset="0"/>
              </a:rPr>
              <a:t>, close </a:t>
            </a:r>
            <a:r>
              <a:rPr lang="en-US" dirty="0">
                <a:solidFill>
                  <a:srgbClr val="A020F0"/>
                </a:solidFill>
                <a:latin typeface="Courier New" panose="02070309020205020404" pitchFamily="49" charset="0"/>
              </a:rPr>
              <a:t>all</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clc</a:t>
            </a:r>
            <a:r>
              <a:rPr lang="en-US" dirty="0">
                <a:solidFill>
                  <a:srgbClr val="000000"/>
                </a:solidFill>
                <a:latin typeface="Courier New" panose="02070309020205020404" pitchFamily="49" charset="0"/>
              </a:rPr>
              <a:t>;</a:t>
            </a:r>
          </a:p>
          <a:p>
            <a:pPr lvl="0"/>
            <a:r>
              <a:rPr lang="en-US" dirty="0">
                <a:solidFill>
                  <a:srgbClr val="000000"/>
                </a:solidFill>
                <a:latin typeface="Courier New" panose="02070309020205020404" pitchFamily="49" charset="0"/>
              </a:rPr>
              <a:t>s = </a:t>
            </a:r>
            <a:r>
              <a:rPr lang="en-US" dirty="0" err="1">
                <a:solidFill>
                  <a:srgbClr val="000000"/>
                </a:solidFill>
                <a:latin typeface="Courier New" panose="02070309020205020404" pitchFamily="49" charset="0"/>
              </a:rPr>
              <a:t>tf</a:t>
            </a:r>
            <a:r>
              <a:rPr lang="en-US" dirty="0">
                <a:solidFill>
                  <a:srgbClr val="000000"/>
                </a:solidFill>
                <a:latin typeface="Courier New" panose="02070309020205020404" pitchFamily="49" charset="0"/>
              </a:rPr>
              <a:t>(</a:t>
            </a:r>
            <a:r>
              <a:rPr lang="en-US" dirty="0">
                <a:solidFill>
                  <a:srgbClr val="A020F0"/>
                </a:solidFill>
                <a:latin typeface="Courier New" panose="02070309020205020404" pitchFamily="49" charset="0"/>
              </a:rPr>
              <a:t>'s'</a:t>
            </a:r>
            <a:r>
              <a:rPr lang="en-US" dirty="0">
                <a:solidFill>
                  <a:srgbClr val="000000"/>
                </a:solidFill>
                <a:latin typeface="Courier New" panose="02070309020205020404" pitchFamily="49" charset="0"/>
              </a:rPr>
              <a:t>);</a:t>
            </a:r>
          </a:p>
          <a:p>
            <a:pPr lvl="0"/>
            <a:r>
              <a:rPr lang="en-US" dirty="0">
                <a:solidFill>
                  <a:srgbClr val="000000"/>
                </a:solidFill>
                <a:latin typeface="Courier New" panose="02070309020205020404" pitchFamily="49" charset="0"/>
              </a:rPr>
              <a:t>sys = K/(s+3);</a:t>
            </a:r>
          </a:p>
          <a:p>
            <a:pPr lvl="0"/>
            <a:r>
              <a:rPr lang="en-US" dirty="0">
                <a:solidFill>
                  <a:srgbClr val="000000"/>
                </a:solidFill>
                <a:latin typeface="Courier New" panose="02070309020205020404" pitchFamily="49" charset="0"/>
              </a:rPr>
              <a:t>T = 0.02;</a:t>
            </a:r>
          </a:p>
          <a:p>
            <a:pPr lvl="0"/>
            <a:r>
              <a:rPr lang="en-US" dirty="0" err="1" smtClean="0">
                <a:solidFill>
                  <a:srgbClr val="000000"/>
                </a:solidFill>
                <a:latin typeface="Courier New" panose="02070309020205020404" pitchFamily="49" charset="0"/>
              </a:rPr>
              <a:t>sys_d</a:t>
            </a:r>
            <a:r>
              <a:rPr lang="en-US" dirty="0" smtClean="0">
                <a:solidFill>
                  <a:srgbClr val="000000"/>
                </a:solidFill>
                <a:latin typeface="Courier New" panose="02070309020205020404" pitchFamily="49" charset="0"/>
              </a:rPr>
              <a:t>  </a:t>
            </a:r>
            <a:r>
              <a:rPr lang="en-US" dirty="0">
                <a:solidFill>
                  <a:srgbClr val="000000"/>
                </a:solidFill>
                <a:latin typeface="Courier New" panose="02070309020205020404" pitchFamily="49" charset="0"/>
              </a:rPr>
              <a:t>= c2d(sys,T,</a:t>
            </a:r>
            <a:r>
              <a:rPr lang="en-US" dirty="0">
                <a:solidFill>
                  <a:srgbClr val="A020F0"/>
                </a:solidFill>
                <a:latin typeface="Courier New" panose="02070309020205020404" pitchFamily="49" charset="0"/>
              </a:rPr>
              <a:t>'</a:t>
            </a:r>
            <a:r>
              <a:rPr lang="en-US" dirty="0" err="1">
                <a:solidFill>
                  <a:srgbClr val="A020F0"/>
                </a:solidFill>
                <a:latin typeface="Courier New" panose="02070309020205020404" pitchFamily="49" charset="0"/>
              </a:rPr>
              <a:t>zoh</a:t>
            </a:r>
            <a:r>
              <a:rPr lang="en-US" dirty="0">
                <a:solidFill>
                  <a:srgbClr val="A020F0"/>
                </a:solidFill>
                <a:latin typeface="Courier New" panose="02070309020205020404" pitchFamily="49" charset="0"/>
              </a:rPr>
              <a:t>'</a:t>
            </a:r>
            <a:r>
              <a:rPr lang="en-US" dirty="0">
                <a:solidFill>
                  <a:srgbClr val="000000"/>
                </a:solidFill>
                <a:latin typeface="Courier New" panose="02070309020205020404" pitchFamily="49" charset="0"/>
              </a:rPr>
              <a:t>)</a:t>
            </a:r>
          </a:p>
        </p:txBody>
      </p:sp>
    </p:spTree>
    <p:custDataLst>
      <p:tags r:id="rId2"/>
    </p:custDataLst>
    <p:extLst>
      <p:ext uri="{BB962C8B-B14F-4D97-AF65-F5344CB8AC3E}">
        <p14:creationId xmlns:p14="http://schemas.microsoft.com/office/powerpoint/2010/main" val="25059854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Jury Test Procedure</a:t>
            </a:r>
            <a:endParaRPr lang="en-US" dirty="0"/>
          </a:p>
        </p:txBody>
      </p:sp>
      <p:sp>
        <p:nvSpPr>
          <p:cNvPr id="3" name="Date Placeholder 2"/>
          <p:cNvSpPr>
            <a:spLocks noGrp="1"/>
          </p:cNvSpPr>
          <p:nvPr>
            <p:ph type="dt" sz="half" idx="10"/>
          </p:nvPr>
        </p:nvSpPr>
        <p:spPr/>
        <p:txBody>
          <a:bodyPr/>
          <a:lstStyle/>
          <a:p>
            <a:fld id="{6D4A8B60-85D4-4B4D-A847-BD767E33E26B}" type="datetime1">
              <a:rPr lang="en-US" smtClean="0"/>
              <a:t>12/12/2023</a:t>
            </a:fld>
            <a:endParaRPr lang="en-US" dirty="0"/>
          </a:p>
        </p:txBody>
      </p:sp>
      <p:sp>
        <p:nvSpPr>
          <p:cNvPr id="4" name="Footer Placeholder 3"/>
          <p:cNvSpPr>
            <a:spLocks noGrp="1"/>
          </p:cNvSpPr>
          <p:nvPr>
            <p:ph type="ftr" sz="quarter" idx="11"/>
          </p:nvPr>
        </p:nvSpPr>
        <p:spPr/>
        <p:txBody>
          <a:bodyPr/>
          <a:lstStyle/>
          <a:p>
            <a:r>
              <a:rPr lang="en-US" smtClean="0"/>
              <a:t>04AB: Kỹ thuật điều khiển tự động + BTL</a:t>
            </a:r>
            <a:endParaRPr lang="en-US" dirty="0"/>
          </a:p>
        </p:txBody>
      </p:sp>
      <p:sp>
        <p:nvSpPr>
          <p:cNvPr id="5" name="Slide Number Placeholder 4"/>
          <p:cNvSpPr>
            <a:spLocks noGrp="1"/>
          </p:cNvSpPr>
          <p:nvPr>
            <p:ph type="sldNum" sz="quarter" idx="12"/>
          </p:nvPr>
        </p:nvSpPr>
        <p:spPr/>
        <p:txBody>
          <a:bodyPr/>
          <a:lstStyle/>
          <a:p>
            <a:fld id="{6C8D5577-F68C-4681-900C-68FE3015038C}" type="slidenum">
              <a:rPr lang="en-US" smtClean="0"/>
              <a:pPr/>
              <a:t>64</a:t>
            </a:fld>
            <a:endParaRPr lang="en-US" dirty="0"/>
          </a:p>
        </p:txBody>
      </p:sp>
      <p:sp>
        <p:nvSpPr>
          <p:cNvPr id="6" name="Content Placeholder 5"/>
          <p:cNvSpPr>
            <a:spLocks noGrp="1"/>
          </p:cNvSpPr>
          <p:nvPr>
            <p:ph idx="1"/>
          </p:nvPr>
        </p:nvSpPr>
        <p:spPr>
          <a:xfrm>
            <a:off x="575310" y="1935648"/>
            <a:ext cx="11151870" cy="629752"/>
          </a:xfrm>
        </p:spPr>
        <p:txBody>
          <a:bodyPr/>
          <a:lstStyle/>
          <a:p>
            <a:r>
              <a:rPr lang="en-US" dirty="0" smtClean="0"/>
              <a:t>Example 4.8</a:t>
            </a:r>
            <a:endParaRPr lang="en-US" dirty="0"/>
          </a:p>
        </p:txBody>
      </p:sp>
      <p:pic>
        <p:nvPicPr>
          <p:cNvPr id="7" name="Picture 6"/>
          <p:cNvPicPr>
            <a:picLocks noChangeAspect="1"/>
          </p:cNvPicPr>
          <p:nvPr/>
        </p:nvPicPr>
        <p:blipFill>
          <a:blip r:embed="rId5"/>
          <a:stretch>
            <a:fillRect/>
          </a:stretch>
        </p:blipFill>
        <p:spPr>
          <a:xfrm>
            <a:off x="7774900" y="992441"/>
            <a:ext cx="3695700" cy="1228725"/>
          </a:xfrm>
          <a:prstGeom prst="rect">
            <a:avLst/>
          </a:prstGeom>
        </p:spPr>
      </p:pic>
      <p:pic>
        <p:nvPicPr>
          <p:cNvPr id="8" name="Picture 7"/>
          <p:cNvPicPr>
            <a:picLocks noChangeAspect="1"/>
          </p:cNvPicPr>
          <p:nvPr/>
        </p:nvPicPr>
        <p:blipFill>
          <a:blip r:embed="rId6"/>
          <a:stretch>
            <a:fillRect/>
          </a:stretch>
        </p:blipFill>
        <p:spPr>
          <a:xfrm>
            <a:off x="7908250" y="2159294"/>
            <a:ext cx="3429000" cy="1323975"/>
          </a:xfrm>
          <a:prstGeom prst="rect">
            <a:avLst/>
          </a:prstGeom>
        </p:spPr>
      </p:pic>
      <p:sp>
        <p:nvSpPr>
          <p:cNvPr id="10" name="Rectangle 9"/>
          <p:cNvSpPr/>
          <p:nvPr/>
        </p:nvSpPr>
        <p:spPr>
          <a:xfrm>
            <a:off x="575310" y="2408535"/>
            <a:ext cx="6096000" cy="830997"/>
          </a:xfrm>
          <a:prstGeom prst="rect">
            <a:avLst/>
          </a:prstGeom>
        </p:spPr>
        <p:txBody>
          <a:bodyPr>
            <a:spAutoFit/>
          </a:bodyPr>
          <a:lstStyle/>
          <a:p>
            <a:r>
              <a:rPr lang="en-US" sz="2400" dirty="0">
                <a:solidFill>
                  <a:srgbClr val="000000"/>
                </a:solidFill>
                <a:latin typeface="AdvLeSa-Book"/>
              </a:rPr>
              <a:t>Find the stable range of the gain </a:t>
            </a:r>
            <a:r>
              <a:rPr lang="en-US" sz="2400" i="1" dirty="0">
                <a:solidFill>
                  <a:srgbClr val="000000"/>
                </a:solidFill>
                <a:latin typeface="AdvLeSaBookItalic"/>
              </a:rPr>
              <a:t>K </a:t>
            </a:r>
            <a:r>
              <a:rPr lang="en-US" sz="2400" dirty="0">
                <a:solidFill>
                  <a:srgbClr val="000000"/>
                </a:solidFill>
                <a:latin typeface="AdvLeSa-Book"/>
              </a:rPr>
              <a:t>for the unity feedback digital cruise control </a:t>
            </a:r>
            <a:r>
              <a:rPr lang="en-US" sz="2400" dirty="0" smtClean="0">
                <a:solidFill>
                  <a:srgbClr val="000000"/>
                </a:solidFill>
                <a:latin typeface="AdvLeSa-Book"/>
              </a:rPr>
              <a:t>system</a:t>
            </a:r>
            <a:endParaRPr lang="en-US" sz="2400" dirty="0"/>
          </a:p>
        </p:txBody>
      </p:sp>
      <p:graphicFrame>
        <p:nvGraphicFramePr>
          <p:cNvPr id="11" name="Object 10"/>
          <p:cNvGraphicFramePr>
            <a:graphicFrameLocks noChangeAspect="1"/>
          </p:cNvGraphicFramePr>
          <p:nvPr>
            <p:extLst>
              <p:ext uri="{D42A27DB-BD31-4B8C-83A1-F6EECF244321}">
                <p14:modId xmlns:p14="http://schemas.microsoft.com/office/powerpoint/2010/main" val="383669311"/>
              </p:ext>
            </p:extLst>
          </p:nvPr>
        </p:nvGraphicFramePr>
        <p:xfrm>
          <a:off x="1808163" y="3082925"/>
          <a:ext cx="2686050" cy="1106488"/>
        </p:xfrm>
        <a:graphic>
          <a:graphicData uri="http://schemas.openxmlformats.org/presentationml/2006/ole">
            <mc:AlternateContent xmlns:mc="http://schemas.openxmlformats.org/markup-compatibility/2006">
              <mc:Choice xmlns:v="urn:schemas-microsoft-com:vml" Requires="v">
                <p:oleObj spid="_x0000_s38445" name="Equation" r:id="rId7" imgW="1015920" imgH="419040" progId="Equation.DSMT4">
                  <p:embed/>
                </p:oleObj>
              </mc:Choice>
              <mc:Fallback>
                <p:oleObj name="Equation" r:id="rId7" imgW="1015920" imgH="419040" progId="Equation.DSMT4">
                  <p:embed/>
                  <p:pic>
                    <p:nvPicPr>
                      <p:cNvPr id="11" name="Object 10"/>
                      <p:cNvPicPr/>
                      <p:nvPr/>
                    </p:nvPicPr>
                    <p:blipFill>
                      <a:blip r:embed="rId8"/>
                      <a:stretch>
                        <a:fillRect/>
                      </a:stretch>
                    </p:blipFill>
                    <p:spPr>
                      <a:xfrm>
                        <a:off x="1808163" y="3082925"/>
                        <a:ext cx="2686050" cy="1106488"/>
                      </a:xfrm>
                      <a:prstGeom prst="rect">
                        <a:avLst/>
                      </a:prstGeom>
                    </p:spPr>
                  </p:pic>
                </p:oleObj>
              </mc:Fallback>
            </mc:AlternateContent>
          </a:graphicData>
        </a:graphic>
      </p:graphicFrame>
      <p:sp>
        <p:nvSpPr>
          <p:cNvPr id="12" name="Rectangle 11"/>
          <p:cNvSpPr/>
          <p:nvPr/>
        </p:nvSpPr>
        <p:spPr>
          <a:xfrm>
            <a:off x="575310" y="4109771"/>
            <a:ext cx="6096000" cy="830997"/>
          </a:xfrm>
          <a:prstGeom prst="rect">
            <a:avLst/>
          </a:prstGeom>
        </p:spPr>
        <p:txBody>
          <a:bodyPr>
            <a:spAutoFit/>
          </a:bodyPr>
          <a:lstStyle/>
          <a:p>
            <a:r>
              <a:rPr lang="en-US" sz="2400" dirty="0" smtClean="0">
                <a:solidFill>
                  <a:srgbClr val="000000"/>
                </a:solidFill>
                <a:latin typeface="AdvLeSa-Book"/>
              </a:rPr>
              <a:t>DAC </a:t>
            </a:r>
            <a:r>
              <a:rPr lang="en-US" sz="2400" dirty="0">
                <a:solidFill>
                  <a:srgbClr val="000000"/>
                </a:solidFill>
                <a:latin typeface="AdvLeSa-Book"/>
              </a:rPr>
              <a:t>and </a:t>
            </a:r>
            <a:r>
              <a:rPr lang="en-US" sz="2400" dirty="0" smtClean="0">
                <a:solidFill>
                  <a:srgbClr val="000000"/>
                </a:solidFill>
                <a:latin typeface="AdvLeSa-Book"/>
              </a:rPr>
              <a:t>ADC </a:t>
            </a:r>
            <a:r>
              <a:rPr lang="en-US" sz="2400" dirty="0">
                <a:solidFill>
                  <a:srgbClr val="000000"/>
                </a:solidFill>
                <a:latin typeface="AdvLeSa-Book"/>
              </a:rPr>
              <a:t>if the sampling period is </a:t>
            </a:r>
            <a:r>
              <a:rPr lang="en-US" sz="2400" dirty="0" smtClean="0">
                <a:solidFill>
                  <a:srgbClr val="000000"/>
                </a:solidFill>
                <a:latin typeface="AdvLeSa-Book"/>
              </a:rPr>
              <a:t>0.05s</a:t>
            </a:r>
            <a:endParaRPr lang="en-US" sz="2400" dirty="0"/>
          </a:p>
        </p:txBody>
      </p:sp>
      <p:grpSp>
        <p:nvGrpSpPr>
          <p:cNvPr id="62" name="Group 61"/>
          <p:cNvGrpSpPr/>
          <p:nvPr/>
        </p:nvGrpSpPr>
        <p:grpSpPr>
          <a:xfrm>
            <a:off x="7198354" y="4300090"/>
            <a:ext cx="4724731" cy="1554069"/>
            <a:chOff x="5859834" y="4297691"/>
            <a:chExt cx="4724731" cy="1554069"/>
          </a:xfrm>
        </p:grpSpPr>
        <p:sp>
          <p:nvSpPr>
            <p:cNvPr id="13" name="Flowchart: Summing Junction 12"/>
            <p:cNvSpPr/>
            <p:nvPr/>
          </p:nvSpPr>
          <p:spPr>
            <a:xfrm>
              <a:off x="6506210" y="5201775"/>
              <a:ext cx="330200" cy="330200"/>
            </a:xfrm>
            <a:prstGeom prst="flowChartSummingJunction">
              <a:avLst/>
            </a:prstGeom>
            <a:ln w="190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aphicFrame>
          <p:nvGraphicFramePr>
            <p:cNvPr id="14" name="Object 13"/>
            <p:cNvGraphicFramePr>
              <a:graphicFrameLocks noChangeAspect="1"/>
            </p:cNvGraphicFramePr>
            <p:nvPr/>
          </p:nvGraphicFramePr>
          <p:xfrm>
            <a:off x="8107892" y="5093773"/>
            <a:ext cx="810882" cy="499004"/>
          </p:xfrm>
          <a:graphic>
            <a:graphicData uri="http://schemas.openxmlformats.org/presentationml/2006/ole">
              <mc:AlternateContent xmlns:mc="http://schemas.openxmlformats.org/markup-compatibility/2006">
                <mc:Choice xmlns:v="urn:schemas-microsoft-com:vml" Requires="v">
                  <p:oleObj spid="_x0000_s38446" name="Equation" r:id="rId9" imgW="330120" imgH="203040" progId="Equation.DSMT4">
                    <p:embed/>
                  </p:oleObj>
                </mc:Choice>
                <mc:Fallback>
                  <p:oleObj name="Equation" r:id="rId9" imgW="330120" imgH="203040" progId="Equation.DSMT4">
                    <p:embed/>
                    <p:pic>
                      <p:nvPicPr>
                        <p:cNvPr id="14" name="Object 13"/>
                        <p:cNvPicPr/>
                        <p:nvPr/>
                      </p:nvPicPr>
                      <p:blipFill>
                        <a:blip r:embed="rId10"/>
                        <a:stretch>
                          <a:fillRect/>
                        </a:stretch>
                      </p:blipFill>
                      <p:spPr>
                        <a:xfrm>
                          <a:off x="8107892" y="5093773"/>
                          <a:ext cx="810882" cy="499004"/>
                        </a:xfrm>
                        <a:prstGeom prst="rect">
                          <a:avLst/>
                        </a:prstGeom>
                        <a:ln w="19050">
                          <a:solidFill>
                            <a:schemeClr val="tx1"/>
                          </a:solidFill>
                        </a:ln>
                      </p:spPr>
                    </p:pic>
                  </p:oleObj>
                </mc:Fallback>
              </mc:AlternateContent>
            </a:graphicData>
          </a:graphic>
        </p:graphicFrame>
        <p:sp>
          <p:nvSpPr>
            <p:cNvPr id="15" name="Flowchart: Process 14"/>
            <p:cNvSpPr/>
            <p:nvPr/>
          </p:nvSpPr>
          <p:spPr>
            <a:xfrm>
              <a:off x="7150624" y="5117373"/>
              <a:ext cx="819997" cy="481672"/>
            </a:xfrm>
            <a:prstGeom prst="flowChartProcess">
              <a:avLst/>
            </a:prstGeom>
            <a:ln w="190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smtClean="0"/>
                <a:t>ZOH</a:t>
              </a:r>
              <a:endParaRPr lang="en-US" sz="1600" dirty="0"/>
            </a:p>
          </p:txBody>
        </p:sp>
        <p:sp>
          <p:nvSpPr>
            <p:cNvPr id="18" name="Flowchart: Process 17"/>
            <p:cNvSpPr/>
            <p:nvPr/>
          </p:nvSpPr>
          <p:spPr>
            <a:xfrm>
              <a:off x="9173634" y="5064848"/>
              <a:ext cx="699292" cy="553444"/>
            </a:xfrm>
            <a:prstGeom prst="flowChartProcess">
              <a:avLst/>
            </a:prstGeom>
            <a:ln w="190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smtClean="0"/>
                <a:t>T=.05</a:t>
              </a:r>
              <a:endParaRPr lang="en-US" sz="1600" dirty="0"/>
            </a:p>
          </p:txBody>
        </p:sp>
        <p:sp>
          <p:nvSpPr>
            <p:cNvPr id="19" name="Flowchart: Process 18"/>
            <p:cNvSpPr/>
            <p:nvPr/>
          </p:nvSpPr>
          <p:spPr>
            <a:xfrm>
              <a:off x="7150840" y="4875216"/>
              <a:ext cx="819997" cy="244476"/>
            </a:xfrm>
            <a:prstGeom prst="flowChartProcess">
              <a:avLst/>
            </a:prstGeom>
            <a:solidFill>
              <a:schemeClr val="accent5">
                <a:lumMod val="40000"/>
                <a:lumOff val="60000"/>
              </a:schemeClr>
            </a:solidFill>
            <a:ln w="190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smtClean="0"/>
                <a:t>DAC</a:t>
              </a:r>
              <a:endParaRPr lang="en-US" sz="1600" dirty="0"/>
            </a:p>
          </p:txBody>
        </p:sp>
        <p:sp>
          <p:nvSpPr>
            <p:cNvPr id="20" name="Flowchart: Process 19"/>
            <p:cNvSpPr/>
            <p:nvPr/>
          </p:nvSpPr>
          <p:spPr>
            <a:xfrm>
              <a:off x="8099426" y="4839021"/>
              <a:ext cx="819348" cy="244476"/>
            </a:xfrm>
            <a:prstGeom prst="flowChartProcess">
              <a:avLst/>
            </a:prstGeom>
            <a:solidFill>
              <a:schemeClr val="accent5">
                <a:lumMod val="40000"/>
                <a:lumOff val="60000"/>
              </a:schemeClr>
            </a:solidFill>
            <a:ln w="190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smtClean="0"/>
                <a:t>Plant</a:t>
              </a:r>
              <a:endParaRPr lang="en-US" sz="1600" dirty="0"/>
            </a:p>
          </p:txBody>
        </p:sp>
        <p:sp>
          <p:nvSpPr>
            <p:cNvPr id="21" name="Flowchart: Process 20"/>
            <p:cNvSpPr/>
            <p:nvPr/>
          </p:nvSpPr>
          <p:spPr>
            <a:xfrm>
              <a:off x="9171517" y="4839537"/>
              <a:ext cx="701408" cy="225311"/>
            </a:xfrm>
            <a:prstGeom prst="flowChartProcess">
              <a:avLst/>
            </a:prstGeom>
            <a:solidFill>
              <a:schemeClr val="accent5">
                <a:lumMod val="40000"/>
                <a:lumOff val="60000"/>
              </a:schemeClr>
            </a:solidFill>
            <a:ln w="190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smtClean="0"/>
                <a:t>ADC</a:t>
              </a:r>
              <a:endParaRPr lang="en-US" sz="1600" dirty="0"/>
            </a:p>
          </p:txBody>
        </p:sp>
        <p:cxnSp>
          <p:nvCxnSpPr>
            <p:cNvPr id="23" name="Straight Arrow Connector 22"/>
            <p:cNvCxnSpPr>
              <a:stCxn id="13" idx="6"/>
              <a:endCxn id="15" idx="1"/>
            </p:cNvCxnSpPr>
            <p:nvPr/>
          </p:nvCxnSpPr>
          <p:spPr>
            <a:xfrm flipV="1">
              <a:off x="6836410" y="5358209"/>
              <a:ext cx="314214" cy="866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15" idx="3"/>
              <a:endCxn id="14" idx="1"/>
            </p:cNvCxnSpPr>
            <p:nvPr/>
          </p:nvCxnSpPr>
          <p:spPr>
            <a:xfrm flipV="1">
              <a:off x="7970621" y="5343275"/>
              <a:ext cx="137271" cy="1493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14" idx="3"/>
              <a:endCxn id="18" idx="1"/>
            </p:cNvCxnSpPr>
            <p:nvPr/>
          </p:nvCxnSpPr>
          <p:spPr>
            <a:xfrm flipV="1">
              <a:off x="8918774" y="5341570"/>
              <a:ext cx="254860" cy="170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18" idx="3"/>
            </p:cNvCxnSpPr>
            <p:nvPr/>
          </p:nvCxnSpPr>
          <p:spPr>
            <a:xfrm>
              <a:off x="9872926" y="5341570"/>
              <a:ext cx="45535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Elbow Connector 33"/>
            <p:cNvCxnSpPr>
              <a:endCxn id="13" idx="4"/>
            </p:cNvCxnSpPr>
            <p:nvPr/>
          </p:nvCxnSpPr>
          <p:spPr>
            <a:xfrm rot="10800000" flipV="1">
              <a:off x="6671311" y="5341569"/>
              <a:ext cx="3408257" cy="190405"/>
            </a:xfrm>
            <a:prstGeom prst="bentConnector4">
              <a:avLst>
                <a:gd name="adj1" fmla="val -118"/>
                <a:gd name="adj2" fmla="val 381825"/>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endCxn id="13" idx="2"/>
            </p:cNvCxnSpPr>
            <p:nvPr/>
          </p:nvCxnSpPr>
          <p:spPr>
            <a:xfrm>
              <a:off x="5988423" y="5366875"/>
              <a:ext cx="517787"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3" name="Flowchart: Process 52"/>
            <p:cNvSpPr/>
            <p:nvPr/>
          </p:nvSpPr>
          <p:spPr>
            <a:xfrm>
              <a:off x="6959065" y="4705408"/>
              <a:ext cx="3051209" cy="1117876"/>
            </a:xfrm>
            <a:prstGeom prst="flowChartProcess">
              <a:avLst/>
            </a:prstGeom>
            <a:noFill/>
            <a:ln w="190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Flowchart: Process 53"/>
            <p:cNvSpPr/>
            <p:nvPr/>
          </p:nvSpPr>
          <p:spPr>
            <a:xfrm>
              <a:off x="6947521" y="4297691"/>
              <a:ext cx="3051209" cy="406863"/>
            </a:xfrm>
            <a:prstGeom prst="flowChartProcess">
              <a:avLst/>
            </a:prstGeom>
            <a:solidFill>
              <a:schemeClr val="accent1">
                <a:lumMod val="20000"/>
                <a:lumOff val="80000"/>
              </a:schemeClr>
            </a:solidFill>
            <a:ln w="190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smtClean="0">
                  <a:solidFill>
                    <a:schemeClr val="tx1"/>
                  </a:solidFill>
                </a:rPr>
                <a:t>G</a:t>
              </a:r>
              <a:r>
                <a:rPr lang="en-US" i="1" baseline="-25000" dirty="0" smtClean="0">
                  <a:solidFill>
                    <a:schemeClr val="tx1"/>
                  </a:solidFill>
                </a:rPr>
                <a:t>ZAS</a:t>
              </a:r>
              <a:r>
                <a:rPr lang="en-US" i="1" dirty="0" smtClean="0">
                  <a:solidFill>
                    <a:schemeClr val="tx1"/>
                  </a:solidFill>
                </a:rPr>
                <a:t>(z)</a:t>
              </a:r>
              <a:endParaRPr lang="en-US" i="1" dirty="0">
                <a:solidFill>
                  <a:schemeClr val="tx1"/>
                </a:solidFill>
              </a:endParaRPr>
            </a:p>
          </p:txBody>
        </p:sp>
        <p:graphicFrame>
          <p:nvGraphicFramePr>
            <p:cNvPr id="55" name="Object 54"/>
            <p:cNvGraphicFramePr>
              <a:graphicFrameLocks noChangeAspect="1"/>
            </p:cNvGraphicFramePr>
            <p:nvPr/>
          </p:nvGraphicFramePr>
          <p:xfrm>
            <a:off x="5859834" y="5038670"/>
            <a:ext cx="579042" cy="356334"/>
          </p:xfrm>
          <a:graphic>
            <a:graphicData uri="http://schemas.openxmlformats.org/presentationml/2006/ole">
              <mc:AlternateContent xmlns:mc="http://schemas.openxmlformats.org/markup-compatibility/2006">
                <mc:Choice xmlns:v="urn:schemas-microsoft-com:vml" Requires="v">
                  <p:oleObj spid="_x0000_s38447" name="Equation" r:id="rId11" imgW="330120" imgH="203040" progId="Equation.DSMT4">
                    <p:embed/>
                  </p:oleObj>
                </mc:Choice>
                <mc:Fallback>
                  <p:oleObj name="Equation" r:id="rId11" imgW="330120" imgH="203040" progId="Equation.DSMT4">
                    <p:embed/>
                    <p:pic>
                      <p:nvPicPr>
                        <p:cNvPr id="55" name="Object 54"/>
                        <p:cNvPicPr/>
                        <p:nvPr/>
                      </p:nvPicPr>
                      <p:blipFill>
                        <a:blip r:embed="rId12"/>
                        <a:stretch>
                          <a:fillRect/>
                        </a:stretch>
                      </p:blipFill>
                      <p:spPr>
                        <a:xfrm>
                          <a:off x="5859834" y="5038670"/>
                          <a:ext cx="579042" cy="356334"/>
                        </a:xfrm>
                        <a:prstGeom prst="rect">
                          <a:avLst/>
                        </a:prstGeom>
                      </p:spPr>
                    </p:pic>
                  </p:oleObj>
                </mc:Fallback>
              </mc:AlternateContent>
            </a:graphicData>
          </a:graphic>
        </p:graphicFrame>
        <p:graphicFrame>
          <p:nvGraphicFramePr>
            <p:cNvPr id="56" name="Object 55"/>
            <p:cNvGraphicFramePr>
              <a:graphicFrameLocks noChangeAspect="1"/>
            </p:cNvGraphicFramePr>
            <p:nvPr/>
          </p:nvGraphicFramePr>
          <p:xfrm>
            <a:off x="10071987" y="4947570"/>
            <a:ext cx="512578" cy="328050"/>
          </p:xfrm>
          <a:graphic>
            <a:graphicData uri="http://schemas.openxmlformats.org/presentationml/2006/ole">
              <mc:AlternateContent xmlns:mc="http://schemas.openxmlformats.org/markup-compatibility/2006">
                <mc:Choice xmlns:v="urn:schemas-microsoft-com:vml" Requires="v">
                  <p:oleObj spid="_x0000_s38448" name="Equation" r:id="rId13" imgW="317160" imgH="203040" progId="Equation.DSMT4">
                    <p:embed/>
                  </p:oleObj>
                </mc:Choice>
                <mc:Fallback>
                  <p:oleObj name="Equation" r:id="rId13" imgW="317160" imgH="203040" progId="Equation.DSMT4">
                    <p:embed/>
                    <p:pic>
                      <p:nvPicPr>
                        <p:cNvPr id="56" name="Object 55"/>
                        <p:cNvPicPr/>
                        <p:nvPr/>
                      </p:nvPicPr>
                      <p:blipFill>
                        <a:blip r:embed="rId14"/>
                        <a:stretch>
                          <a:fillRect/>
                        </a:stretch>
                      </p:blipFill>
                      <p:spPr>
                        <a:xfrm>
                          <a:off x="10071987" y="4947570"/>
                          <a:ext cx="512578" cy="328050"/>
                        </a:xfrm>
                        <a:prstGeom prst="rect">
                          <a:avLst/>
                        </a:prstGeom>
                      </p:spPr>
                    </p:pic>
                  </p:oleObj>
                </mc:Fallback>
              </mc:AlternateContent>
            </a:graphicData>
          </a:graphic>
        </p:graphicFrame>
        <p:graphicFrame>
          <p:nvGraphicFramePr>
            <p:cNvPr id="57" name="Object 56"/>
            <p:cNvGraphicFramePr>
              <a:graphicFrameLocks noChangeAspect="1"/>
            </p:cNvGraphicFramePr>
            <p:nvPr/>
          </p:nvGraphicFramePr>
          <p:xfrm>
            <a:off x="6525688" y="4827522"/>
            <a:ext cx="594079" cy="365587"/>
          </p:xfrm>
          <a:graphic>
            <a:graphicData uri="http://schemas.openxmlformats.org/presentationml/2006/ole">
              <mc:AlternateContent xmlns:mc="http://schemas.openxmlformats.org/markup-compatibility/2006">
                <mc:Choice xmlns:v="urn:schemas-microsoft-com:vml" Requires="v">
                  <p:oleObj spid="_x0000_s38449" name="Equation" r:id="rId15" imgW="330120" imgH="203040" progId="Equation.DSMT4">
                    <p:embed/>
                  </p:oleObj>
                </mc:Choice>
                <mc:Fallback>
                  <p:oleObj name="Equation" r:id="rId15" imgW="330120" imgH="203040" progId="Equation.DSMT4">
                    <p:embed/>
                    <p:pic>
                      <p:nvPicPr>
                        <p:cNvPr id="57" name="Object 56"/>
                        <p:cNvPicPr/>
                        <p:nvPr/>
                      </p:nvPicPr>
                      <p:blipFill>
                        <a:blip r:embed="rId16"/>
                        <a:stretch>
                          <a:fillRect/>
                        </a:stretch>
                      </p:blipFill>
                      <p:spPr>
                        <a:xfrm>
                          <a:off x="6525688" y="4827522"/>
                          <a:ext cx="594079" cy="365587"/>
                        </a:xfrm>
                        <a:prstGeom prst="rect">
                          <a:avLst/>
                        </a:prstGeom>
                      </p:spPr>
                    </p:pic>
                  </p:oleObj>
                </mc:Fallback>
              </mc:AlternateContent>
            </a:graphicData>
          </a:graphic>
        </p:graphicFrame>
        <p:sp>
          <p:nvSpPr>
            <p:cNvPr id="58" name="TextBox 57"/>
            <p:cNvSpPr txBox="1"/>
            <p:nvPr/>
          </p:nvSpPr>
          <p:spPr>
            <a:xfrm>
              <a:off x="6311353" y="5039690"/>
              <a:ext cx="300082" cy="369332"/>
            </a:xfrm>
            <a:prstGeom prst="rect">
              <a:avLst/>
            </a:prstGeom>
            <a:noFill/>
          </p:spPr>
          <p:txBody>
            <a:bodyPr wrap="none" rtlCol="0">
              <a:spAutoFit/>
            </a:bodyPr>
            <a:lstStyle/>
            <a:p>
              <a:r>
                <a:rPr lang="en-US" dirty="0" smtClean="0"/>
                <a:t>+</a:t>
              </a:r>
              <a:endParaRPr lang="en-US" dirty="0"/>
            </a:p>
          </p:txBody>
        </p:sp>
        <p:sp>
          <p:nvSpPr>
            <p:cNvPr id="59" name="TextBox 58"/>
            <p:cNvSpPr txBox="1"/>
            <p:nvPr/>
          </p:nvSpPr>
          <p:spPr>
            <a:xfrm>
              <a:off x="6377393" y="5482428"/>
              <a:ext cx="255198" cy="369332"/>
            </a:xfrm>
            <a:prstGeom prst="rect">
              <a:avLst/>
            </a:prstGeom>
            <a:noFill/>
          </p:spPr>
          <p:txBody>
            <a:bodyPr wrap="none" rtlCol="0">
              <a:spAutoFit/>
            </a:bodyPr>
            <a:lstStyle/>
            <a:p>
              <a:r>
                <a:rPr lang="en-US" dirty="0"/>
                <a:t>-</a:t>
              </a:r>
            </a:p>
          </p:txBody>
        </p:sp>
      </p:grpSp>
      <p:sp>
        <p:nvSpPr>
          <p:cNvPr id="60" name="TextBox 59"/>
          <p:cNvSpPr txBox="1"/>
          <p:nvPr/>
        </p:nvSpPr>
        <p:spPr>
          <a:xfrm>
            <a:off x="546902" y="4807629"/>
            <a:ext cx="6333449" cy="830997"/>
          </a:xfrm>
          <a:prstGeom prst="rect">
            <a:avLst/>
          </a:prstGeom>
          <a:noFill/>
        </p:spPr>
        <p:txBody>
          <a:bodyPr wrap="square" rtlCol="0">
            <a:spAutoFit/>
          </a:bodyPr>
          <a:lstStyle/>
          <a:p>
            <a:r>
              <a:rPr lang="en-US" sz="2400" b="1" i="1" dirty="0" smtClean="0"/>
              <a:t>a.</a:t>
            </a:r>
            <a:r>
              <a:rPr lang="en-US" sz="2400" dirty="0" smtClean="0"/>
              <a:t> Find the </a:t>
            </a:r>
            <a:r>
              <a:rPr lang="en-US" sz="2400" dirty="0"/>
              <a:t>transfer function </a:t>
            </a:r>
            <a:r>
              <a:rPr lang="en-US" sz="2400" dirty="0" smtClean="0"/>
              <a:t>for analog </a:t>
            </a:r>
            <a:r>
              <a:rPr lang="en-US" sz="2400" dirty="0"/>
              <a:t>subsystem </a:t>
            </a:r>
            <a:r>
              <a:rPr lang="en-US" sz="2400" dirty="0" smtClean="0"/>
              <a:t>   ADC </a:t>
            </a:r>
            <a:r>
              <a:rPr lang="en-US" sz="2400" dirty="0"/>
              <a:t>and </a:t>
            </a:r>
            <a:r>
              <a:rPr lang="en-US" sz="2400" dirty="0" smtClean="0"/>
              <a:t>DAC</a:t>
            </a:r>
            <a:endParaRPr lang="en-US" sz="2400" dirty="0"/>
          </a:p>
        </p:txBody>
      </p:sp>
      <p:sp>
        <p:nvSpPr>
          <p:cNvPr id="61" name="TextBox 60"/>
          <p:cNvSpPr txBox="1"/>
          <p:nvPr/>
        </p:nvSpPr>
        <p:spPr>
          <a:xfrm>
            <a:off x="546903" y="5564185"/>
            <a:ext cx="4806765" cy="461665"/>
          </a:xfrm>
          <a:prstGeom prst="rect">
            <a:avLst/>
          </a:prstGeom>
          <a:noFill/>
        </p:spPr>
        <p:txBody>
          <a:bodyPr wrap="none" rtlCol="0">
            <a:spAutoFit/>
          </a:bodyPr>
          <a:lstStyle/>
          <a:p>
            <a:r>
              <a:rPr lang="en-US" sz="2400" b="1" i="1" dirty="0"/>
              <a:t>b.</a:t>
            </a:r>
            <a:r>
              <a:rPr lang="en-US" sz="2400" dirty="0"/>
              <a:t> Find the stable range of the gain K </a:t>
            </a:r>
          </a:p>
        </p:txBody>
      </p:sp>
      <p:pic>
        <p:nvPicPr>
          <p:cNvPr id="16" name="Picture 15"/>
          <p:cNvPicPr>
            <a:picLocks noChangeAspect="1"/>
          </p:cNvPicPr>
          <p:nvPr/>
        </p:nvPicPr>
        <p:blipFill>
          <a:blip r:embed="rId17"/>
          <a:stretch>
            <a:fillRect/>
          </a:stretch>
        </p:blipFill>
        <p:spPr>
          <a:xfrm>
            <a:off x="8647159" y="3579082"/>
            <a:ext cx="2133600" cy="419100"/>
          </a:xfrm>
          <a:prstGeom prst="rect">
            <a:avLst/>
          </a:prstGeom>
        </p:spPr>
      </p:pic>
    </p:spTree>
    <p:custDataLst>
      <p:tags r:id="rId2"/>
    </p:custDataLst>
    <p:extLst>
      <p:ext uri="{BB962C8B-B14F-4D97-AF65-F5344CB8AC3E}">
        <p14:creationId xmlns:p14="http://schemas.microsoft.com/office/powerpoint/2010/main" val="30192838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Jury Test Procedure</a:t>
            </a:r>
            <a:endParaRPr lang="en-US" dirty="0"/>
          </a:p>
        </p:txBody>
      </p:sp>
      <p:sp>
        <p:nvSpPr>
          <p:cNvPr id="3" name="Date Placeholder 2"/>
          <p:cNvSpPr>
            <a:spLocks noGrp="1"/>
          </p:cNvSpPr>
          <p:nvPr>
            <p:ph type="dt" sz="half" idx="10"/>
          </p:nvPr>
        </p:nvSpPr>
        <p:spPr/>
        <p:txBody>
          <a:bodyPr/>
          <a:lstStyle/>
          <a:p>
            <a:fld id="{6D4A8B60-85D4-4B4D-A847-BD767E33E26B}" type="datetime1">
              <a:rPr lang="en-US" smtClean="0"/>
              <a:t>12/12/2023</a:t>
            </a:fld>
            <a:endParaRPr lang="en-US" dirty="0"/>
          </a:p>
        </p:txBody>
      </p:sp>
      <p:sp>
        <p:nvSpPr>
          <p:cNvPr id="4" name="Footer Placeholder 3"/>
          <p:cNvSpPr>
            <a:spLocks noGrp="1"/>
          </p:cNvSpPr>
          <p:nvPr>
            <p:ph type="ftr" sz="quarter" idx="11"/>
          </p:nvPr>
        </p:nvSpPr>
        <p:spPr/>
        <p:txBody>
          <a:bodyPr/>
          <a:lstStyle/>
          <a:p>
            <a:r>
              <a:rPr lang="en-US" smtClean="0"/>
              <a:t>04AB: Kỹ thuật điều khiển tự động + BTL</a:t>
            </a:r>
            <a:endParaRPr lang="en-US" dirty="0"/>
          </a:p>
        </p:txBody>
      </p:sp>
      <p:sp>
        <p:nvSpPr>
          <p:cNvPr id="5" name="Slide Number Placeholder 4"/>
          <p:cNvSpPr>
            <a:spLocks noGrp="1"/>
          </p:cNvSpPr>
          <p:nvPr>
            <p:ph type="sldNum" sz="quarter" idx="12"/>
          </p:nvPr>
        </p:nvSpPr>
        <p:spPr/>
        <p:txBody>
          <a:bodyPr/>
          <a:lstStyle/>
          <a:p>
            <a:fld id="{6C8D5577-F68C-4681-900C-68FE3015038C}" type="slidenum">
              <a:rPr lang="en-US" smtClean="0"/>
              <a:pPr/>
              <a:t>65</a:t>
            </a:fld>
            <a:endParaRPr lang="en-US" dirty="0"/>
          </a:p>
        </p:txBody>
      </p:sp>
      <p:sp>
        <p:nvSpPr>
          <p:cNvPr id="6" name="Content Placeholder 5"/>
          <p:cNvSpPr>
            <a:spLocks noGrp="1"/>
          </p:cNvSpPr>
          <p:nvPr>
            <p:ph idx="1"/>
          </p:nvPr>
        </p:nvSpPr>
        <p:spPr>
          <a:xfrm>
            <a:off x="575310" y="1935648"/>
            <a:ext cx="11151870" cy="572774"/>
          </a:xfrm>
        </p:spPr>
        <p:txBody>
          <a:bodyPr/>
          <a:lstStyle/>
          <a:p>
            <a:r>
              <a:rPr lang="en-US" dirty="0" smtClean="0"/>
              <a:t>Example 4.4</a:t>
            </a:r>
            <a:endParaRPr lang="en-US" dirty="0"/>
          </a:p>
        </p:txBody>
      </p:sp>
      <p:sp>
        <p:nvSpPr>
          <p:cNvPr id="7" name="Rectangle 6"/>
          <p:cNvSpPr/>
          <p:nvPr/>
        </p:nvSpPr>
        <p:spPr>
          <a:xfrm>
            <a:off x="575310" y="2286554"/>
            <a:ext cx="9959079" cy="461665"/>
          </a:xfrm>
          <a:prstGeom prst="rect">
            <a:avLst/>
          </a:prstGeom>
        </p:spPr>
        <p:txBody>
          <a:bodyPr wrap="square">
            <a:spAutoFit/>
          </a:bodyPr>
          <a:lstStyle/>
          <a:p>
            <a:r>
              <a:rPr lang="en-US" sz="2400" dirty="0" smtClean="0">
                <a:solidFill>
                  <a:srgbClr val="000000"/>
                </a:solidFill>
                <a:latin typeface="AdvLeSa-Book"/>
              </a:rPr>
              <a:t>a. The </a:t>
            </a:r>
            <a:r>
              <a:rPr lang="en-US" sz="2400" dirty="0">
                <a:solidFill>
                  <a:srgbClr val="000000"/>
                </a:solidFill>
                <a:latin typeface="AdvLeSa-Book"/>
              </a:rPr>
              <a:t>transfer function for analog subsystem ADC and DAC </a:t>
            </a:r>
            <a:r>
              <a:rPr lang="en-US" sz="2400" dirty="0" smtClean="0">
                <a:solidFill>
                  <a:srgbClr val="000000"/>
                </a:solidFill>
                <a:latin typeface="AdvLeSa-Book"/>
              </a:rPr>
              <a:t>is</a:t>
            </a:r>
            <a:endParaRPr lang="en-US" sz="2400" dirty="0"/>
          </a:p>
        </p:txBody>
      </p:sp>
      <p:graphicFrame>
        <p:nvGraphicFramePr>
          <p:cNvPr id="8" name="Object 7"/>
          <p:cNvGraphicFramePr>
            <a:graphicFrameLocks noChangeAspect="1"/>
          </p:cNvGraphicFramePr>
          <p:nvPr>
            <p:extLst>
              <p:ext uri="{D42A27DB-BD31-4B8C-83A1-F6EECF244321}">
                <p14:modId xmlns:p14="http://schemas.microsoft.com/office/powerpoint/2010/main" val="939685574"/>
              </p:ext>
            </p:extLst>
          </p:nvPr>
        </p:nvGraphicFramePr>
        <p:xfrm>
          <a:off x="285341" y="2618267"/>
          <a:ext cx="9402763" cy="1168400"/>
        </p:xfrm>
        <a:graphic>
          <a:graphicData uri="http://schemas.openxmlformats.org/presentationml/2006/ole">
            <mc:AlternateContent xmlns:mc="http://schemas.openxmlformats.org/markup-compatibility/2006">
              <mc:Choice xmlns:v="urn:schemas-microsoft-com:vml" Requires="v">
                <p:oleObj spid="_x0000_s39252" name="Equation" r:id="rId5" imgW="3886200" imgH="482400" progId="Equation.DSMT4">
                  <p:embed/>
                </p:oleObj>
              </mc:Choice>
              <mc:Fallback>
                <p:oleObj name="Equation" r:id="rId5" imgW="3886200" imgH="482400" progId="Equation.DSMT4">
                  <p:embed/>
                  <p:pic>
                    <p:nvPicPr>
                      <p:cNvPr id="8" name="Object 7"/>
                      <p:cNvPicPr/>
                      <p:nvPr/>
                    </p:nvPicPr>
                    <p:blipFill>
                      <a:blip r:embed="rId6"/>
                      <a:stretch>
                        <a:fillRect/>
                      </a:stretch>
                    </p:blipFill>
                    <p:spPr>
                      <a:xfrm>
                        <a:off x="285341" y="2618267"/>
                        <a:ext cx="9402763" cy="1168400"/>
                      </a:xfrm>
                      <a:prstGeom prst="rect">
                        <a:avLst/>
                      </a:prstGeom>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570490907"/>
              </p:ext>
            </p:extLst>
          </p:nvPr>
        </p:nvGraphicFramePr>
        <p:xfrm>
          <a:off x="285341" y="3627239"/>
          <a:ext cx="4094163" cy="871538"/>
        </p:xfrm>
        <a:graphic>
          <a:graphicData uri="http://schemas.openxmlformats.org/presentationml/2006/ole">
            <mc:AlternateContent xmlns:mc="http://schemas.openxmlformats.org/markup-compatibility/2006">
              <mc:Choice xmlns:v="urn:schemas-microsoft-com:vml" Requires="v">
                <p:oleObj spid="_x0000_s39253" name="Equation" r:id="rId7" imgW="1968480" imgH="419040" progId="Equation.DSMT4">
                  <p:embed/>
                </p:oleObj>
              </mc:Choice>
              <mc:Fallback>
                <p:oleObj name="Equation" r:id="rId7" imgW="1968480" imgH="419040" progId="Equation.DSMT4">
                  <p:embed/>
                  <p:pic>
                    <p:nvPicPr>
                      <p:cNvPr id="9" name="Object 8"/>
                      <p:cNvPicPr/>
                      <p:nvPr/>
                    </p:nvPicPr>
                    <p:blipFill>
                      <a:blip r:embed="rId8"/>
                      <a:stretch>
                        <a:fillRect/>
                      </a:stretch>
                    </p:blipFill>
                    <p:spPr>
                      <a:xfrm>
                        <a:off x="285341" y="3627239"/>
                        <a:ext cx="4094163" cy="871538"/>
                      </a:xfrm>
                      <a:prstGeom prst="rect">
                        <a:avLst/>
                      </a:prstGeom>
                    </p:spPr>
                  </p:pic>
                </p:oleObj>
              </mc:Fallback>
            </mc:AlternateContent>
          </a:graphicData>
        </a:graphic>
      </p:graphicFrame>
      <p:sp>
        <p:nvSpPr>
          <p:cNvPr id="16" name="Rectangle 15"/>
          <p:cNvSpPr>
            <a:spLocks noChangeArrowheads="1"/>
          </p:cNvSpPr>
          <p:nvPr/>
        </p:nvSpPr>
        <p:spPr bwMode="auto">
          <a:xfrm>
            <a:off x="8252517" y="4564652"/>
            <a:ext cx="3768855" cy="1751762"/>
          </a:xfrm>
          <a:prstGeom prst="rect">
            <a:avLst/>
          </a:prstGeom>
          <a:solidFill>
            <a:srgbClr val="F6F5BD"/>
          </a:solidFill>
          <a:ln w="12700">
            <a:solidFill>
              <a:schemeClr val="tx1"/>
            </a:solidFill>
            <a:miter lim="800000"/>
            <a:headEnd/>
            <a:tailEnd/>
          </a:ln>
          <a:effectLst/>
        </p:spPr>
        <p:txBody>
          <a:bodyPr wrap="square" lIns="90487" tIns="44450" rIns="90487" bIns="44450">
            <a:spAutoFit/>
          </a:bodyPr>
          <a:lstStyle/>
          <a:p>
            <a:pPr lvl="0"/>
            <a:r>
              <a:rPr lang="en-US" dirty="0">
                <a:solidFill>
                  <a:srgbClr val="000000"/>
                </a:solidFill>
                <a:latin typeface="Courier New" panose="02070309020205020404" pitchFamily="49" charset="0"/>
              </a:rPr>
              <a:t>clear </a:t>
            </a:r>
            <a:r>
              <a:rPr lang="en-US" dirty="0">
                <a:solidFill>
                  <a:srgbClr val="A020F0"/>
                </a:solidFill>
                <a:latin typeface="Courier New" panose="02070309020205020404" pitchFamily="49" charset="0"/>
              </a:rPr>
              <a:t>all</a:t>
            </a:r>
            <a:r>
              <a:rPr lang="en-US" dirty="0">
                <a:solidFill>
                  <a:srgbClr val="000000"/>
                </a:solidFill>
                <a:latin typeface="Courier New" panose="02070309020205020404" pitchFamily="49" charset="0"/>
              </a:rPr>
              <a:t>, close </a:t>
            </a:r>
            <a:r>
              <a:rPr lang="en-US" dirty="0">
                <a:solidFill>
                  <a:srgbClr val="A020F0"/>
                </a:solidFill>
                <a:latin typeface="Courier New" panose="02070309020205020404" pitchFamily="49" charset="0"/>
              </a:rPr>
              <a:t>all</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clc</a:t>
            </a:r>
            <a:r>
              <a:rPr lang="en-US" dirty="0">
                <a:solidFill>
                  <a:srgbClr val="000000"/>
                </a:solidFill>
                <a:latin typeface="Courier New" panose="02070309020205020404" pitchFamily="49" charset="0"/>
              </a:rPr>
              <a:t>;</a:t>
            </a:r>
          </a:p>
          <a:p>
            <a:pPr lvl="0"/>
            <a:r>
              <a:rPr lang="en-US" dirty="0">
                <a:solidFill>
                  <a:srgbClr val="000000"/>
                </a:solidFill>
                <a:latin typeface="Courier New" panose="02070309020205020404" pitchFamily="49" charset="0"/>
              </a:rPr>
              <a:t>s = </a:t>
            </a:r>
            <a:r>
              <a:rPr lang="en-US" dirty="0" err="1">
                <a:solidFill>
                  <a:srgbClr val="000000"/>
                </a:solidFill>
                <a:latin typeface="Courier New" panose="02070309020205020404" pitchFamily="49" charset="0"/>
              </a:rPr>
              <a:t>tf</a:t>
            </a:r>
            <a:r>
              <a:rPr lang="en-US" dirty="0">
                <a:solidFill>
                  <a:srgbClr val="000000"/>
                </a:solidFill>
                <a:latin typeface="Courier New" panose="02070309020205020404" pitchFamily="49" charset="0"/>
              </a:rPr>
              <a:t>(</a:t>
            </a:r>
            <a:r>
              <a:rPr lang="en-US" dirty="0">
                <a:solidFill>
                  <a:srgbClr val="A020F0"/>
                </a:solidFill>
                <a:latin typeface="Courier New" panose="02070309020205020404" pitchFamily="49" charset="0"/>
              </a:rPr>
              <a:t>'s</a:t>
            </a:r>
            <a:r>
              <a:rPr lang="en-US" dirty="0" smtClean="0">
                <a:solidFill>
                  <a:srgbClr val="A020F0"/>
                </a:solidFill>
                <a:latin typeface="Courier New" panose="02070309020205020404" pitchFamily="49" charset="0"/>
              </a:rPr>
              <a:t>'</a:t>
            </a:r>
            <a:r>
              <a:rPr lang="en-US" dirty="0" smtClean="0">
                <a:solidFill>
                  <a:srgbClr val="000000"/>
                </a:solidFill>
                <a:latin typeface="Courier New" panose="02070309020205020404" pitchFamily="49" charset="0"/>
              </a:rPr>
              <a:t>);</a:t>
            </a:r>
          </a:p>
          <a:p>
            <a:pPr lvl="0"/>
            <a:r>
              <a:rPr lang="en-US" dirty="0" smtClean="0">
                <a:solidFill>
                  <a:srgbClr val="000000"/>
                </a:solidFill>
                <a:latin typeface="Courier New" panose="02070309020205020404" pitchFamily="49" charset="0"/>
              </a:rPr>
              <a:t>K=1</a:t>
            </a:r>
            <a:endParaRPr lang="en-US" dirty="0">
              <a:solidFill>
                <a:srgbClr val="000000"/>
              </a:solidFill>
              <a:latin typeface="Courier New" panose="02070309020205020404" pitchFamily="49" charset="0"/>
            </a:endParaRPr>
          </a:p>
          <a:p>
            <a:pPr lvl="0"/>
            <a:r>
              <a:rPr lang="en-US" dirty="0">
                <a:solidFill>
                  <a:srgbClr val="000000"/>
                </a:solidFill>
                <a:latin typeface="Courier New" panose="02070309020205020404" pitchFamily="49" charset="0"/>
              </a:rPr>
              <a:t>sys = </a:t>
            </a:r>
            <a:r>
              <a:rPr lang="en-US" dirty="0" smtClean="0">
                <a:solidFill>
                  <a:srgbClr val="000000"/>
                </a:solidFill>
                <a:latin typeface="Courier New" panose="02070309020205020404" pitchFamily="49" charset="0"/>
              </a:rPr>
              <a:t>10*K/(s*(s+3));</a:t>
            </a:r>
            <a:endParaRPr lang="en-US" dirty="0">
              <a:solidFill>
                <a:srgbClr val="000000"/>
              </a:solidFill>
              <a:latin typeface="Courier New" panose="02070309020205020404" pitchFamily="49" charset="0"/>
            </a:endParaRPr>
          </a:p>
          <a:p>
            <a:pPr lvl="0"/>
            <a:r>
              <a:rPr lang="en-US" dirty="0">
                <a:solidFill>
                  <a:srgbClr val="000000"/>
                </a:solidFill>
                <a:latin typeface="Courier New" panose="02070309020205020404" pitchFamily="49" charset="0"/>
              </a:rPr>
              <a:t>T = 0.02;</a:t>
            </a:r>
          </a:p>
          <a:p>
            <a:pPr lvl="0"/>
            <a:r>
              <a:rPr lang="en-US" dirty="0" err="1" smtClean="0">
                <a:solidFill>
                  <a:srgbClr val="000000"/>
                </a:solidFill>
                <a:latin typeface="Courier New" panose="02070309020205020404" pitchFamily="49" charset="0"/>
              </a:rPr>
              <a:t>sys_d</a:t>
            </a:r>
            <a:r>
              <a:rPr lang="en-US" dirty="0" smtClean="0">
                <a:solidFill>
                  <a:srgbClr val="000000"/>
                </a:solidFill>
                <a:latin typeface="Courier New" panose="02070309020205020404" pitchFamily="49" charset="0"/>
              </a:rPr>
              <a:t>  </a:t>
            </a:r>
            <a:r>
              <a:rPr lang="en-US" dirty="0">
                <a:solidFill>
                  <a:srgbClr val="000000"/>
                </a:solidFill>
                <a:latin typeface="Courier New" panose="02070309020205020404" pitchFamily="49" charset="0"/>
              </a:rPr>
              <a:t>= c2d(sys,T,</a:t>
            </a:r>
            <a:r>
              <a:rPr lang="en-US" dirty="0">
                <a:solidFill>
                  <a:srgbClr val="A020F0"/>
                </a:solidFill>
                <a:latin typeface="Courier New" panose="02070309020205020404" pitchFamily="49" charset="0"/>
              </a:rPr>
              <a:t>'</a:t>
            </a:r>
            <a:r>
              <a:rPr lang="en-US" dirty="0" err="1">
                <a:solidFill>
                  <a:srgbClr val="A020F0"/>
                </a:solidFill>
                <a:latin typeface="Courier New" panose="02070309020205020404" pitchFamily="49" charset="0"/>
              </a:rPr>
              <a:t>zoh</a:t>
            </a:r>
            <a:r>
              <a:rPr lang="en-US" dirty="0">
                <a:solidFill>
                  <a:srgbClr val="A020F0"/>
                </a:solidFill>
                <a:latin typeface="Courier New" panose="02070309020205020404" pitchFamily="49" charset="0"/>
              </a:rPr>
              <a:t>'</a:t>
            </a:r>
            <a:r>
              <a:rPr lang="en-US" dirty="0">
                <a:solidFill>
                  <a:srgbClr val="000000"/>
                </a:solidFill>
                <a:latin typeface="Courier New" panose="02070309020205020404" pitchFamily="49" charset="0"/>
              </a:rPr>
              <a:t>)</a:t>
            </a:r>
          </a:p>
        </p:txBody>
      </p:sp>
      <p:graphicFrame>
        <p:nvGraphicFramePr>
          <p:cNvPr id="17" name="Object 16"/>
          <p:cNvGraphicFramePr>
            <a:graphicFrameLocks noChangeAspect="1"/>
          </p:cNvGraphicFramePr>
          <p:nvPr>
            <p:extLst>
              <p:ext uri="{D42A27DB-BD31-4B8C-83A1-F6EECF244321}">
                <p14:modId xmlns:p14="http://schemas.microsoft.com/office/powerpoint/2010/main" val="1781425527"/>
              </p:ext>
            </p:extLst>
          </p:nvPr>
        </p:nvGraphicFramePr>
        <p:xfrm>
          <a:off x="4771299" y="3710501"/>
          <a:ext cx="3992300" cy="767750"/>
        </p:xfrm>
        <a:graphic>
          <a:graphicData uri="http://schemas.openxmlformats.org/presentationml/2006/ole">
            <mc:AlternateContent xmlns:mc="http://schemas.openxmlformats.org/markup-compatibility/2006">
              <mc:Choice xmlns:v="urn:schemas-microsoft-com:vml" Requires="v">
                <p:oleObj spid="_x0000_s39254" name="Equation" r:id="rId9" imgW="2311200" imgH="444240" progId="Equation.DSMT4">
                  <p:embed/>
                </p:oleObj>
              </mc:Choice>
              <mc:Fallback>
                <p:oleObj name="Equation" r:id="rId9" imgW="2311200" imgH="444240" progId="Equation.DSMT4">
                  <p:embed/>
                  <p:pic>
                    <p:nvPicPr>
                      <p:cNvPr id="0" name=""/>
                      <p:cNvPicPr/>
                      <p:nvPr/>
                    </p:nvPicPr>
                    <p:blipFill>
                      <a:blip r:embed="rId10"/>
                      <a:stretch>
                        <a:fillRect/>
                      </a:stretch>
                    </p:blipFill>
                    <p:spPr>
                      <a:xfrm>
                        <a:off x="4771299" y="3710501"/>
                        <a:ext cx="3992300" cy="767750"/>
                      </a:xfrm>
                      <a:prstGeom prst="rect">
                        <a:avLst/>
                      </a:prstGeom>
                      <a:solidFill>
                        <a:schemeClr val="accent4">
                          <a:lumMod val="20000"/>
                          <a:lumOff val="80000"/>
                        </a:schemeClr>
                      </a:solidFill>
                    </p:spPr>
                  </p:pic>
                </p:oleObj>
              </mc:Fallback>
            </mc:AlternateContent>
          </a:graphicData>
        </a:graphic>
      </p:graphicFrame>
    </p:spTree>
    <p:custDataLst>
      <p:tags r:id="rId2"/>
    </p:custDataLst>
    <p:extLst>
      <p:ext uri="{BB962C8B-B14F-4D97-AF65-F5344CB8AC3E}">
        <p14:creationId xmlns:p14="http://schemas.microsoft.com/office/powerpoint/2010/main" val="13966516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Jury Test Procedure</a:t>
            </a:r>
            <a:endParaRPr lang="en-US" dirty="0"/>
          </a:p>
        </p:txBody>
      </p:sp>
      <p:sp>
        <p:nvSpPr>
          <p:cNvPr id="3" name="Date Placeholder 2"/>
          <p:cNvSpPr>
            <a:spLocks noGrp="1"/>
          </p:cNvSpPr>
          <p:nvPr>
            <p:ph type="dt" sz="half" idx="10"/>
          </p:nvPr>
        </p:nvSpPr>
        <p:spPr/>
        <p:txBody>
          <a:bodyPr/>
          <a:lstStyle/>
          <a:p>
            <a:fld id="{6D4A8B60-85D4-4B4D-A847-BD767E33E26B}" type="datetime1">
              <a:rPr lang="en-US" smtClean="0"/>
              <a:t>12/12/2023</a:t>
            </a:fld>
            <a:endParaRPr lang="en-US" dirty="0"/>
          </a:p>
        </p:txBody>
      </p:sp>
      <p:sp>
        <p:nvSpPr>
          <p:cNvPr id="4" name="Footer Placeholder 3"/>
          <p:cNvSpPr>
            <a:spLocks noGrp="1"/>
          </p:cNvSpPr>
          <p:nvPr>
            <p:ph type="ftr" sz="quarter" idx="11"/>
          </p:nvPr>
        </p:nvSpPr>
        <p:spPr/>
        <p:txBody>
          <a:bodyPr/>
          <a:lstStyle/>
          <a:p>
            <a:r>
              <a:rPr lang="en-US" smtClean="0"/>
              <a:t>04AB: Kỹ thuật điều khiển tự động + BTL</a:t>
            </a:r>
            <a:endParaRPr lang="en-US" dirty="0"/>
          </a:p>
        </p:txBody>
      </p:sp>
      <p:sp>
        <p:nvSpPr>
          <p:cNvPr id="5" name="Slide Number Placeholder 4"/>
          <p:cNvSpPr>
            <a:spLocks noGrp="1"/>
          </p:cNvSpPr>
          <p:nvPr>
            <p:ph type="sldNum" sz="quarter" idx="12"/>
          </p:nvPr>
        </p:nvSpPr>
        <p:spPr/>
        <p:txBody>
          <a:bodyPr/>
          <a:lstStyle/>
          <a:p>
            <a:fld id="{6C8D5577-F68C-4681-900C-68FE3015038C}" type="slidenum">
              <a:rPr lang="en-US" smtClean="0"/>
              <a:pPr/>
              <a:t>66</a:t>
            </a:fld>
            <a:endParaRPr lang="en-US" dirty="0"/>
          </a:p>
        </p:txBody>
      </p:sp>
      <p:sp>
        <p:nvSpPr>
          <p:cNvPr id="6" name="Content Placeholder 5"/>
          <p:cNvSpPr>
            <a:spLocks noGrp="1"/>
          </p:cNvSpPr>
          <p:nvPr>
            <p:ph idx="1"/>
          </p:nvPr>
        </p:nvSpPr>
        <p:spPr>
          <a:xfrm>
            <a:off x="575310" y="1935648"/>
            <a:ext cx="11151870" cy="399779"/>
          </a:xfrm>
        </p:spPr>
        <p:txBody>
          <a:bodyPr>
            <a:normAutofit fontScale="92500" lnSpcReduction="20000"/>
          </a:bodyPr>
          <a:lstStyle/>
          <a:p>
            <a:r>
              <a:rPr lang="en-US" dirty="0" smtClean="0"/>
              <a:t>Example 4.8</a:t>
            </a:r>
            <a:endParaRPr lang="en-US" dirty="0"/>
          </a:p>
        </p:txBody>
      </p:sp>
      <p:graphicFrame>
        <p:nvGraphicFramePr>
          <p:cNvPr id="7" name="Object 6"/>
          <p:cNvGraphicFramePr>
            <a:graphicFrameLocks noChangeAspect="1"/>
          </p:cNvGraphicFramePr>
          <p:nvPr>
            <p:extLst>
              <p:ext uri="{D42A27DB-BD31-4B8C-83A1-F6EECF244321}">
                <p14:modId xmlns:p14="http://schemas.microsoft.com/office/powerpoint/2010/main" val="1476059798"/>
              </p:ext>
            </p:extLst>
          </p:nvPr>
        </p:nvGraphicFramePr>
        <p:xfrm>
          <a:off x="575310" y="2687683"/>
          <a:ext cx="7843838" cy="1695450"/>
        </p:xfrm>
        <a:graphic>
          <a:graphicData uri="http://schemas.openxmlformats.org/presentationml/2006/ole">
            <mc:AlternateContent xmlns:mc="http://schemas.openxmlformats.org/markup-compatibility/2006">
              <mc:Choice xmlns:v="urn:schemas-microsoft-com:vml" Requires="v">
                <p:oleObj spid="_x0000_s40158" name="Equation" r:id="rId5" imgW="3403440" imgH="736560" progId="Equation.DSMT4">
                  <p:embed/>
                </p:oleObj>
              </mc:Choice>
              <mc:Fallback>
                <p:oleObj name="Equation" r:id="rId5" imgW="3403440" imgH="736560" progId="Equation.DSMT4">
                  <p:embed/>
                  <p:pic>
                    <p:nvPicPr>
                      <p:cNvPr id="11" name="Object 10"/>
                      <p:cNvPicPr/>
                      <p:nvPr/>
                    </p:nvPicPr>
                    <p:blipFill>
                      <a:blip r:embed="rId6"/>
                      <a:stretch>
                        <a:fillRect/>
                      </a:stretch>
                    </p:blipFill>
                    <p:spPr>
                      <a:xfrm>
                        <a:off x="575310" y="2687683"/>
                        <a:ext cx="7843838" cy="1695450"/>
                      </a:xfrm>
                      <a:prstGeom prst="rect">
                        <a:avLst/>
                      </a:prstGeom>
                    </p:spPr>
                  </p:pic>
                </p:oleObj>
              </mc:Fallback>
            </mc:AlternateContent>
          </a:graphicData>
        </a:graphic>
      </p:graphicFrame>
      <p:sp>
        <p:nvSpPr>
          <p:cNvPr id="8" name="Rectangle 7"/>
          <p:cNvSpPr/>
          <p:nvPr/>
        </p:nvSpPr>
        <p:spPr>
          <a:xfrm>
            <a:off x="673351" y="2344392"/>
            <a:ext cx="5262087" cy="461665"/>
          </a:xfrm>
          <a:prstGeom prst="rect">
            <a:avLst/>
          </a:prstGeom>
        </p:spPr>
        <p:txBody>
          <a:bodyPr wrap="square">
            <a:spAutoFit/>
          </a:bodyPr>
          <a:lstStyle/>
          <a:p>
            <a:r>
              <a:rPr lang="en-US" sz="2400" dirty="0" smtClean="0">
                <a:solidFill>
                  <a:srgbClr val="000000"/>
                </a:solidFill>
                <a:latin typeface="AdvLeSa-Book"/>
              </a:rPr>
              <a:t>b. Find stable Range of </a:t>
            </a:r>
            <a:r>
              <a:rPr lang="en-US" sz="2400" i="1" dirty="0" smtClean="0">
                <a:solidFill>
                  <a:srgbClr val="000000"/>
                </a:solidFill>
                <a:latin typeface="AdvLeSa-Book"/>
              </a:rPr>
              <a:t>K</a:t>
            </a:r>
            <a:endParaRPr lang="en-US" sz="2400" i="1" dirty="0"/>
          </a:p>
        </p:txBody>
      </p:sp>
      <p:pic>
        <p:nvPicPr>
          <p:cNvPr id="9" name="Picture 8"/>
          <p:cNvPicPr>
            <a:picLocks noChangeAspect="1"/>
          </p:cNvPicPr>
          <p:nvPr/>
        </p:nvPicPr>
        <p:blipFill>
          <a:blip r:embed="rId7"/>
          <a:stretch>
            <a:fillRect/>
          </a:stretch>
        </p:blipFill>
        <p:spPr>
          <a:xfrm>
            <a:off x="612139" y="4383133"/>
            <a:ext cx="10646597" cy="1065944"/>
          </a:xfrm>
          <a:prstGeom prst="rect">
            <a:avLst/>
          </a:prstGeom>
        </p:spPr>
      </p:pic>
      <p:graphicFrame>
        <p:nvGraphicFramePr>
          <p:cNvPr id="10" name="Object 9"/>
          <p:cNvGraphicFramePr>
            <a:graphicFrameLocks noChangeAspect="1"/>
          </p:cNvGraphicFramePr>
          <p:nvPr>
            <p:extLst>
              <p:ext uri="{D42A27DB-BD31-4B8C-83A1-F6EECF244321}">
                <p14:modId xmlns:p14="http://schemas.microsoft.com/office/powerpoint/2010/main" val="1163375338"/>
              </p:ext>
            </p:extLst>
          </p:nvPr>
        </p:nvGraphicFramePr>
        <p:xfrm>
          <a:off x="673351" y="5685598"/>
          <a:ext cx="4786077" cy="549222"/>
        </p:xfrm>
        <a:graphic>
          <a:graphicData uri="http://schemas.openxmlformats.org/presentationml/2006/ole">
            <mc:AlternateContent xmlns:mc="http://schemas.openxmlformats.org/markup-compatibility/2006">
              <mc:Choice xmlns:v="urn:schemas-microsoft-com:vml" Requires="v">
                <p:oleObj spid="_x0000_s40159" name="Equation" r:id="rId8" imgW="1549080" imgH="177480" progId="Equation.DSMT4">
                  <p:embed/>
                </p:oleObj>
              </mc:Choice>
              <mc:Fallback>
                <p:oleObj name="Equation" r:id="rId8" imgW="1549080" imgH="177480" progId="Equation.DSMT4">
                  <p:embed/>
                  <p:pic>
                    <p:nvPicPr>
                      <p:cNvPr id="0" name=""/>
                      <p:cNvPicPr/>
                      <p:nvPr/>
                    </p:nvPicPr>
                    <p:blipFill>
                      <a:blip r:embed="rId9"/>
                      <a:stretch>
                        <a:fillRect/>
                      </a:stretch>
                    </p:blipFill>
                    <p:spPr>
                      <a:xfrm>
                        <a:off x="673351" y="5685598"/>
                        <a:ext cx="4786077" cy="549222"/>
                      </a:xfrm>
                      <a:prstGeom prst="rect">
                        <a:avLst/>
                      </a:prstGeom>
                      <a:solidFill>
                        <a:schemeClr val="accent4">
                          <a:lumMod val="20000"/>
                          <a:lumOff val="80000"/>
                        </a:schemeClr>
                      </a:solidFill>
                      <a:ln>
                        <a:noFill/>
                      </a:ln>
                    </p:spPr>
                  </p:pic>
                </p:oleObj>
              </mc:Fallback>
            </mc:AlternateContent>
          </a:graphicData>
        </a:graphic>
      </p:graphicFrame>
    </p:spTree>
    <p:custDataLst>
      <p:tags r:id="rId2"/>
    </p:custDataLst>
    <p:extLst>
      <p:ext uri="{BB962C8B-B14F-4D97-AF65-F5344CB8AC3E}">
        <p14:creationId xmlns:p14="http://schemas.microsoft.com/office/powerpoint/2010/main" val="42918800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Stability </a:t>
            </a:r>
            <a:r>
              <a:rPr lang="en-US" dirty="0" smtClean="0"/>
              <a:t>determination</a:t>
            </a:r>
            <a:endParaRPr lang="en-US" dirty="0"/>
          </a:p>
        </p:txBody>
      </p:sp>
      <p:sp>
        <p:nvSpPr>
          <p:cNvPr id="3" name="Date Placeholder 2"/>
          <p:cNvSpPr>
            <a:spLocks noGrp="1"/>
          </p:cNvSpPr>
          <p:nvPr>
            <p:ph type="dt" sz="half" idx="10"/>
          </p:nvPr>
        </p:nvSpPr>
        <p:spPr/>
        <p:txBody>
          <a:bodyPr/>
          <a:lstStyle/>
          <a:p>
            <a:fld id="{6D4A8B60-85D4-4B4D-A847-BD767E33E26B}" type="datetime1">
              <a:rPr lang="en-US" smtClean="0"/>
              <a:t>12/12/2023</a:t>
            </a:fld>
            <a:endParaRPr lang="en-US" dirty="0"/>
          </a:p>
        </p:txBody>
      </p:sp>
      <p:sp>
        <p:nvSpPr>
          <p:cNvPr id="4" name="Footer Placeholder 3"/>
          <p:cNvSpPr>
            <a:spLocks noGrp="1"/>
          </p:cNvSpPr>
          <p:nvPr>
            <p:ph type="ftr" sz="quarter" idx="11"/>
          </p:nvPr>
        </p:nvSpPr>
        <p:spPr/>
        <p:txBody>
          <a:bodyPr/>
          <a:lstStyle/>
          <a:p>
            <a:r>
              <a:rPr lang="en-US" smtClean="0"/>
              <a:t>04AB: Kỹ thuật điều khiển tự động + BTL</a:t>
            </a:r>
            <a:endParaRPr lang="en-US" dirty="0"/>
          </a:p>
        </p:txBody>
      </p:sp>
      <p:sp>
        <p:nvSpPr>
          <p:cNvPr id="5" name="Slide Number Placeholder 4"/>
          <p:cNvSpPr>
            <a:spLocks noGrp="1"/>
          </p:cNvSpPr>
          <p:nvPr>
            <p:ph type="sldNum" sz="quarter" idx="12"/>
          </p:nvPr>
        </p:nvSpPr>
        <p:spPr/>
        <p:txBody>
          <a:bodyPr/>
          <a:lstStyle/>
          <a:p>
            <a:fld id="{6C8D5577-F68C-4681-900C-68FE3015038C}" type="slidenum">
              <a:rPr lang="en-US" smtClean="0"/>
              <a:pPr/>
              <a:t>67</a:t>
            </a:fld>
            <a:endParaRPr lang="en-US" dirty="0"/>
          </a:p>
        </p:txBody>
      </p:sp>
      <p:sp>
        <p:nvSpPr>
          <p:cNvPr id="6" name="Content Placeholder 5"/>
          <p:cNvSpPr>
            <a:spLocks noGrp="1"/>
          </p:cNvSpPr>
          <p:nvPr>
            <p:ph idx="1"/>
          </p:nvPr>
        </p:nvSpPr>
        <p:spPr>
          <a:xfrm>
            <a:off x="575310" y="2100281"/>
            <a:ext cx="11151870" cy="4392595"/>
          </a:xfrm>
        </p:spPr>
        <p:txBody>
          <a:bodyPr/>
          <a:lstStyle/>
          <a:p>
            <a:r>
              <a:rPr lang="en-US" dirty="0" smtClean="0">
                <a:solidFill>
                  <a:schemeClr val="bg2">
                    <a:lumMod val="75000"/>
                  </a:schemeClr>
                </a:solidFill>
              </a:rPr>
              <a:t>Using Numerical Method ( MATLAB)</a:t>
            </a:r>
          </a:p>
          <a:p>
            <a:r>
              <a:rPr lang="en-US" dirty="0" err="1" smtClean="0">
                <a:solidFill>
                  <a:schemeClr val="bg2">
                    <a:lumMod val="75000"/>
                  </a:schemeClr>
                </a:solidFill>
              </a:rPr>
              <a:t>Tiêu</a:t>
            </a:r>
            <a:r>
              <a:rPr lang="en-US" dirty="0" smtClean="0">
                <a:solidFill>
                  <a:schemeClr val="bg2">
                    <a:lumMod val="75000"/>
                  </a:schemeClr>
                </a:solidFill>
              </a:rPr>
              <a:t> </a:t>
            </a:r>
            <a:r>
              <a:rPr lang="en-US" dirty="0" err="1" smtClean="0">
                <a:solidFill>
                  <a:schemeClr val="bg2">
                    <a:lumMod val="75000"/>
                  </a:schemeClr>
                </a:solidFill>
              </a:rPr>
              <a:t>chuẩn</a:t>
            </a:r>
            <a:r>
              <a:rPr lang="en-US" dirty="0" smtClean="0">
                <a:solidFill>
                  <a:schemeClr val="bg2">
                    <a:lumMod val="75000"/>
                  </a:schemeClr>
                </a:solidFill>
              </a:rPr>
              <a:t> Routh-Hurwitz </a:t>
            </a:r>
          </a:p>
          <a:p>
            <a:r>
              <a:rPr lang="en-US" dirty="0" err="1" smtClean="0">
                <a:solidFill>
                  <a:schemeClr val="bg2">
                    <a:lumMod val="75000"/>
                  </a:schemeClr>
                </a:solidFill>
              </a:rPr>
              <a:t>Tiêu</a:t>
            </a:r>
            <a:r>
              <a:rPr lang="en-US" dirty="0" smtClean="0">
                <a:solidFill>
                  <a:schemeClr val="bg2">
                    <a:lumMod val="75000"/>
                  </a:schemeClr>
                </a:solidFill>
              </a:rPr>
              <a:t> </a:t>
            </a:r>
            <a:r>
              <a:rPr lang="en-US" dirty="0" err="1" smtClean="0">
                <a:solidFill>
                  <a:schemeClr val="bg2">
                    <a:lumMod val="75000"/>
                  </a:schemeClr>
                </a:solidFill>
              </a:rPr>
              <a:t>chuẩn</a:t>
            </a:r>
            <a:r>
              <a:rPr lang="en-US" dirty="0" smtClean="0">
                <a:solidFill>
                  <a:schemeClr val="bg2">
                    <a:lumMod val="75000"/>
                  </a:schemeClr>
                </a:solidFill>
              </a:rPr>
              <a:t> Jury</a:t>
            </a:r>
          </a:p>
          <a:p>
            <a:r>
              <a:rPr lang="en-US" dirty="0" err="1" smtClean="0"/>
              <a:t>Tiêu</a:t>
            </a:r>
            <a:r>
              <a:rPr lang="en-US" dirty="0" smtClean="0"/>
              <a:t> </a:t>
            </a:r>
            <a:r>
              <a:rPr lang="en-US" dirty="0" err="1" smtClean="0"/>
              <a:t>chuẩn</a:t>
            </a:r>
            <a:r>
              <a:rPr lang="en-US" dirty="0" smtClean="0"/>
              <a:t> </a:t>
            </a:r>
            <a:r>
              <a:rPr lang="en-US" dirty="0" err="1" smtClean="0"/>
              <a:t>Nyquist</a:t>
            </a:r>
            <a:endParaRPr lang="en-US" dirty="0"/>
          </a:p>
        </p:txBody>
      </p:sp>
    </p:spTree>
    <p:custDataLst>
      <p:tags r:id="rId1"/>
    </p:custDataLst>
    <p:extLst>
      <p:ext uri="{BB962C8B-B14F-4D97-AF65-F5344CB8AC3E}">
        <p14:creationId xmlns:p14="http://schemas.microsoft.com/office/powerpoint/2010/main" val="21077375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r>
              <a:rPr lang="en-US" dirty="0" err="1"/>
              <a:t>Tiêu</a:t>
            </a:r>
            <a:r>
              <a:rPr lang="en-US" dirty="0"/>
              <a:t> </a:t>
            </a:r>
            <a:r>
              <a:rPr lang="en-US" dirty="0" err="1"/>
              <a:t>chuẩn</a:t>
            </a:r>
            <a:r>
              <a:rPr lang="en-US" dirty="0"/>
              <a:t> </a:t>
            </a:r>
            <a:r>
              <a:rPr lang="en-US" dirty="0" err="1"/>
              <a:t>Nyquist</a:t>
            </a:r>
            <a:endParaRPr lang="en-US" dirty="0"/>
          </a:p>
        </p:txBody>
      </p:sp>
      <p:sp>
        <p:nvSpPr>
          <p:cNvPr id="3" name="Date Placeholder 2"/>
          <p:cNvSpPr>
            <a:spLocks noGrp="1"/>
          </p:cNvSpPr>
          <p:nvPr>
            <p:ph type="dt" sz="half" idx="10"/>
          </p:nvPr>
        </p:nvSpPr>
        <p:spPr/>
        <p:txBody>
          <a:bodyPr/>
          <a:lstStyle/>
          <a:p>
            <a:fld id="{6D4A8B60-85D4-4B4D-A847-BD767E33E26B}" type="datetime1">
              <a:rPr lang="en-US" smtClean="0"/>
              <a:t>12/12/2023</a:t>
            </a:fld>
            <a:endParaRPr lang="en-US" dirty="0"/>
          </a:p>
        </p:txBody>
      </p:sp>
      <p:sp>
        <p:nvSpPr>
          <p:cNvPr id="4" name="Footer Placeholder 3"/>
          <p:cNvSpPr>
            <a:spLocks noGrp="1"/>
          </p:cNvSpPr>
          <p:nvPr>
            <p:ph type="ftr" sz="quarter" idx="11"/>
          </p:nvPr>
        </p:nvSpPr>
        <p:spPr/>
        <p:txBody>
          <a:bodyPr/>
          <a:lstStyle/>
          <a:p>
            <a:r>
              <a:rPr lang="en-US" smtClean="0"/>
              <a:t>04AB: Kỹ thuật điều khiển tự động + BTL</a:t>
            </a:r>
            <a:endParaRPr lang="en-US" dirty="0"/>
          </a:p>
        </p:txBody>
      </p:sp>
      <p:sp>
        <p:nvSpPr>
          <p:cNvPr id="5" name="Slide Number Placeholder 4"/>
          <p:cNvSpPr>
            <a:spLocks noGrp="1"/>
          </p:cNvSpPr>
          <p:nvPr>
            <p:ph type="sldNum" sz="quarter" idx="12"/>
          </p:nvPr>
        </p:nvSpPr>
        <p:spPr/>
        <p:txBody>
          <a:bodyPr/>
          <a:lstStyle/>
          <a:p>
            <a:fld id="{6C8D5577-F68C-4681-900C-68FE3015038C}" type="slidenum">
              <a:rPr lang="en-US" smtClean="0"/>
              <a:pPr/>
              <a:t>68</a:t>
            </a:fld>
            <a:endParaRPr lang="en-US" dirty="0"/>
          </a:p>
        </p:txBody>
      </p:sp>
      <p:sp>
        <p:nvSpPr>
          <p:cNvPr id="6" name="Rectangle 5"/>
          <p:cNvSpPr/>
          <p:nvPr/>
        </p:nvSpPr>
        <p:spPr>
          <a:xfrm>
            <a:off x="687858" y="1671932"/>
            <a:ext cx="10939849" cy="2677656"/>
          </a:xfrm>
          <a:prstGeom prst="rect">
            <a:avLst/>
          </a:prstGeom>
        </p:spPr>
        <p:txBody>
          <a:bodyPr wrap="square">
            <a:spAutoFit/>
          </a:bodyPr>
          <a:lstStyle/>
          <a:p>
            <a:r>
              <a:rPr lang="en-US" sz="2400" b="1" dirty="0">
                <a:solidFill>
                  <a:srgbClr val="000000"/>
                </a:solidFill>
                <a:latin typeface="AdvPSA88A"/>
              </a:rPr>
              <a:t>The </a:t>
            </a:r>
            <a:r>
              <a:rPr lang="en-US" sz="2400" b="1" dirty="0" err="1">
                <a:solidFill>
                  <a:srgbClr val="000000"/>
                </a:solidFill>
                <a:latin typeface="AdvPSA88A"/>
              </a:rPr>
              <a:t>Nyquist</a:t>
            </a:r>
            <a:r>
              <a:rPr lang="en-US" sz="2400" b="1" dirty="0">
                <a:solidFill>
                  <a:srgbClr val="000000"/>
                </a:solidFill>
                <a:latin typeface="AdvPSA88A"/>
              </a:rPr>
              <a:t> criterion allows us to answer two questions:</a:t>
            </a:r>
          </a:p>
          <a:p>
            <a:r>
              <a:rPr lang="en-US" sz="2400" dirty="0">
                <a:solidFill>
                  <a:srgbClr val="000000"/>
                </a:solidFill>
                <a:latin typeface="AdvPSA88A"/>
              </a:rPr>
              <a:t>1. Does the system have closed-loop poles outside the unit circle?</a:t>
            </a:r>
          </a:p>
          <a:p>
            <a:r>
              <a:rPr lang="en-US" sz="2400" dirty="0">
                <a:solidFill>
                  <a:srgbClr val="000000"/>
                </a:solidFill>
                <a:latin typeface="AdvPSA88A"/>
              </a:rPr>
              <a:t>2. If the answer to the first question is yes, how many closed-loop poles are outside </a:t>
            </a:r>
            <a:r>
              <a:rPr lang="en-US" sz="2400" dirty="0" smtClean="0">
                <a:solidFill>
                  <a:srgbClr val="000000"/>
                </a:solidFill>
                <a:latin typeface="AdvPSA88A"/>
              </a:rPr>
              <a:t>the unit </a:t>
            </a:r>
            <a:r>
              <a:rPr lang="en-US" sz="2400" dirty="0">
                <a:solidFill>
                  <a:srgbClr val="000000"/>
                </a:solidFill>
                <a:latin typeface="AdvPSA88A"/>
              </a:rPr>
              <a:t>circle</a:t>
            </a:r>
            <a:r>
              <a:rPr lang="en-US" sz="2400" dirty="0" smtClean="0">
                <a:solidFill>
                  <a:srgbClr val="000000"/>
                </a:solidFill>
                <a:latin typeface="AdvPSA88A"/>
              </a:rPr>
              <a:t>?</a:t>
            </a:r>
          </a:p>
          <a:p>
            <a:r>
              <a:rPr lang="en-US" sz="2400" dirty="0">
                <a:solidFill>
                  <a:srgbClr val="000000"/>
                </a:solidFill>
                <a:latin typeface="AdvPSA88A"/>
              </a:rPr>
              <a:t>The </a:t>
            </a:r>
            <a:r>
              <a:rPr lang="en-US" sz="2400" dirty="0" err="1">
                <a:solidFill>
                  <a:srgbClr val="000000"/>
                </a:solidFill>
                <a:latin typeface="AdvPSA88A"/>
              </a:rPr>
              <a:t>Nyquist</a:t>
            </a:r>
            <a:r>
              <a:rPr lang="en-US" sz="2400" dirty="0">
                <a:solidFill>
                  <a:srgbClr val="000000"/>
                </a:solidFill>
                <a:latin typeface="AdvPSA88A"/>
              </a:rPr>
              <a:t> criterion is particularly useful in situations where the frequency response </a:t>
            </a:r>
            <a:r>
              <a:rPr lang="en-US" sz="2400" dirty="0" smtClean="0">
                <a:solidFill>
                  <a:srgbClr val="000000"/>
                </a:solidFill>
                <a:latin typeface="AdvPSA88A"/>
              </a:rPr>
              <a:t>can be </a:t>
            </a:r>
            <a:r>
              <a:rPr lang="en-US" sz="2400" dirty="0">
                <a:solidFill>
                  <a:srgbClr val="000000"/>
                </a:solidFill>
                <a:latin typeface="AdvPSA88A"/>
              </a:rPr>
              <a:t>obtained </a:t>
            </a:r>
            <a:r>
              <a:rPr lang="en-US" sz="2400" b="1" i="1" dirty="0">
                <a:solidFill>
                  <a:srgbClr val="000000"/>
                </a:solidFill>
                <a:latin typeface="AdvPSA88A"/>
              </a:rPr>
              <a:t>experimentally</a:t>
            </a:r>
            <a:r>
              <a:rPr lang="en-US" sz="2400" dirty="0">
                <a:solidFill>
                  <a:srgbClr val="000000"/>
                </a:solidFill>
                <a:latin typeface="AdvPSA88A"/>
              </a:rPr>
              <a:t> and used to obtain a polar or </a:t>
            </a:r>
            <a:r>
              <a:rPr lang="en-US" sz="2400" dirty="0" err="1">
                <a:solidFill>
                  <a:srgbClr val="000000"/>
                </a:solidFill>
                <a:latin typeface="AdvPSA88A"/>
              </a:rPr>
              <a:t>Nyquist</a:t>
            </a:r>
            <a:r>
              <a:rPr lang="en-US" sz="2400" dirty="0">
                <a:solidFill>
                  <a:srgbClr val="000000"/>
                </a:solidFill>
                <a:latin typeface="AdvPSA88A"/>
              </a:rPr>
              <a:t> </a:t>
            </a:r>
            <a:r>
              <a:rPr lang="en-US" sz="2400" dirty="0" smtClean="0">
                <a:solidFill>
                  <a:srgbClr val="000000"/>
                </a:solidFill>
                <a:latin typeface="AdvPSA88A"/>
              </a:rPr>
              <a:t>plot.</a:t>
            </a:r>
            <a:endParaRPr lang="en-US" sz="2400" dirty="0">
              <a:solidFill>
                <a:srgbClr val="000000"/>
              </a:solidFill>
              <a:latin typeface="AdvPSA88A"/>
            </a:endParaRPr>
          </a:p>
        </p:txBody>
      </p:sp>
      <p:sp>
        <p:nvSpPr>
          <p:cNvPr id="9" name="Rectangle 8"/>
          <p:cNvSpPr/>
          <p:nvPr/>
        </p:nvSpPr>
        <p:spPr>
          <a:xfrm>
            <a:off x="687858" y="4349588"/>
            <a:ext cx="6096000" cy="461665"/>
          </a:xfrm>
          <a:prstGeom prst="rect">
            <a:avLst/>
          </a:prstGeom>
        </p:spPr>
        <p:txBody>
          <a:bodyPr>
            <a:spAutoFit/>
          </a:bodyPr>
          <a:lstStyle/>
          <a:p>
            <a:r>
              <a:rPr lang="en-US" sz="2400" dirty="0" smtClean="0">
                <a:solidFill>
                  <a:srgbClr val="000000"/>
                </a:solidFill>
                <a:latin typeface="AdvPSA88A"/>
              </a:rPr>
              <a:t>The </a:t>
            </a:r>
            <a:r>
              <a:rPr lang="en-US" sz="2400" dirty="0">
                <a:solidFill>
                  <a:srgbClr val="000000"/>
                </a:solidFill>
                <a:latin typeface="AdvPSA88A"/>
              </a:rPr>
              <a:t>closed-loop characteristic </a:t>
            </a:r>
            <a:r>
              <a:rPr lang="en-US" sz="2400" dirty="0" smtClean="0">
                <a:solidFill>
                  <a:srgbClr val="000000"/>
                </a:solidFill>
                <a:latin typeface="AdvPSA88A"/>
              </a:rPr>
              <a:t>polynomial</a:t>
            </a:r>
            <a:endParaRPr lang="en-US" sz="2400" dirty="0"/>
          </a:p>
        </p:txBody>
      </p:sp>
      <p:grpSp>
        <p:nvGrpSpPr>
          <p:cNvPr id="32" name="Group 31"/>
          <p:cNvGrpSpPr/>
          <p:nvPr/>
        </p:nvGrpSpPr>
        <p:grpSpPr>
          <a:xfrm>
            <a:off x="7026831" y="4094645"/>
            <a:ext cx="4600876" cy="485775"/>
            <a:chOff x="3619099" y="5235574"/>
            <a:chExt cx="4600876" cy="485775"/>
          </a:xfrm>
        </p:grpSpPr>
        <p:graphicFrame>
          <p:nvGraphicFramePr>
            <p:cNvPr id="10" name="Object 9"/>
            <p:cNvGraphicFramePr>
              <a:graphicFrameLocks noChangeAspect="1"/>
            </p:cNvGraphicFramePr>
            <p:nvPr>
              <p:extLst>
                <p:ext uri="{D42A27DB-BD31-4B8C-83A1-F6EECF244321}">
                  <p14:modId xmlns:p14="http://schemas.microsoft.com/office/powerpoint/2010/main" val="3895955677"/>
                </p:ext>
              </p:extLst>
            </p:nvPr>
          </p:nvGraphicFramePr>
          <p:xfrm>
            <a:off x="5199039" y="5235574"/>
            <a:ext cx="789384" cy="485775"/>
          </p:xfrm>
          <a:graphic>
            <a:graphicData uri="http://schemas.openxmlformats.org/presentationml/2006/ole">
              <mc:AlternateContent xmlns:mc="http://schemas.openxmlformats.org/markup-compatibility/2006">
                <mc:Choice xmlns:v="urn:schemas-microsoft-com:vml" Requires="v">
                  <p:oleObj spid="_x0000_s41295" name="Equation" r:id="rId5" imgW="330120" imgH="203040" progId="Equation.DSMT4">
                    <p:embed/>
                  </p:oleObj>
                </mc:Choice>
                <mc:Fallback>
                  <p:oleObj name="Equation" r:id="rId5" imgW="330120" imgH="203040" progId="Equation.DSMT4">
                    <p:embed/>
                    <p:pic>
                      <p:nvPicPr>
                        <p:cNvPr id="0" name=""/>
                        <p:cNvPicPr/>
                        <p:nvPr/>
                      </p:nvPicPr>
                      <p:blipFill>
                        <a:blip r:embed="rId6"/>
                        <a:stretch>
                          <a:fillRect/>
                        </a:stretch>
                      </p:blipFill>
                      <p:spPr>
                        <a:xfrm>
                          <a:off x="5199039" y="5235574"/>
                          <a:ext cx="789384" cy="485775"/>
                        </a:xfrm>
                        <a:prstGeom prst="rect">
                          <a:avLst/>
                        </a:prstGeom>
                        <a:ln>
                          <a:solidFill>
                            <a:schemeClr val="tx1"/>
                          </a:solidFill>
                        </a:ln>
                      </p:spPr>
                    </p:pic>
                  </p:oleObj>
                </mc:Fallback>
              </mc:AlternateContent>
            </a:graphicData>
          </a:graphic>
        </p:graphicFrame>
        <p:graphicFrame>
          <p:nvGraphicFramePr>
            <p:cNvPr id="11" name="Object 10"/>
            <p:cNvGraphicFramePr>
              <a:graphicFrameLocks noChangeAspect="1"/>
            </p:cNvGraphicFramePr>
            <p:nvPr>
              <p:extLst>
                <p:ext uri="{D42A27DB-BD31-4B8C-83A1-F6EECF244321}">
                  <p14:modId xmlns:p14="http://schemas.microsoft.com/office/powerpoint/2010/main" val="1028000016"/>
                </p:ext>
              </p:extLst>
            </p:nvPr>
          </p:nvGraphicFramePr>
          <p:xfrm>
            <a:off x="6515099" y="5235574"/>
            <a:ext cx="819745" cy="485775"/>
          </p:xfrm>
          <a:graphic>
            <a:graphicData uri="http://schemas.openxmlformats.org/presentationml/2006/ole">
              <mc:AlternateContent xmlns:mc="http://schemas.openxmlformats.org/markup-compatibility/2006">
                <mc:Choice xmlns:v="urn:schemas-microsoft-com:vml" Requires="v">
                  <p:oleObj spid="_x0000_s41296" name="Equation" r:id="rId7" imgW="342720" imgH="203040" progId="Equation.DSMT4">
                    <p:embed/>
                  </p:oleObj>
                </mc:Choice>
                <mc:Fallback>
                  <p:oleObj name="Equation" r:id="rId7" imgW="342720" imgH="203040" progId="Equation.DSMT4">
                    <p:embed/>
                    <p:pic>
                      <p:nvPicPr>
                        <p:cNvPr id="0" name=""/>
                        <p:cNvPicPr/>
                        <p:nvPr/>
                      </p:nvPicPr>
                      <p:blipFill>
                        <a:blip r:embed="rId8"/>
                        <a:stretch>
                          <a:fillRect/>
                        </a:stretch>
                      </p:blipFill>
                      <p:spPr>
                        <a:xfrm>
                          <a:off x="6515099" y="5235574"/>
                          <a:ext cx="819745" cy="485775"/>
                        </a:xfrm>
                        <a:prstGeom prst="rect">
                          <a:avLst/>
                        </a:prstGeom>
                        <a:ln>
                          <a:solidFill>
                            <a:schemeClr val="tx1"/>
                          </a:solidFill>
                        </a:ln>
                      </p:spPr>
                    </p:pic>
                  </p:oleObj>
                </mc:Fallback>
              </mc:AlternateContent>
            </a:graphicData>
          </a:graphic>
        </p:graphicFrame>
        <p:cxnSp>
          <p:nvCxnSpPr>
            <p:cNvPr id="13" name="Straight Arrow Connector 12"/>
            <p:cNvCxnSpPr>
              <a:stCxn id="10" idx="3"/>
              <a:endCxn id="11" idx="1"/>
            </p:cNvCxnSpPr>
            <p:nvPr/>
          </p:nvCxnSpPr>
          <p:spPr>
            <a:xfrm>
              <a:off x="5988423" y="5478461"/>
              <a:ext cx="526676"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Flowchart: Summing Junction 14"/>
            <p:cNvSpPr/>
            <p:nvPr/>
          </p:nvSpPr>
          <p:spPr>
            <a:xfrm>
              <a:off x="4284582" y="5276330"/>
              <a:ext cx="346510" cy="404261"/>
            </a:xfrm>
            <a:prstGeom prst="flowChartSummingJunction">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Arrow Connector 16"/>
            <p:cNvCxnSpPr>
              <a:stCxn id="15" idx="6"/>
              <a:endCxn id="10" idx="1"/>
            </p:cNvCxnSpPr>
            <p:nvPr/>
          </p:nvCxnSpPr>
          <p:spPr>
            <a:xfrm>
              <a:off x="4631092" y="5478461"/>
              <a:ext cx="567947"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7334844" y="5478460"/>
              <a:ext cx="885131"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Elbow Connector 21"/>
            <p:cNvCxnSpPr>
              <a:endCxn id="15" idx="4"/>
            </p:cNvCxnSpPr>
            <p:nvPr/>
          </p:nvCxnSpPr>
          <p:spPr>
            <a:xfrm rot="10800000" flipV="1">
              <a:off x="4457837" y="5478459"/>
              <a:ext cx="3319572" cy="202131"/>
            </a:xfrm>
            <a:prstGeom prst="bentConnector4">
              <a:avLst>
                <a:gd name="adj1" fmla="val -453"/>
                <a:gd name="adj2" fmla="val 298809"/>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endCxn id="15" idx="2"/>
            </p:cNvCxnSpPr>
            <p:nvPr/>
          </p:nvCxnSpPr>
          <p:spPr>
            <a:xfrm>
              <a:off x="3619099" y="5478459"/>
              <a:ext cx="665483" cy="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aphicFrame>
        <p:nvGraphicFramePr>
          <p:cNvPr id="33" name="Object 32"/>
          <p:cNvGraphicFramePr>
            <a:graphicFrameLocks noChangeAspect="1"/>
          </p:cNvGraphicFramePr>
          <p:nvPr>
            <p:extLst>
              <p:ext uri="{D42A27DB-BD31-4B8C-83A1-F6EECF244321}">
                <p14:modId xmlns:p14="http://schemas.microsoft.com/office/powerpoint/2010/main" val="1279586514"/>
              </p:ext>
            </p:extLst>
          </p:nvPr>
        </p:nvGraphicFramePr>
        <p:xfrm>
          <a:off x="952524" y="4811253"/>
          <a:ext cx="4235493" cy="1288296"/>
        </p:xfrm>
        <a:graphic>
          <a:graphicData uri="http://schemas.openxmlformats.org/presentationml/2006/ole">
            <mc:AlternateContent xmlns:mc="http://schemas.openxmlformats.org/markup-compatibility/2006">
              <mc:Choice xmlns:v="urn:schemas-microsoft-com:vml" Requires="v">
                <p:oleObj spid="_x0000_s41297" name="Equation" r:id="rId9" imgW="2171520" imgH="660240" progId="Equation.DSMT4">
                  <p:embed/>
                </p:oleObj>
              </mc:Choice>
              <mc:Fallback>
                <p:oleObj name="Equation" r:id="rId9" imgW="2171520" imgH="660240" progId="Equation.DSMT4">
                  <p:embed/>
                  <p:pic>
                    <p:nvPicPr>
                      <p:cNvPr id="0" name=""/>
                      <p:cNvPicPr/>
                      <p:nvPr/>
                    </p:nvPicPr>
                    <p:blipFill>
                      <a:blip r:embed="rId10"/>
                      <a:stretch>
                        <a:fillRect/>
                      </a:stretch>
                    </p:blipFill>
                    <p:spPr>
                      <a:xfrm>
                        <a:off x="952524" y="4811253"/>
                        <a:ext cx="4235493" cy="1288296"/>
                      </a:xfrm>
                      <a:prstGeom prst="rect">
                        <a:avLst/>
                      </a:prstGeom>
                    </p:spPr>
                  </p:pic>
                </p:oleObj>
              </mc:Fallback>
            </mc:AlternateContent>
          </a:graphicData>
        </a:graphic>
      </p:graphicFrame>
      <p:sp>
        <p:nvSpPr>
          <p:cNvPr id="34" name="Rectangle 33"/>
          <p:cNvSpPr/>
          <p:nvPr/>
        </p:nvSpPr>
        <p:spPr>
          <a:xfrm>
            <a:off x="5769176" y="5138659"/>
            <a:ext cx="10484413" cy="430887"/>
          </a:xfrm>
          <a:prstGeom prst="rect">
            <a:avLst/>
          </a:prstGeom>
        </p:spPr>
        <p:txBody>
          <a:bodyPr wrap="square">
            <a:spAutoFit/>
          </a:bodyPr>
          <a:lstStyle/>
          <a:p>
            <a:r>
              <a:rPr lang="en-US" sz="2200" dirty="0" smtClean="0">
                <a:solidFill>
                  <a:srgbClr val="000000"/>
                </a:solidFill>
                <a:latin typeface="AdvPSA88A"/>
              </a:rPr>
              <a:t>1. zeros </a:t>
            </a:r>
            <a:r>
              <a:rPr lang="en-US" sz="2200" dirty="0">
                <a:solidFill>
                  <a:srgbClr val="000000"/>
                </a:solidFill>
                <a:latin typeface="AdvPSA88A"/>
              </a:rPr>
              <a:t>of the </a:t>
            </a:r>
            <a:r>
              <a:rPr lang="en-US" sz="2200" i="1" dirty="0" err="1" smtClean="0">
                <a:solidFill>
                  <a:srgbClr val="000000"/>
                </a:solidFill>
                <a:latin typeface="AdvPSA88A"/>
              </a:rPr>
              <a:t>p</a:t>
            </a:r>
            <a:r>
              <a:rPr lang="en-US" sz="2200" i="1" baseline="-25000" dirty="0" err="1" smtClean="0">
                <a:solidFill>
                  <a:srgbClr val="000000"/>
                </a:solidFill>
                <a:latin typeface="AdvPSA88A"/>
              </a:rPr>
              <a:t>cl</a:t>
            </a:r>
            <a:r>
              <a:rPr lang="en-US" sz="2200" i="1" dirty="0" smtClean="0">
                <a:solidFill>
                  <a:srgbClr val="000000"/>
                </a:solidFill>
                <a:latin typeface="AdvPSA88A"/>
              </a:rPr>
              <a:t>(z) </a:t>
            </a:r>
            <a:r>
              <a:rPr lang="en-US" sz="2200" dirty="0" smtClean="0">
                <a:solidFill>
                  <a:srgbClr val="000000"/>
                </a:solidFill>
                <a:latin typeface="AdvPSA88A"/>
              </a:rPr>
              <a:t>are </a:t>
            </a:r>
            <a:r>
              <a:rPr lang="en-US" sz="2200" dirty="0">
                <a:solidFill>
                  <a:srgbClr val="000000"/>
                </a:solidFill>
                <a:latin typeface="AdvPSA88A"/>
              </a:rPr>
              <a:t>the closed-loop </a:t>
            </a:r>
            <a:r>
              <a:rPr lang="en-US" sz="2200" dirty="0" smtClean="0">
                <a:solidFill>
                  <a:srgbClr val="000000"/>
                </a:solidFill>
                <a:latin typeface="AdvPSA88A"/>
              </a:rPr>
              <a:t>poles</a:t>
            </a:r>
            <a:endParaRPr lang="en-US" sz="2200" dirty="0"/>
          </a:p>
        </p:txBody>
      </p:sp>
      <p:sp>
        <p:nvSpPr>
          <p:cNvPr id="35" name="Rectangle 34"/>
          <p:cNvSpPr/>
          <p:nvPr/>
        </p:nvSpPr>
        <p:spPr>
          <a:xfrm>
            <a:off x="5769176" y="5600324"/>
            <a:ext cx="10291908" cy="430887"/>
          </a:xfrm>
          <a:prstGeom prst="rect">
            <a:avLst/>
          </a:prstGeom>
        </p:spPr>
        <p:txBody>
          <a:bodyPr wrap="square">
            <a:spAutoFit/>
          </a:bodyPr>
          <a:lstStyle/>
          <a:p>
            <a:r>
              <a:rPr lang="en-US" sz="2200" dirty="0">
                <a:solidFill>
                  <a:srgbClr val="000000"/>
                </a:solidFill>
                <a:latin typeface="AdvPSA88A"/>
              </a:rPr>
              <a:t>2</a:t>
            </a:r>
            <a:r>
              <a:rPr lang="en-US" sz="2200" dirty="0" smtClean="0">
                <a:solidFill>
                  <a:srgbClr val="000000"/>
                </a:solidFill>
                <a:latin typeface="AdvPSA88A"/>
              </a:rPr>
              <a:t>. poles </a:t>
            </a:r>
            <a:r>
              <a:rPr lang="en-US" sz="2200" dirty="0">
                <a:solidFill>
                  <a:srgbClr val="000000"/>
                </a:solidFill>
                <a:latin typeface="AdvPSA88A"/>
              </a:rPr>
              <a:t>of the </a:t>
            </a:r>
            <a:r>
              <a:rPr lang="en-US" sz="2200" i="1" dirty="0" err="1" smtClean="0">
                <a:solidFill>
                  <a:srgbClr val="000000"/>
                </a:solidFill>
                <a:latin typeface="AdvPSA88A"/>
              </a:rPr>
              <a:t>p</a:t>
            </a:r>
            <a:r>
              <a:rPr lang="en-US" sz="2200" i="1" baseline="-25000" dirty="0" err="1" smtClean="0">
                <a:solidFill>
                  <a:srgbClr val="000000"/>
                </a:solidFill>
                <a:latin typeface="AdvPSA88A"/>
              </a:rPr>
              <a:t>cl</a:t>
            </a:r>
            <a:r>
              <a:rPr lang="en-US" sz="2200" i="1" dirty="0" smtClean="0">
                <a:solidFill>
                  <a:srgbClr val="000000"/>
                </a:solidFill>
                <a:latin typeface="AdvPSA88A"/>
              </a:rPr>
              <a:t>(z) </a:t>
            </a:r>
            <a:r>
              <a:rPr lang="en-US" sz="2200" dirty="0" smtClean="0">
                <a:solidFill>
                  <a:srgbClr val="000000"/>
                </a:solidFill>
                <a:latin typeface="AdvPSA88A"/>
              </a:rPr>
              <a:t>are </a:t>
            </a:r>
            <a:r>
              <a:rPr lang="en-US" sz="2200" dirty="0">
                <a:solidFill>
                  <a:srgbClr val="000000"/>
                </a:solidFill>
                <a:latin typeface="AdvPSA88A"/>
              </a:rPr>
              <a:t>the </a:t>
            </a:r>
            <a:r>
              <a:rPr lang="en-US" sz="2200" dirty="0" smtClean="0">
                <a:solidFill>
                  <a:srgbClr val="000000"/>
                </a:solidFill>
                <a:latin typeface="AdvPSA88A"/>
              </a:rPr>
              <a:t>open-loop poles</a:t>
            </a:r>
            <a:endParaRPr lang="en-US" sz="2200" dirty="0"/>
          </a:p>
        </p:txBody>
      </p:sp>
    </p:spTree>
    <p:custDataLst>
      <p:tags r:id="rId2"/>
    </p:custDataLst>
    <p:extLst>
      <p:ext uri="{BB962C8B-B14F-4D97-AF65-F5344CB8AC3E}">
        <p14:creationId xmlns:p14="http://schemas.microsoft.com/office/powerpoint/2010/main" val="4415779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Tiêu</a:t>
            </a:r>
            <a:r>
              <a:rPr lang="en-US" dirty="0" smtClean="0"/>
              <a:t> </a:t>
            </a:r>
            <a:r>
              <a:rPr lang="en-US" dirty="0" err="1" smtClean="0"/>
              <a:t>chuẩn</a:t>
            </a:r>
            <a:r>
              <a:rPr lang="en-US" dirty="0" smtClean="0"/>
              <a:t> </a:t>
            </a:r>
            <a:r>
              <a:rPr lang="en-US" dirty="0" err="1" smtClean="0"/>
              <a:t>Nyquist</a:t>
            </a:r>
            <a:endParaRPr lang="en-US" dirty="0"/>
          </a:p>
        </p:txBody>
      </p:sp>
      <p:sp>
        <p:nvSpPr>
          <p:cNvPr id="3" name="Date Placeholder 2"/>
          <p:cNvSpPr>
            <a:spLocks noGrp="1"/>
          </p:cNvSpPr>
          <p:nvPr>
            <p:ph type="dt" sz="half" idx="10"/>
          </p:nvPr>
        </p:nvSpPr>
        <p:spPr/>
        <p:txBody>
          <a:bodyPr/>
          <a:lstStyle/>
          <a:p>
            <a:fld id="{6D4A8B60-85D4-4B4D-A847-BD767E33E26B}" type="datetime1">
              <a:rPr lang="en-US" smtClean="0"/>
              <a:t>12/12/2023</a:t>
            </a:fld>
            <a:endParaRPr lang="en-US" dirty="0"/>
          </a:p>
        </p:txBody>
      </p:sp>
      <p:sp>
        <p:nvSpPr>
          <p:cNvPr id="4" name="Footer Placeholder 3"/>
          <p:cNvSpPr>
            <a:spLocks noGrp="1"/>
          </p:cNvSpPr>
          <p:nvPr>
            <p:ph type="ftr" sz="quarter" idx="11"/>
          </p:nvPr>
        </p:nvSpPr>
        <p:spPr/>
        <p:txBody>
          <a:bodyPr/>
          <a:lstStyle/>
          <a:p>
            <a:r>
              <a:rPr lang="en-US" smtClean="0"/>
              <a:t>04AB: Kỹ thuật điều khiển tự động + BTL</a:t>
            </a:r>
            <a:endParaRPr lang="en-US" dirty="0"/>
          </a:p>
        </p:txBody>
      </p:sp>
      <p:sp>
        <p:nvSpPr>
          <p:cNvPr id="5" name="Slide Number Placeholder 4"/>
          <p:cNvSpPr>
            <a:spLocks noGrp="1"/>
          </p:cNvSpPr>
          <p:nvPr>
            <p:ph type="sldNum" sz="quarter" idx="12"/>
          </p:nvPr>
        </p:nvSpPr>
        <p:spPr/>
        <p:txBody>
          <a:bodyPr/>
          <a:lstStyle/>
          <a:p>
            <a:fld id="{6C8D5577-F68C-4681-900C-68FE3015038C}" type="slidenum">
              <a:rPr lang="en-US" smtClean="0"/>
              <a:pPr/>
              <a:t>69</a:t>
            </a:fld>
            <a:endParaRPr lang="en-US" dirty="0"/>
          </a:p>
        </p:txBody>
      </p:sp>
      <p:sp>
        <p:nvSpPr>
          <p:cNvPr id="10" name="Content Placeholder 5"/>
          <p:cNvSpPr>
            <a:spLocks noGrp="1"/>
          </p:cNvSpPr>
          <p:nvPr>
            <p:ph idx="1"/>
          </p:nvPr>
        </p:nvSpPr>
        <p:spPr>
          <a:xfrm>
            <a:off x="575310" y="1926683"/>
            <a:ext cx="11151870" cy="4557228"/>
          </a:xfrm>
        </p:spPr>
        <p:txBody>
          <a:bodyPr/>
          <a:lstStyle/>
          <a:p>
            <a:r>
              <a:rPr lang="en-US" sz="3200" dirty="0"/>
              <a:t>Problem</a:t>
            </a:r>
            <a:r>
              <a:rPr lang="en-US" dirty="0">
                <a:solidFill>
                  <a:srgbClr val="000000"/>
                </a:solidFill>
                <a:latin typeface="AdvPSA88A"/>
              </a:rPr>
              <a:t> Statement:</a:t>
            </a:r>
          </a:p>
          <a:p>
            <a:pPr marL="0" indent="0">
              <a:buNone/>
            </a:pPr>
            <a:r>
              <a:rPr lang="en-US" sz="2400" b="0" dirty="0">
                <a:solidFill>
                  <a:srgbClr val="000000"/>
                </a:solidFill>
                <a:latin typeface="AdvPSA88A"/>
              </a:rPr>
              <a:t>We assume that we are given the number of open-loop poles outside the unit circle (P). We need to find the number of closed-loop poles outside the unit circle (Z) </a:t>
            </a:r>
            <a:endParaRPr lang="en-US" dirty="0" smtClean="0"/>
          </a:p>
          <a:p>
            <a:r>
              <a:rPr lang="en-US" dirty="0" err="1" smtClean="0"/>
              <a:t>Nguyên</a:t>
            </a:r>
            <a:r>
              <a:rPr lang="en-US" dirty="0" smtClean="0"/>
              <a:t> </a:t>
            </a:r>
            <a:r>
              <a:rPr lang="en-US" dirty="0" err="1"/>
              <a:t>lý</a:t>
            </a:r>
            <a:r>
              <a:rPr lang="en-US" dirty="0"/>
              <a:t> </a:t>
            </a:r>
            <a:r>
              <a:rPr lang="en-US" dirty="0" err="1"/>
              <a:t>góc</a:t>
            </a:r>
            <a:r>
              <a:rPr lang="en-US" dirty="0"/>
              <a:t> quay</a:t>
            </a:r>
          </a:p>
          <a:p>
            <a:r>
              <a:rPr lang="en-US" dirty="0" err="1"/>
              <a:t>Tiêu</a:t>
            </a:r>
            <a:r>
              <a:rPr lang="en-US" dirty="0"/>
              <a:t> </a:t>
            </a:r>
            <a:r>
              <a:rPr lang="en-US" dirty="0" err="1"/>
              <a:t>chuẩn</a:t>
            </a:r>
            <a:r>
              <a:rPr lang="en-US" dirty="0"/>
              <a:t> </a:t>
            </a:r>
            <a:r>
              <a:rPr lang="en-US" dirty="0" err="1"/>
              <a:t>Nyquist</a:t>
            </a:r>
            <a:endParaRPr lang="en-US" dirty="0"/>
          </a:p>
          <a:p>
            <a:r>
              <a:rPr lang="en-US" dirty="0"/>
              <a:t>Phase and magnitude </a:t>
            </a:r>
            <a:r>
              <a:rPr lang="en-US" dirty="0" smtClean="0"/>
              <a:t>margin</a:t>
            </a:r>
            <a:endParaRPr lang="en-US" dirty="0"/>
          </a:p>
        </p:txBody>
      </p:sp>
    </p:spTree>
    <p:custDataLst>
      <p:tags r:id="rId1"/>
    </p:custDataLst>
    <p:extLst>
      <p:ext uri="{BB962C8B-B14F-4D97-AF65-F5344CB8AC3E}">
        <p14:creationId xmlns:p14="http://schemas.microsoft.com/office/powerpoint/2010/main" val="23370284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Marginal</a:t>
            </a:r>
            <a:r>
              <a:rPr lang="vi-VN" dirty="0" smtClean="0"/>
              <a:t> stability</a:t>
            </a:r>
            <a:r>
              <a:rPr lang="vi-VN" dirty="0"/>
              <a:t/>
            </a:r>
            <a:br>
              <a:rPr lang="vi-VN" dirty="0"/>
            </a:br>
            <a:endParaRPr lang="en-US" dirty="0"/>
          </a:p>
        </p:txBody>
      </p:sp>
      <p:sp>
        <p:nvSpPr>
          <p:cNvPr id="4" name="Footer Placeholder 3"/>
          <p:cNvSpPr>
            <a:spLocks noGrp="1"/>
          </p:cNvSpPr>
          <p:nvPr>
            <p:ph type="ftr" sz="quarter" idx="11"/>
          </p:nvPr>
        </p:nvSpPr>
        <p:spPr/>
        <p:txBody>
          <a:bodyPr/>
          <a:lstStyle/>
          <a:p>
            <a:r>
              <a:rPr lang="en-US" smtClean="0"/>
              <a:t>04AB: Kỹ thuật điều khiển tự động + BTL</a:t>
            </a:r>
            <a:endParaRPr lang="en-US" dirty="0"/>
          </a:p>
        </p:txBody>
      </p:sp>
      <p:sp>
        <p:nvSpPr>
          <p:cNvPr id="8" name="Date Placeholder 7"/>
          <p:cNvSpPr>
            <a:spLocks noGrp="1"/>
          </p:cNvSpPr>
          <p:nvPr>
            <p:ph type="dt" sz="half" idx="10"/>
          </p:nvPr>
        </p:nvSpPr>
        <p:spPr/>
        <p:txBody>
          <a:bodyPr/>
          <a:lstStyle/>
          <a:p>
            <a:fld id="{890ADC5A-A524-4C2C-BC3B-5AEE66CD9C54}" type="datetime1">
              <a:rPr lang="en-US" smtClean="0"/>
              <a:t>12/12/2023</a:t>
            </a:fld>
            <a:endParaRPr lang="en-US" dirty="0"/>
          </a:p>
        </p:txBody>
      </p:sp>
      <p:sp>
        <p:nvSpPr>
          <p:cNvPr id="9" name="Slide Number Placeholder 8"/>
          <p:cNvSpPr>
            <a:spLocks noGrp="1"/>
          </p:cNvSpPr>
          <p:nvPr>
            <p:ph type="sldNum" sz="quarter" idx="12"/>
          </p:nvPr>
        </p:nvSpPr>
        <p:spPr/>
        <p:txBody>
          <a:bodyPr/>
          <a:lstStyle/>
          <a:p>
            <a:fld id="{6C8D5577-F68C-4681-900C-68FE3015038C}" type="slidenum">
              <a:rPr lang="en-US" smtClean="0"/>
              <a:pPr/>
              <a:t>7</a:t>
            </a:fld>
            <a:endParaRPr lang="en-US" dirty="0"/>
          </a:p>
        </p:txBody>
      </p:sp>
      <p:sp>
        <p:nvSpPr>
          <p:cNvPr id="12" name="Content Placeholder 5"/>
          <p:cNvSpPr txBox="1">
            <a:spLocks/>
          </p:cNvSpPr>
          <p:nvPr/>
        </p:nvSpPr>
        <p:spPr>
          <a:xfrm>
            <a:off x="575310" y="1717923"/>
            <a:ext cx="11151870" cy="1012090"/>
          </a:xfrm>
          <a:prstGeom prst="rect">
            <a:avLst/>
          </a:prstGeom>
          <a:solidFill>
            <a:schemeClr val="accent4">
              <a:lumMod val="20000"/>
              <a:lumOff val="80000"/>
            </a:schemeClr>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Clr>
                <a:srgbClr val="006600"/>
              </a:buClr>
              <a:buFont typeface="Wingdings" panose="05000000000000000000" pitchFamily="2" charset="2"/>
              <a:buChar char="q"/>
              <a:defRPr sz="2800" b="1" kern="1200">
                <a:solidFill>
                  <a:schemeClr val="tx1"/>
                </a:solidFill>
                <a:latin typeface="Calibri" panose="020F0502020204030204" pitchFamily="34" charset="0"/>
                <a:ea typeface="+mn-ea"/>
                <a:cs typeface="Calibri" panose="020F0502020204030204" pitchFamily="34" charset="0"/>
              </a:defRPr>
            </a:lvl1pPr>
            <a:lvl2pPr marL="685800" indent="-228600" algn="l" defTabSz="914400" rtl="0" eaLnBrk="1" latinLnBrk="0" hangingPunct="1">
              <a:lnSpc>
                <a:spcPct val="90000"/>
              </a:lnSpc>
              <a:spcBef>
                <a:spcPts val="500"/>
              </a:spcBef>
              <a:buClr>
                <a:srgbClr val="006600"/>
              </a:buClr>
              <a:buFont typeface="Wingdings" panose="05000000000000000000" pitchFamily="2" charset="2"/>
              <a:buChar char="§"/>
              <a:defRPr sz="2400" kern="1200">
                <a:solidFill>
                  <a:schemeClr val="tx1"/>
                </a:solidFill>
                <a:latin typeface="Calibri" panose="020F0502020204030204" pitchFamily="34" charset="0"/>
                <a:ea typeface="+mn-ea"/>
                <a:cs typeface="Calibri" panose="020F0502020204030204" pitchFamily="34" charset="0"/>
              </a:defRPr>
            </a:lvl2pPr>
            <a:lvl3pPr marL="1143000" indent="-228600" algn="l" defTabSz="914400" rtl="0" eaLnBrk="1" latinLnBrk="0" hangingPunct="1">
              <a:lnSpc>
                <a:spcPct val="90000"/>
              </a:lnSpc>
              <a:spcBef>
                <a:spcPts val="500"/>
              </a:spcBef>
              <a:buClr>
                <a:srgbClr val="006600"/>
              </a:buClr>
              <a:buFont typeface="Courier New" panose="02070309020205020404" pitchFamily="49" charset="0"/>
              <a:buChar char="o"/>
              <a:defRPr sz="2000" kern="1200">
                <a:solidFill>
                  <a:schemeClr val="tx1"/>
                </a:solidFill>
                <a:latin typeface="Calibri" panose="020F0502020204030204" pitchFamily="34" charset="0"/>
                <a:ea typeface="+mn-ea"/>
                <a:cs typeface="Calibri" panose="020F0502020204030204" pitchFamily="34" charset="0"/>
              </a:defRPr>
            </a:lvl3pPr>
            <a:lvl4pPr marL="1600200" indent="-228600" algn="l" defTabSz="914400" rtl="0" eaLnBrk="1" latinLnBrk="0" hangingPunct="1">
              <a:lnSpc>
                <a:spcPct val="90000"/>
              </a:lnSpc>
              <a:spcBef>
                <a:spcPts val="500"/>
              </a:spcBef>
              <a:buClr>
                <a:srgbClr val="006600"/>
              </a:buClr>
              <a:buFont typeface="Wingdings" panose="05000000000000000000" pitchFamily="2" charset="2"/>
              <a:buChar char="§"/>
              <a:defRPr sz="1800" kern="1200">
                <a:solidFill>
                  <a:schemeClr val="tx1"/>
                </a:solidFill>
                <a:latin typeface="Calibri" panose="020F0502020204030204" pitchFamily="34" charset="0"/>
                <a:ea typeface="+mn-ea"/>
                <a:cs typeface="Calibri" panose="020F0502020204030204" pitchFamily="34" charset="0"/>
              </a:defRPr>
            </a:lvl4pPr>
            <a:lvl5pPr marL="2114550" indent="-285750" algn="l" defTabSz="914400" rtl="0" eaLnBrk="1" latinLnBrk="0" hangingPunct="1">
              <a:lnSpc>
                <a:spcPct val="90000"/>
              </a:lnSpc>
              <a:spcBef>
                <a:spcPts val="500"/>
              </a:spcBef>
              <a:buClr>
                <a:srgbClr val="006600"/>
              </a:buClr>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300" dirty="0" smtClean="0">
                <a:solidFill>
                  <a:srgbClr val="006600"/>
                </a:solidFill>
              </a:rPr>
              <a:t>Marginal </a:t>
            </a:r>
            <a:r>
              <a:rPr lang="en-US" sz="3300" dirty="0">
                <a:solidFill>
                  <a:srgbClr val="006600"/>
                </a:solidFill>
              </a:rPr>
              <a:t>stability: </a:t>
            </a:r>
            <a:r>
              <a:rPr lang="en-US" sz="3300" dirty="0">
                <a:solidFill>
                  <a:srgbClr val="FF0000"/>
                </a:solidFill>
              </a:rPr>
              <a:t>response due to any initial conditions remains bounded but does not decay to zero</a:t>
            </a:r>
            <a:endParaRPr lang="en-US" dirty="0">
              <a:solidFill>
                <a:srgbClr val="C00000"/>
              </a:solidFill>
            </a:endParaRPr>
          </a:p>
        </p:txBody>
      </p:sp>
      <p:graphicFrame>
        <p:nvGraphicFramePr>
          <p:cNvPr id="13" name="Object 12"/>
          <p:cNvGraphicFramePr>
            <a:graphicFrameLocks noChangeAspect="1"/>
          </p:cNvGraphicFramePr>
          <p:nvPr>
            <p:extLst>
              <p:ext uri="{D42A27DB-BD31-4B8C-83A1-F6EECF244321}">
                <p14:modId xmlns:p14="http://schemas.microsoft.com/office/powerpoint/2010/main" val="3140607045"/>
              </p:ext>
            </p:extLst>
          </p:nvPr>
        </p:nvGraphicFramePr>
        <p:xfrm>
          <a:off x="749071" y="2869593"/>
          <a:ext cx="4275450" cy="1161234"/>
        </p:xfrm>
        <a:graphic>
          <a:graphicData uri="http://schemas.openxmlformats.org/presentationml/2006/ole">
            <mc:AlternateContent xmlns:mc="http://schemas.openxmlformats.org/markup-compatibility/2006">
              <mc:Choice xmlns:v="urn:schemas-microsoft-com:vml" Requires="v">
                <p:oleObj spid="_x0000_s5258" name="Equation" r:id="rId5" imgW="1028520" imgH="279360" progId="Equation.DSMT4">
                  <p:embed/>
                </p:oleObj>
              </mc:Choice>
              <mc:Fallback>
                <p:oleObj name="Equation" r:id="rId5" imgW="1028520" imgH="279360" progId="Equation.DSMT4">
                  <p:embed/>
                  <p:pic>
                    <p:nvPicPr>
                      <p:cNvPr id="13" name="Object 12"/>
                      <p:cNvPicPr/>
                      <p:nvPr/>
                    </p:nvPicPr>
                    <p:blipFill>
                      <a:blip r:embed="rId6"/>
                      <a:stretch>
                        <a:fillRect/>
                      </a:stretch>
                    </p:blipFill>
                    <p:spPr>
                      <a:xfrm>
                        <a:off x="749071" y="2869593"/>
                        <a:ext cx="4275450" cy="1161234"/>
                      </a:xfrm>
                      <a:prstGeom prst="rect">
                        <a:avLst/>
                      </a:prstGeom>
                    </p:spPr>
                  </p:pic>
                </p:oleObj>
              </mc:Fallback>
            </mc:AlternateContent>
          </a:graphicData>
        </a:graphic>
      </p:graphicFrame>
      <p:grpSp>
        <p:nvGrpSpPr>
          <p:cNvPr id="17" name="Group 16"/>
          <p:cNvGrpSpPr/>
          <p:nvPr/>
        </p:nvGrpSpPr>
        <p:grpSpPr>
          <a:xfrm>
            <a:off x="8142357" y="3117790"/>
            <a:ext cx="3302000" cy="1508154"/>
            <a:chOff x="7518400" y="3276750"/>
            <a:chExt cx="3302000" cy="1508154"/>
          </a:xfrm>
        </p:grpSpPr>
        <p:sp>
          <p:nvSpPr>
            <p:cNvPr id="10" name="Oval 9"/>
            <p:cNvSpPr/>
            <p:nvPr/>
          </p:nvSpPr>
          <p:spPr>
            <a:xfrm>
              <a:off x="8897096" y="3754344"/>
              <a:ext cx="368300" cy="3683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Connector 4"/>
            <p:cNvCxnSpPr/>
            <p:nvPr/>
          </p:nvCxnSpPr>
          <p:spPr>
            <a:xfrm>
              <a:off x="7774517" y="4131111"/>
              <a:ext cx="273473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7823946" y="3754344"/>
              <a:ext cx="368300" cy="368300"/>
            </a:xfrm>
            <a:prstGeom prst="ellipse">
              <a:avLst/>
            </a:prstGeom>
            <a:solidFill>
              <a:schemeClr val="accent1">
                <a:alpha val="25000"/>
              </a:schemeClr>
            </a:solidFill>
            <a:ln>
              <a:solidFill>
                <a:schemeClr val="accent1">
                  <a:shade val="50000"/>
                  <a:alpha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8275074" y="3734753"/>
              <a:ext cx="368300" cy="368300"/>
            </a:xfrm>
            <a:prstGeom prst="ellipse">
              <a:avLst/>
            </a:prstGeom>
            <a:solidFill>
              <a:schemeClr val="accent1">
                <a:alpha val="25000"/>
              </a:schemeClr>
            </a:solidFill>
            <a:ln>
              <a:solidFill>
                <a:schemeClr val="accent1">
                  <a:shade val="50000"/>
                  <a:alpha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7713706" y="3763614"/>
              <a:ext cx="368300" cy="3683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p:cNvCxnSpPr/>
            <p:nvPr/>
          </p:nvCxnSpPr>
          <p:spPr>
            <a:xfrm>
              <a:off x="7518400" y="4413400"/>
              <a:ext cx="3302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9072779" y="3276750"/>
              <a:ext cx="0" cy="113665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9" name="Straight Connector 18"/>
            <p:cNvCxnSpPr/>
            <p:nvPr/>
          </p:nvCxnSpPr>
          <p:spPr>
            <a:xfrm>
              <a:off x="7877435" y="3276750"/>
              <a:ext cx="0" cy="113665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0" name="TextBox 19"/>
            <p:cNvSpPr txBox="1"/>
            <p:nvPr/>
          </p:nvSpPr>
          <p:spPr>
            <a:xfrm>
              <a:off x="8932706" y="4369878"/>
              <a:ext cx="301686" cy="369332"/>
            </a:xfrm>
            <a:prstGeom prst="rect">
              <a:avLst/>
            </a:prstGeom>
            <a:noFill/>
          </p:spPr>
          <p:txBody>
            <a:bodyPr wrap="none" rtlCol="0">
              <a:spAutoFit/>
            </a:bodyPr>
            <a:lstStyle/>
            <a:p>
              <a:r>
                <a:rPr lang="en-US" dirty="0" smtClean="0"/>
                <a:t>0</a:t>
              </a:r>
              <a:endParaRPr lang="en-US" dirty="0"/>
            </a:p>
          </p:txBody>
        </p:sp>
        <p:sp>
          <p:nvSpPr>
            <p:cNvPr id="21" name="TextBox 20"/>
            <p:cNvSpPr txBox="1"/>
            <p:nvPr/>
          </p:nvSpPr>
          <p:spPr>
            <a:xfrm>
              <a:off x="7600989" y="4415572"/>
              <a:ext cx="576889" cy="369332"/>
            </a:xfrm>
            <a:prstGeom prst="rect">
              <a:avLst/>
            </a:prstGeom>
            <a:noFill/>
          </p:spPr>
          <p:txBody>
            <a:bodyPr wrap="none" rtlCol="0">
              <a:spAutoFit/>
            </a:bodyPr>
            <a:lstStyle/>
            <a:p>
              <a:r>
                <a:rPr lang="en-US" dirty="0"/>
                <a:t>m</a:t>
              </a:r>
              <a:r>
                <a:rPr lang="en-US" dirty="0" smtClean="0"/>
                <a:t>ax</a:t>
              </a:r>
              <a:endParaRPr lang="en-US" dirty="0"/>
            </a:p>
          </p:txBody>
        </p:sp>
        <p:cxnSp>
          <p:nvCxnSpPr>
            <p:cNvPr id="6" name="Straight Arrow Connector 5"/>
            <p:cNvCxnSpPr/>
            <p:nvPr/>
          </p:nvCxnSpPr>
          <p:spPr>
            <a:xfrm flipH="1">
              <a:off x="8135001" y="3445565"/>
              <a:ext cx="797705" cy="0"/>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grpSp>
    </p:spTree>
    <p:custDataLst>
      <p:tags r:id="rId2"/>
    </p:custDataLst>
    <p:extLst>
      <p:ext uri="{BB962C8B-B14F-4D97-AF65-F5344CB8AC3E}">
        <p14:creationId xmlns:p14="http://schemas.microsoft.com/office/powerpoint/2010/main" val="34510901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Nguyên</a:t>
            </a:r>
            <a:r>
              <a:rPr lang="en-US" dirty="0"/>
              <a:t> </a:t>
            </a:r>
            <a:r>
              <a:rPr lang="en-US" dirty="0" err="1"/>
              <a:t>lý</a:t>
            </a:r>
            <a:r>
              <a:rPr lang="en-US" dirty="0"/>
              <a:t> </a:t>
            </a:r>
            <a:r>
              <a:rPr lang="en-US" dirty="0" err="1"/>
              <a:t>góc</a:t>
            </a:r>
            <a:r>
              <a:rPr lang="en-US" dirty="0"/>
              <a:t> quay</a:t>
            </a:r>
          </a:p>
        </p:txBody>
      </p:sp>
      <p:sp>
        <p:nvSpPr>
          <p:cNvPr id="3" name="Date Placeholder 2"/>
          <p:cNvSpPr>
            <a:spLocks noGrp="1"/>
          </p:cNvSpPr>
          <p:nvPr>
            <p:ph type="dt" sz="half" idx="10"/>
          </p:nvPr>
        </p:nvSpPr>
        <p:spPr/>
        <p:txBody>
          <a:bodyPr/>
          <a:lstStyle/>
          <a:p>
            <a:fld id="{6D4A8B60-85D4-4B4D-A847-BD767E33E26B}" type="datetime1">
              <a:rPr lang="en-US" smtClean="0"/>
              <a:t>12/12/2023</a:t>
            </a:fld>
            <a:endParaRPr lang="en-US" dirty="0"/>
          </a:p>
        </p:txBody>
      </p:sp>
      <p:sp>
        <p:nvSpPr>
          <p:cNvPr id="4" name="Footer Placeholder 3"/>
          <p:cNvSpPr>
            <a:spLocks noGrp="1"/>
          </p:cNvSpPr>
          <p:nvPr>
            <p:ph type="ftr" sz="quarter" idx="11"/>
          </p:nvPr>
        </p:nvSpPr>
        <p:spPr/>
        <p:txBody>
          <a:bodyPr/>
          <a:lstStyle/>
          <a:p>
            <a:r>
              <a:rPr lang="en-US" smtClean="0"/>
              <a:t>04AB: Kỹ thuật điều khiển tự động + BTL</a:t>
            </a:r>
            <a:endParaRPr lang="en-US" dirty="0"/>
          </a:p>
        </p:txBody>
      </p:sp>
      <p:sp>
        <p:nvSpPr>
          <p:cNvPr id="5" name="Slide Number Placeholder 4"/>
          <p:cNvSpPr>
            <a:spLocks noGrp="1"/>
          </p:cNvSpPr>
          <p:nvPr>
            <p:ph type="sldNum" sz="quarter" idx="12"/>
          </p:nvPr>
        </p:nvSpPr>
        <p:spPr/>
        <p:txBody>
          <a:bodyPr/>
          <a:lstStyle/>
          <a:p>
            <a:fld id="{6C8D5577-F68C-4681-900C-68FE3015038C}" type="slidenum">
              <a:rPr lang="en-US" smtClean="0"/>
              <a:pPr/>
              <a:t>70</a:t>
            </a:fld>
            <a:endParaRPr lang="en-US" dirty="0"/>
          </a:p>
        </p:txBody>
      </p:sp>
      <p:sp>
        <p:nvSpPr>
          <p:cNvPr id="7" name="Content Placeholder 5"/>
          <p:cNvSpPr txBox="1">
            <a:spLocks/>
          </p:cNvSpPr>
          <p:nvPr/>
        </p:nvSpPr>
        <p:spPr>
          <a:xfrm>
            <a:off x="575310" y="1752043"/>
            <a:ext cx="11151870" cy="1068160"/>
          </a:xfrm>
          <a:prstGeom prst="rect">
            <a:avLst/>
          </a:prstGeom>
          <a:solidFill>
            <a:schemeClr val="accent4">
              <a:lumMod val="20000"/>
              <a:lumOff val="80000"/>
            </a:schemeClr>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Clr>
                <a:srgbClr val="006600"/>
              </a:buClr>
              <a:buFont typeface="Wingdings" panose="05000000000000000000" pitchFamily="2" charset="2"/>
              <a:buChar char="q"/>
              <a:defRPr sz="2800" b="1" kern="1200">
                <a:solidFill>
                  <a:schemeClr val="tx1"/>
                </a:solidFill>
                <a:latin typeface="Calibri" panose="020F0502020204030204" pitchFamily="34" charset="0"/>
                <a:ea typeface="+mn-ea"/>
                <a:cs typeface="Calibri" panose="020F0502020204030204" pitchFamily="34" charset="0"/>
              </a:defRPr>
            </a:lvl1pPr>
            <a:lvl2pPr marL="685800" indent="-228600" algn="l" defTabSz="914400" rtl="0" eaLnBrk="1" latinLnBrk="0" hangingPunct="1">
              <a:lnSpc>
                <a:spcPct val="90000"/>
              </a:lnSpc>
              <a:spcBef>
                <a:spcPts val="500"/>
              </a:spcBef>
              <a:buClr>
                <a:srgbClr val="006600"/>
              </a:buClr>
              <a:buFont typeface="Wingdings" panose="05000000000000000000" pitchFamily="2" charset="2"/>
              <a:buChar char="§"/>
              <a:defRPr sz="2400" kern="1200">
                <a:solidFill>
                  <a:schemeClr val="tx1"/>
                </a:solidFill>
                <a:latin typeface="Calibri" panose="020F0502020204030204" pitchFamily="34" charset="0"/>
                <a:ea typeface="+mn-ea"/>
                <a:cs typeface="Calibri" panose="020F0502020204030204" pitchFamily="34" charset="0"/>
              </a:defRPr>
            </a:lvl2pPr>
            <a:lvl3pPr marL="1143000" indent="-228600" algn="l" defTabSz="914400" rtl="0" eaLnBrk="1" latinLnBrk="0" hangingPunct="1">
              <a:lnSpc>
                <a:spcPct val="90000"/>
              </a:lnSpc>
              <a:spcBef>
                <a:spcPts val="500"/>
              </a:spcBef>
              <a:buClr>
                <a:srgbClr val="006600"/>
              </a:buClr>
              <a:buFont typeface="Courier New" panose="02070309020205020404" pitchFamily="49" charset="0"/>
              <a:buChar char="o"/>
              <a:defRPr sz="2000" kern="1200">
                <a:solidFill>
                  <a:schemeClr val="tx1"/>
                </a:solidFill>
                <a:latin typeface="Calibri" panose="020F0502020204030204" pitchFamily="34" charset="0"/>
                <a:ea typeface="+mn-ea"/>
                <a:cs typeface="Calibri" panose="020F0502020204030204" pitchFamily="34" charset="0"/>
              </a:defRPr>
            </a:lvl3pPr>
            <a:lvl4pPr marL="1600200" indent="-228600" algn="l" defTabSz="914400" rtl="0" eaLnBrk="1" latinLnBrk="0" hangingPunct="1">
              <a:lnSpc>
                <a:spcPct val="90000"/>
              </a:lnSpc>
              <a:spcBef>
                <a:spcPts val="500"/>
              </a:spcBef>
              <a:buClr>
                <a:srgbClr val="006600"/>
              </a:buClr>
              <a:buFont typeface="Wingdings" panose="05000000000000000000" pitchFamily="2" charset="2"/>
              <a:buChar char="§"/>
              <a:defRPr sz="1800" kern="1200">
                <a:solidFill>
                  <a:schemeClr val="tx1"/>
                </a:solidFill>
                <a:latin typeface="Calibri" panose="020F0502020204030204" pitchFamily="34" charset="0"/>
                <a:ea typeface="+mn-ea"/>
                <a:cs typeface="Calibri" panose="020F0502020204030204" pitchFamily="34" charset="0"/>
              </a:defRPr>
            </a:lvl4pPr>
            <a:lvl5pPr marL="2114550" indent="-285750" algn="l" defTabSz="914400" rtl="0" eaLnBrk="1" latinLnBrk="0" hangingPunct="1">
              <a:lnSpc>
                <a:spcPct val="90000"/>
              </a:lnSpc>
              <a:spcBef>
                <a:spcPts val="500"/>
              </a:spcBef>
              <a:buClr>
                <a:srgbClr val="006600"/>
              </a:buClr>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300" dirty="0" smtClean="0">
                <a:solidFill>
                  <a:srgbClr val="006600"/>
                </a:solidFill>
              </a:rPr>
              <a:t>Contour: </a:t>
            </a:r>
            <a:r>
              <a:rPr lang="en-US" sz="3300" dirty="0" smtClean="0">
                <a:solidFill>
                  <a:srgbClr val="FF0000"/>
                </a:solidFill>
              </a:rPr>
              <a:t>A </a:t>
            </a:r>
            <a:r>
              <a:rPr lang="en-US" sz="3300" dirty="0">
                <a:solidFill>
                  <a:srgbClr val="FF0000"/>
                </a:solidFill>
              </a:rPr>
              <a:t>contour is a closed directed simple (does not cross itself) </a:t>
            </a:r>
            <a:r>
              <a:rPr lang="en-US" sz="3300" dirty="0" smtClean="0">
                <a:solidFill>
                  <a:srgbClr val="FF0000"/>
                </a:solidFill>
              </a:rPr>
              <a:t>curve</a:t>
            </a:r>
            <a:endParaRPr lang="en-US" u="sng" dirty="0">
              <a:solidFill>
                <a:srgbClr val="C00000"/>
              </a:solidFill>
            </a:endParaRPr>
          </a:p>
        </p:txBody>
      </p:sp>
      <p:pic>
        <p:nvPicPr>
          <p:cNvPr id="8" name="Picture 7"/>
          <p:cNvPicPr>
            <a:picLocks noChangeAspect="1"/>
          </p:cNvPicPr>
          <p:nvPr/>
        </p:nvPicPr>
        <p:blipFill>
          <a:blip r:embed="rId4"/>
          <a:stretch>
            <a:fillRect/>
          </a:stretch>
        </p:blipFill>
        <p:spPr>
          <a:xfrm>
            <a:off x="7554839" y="2849961"/>
            <a:ext cx="4011970" cy="2029427"/>
          </a:xfrm>
          <a:prstGeom prst="rect">
            <a:avLst/>
          </a:prstGeom>
        </p:spPr>
      </p:pic>
      <p:sp>
        <p:nvSpPr>
          <p:cNvPr id="9" name="Rectangle 8"/>
          <p:cNvSpPr/>
          <p:nvPr/>
        </p:nvSpPr>
        <p:spPr>
          <a:xfrm>
            <a:off x="575310" y="2893840"/>
            <a:ext cx="6096000" cy="646331"/>
          </a:xfrm>
          <a:prstGeom prst="rect">
            <a:avLst/>
          </a:prstGeom>
        </p:spPr>
        <p:txBody>
          <a:bodyPr>
            <a:spAutoFit/>
          </a:bodyPr>
          <a:lstStyle/>
          <a:p>
            <a:r>
              <a:rPr lang="en-US" dirty="0" smtClean="0">
                <a:solidFill>
                  <a:srgbClr val="000000"/>
                </a:solidFill>
                <a:latin typeface="AdvPSA88A"/>
              </a:rPr>
              <a:t>1. In </a:t>
            </a:r>
            <a:r>
              <a:rPr lang="en-US" dirty="0">
                <a:solidFill>
                  <a:srgbClr val="000000"/>
                </a:solidFill>
                <a:latin typeface="AdvPSA88A"/>
              </a:rPr>
              <a:t>the complex plane the vector connecting any point </a:t>
            </a:r>
            <a:r>
              <a:rPr lang="en-US" i="1" dirty="0">
                <a:solidFill>
                  <a:srgbClr val="000000"/>
                </a:solidFill>
                <a:latin typeface="AdvPSA88C"/>
              </a:rPr>
              <a:t>a</a:t>
            </a:r>
            <a:r>
              <a:rPr lang="en-US" dirty="0">
                <a:solidFill>
                  <a:srgbClr val="000000"/>
                </a:solidFill>
                <a:latin typeface="AdvPSA88C"/>
              </a:rPr>
              <a:t> </a:t>
            </a:r>
            <a:r>
              <a:rPr lang="en-US" dirty="0">
                <a:solidFill>
                  <a:srgbClr val="000000"/>
                </a:solidFill>
                <a:latin typeface="AdvPSA88A"/>
              </a:rPr>
              <a:t>to a point </a:t>
            </a:r>
            <a:r>
              <a:rPr lang="en-US" i="1" dirty="0">
                <a:solidFill>
                  <a:srgbClr val="000000"/>
                </a:solidFill>
                <a:latin typeface="AdvPSA88C"/>
              </a:rPr>
              <a:t>z</a:t>
            </a:r>
            <a:r>
              <a:rPr lang="en-US" dirty="0">
                <a:solidFill>
                  <a:srgbClr val="000000"/>
                </a:solidFill>
                <a:latin typeface="AdvPSA88C"/>
              </a:rPr>
              <a:t> </a:t>
            </a:r>
            <a:r>
              <a:rPr lang="en-US" dirty="0">
                <a:solidFill>
                  <a:srgbClr val="000000"/>
                </a:solidFill>
                <a:latin typeface="AdvPSA88A"/>
              </a:rPr>
              <a:t>is the vector (</a:t>
            </a:r>
            <a:r>
              <a:rPr lang="en-US" i="1" dirty="0" smtClean="0">
                <a:solidFill>
                  <a:srgbClr val="000000"/>
                </a:solidFill>
                <a:latin typeface="AdvPSA88C"/>
              </a:rPr>
              <a:t>z-a</a:t>
            </a:r>
            <a:r>
              <a:rPr lang="en-US" dirty="0" smtClean="0">
                <a:solidFill>
                  <a:srgbClr val="000000"/>
                </a:solidFill>
                <a:latin typeface="AdvPSA88A"/>
              </a:rPr>
              <a:t>)</a:t>
            </a:r>
            <a:endParaRPr lang="en-US" dirty="0"/>
          </a:p>
        </p:txBody>
      </p:sp>
      <p:sp>
        <p:nvSpPr>
          <p:cNvPr id="10" name="Rectangle 9"/>
          <p:cNvSpPr/>
          <p:nvPr/>
        </p:nvSpPr>
        <p:spPr>
          <a:xfrm>
            <a:off x="575310" y="3439528"/>
            <a:ext cx="6096000" cy="1200329"/>
          </a:xfrm>
          <a:prstGeom prst="rect">
            <a:avLst/>
          </a:prstGeom>
        </p:spPr>
        <p:txBody>
          <a:bodyPr>
            <a:spAutoFit/>
          </a:bodyPr>
          <a:lstStyle/>
          <a:p>
            <a:r>
              <a:rPr lang="en-US" dirty="0" smtClean="0">
                <a:solidFill>
                  <a:srgbClr val="000000"/>
                </a:solidFill>
                <a:latin typeface="AdvPSA88A"/>
              </a:rPr>
              <a:t>2. The </a:t>
            </a:r>
            <a:r>
              <a:rPr lang="en-US" dirty="0">
                <a:solidFill>
                  <a:srgbClr val="000000"/>
                </a:solidFill>
                <a:latin typeface="AdvPSA88A"/>
              </a:rPr>
              <a:t>net angle change for the </a:t>
            </a:r>
            <a:r>
              <a:rPr lang="en-US" dirty="0" smtClean="0">
                <a:solidFill>
                  <a:srgbClr val="000000"/>
                </a:solidFill>
                <a:latin typeface="AdvPSA88A"/>
              </a:rPr>
              <a:t>vector </a:t>
            </a:r>
            <a:r>
              <a:rPr lang="en-US" dirty="0">
                <a:solidFill>
                  <a:srgbClr val="000000"/>
                </a:solidFill>
                <a:latin typeface="AdvPSA88A"/>
              </a:rPr>
              <a:t>(</a:t>
            </a:r>
            <a:r>
              <a:rPr lang="en-US" i="1" dirty="0" smtClean="0">
                <a:solidFill>
                  <a:srgbClr val="000000"/>
                </a:solidFill>
                <a:latin typeface="AdvPSA88C"/>
              </a:rPr>
              <a:t>z-a</a:t>
            </a:r>
            <a:r>
              <a:rPr lang="en-US" dirty="0">
                <a:solidFill>
                  <a:srgbClr val="000000"/>
                </a:solidFill>
                <a:latin typeface="AdvPSA88A"/>
              </a:rPr>
              <a:t>) as the point</a:t>
            </a:r>
            <a:r>
              <a:rPr lang="en-US" i="1" dirty="0">
                <a:solidFill>
                  <a:srgbClr val="000000"/>
                </a:solidFill>
                <a:latin typeface="AdvPSA88A"/>
              </a:rPr>
              <a:t> </a:t>
            </a:r>
            <a:r>
              <a:rPr lang="en-US" i="1" dirty="0">
                <a:solidFill>
                  <a:srgbClr val="000000"/>
                </a:solidFill>
                <a:latin typeface="AdvPSA88C"/>
              </a:rPr>
              <a:t>z </a:t>
            </a:r>
            <a:r>
              <a:rPr lang="en-US" dirty="0">
                <a:solidFill>
                  <a:srgbClr val="000000"/>
                </a:solidFill>
                <a:latin typeface="AdvPSA88A"/>
              </a:rPr>
              <a:t>traverses the contour in the shown (counterclockwise) direction by determining the net number of rotations of the corresponding </a:t>
            </a:r>
            <a:r>
              <a:rPr lang="en-US" dirty="0" smtClean="0">
                <a:solidFill>
                  <a:srgbClr val="000000"/>
                </a:solidFill>
                <a:latin typeface="AdvPSA88A"/>
              </a:rPr>
              <a:t>vector</a:t>
            </a:r>
            <a:endParaRPr lang="en-US" dirty="0"/>
          </a:p>
        </p:txBody>
      </p:sp>
      <p:sp>
        <p:nvSpPr>
          <p:cNvPr id="11" name="Rectangle 10"/>
          <p:cNvSpPr/>
          <p:nvPr/>
        </p:nvSpPr>
        <p:spPr>
          <a:xfrm>
            <a:off x="575310" y="4556222"/>
            <a:ext cx="6096000" cy="646331"/>
          </a:xfrm>
          <a:prstGeom prst="rect">
            <a:avLst/>
          </a:prstGeom>
        </p:spPr>
        <p:txBody>
          <a:bodyPr>
            <a:spAutoFit/>
          </a:bodyPr>
          <a:lstStyle/>
          <a:p>
            <a:r>
              <a:rPr lang="en-US" dirty="0" smtClean="0">
                <a:solidFill>
                  <a:srgbClr val="000000"/>
                </a:solidFill>
                <a:latin typeface="AdvPSA88A"/>
              </a:rPr>
              <a:t>3.</a:t>
            </a:r>
            <a:r>
              <a:rPr lang="en-US" dirty="0">
                <a:solidFill>
                  <a:srgbClr val="000000"/>
                </a:solidFill>
                <a:latin typeface="AdvPSA88A"/>
              </a:rPr>
              <a:t> </a:t>
            </a:r>
            <a:r>
              <a:rPr lang="en-US" dirty="0" smtClean="0">
                <a:solidFill>
                  <a:srgbClr val="000000"/>
                </a:solidFill>
                <a:latin typeface="AdvPSA88A"/>
              </a:rPr>
              <a:t>The </a:t>
            </a:r>
            <a:r>
              <a:rPr lang="en-US" dirty="0">
                <a:solidFill>
                  <a:srgbClr val="000000"/>
                </a:solidFill>
                <a:latin typeface="AdvPSA88A"/>
              </a:rPr>
              <a:t>point </a:t>
            </a:r>
            <a:r>
              <a:rPr lang="en-US" i="1" dirty="0" smtClean="0">
                <a:solidFill>
                  <a:srgbClr val="000000"/>
                </a:solidFill>
                <a:latin typeface="AdvPSA88C"/>
              </a:rPr>
              <a:t>a</a:t>
            </a:r>
            <a:r>
              <a:rPr lang="en-US" sz="1100" i="1" dirty="0" smtClean="0">
                <a:solidFill>
                  <a:srgbClr val="000000"/>
                </a:solidFill>
                <a:latin typeface="AdvPSA88A"/>
              </a:rPr>
              <a:t>1</a:t>
            </a:r>
            <a:r>
              <a:rPr lang="en-US" dirty="0">
                <a:solidFill>
                  <a:srgbClr val="000000"/>
                </a:solidFill>
                <a:latin typeface="AdvPSA88A"/>
              </a:rPr>
              <a:t> </a:t>
            </a:r>
            <a:r>
              <a:rPr lang="en-US" dirty="0" smtClean="0">
                <a:solidFill>
                  <a:srgbClr val="000000"/>
                </a:solidFill>
                <a:latin typeface="AdvPSA88A"/>
              </a:rPr>
              <a:t>- which </a:t>
            </a:r>
            <a:r>
              <a:rPr lang="en-US" dirty="0">
                <a:solidFill>
                  <a:srgbClr val="000000"/>
                </a:solidFill>
                <a:latin typeface="AdvPSA88A"/>
              </a:rPr>
              <a:t>is inside the </a:t>
            </a:r>
            <a:r>
              <a:rPr lang="en-US" dirty="0" smtClean="0">
                <a:solidFill>
                  <a:srgbClr val="000000"/>
                </a:solidFill>
                <a:latin typeface="AdvPSA88A"/>
              </a:rPr>
              <a:t>contour-</a:t>
            </a:r>
            <a:r>
              <a:rPr lang="en-US" dirty="0">
                <a:solidFill>
                  <a:srgbClr val="000000"/>
                </a:solidFill>
                <a:latin typeface="AdvPSA88A"/>
              </a:rPr>
              <a:t> that the net rotation is one full </a:t>
            </a:r>
            <a:r>
              <a:rPr lang="en-US" dirty="0" smtClean="0">
                <a:solidFill>
                  <a:srgbClr val="000000"/>
                </a:solidFill>
                <a:latin typeface="AdvPSA88A"/>
              </a:rPr>
              <a:t>turn (2</a:t>
            </a:r>
            <a:r>
              <a:rPr lang="el-GR" dirty="0" smtClean="0">
                <a:solidFill>
                  <a:srgbClr val="000000"/>
                </a:solidFill>
                <a:latin typeface="Times New Roman" panose="02020603050405020304" pitchFamily="18" charset="0"/>
                <a:cs typeface="Times New Roman" panose="02020603050405020304" pitchFamily="18" charset="0"/>
              </a:rPr>
              <a:t>π</a:t>
            </a:r>
            <a:r>
              <a:rPr lang="en-US" dirty="0" smtClean="0">
                <a:solidFill>
                  <a:srgbClr val="000000"/>
                </a:solidFill>
                <a:latin typeface="Times New Roman" panose="02020603050405020304" pitchFamily="18" charset="0"/>
                <a:cs typeface="Times New Roman" panose="02020603050405020304" pitchFamily="18" charset="0"/>
              </a:rPr>
              <a:t>  radians</a:t>
            </a:r>
            <a:r>
              <a:rPr lang="en-US" dirty="0" smtClean="0">
                <a:solidFill>
                  <a:srgbClr val="000000"/>
                </a:solidFill>
                <a:latin typeface="AdvPSA88A"/>
              </a:rPr>
              <a:t>)</a:t>
            </a:r>
            <a:endParaRPr lang="en-US" dirty="0"/>
          </a:p>
        </p:txBody>
      </p:sp>
      <p:sp>
        <p:nvSpPr>
          <p:cNvPr id="12" name="Rectangle 11"/>
          <p:cNvSpPr/>
          <p:nvPr/>
        </p:nvSpPr>
        <p:spPr>
          <a:xfrm>
            <a:off x="575310" y="5121863"/>
            <a:ext cx="6096000" cy="646331"/>
          </a:xfrm>
          <a:prstGeom prst="rect">
            <a:avLst/>
          </a:prstGeom>
        </p:spPr>
        <p:txBody>
          <a:bodyPr>
            <a:spAutoFit/>
          </a:bodyPr>
          <a:lstStyle/>
          <a:p>
            <a:r>
              <a:rPr lang="en-US" dirty="0" smtClean="0">
                <a:solidFill>
                  <a:srgbClr val="000000"/>
                </a:solidFill>
                <a:latin typeface="AdvPSA88A"/>
              </a:rPr>
              <a:t>4. The </a:t>
            </a:r>
            <a:r>
              <a:rPr lang="en-US" dirty="0">
                <a:solidFill>
                  <a:srgbClr val="000000"/>
                </a:solidFill>
                <a:latin typeface="AdvPSA88A"/>
              </a:rPr>
              <a:t>point </a:t>
            </a:r>
            <a:r>
              <a:rPr lang="en-US" dirty="0" smtClean="0">
                <a:solidFill>
                  <a:srgbClr val="000000"/>
                </a:solidFill>
                <a:latin typeface="AdvPSA88C"/>
              </a:rPr>
              <a:t>a</a:t>
            </a:r>
            <a:r>
              <a:rPr lang="en-US" sz="1100" dirty="0" smtClean="0">
                <a:solidFill>
                  <a:srgbClr val="000000"/>
                </a:solidFill>
                <a:latin typeface="AdvPSA88A"/>
              </a:rPr>
              <a:t>2</a:t>
            </a:r>
            <a:r>
              <a:rPr lang="en-US" dirty="0">
                <a:solidFill>
                  <a:srgbClr val="000000"/>
                </a:solidFill>
                <a:latin typeface="AdvPSA88A"/>
              </a:rPr>
              <a:t> </a:t>
            </a:r>
            <a:r>
              <a:rPr lang="en-US" dirty="0" smtClean="0">
                <a:solidFill>
                  <a:srgbClr val="000000"/>
                </a:solidFill>
                <a:latin typeface="AdvPSA88A"/>
              </a:rPr>
              <a:t>- which </a:t>
            </a:r>
            <a:r>
              <a:rPr lang="en-US" dirty="0">
                <a:solidFill>
                  <a:srgbClr val="000000"/>
                </a:solidFill>
                <a:latin typeface="AdvPSA88A"/>
              </a:rPr>
              <a:t>is outside the </a:t>
            </a:r>
            <a:r>
              <a:rPr lang="en-US" dirty="0" smtClean="0">
                <a:solidFill>
                  <a:srgbClr val="000000"/>
                </a:solidFill>
                <a:latin typeface="AdvPSA88A"/>
              </a:rPr>
              <a:t>contour- The </a:t>
            </a:r>
            <a:r>
              <a:rPr lang="en-US" dirty="0">
                <a:solidFill>
                  <a:srgbClr val="000000"/>
                </a:solidFill>
                <a:latin typeface="AdvPSA88A"/>
              </a:rPr>
              <a:t>net rotation is </a:t>
            </a:r>
            <a:r>
              <a:rPr lang="en-US" dirty="0" smtClean="0">
                <a:solidFill>
                  <a:srgbClr val="000000"/>
                </a:solidFill>
                <a:latin typeface="AdvPSA88A"/>
              </a:rPr>
              <a:t>zero ( 0 radians)</a:t>
            </a:r>
            <a:endParaRPr lang="en-US" dirty="0"/>
          </a:p>
        </p:txBody>
      </p:sp>
      <p:sp>
        <p:nvSpPr>
          <p:cNvPr id="13" name="Rectangle 12"/>
          <p:cNvSpPr/>
          <p:nvPr/>
        </p:nvSpPr>
        <p:spPr>
          <a:xfrm>
            <a:off x="575310" y="5658569"/>
            <a:ext cx="11151870" cy="646331"/>
          </a:xfrm>
          <a:prstGeom prst="rect">
            <a:avLst/>
          </a:prstGeom>
        </p:spPr>
        <p:txBody>
          <a:bodyPr wrap="square">
            <a:spAutoFit/>
          </a:bodyPr>
          <a:lstStyle/>
          <a:p>
            <a:r>
              <a:rPr lang="en-US" dirty="0" smtClean="0">
                <a:solidFill>
                  <a:srgbClr val="000000"/>
                </a:solidFill>
                <a:latin typeface="AdvPSA88A"/>
              </a:rPr>
              <a:t>5. If </a:t>
            </a:r>
            <a:r>
              <a:rPr lang="en-US" dirty="0">
                <a:solidFill>
                  <a:srgbClr val="000000"/>
                </a:solidFill>
                <a:latin typeface="AdvPSA88A"/>
              </a:rPr>
              <a:t>the point in question corresponds to a zero, then the rotation gives a numerator angle; if it is a pole, we have a denominator </a:t>
            </a:r>
            <a:r>
              <a:rPr lang="en-US" dirty="0" smtClean="0">
                <a:solidFill>
                  <a:srgbClr val="000000"/>
                </a:solidFill>
                <a:latin typeface="AdvPSA88A"/>
              </a:rPr>
              <a:t>angle</a:t>
            </a:r>
            <a:endParaRPr lang="en-US" dirty="0"/>
          </a:p>
        </p:txBody>
      </p:sp>
    </p:spTree>
    <p:custDataLst>
      <p:tags r:id="rId1"/>
    </p:custDataLst>
    <p:extLst>
      <p:ext uri="{BB962C8B-B14F-4D97-AF65-F5344CB8AC3E}">
        <p14:creationId xmlns:p14="http://schemas.microsoft.com/office/powerpoint/2010/main" val="33872258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Nguyên</a:t>
            </a:r>
            <a:r>
              <a:rPr lang="en-US" dirty="0" smtClean="0"/>
              <a:t> </a:t>
            </a:r>
            <a:r>
              <a:rPr lang="en-US" dirty="0" err="1" smtClean="0"/>
              <a:t>lý</a:t>
            </a:r>
            <a:r>
              <a:rPr lang="en-US" dirty="0" smtClean="0"/>
              <a:t> </a:t>
            </a:r>
            <a:r>
              <a:rPr lang="en-US" dirty="0" err="1" smtClean="0"/>
              <a:t>góc</a:t>
            </a:r>
            <a:r>
              <a:rPr lang="en-US" dirty="0" smtClean="0"/>
              <a:t> quay</a:t>
            </a:r>
            <a:endParaRPr lang="en-US" dirty="0"/>
          </a:p>
        </p:txBody>
      </p:sp>
      <p:sp>
        <p:nvSpPr>
          <p:cNvPr id="3" name="Date Placeholder 2"/>
          <p:cNvSpPr>
            <a:spLocks noGrp="1"/>
          </p:cNvSpPr>
          <p:nvPr>
            <p:ph type="dt" sz="half" idx="10"/>
          </p:nvPr>
        </p:nvSpPr>
        <p:spPr/>
        <p:txBody>
          <a:bodyPr/>
          <a:lstStyle/>
          <a:p>
            <a:fld id="{6D4A8B60-85D4-4B4D-A847-BD767E33E26B}" type="datetime1">
              <a:rPr lang="en-US" smtClean="0"/>
              <a:t>12/12/2023</a:t>
            </a:fld>
            <a:endParaRPr lang="en-US" dirty="0"/>
          </a:p>
        </p:txBody>
      </p:sp>
      <p:sp>
        <p:nvSpPr>
          <p:cNvPr id="4" name="Footer Placeholder 3"/>
          <p:cNvSpPr>
            <a:spLocks noGrp="1"/>
          </p:cNvSpPr>
          <p:nvPr>
            <p:ph type="ftr" sz="quarter" idx="11"/>
          </p:nvPr>
        </p:nvSpPr>
        <p:spPr/>
        <p:txBody>
          <a:bodyPr/>
          <a:lstStyle/>
          <a:p>
            <a:r>
              <a:rPr lang="en-US" smtClean="0"/>
              <a:t>04AB: Kỹ thuật điều khiển tự động + BTL</a:t>
            </a:r>
            <a:endParaRPr lang="en-US" dirty="0"/>
          </a:p>
        </p:txBody>
      </p:sp>
      <p:sp>
        <p:nvSpPr>
          <p:cNvPr id="5" name="Slide Number Placeholder 4"/>
          <p:cNvSpPr>
            <a:spLocks noGrp="1"/>
          </p:cNvSpPr>
          <p:nvPr>
            <p:ph type="sldNum" sz="quarter" idx="12"/>
          </p:nvPr>
        </p:nvSpPr>
        <p:spPr/>
        <p:txBody>
          <a:bodyPr/>
          <a:lstStyle/>
          <a:p>
            <a:fld id="{6C8D5577-F68C-4681-900C-68FE3015038C}" type="slidenum">
              <a:rPr lang="en-US" smtClean="0"/>
              <a:pPr/>
              <a:t>71</a:t>
            </a:fld>
            <a:endParaRPr lang="en-US" dirty="0"/>
          </a:p>
        </p:txBody>
      </p:sp>
      <p:sp>
        <p:nvSpPr>
          <p:cNvPr id="6" name="Content Placeholder 5"/>
          <p:cNvSpPr>
            <a:spLocks noGrp="1"/>
          </p:cNvSpPr>
          <p:nvPr>
            <p:ph idx="1"/>
          </p:nvPr>
        </p:nvSpPr>
        <p:spPr>
          <a:xfrm>
            <a:off x="575310" y="1935648"/>
            <a:ext cx="11151870" cy="1038558"/>
          </a:xfrm>
        </p:spPr>
        <p:txBody>
          <a:bodyPr>
            <a:normAutofit/>
          </a:bodyPr>
          <a:lstStyle/>
          <a:p>
            <a:r>
              <a:rPr lang="en-US" b="0" dirty="0"/>
              <a:t>The net angle change for a rational function is the change in the angle of the numerator minus the change in the angle of the </a:t>
            </a:r>
            <a:r>
              <a:rPr lang="en-US" b="0" dirty="0" smtClean="0"/>
              <a:t>denominator</a:t>
            </a:r>
            <a:endParaRPr lang="en-US" dirty="0"/>
          </a:p>
        </p:txBody>
      </p:sp>
      <p:pic>
        <p:nvPicPr>
          <p:cNvPr id="7" name="Picture 6"/>
          <p:cNvPicPr>
            <a:picLocks noChangeAspect="1"/>
          </p:cNvPicPr>
          <p:nvPr/>
        </p:nvPicPr>
        <p:blipFill>
          <a:blip r:embed="rId4"/>
          <a:stretch>
            <a:fillRect/>
          </a:stretch>
        </p:blipFill>
        <p:spPr>
          <a:xfrm>
            <a:off x="7246831" y="2974206"/>
            <a:ext cx="4011970" cy="2029427"/>
          </a:xfrm>
          <a:prstGeom prst="rect">
            <a:avLst/>
          </a:prstGeom>
        </p:spPr>
      </p:pic>
      <p:sp>
        <p:nvSpPr>
          <p:cNvPr id="8" name="Rectangle 7"/>
          <p:cNvSpPr/>
          <p:nvPr/>
        </p:nvSpPr>
        <p:spPr>
          <a:xfrm>
            <a:off x="718686" y="2650092"/>
            <a:ext cx="6201878" cy="2677656"/>
          </a:xfrm>
          <a:prstGeom prst="rect">
            <a:avLst/>
          </a:prstGeom>
        </p:spPr>
        <p:txBody>
          <a:bodyPr wrap="square">
            <a:spAutoFit/>
          </a:bodyPr>
          <a:lstStyle/>
          <a:p>
            <a:r>
              <a:rPr lang="en-US" sz="2400" dirty="0">
                <a:solidFill>
                  <a:srgbClr val="000000"/>
                </a:solidFill>
                <a:latin typeface="AdvPSA88A"/>
              </a:rPr>
              <a:t>we have one counterclockwise rotation because of </a:t>
            </a:r>
            <a:r>
              <a:rPr lang="en-US" sz="2400" i="1" dirty="0">
                <a:solidFill>
                  <a:srgbClr val="000000"/>
                </a:solidFill>
                <a:latin typeface="AdvPSA88C"/>
              </a:rPr>
              <a:t>a</a:t>
            </a:r>
            <a:r>
              <a:rPr lang="en-US" sz="2400" i="1" baseline="-25000" dirty="0">
                <a:solidFill>
                  <a:srgbClr val="000000"/>
                </a:solidFill>
                <a:latin typeface="AdvPSA88A"/>
              </a:rPr>
              <a:t>1</a:t>
            </a:r>
            <a:r>
              <a:rPr lang="en-US" sz="2400" dirty="0">
                <a:solidFill>
                  <a:srgbClr val="000000"/>
                </a:solidFill>
                <a:latin typeface="AdvPSA88A"/>
              </a:rPr>
              <a:t> and no rotation as a result of </a:t>
            </a:r>
            <a:r>
              <a:rPr lang="en-US" sz="2400" i="1" dirty="0">
                <a:solidFill>
                  <a:srgbClr val="000000"/>
                </a:solidFill>
                <a:latin typeface="AdvPSA88C"/>
              </a:rPr>
              <a:t>a</a:t>
            </a:r>
            <a:r>
              <a:rPr lang="en-US" sz="2400" i="1" baseline="-25000" dirty="0">
                <a:solidFill>
                  <a:srgbClr val="000000"/>
                </a:solidFill>
                <a:latin typeface="AdvPSA88A"/>
              </a:rPr>
              <a:t>2</a:t>
            </a:r>
            <a:r>
              <a:rPr lang="en-US" sz="2400" dirty="0">
                <a:solidFill>
                  <a:srgbClr val="000000"/>
                </a:solidFill>
                <a:latin typeface="AdvPSA88A"/>
              </a:rPr>
              <a:t> for a net angle change of one counterclockwise rotation. Angles are typically measured in the counterclockwise direction and we count clockwise rotations as </a:t>
            </a:r>
            <a:r>
              <a:rPr lang="en-US" sz="2400" dirty="0" smtClean="0">
                <a:solidFill>
                  <a:srgbClr val="000000"/>
                </a:solidFill>
                <a:latin typeface="AdvPSA88A"/>
              </a:rPr>
              <a:t>negative</a:t>
            </a:r>
            <a:endParaRPr lang="en-US" sz="2400" dirty="0"/>
          </a:p>
        </p:txBody>
      </p:sp>
      <p:sp>
        <p:nvSpPr>
          <p:cNvPr id="9" name="Rectangle 8"/>
          <p:cNvSpPr/>
          <p:nvPr/>
        </p:nvSpPr>
        <p:spPr>
          <a:xfrm>
            <a:off x="718686" y="5332726"/>
            <a:ext cx="11008494" cy="830997"/>
          </a:xfrm>
          <a:prstGeom prst="rect">
            <a:avLst/>
          </a:prstGeom>
          <a:solidFill>
            <a:schemeClr val="accent4">
              <a:lumMod val="20000"/>
              <a:lumOff val="80000"/>
            </a:schemeClr>
          </a:solidFill>
        </p:spPr>
        <p:txBody>
          <a:bodyPr wrap="square">
            <a:spAutoFit/>
          </a:bodyPr>
          <a:lstStyle/>
          <a:p>
            <a:r>
              <a:rPr lang="en-US" sz="2400" b="1" dirty="0" smtClean="0">
                <a:solidFill>
                  <a:srgbClr val="000000"/>
                </a:solidFill>
                <a:latin typeface="AdvPSA88A"/>
              </a:rPr>
              <a:t>Re-statements: </a:t>
            </a:r>
            <a:r>
              <a:rPr lang="en-US" sz="2400" dirty="0" smtClean="0">
                <a:solidFill>
                  <a:srgbClr val="000000"/>
                </a:solidFill>
                <a:latin typeface="AdvPSA88A"/>
              </a:rPr>
              <a:t>how </a:t>
            </a:r>
            <a:r>
              <a:rPr lang="en-US" sz="2400" dirty="0">
                <a:solidFill>
                  <a:srgbClr val="000000"/>
                </a:solidFill>
                <a:latin typeface="AdvPSA88A"/>
              </a:rPr>
              <a:t>to determine the number of zeros of a rational function in a specific region; given the number of </a:t>
            </a:r>
            <a:r>
              <a:rPr lang="en-US" sz="2400" dirty="0" smtClean="0">
                <a:solidFill>
                  <a:srgbClr val="000000"/>
                </a:solidFill>
                <a:latin typeface="AdvPSA88A"/>
              </a:rPr>
              <a:t>poles</a:t>
            </a:r>
            <a:endParaRPr lang="en-US" sz="2400" dirty="0"/>
          </a:p>
        </p:txBody>
      </p:sp>
    </p:spTree>
    <p:custDataLst>
      <p:tags r:id="rId1"/>
    </p:custDataLst>
    <p:extLst>
      <p:ext uri="{BB962C8B-B14F-4D97-AF65-F5344CB8AC3E}">
        <p14:creationId xmlns:p14="http://schemas.microsoft.com/office/powerpoint/2010/main" val="14559850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Nguyên</a:t>
            </a:r>
            <a:r>
              <a:rPr lang="en-US" dirty="0" smtClean="0"/>
              <a:t> </a:t>
            </a:r>
            <a:r>
              <a:rPr lang="en-US" dirty="0" err="1" smtClean="0"/>
              <a:t>lý</a:t>
            </a:r>
            <a:r>
              <a:rPr lang="en-US" dirty="0" smtClean="0"/>
              <a:t> </a:t>
            </a:r>
            <a:r>
              <a:rPr lang="en-US" dirty="0" err="1" smtClean="0"/>
              <a:t>góc</a:t>
            </a:r>
            <a:r>
              <a:rPr lang="en-US" dirty="0" smtClean="0"/>
              <a:t> quay</a:t>
            </a:r>
            <a:endParaRPr lang="en-US" dirty="0"/>
          </a:p>
        </p:txBody>
      </p:sp>
      <p:sp>
        <p:nvSpPr>
          <p:cNvPr id="3" name="Date Placeholder 2"/>
          <p:cNvSpPr>
            <a:spLocks noGrp="1"/>
          </p:cNvSpPr>
          <p:nvPr>
            <p:ph type="dt" sz="half" idx="10"/>
          </p:nvPr>
        </p:nvSpPr>
        <p:spPr/>
        <p:txBody>
          <a:bodyPr/>
          <a:lstStyle/>
          <a:p>
            <a:fld id="{6D4A8B60-85D4-4B4D-A847-BD767E33E26B}" type="datetime1">
              <a:rPr lang="en-US" smtClean="0"/>
              <a:t>12/12/2023</a:t>
            </a:fld>
            <a:endParaRPr lang="en-US" dirty="0"/>
          </a:p>
        </p:txBody>
      </p:sp>
      <p:sp>
        <p:nvSpPr>
          <p:cNvPr id="4" name="Footer Placeholder 3"/>
          <p:cNvSpPr>
            <a:spLocks noGrp="1"/>
          </p:cNvSpPr>
          <p:nvPr>
            <p:ph type="ftr" sz="quarter" idx="11"/>
          </p:nvPr>
        </p:nvSpPr>
        <p:spPr/>
        <p:txBody>
          <a:bodyPr/>
          <a:lstStyle/>
          <a:p>
            <a:r>
              <a:rPr lang="en-US" smtClean="0"/>
              <a:t>04AB: Kỹ thuật điều khiển tự động + BTL</a:t>
            </a:r>
            <a:endParaRPr lang="en-US" dirty="0"/>
          </a:p>
        </p:txBody>
      </p:sp>
      <p:sp>
        <p:nvSpPr>
          <p:cNvPr id="5" name="Slide Number Placeholder 4"/>
          <p:cNvSpPr>
            <a:spLocks noGrp="1"/>
          </p:cNvSpPr>
          <p:nvPr>
            <p:ph type="sldNum" sz="quarter" idx="12"/>
          </p:nvPr>
        </p:nvSpPr>
        <p:spPr/>
        <p:txBody>
          <a:bodyPr/>
          <a:lstStyle/>
          <a:p>
            <a:fld id="{6C8D5577-F68C-4681-900C-68FE3015038C}" type="slidenum">
              <a:rPr lang="en-US" smtClean="0"/>
              <a:pPr/>
              <a:t>72</a:t>
            </a:fld>
            <a:endParaRPr lang="en-US" dirty="0"/>
          </a:p>
        </p:txBody>
      </p:sp>
      <p:sp>
        <p:nvSpPr>
          <p:cNvPr id="6" name="Content Placeholder 5"/>
          <p:cNvSpPr>
            <a:spLocks noGrp="1"/>
          </p:cNvSpPr>
          <p:nvPr>
            <p:ph idx="1"/>
          </p:nvPr>
        </p:nvSpPr>
        <p:spPr>
          <a:xfrm>
            <a:off x="575310" y="1618148"/>
            <a:ext cx="11151870" cy="3080852"/>
          </a:xfrm>
        </p:spPr>
        <p:txBody>
          <a:bodyPr>
            <a:noAutofit/>
          </a:bodyPr>
          <a:lstStyle/>
          <a:p>
            <a:r>
              <a:rPr lang="en-US" sz="2600" b="0" dirty="0"/>
              <a:t>Select a closed contour surrounding the region.</a:t>
            </a:r>
          </a:p>
          <a:p>
            <a:r>
              <a:rPr lang="en-US" sz="2600" b="0" dirty="0" smtClean="0"/>
              <a:t>Compute </a:t>
            </a:r>
            <a:r>
              <a:rPr lang="en-US" sz="2600" b="0" dirty="0"/>
              <a:t>the net angle change for the function as we traverse the contour once.</a:t>
            </a:r>
          </a:p>
          <a:p>
            <a:r>
              <a:rPr lang="en-US" sz="2600" b="0" dirty="0" smtClean="0"/>
              <a:t>The </a:t>
            </a:r>
            <a:r>
              <a:rPr lang="en-US" sz="2600" b="0" dirty="0"/>
              <a:t>net angle change or number of counterclockwise rotations N is equal to the </a:t>
            </a:r>
            <a:r>
              <a:rPr lang="en-US" sz="2600" b="0" dirty="0" smtClean="0"/>
              <a:t>number of </a:t>
            </a:r>
            <a:r>
              <a:rPr lang="en-US" sz="2600" b="0" dirty="0"/>
              <a:t>closed-loop poles inside the contour </a:t>
            </a:r>
            <a:r>
              <a:rPr lang="en-US" sz="2600" b="0" i="1" dirty="0"/>
              <a:t>Z</a:t>
            </a:r>
            <a:r>
              <a:rPr lang="en-US" sz="2600" b="0" i="1" baseline="-25000" dirty="0"/>
              <a:t>in</a:t>
            </a:r>
            <a:r>
              <a:rPr lang="en-US" sz="2600" b="0" dirty="0"/>
              <a:t> minus the angle of open-loop poles </a:t>
            </a:r>
            <a:r>
              <a:rPr lang="en-US" sz="2600" b="0" dirty="0" smtClean="0"/>
              <a:t>inside the </a:t>
            </a:r>
            <a:r>
              <a:rPr lang="en-US" sz="2600" b="0" dirty="0"/>
              <a:t>contour </a:t>
            </a:r>
            <a:r>
              <a:rPr lang="en-US" sz="2600" b="0" i="1" dirty="0"/>
              <a:t>P</a:t>
            </a:r>
            <a:r>
              <a:rPr lang="en-US" sz="2600" b="0" i="1" baseline="-25000" dirty="0"/>
              <a:t>in</a:t>
            </a:r>
            <a:r>
              <a:rPr lang="en-US" sz="2600" b="0" dirty="0"/>
              <a:t>, that is, the number of counterclockwise encirclements of the origin </a:t>
            </a:r>
            <a:r>
              <a:rPr lang="en-US" sz="2600" b="0" dirty="0" smtClean="0"/>
              <a:t>is given </a:t>
            </a:r>
            <a:r>
              <a:rPr lang="en-US" sz="2600" b="0" dirty="0"/>
              <a:t>by</a:t>
            </a:r>
            <a:r>
              <a:rPr lang="en-US" sz="2600" dirty="0"/>
              <a:t> </a:t>
            </a:r>
            <a:br>
              <a:rPr lang="en-US" sz="2600" dirty="0"/>
            </a:br>
            <a:endParaRPr lang="en-US" sz="2600" dirty="0"/>
          </a:p>
        </p:txBody>
      </p:sp>
      <p:graphicFrame>
        <p:nvGraphicFramePr>
          <p:cNvPr id="7" name="Object 6"/>
          <p:cNvGraphicFramePr>
            <a:graphicFrameLocks noChangeAspect="1"/>
          </p:cNvGraphicFramePr>
          <p:nvPr>
            <p:extLst>
              <p:ext uri="{D42A27DB-BD31-4B8C-83A1-F6EECF244321}">
                <p14:modId xmlns:p14="http://schemas.microsoft.com/office/powerpoint/2010/main" val="2529246414"/>
              </p:ext>
            </p:extLst>
          </p:nvPr>
        </p:nvGraphicFramePr>
        <p:xfrm>
          <a:off x="4064552" y="4699000"/>
          <a:ext cx="2400300" cy="696861"/>
        </p:xfrm>
        <a:graphic>
          <a:graphicData uri="http://schemas.openxmlformats.org/presentationml/2006/ole">
            <mc:AlternateContent xmlns:mc="http://schemas.openxmlformats.org/markup-compatibility/2006">
              <mc:Choice xmlns:v="urn:schemas-microsoft-com:vml" Requires="v">
                <p:oleObj spid="_x0000_s42096" name="Equation" r:id="rId5" imgW="787320" imgH="228600" progId="Equation.DSMT4">
                  <p:embed/>
                </p:oleObj>
              </mc:Choice>
              <mc:Fallback>
                <p:oleObj name="Equation" r:id="rId5" imgW="787320" imgH="228600" progId="Equation.DSMT4">
                  <p:embed/>
                  <p:pic>
                    <p:nvPicPr>
                      <p:cNvPr id="0" name=""/>
                      <p:cNvPicPr/>
                      <p:nvPr/>
                    </p:nvPicPr>
                    <p:blipFill>
                      <a:blip r:embed="rId6"/>
                      <a:stretch>
                        <a:fillRect/>
                      </a:stretch>
                    </p:blipFill>
                    <p:spPr>
                      <a:xfrm>
                        <a:off x="4064552" y="4699000"/>
                        <a:ext cx="2400300" cy="696861"/>
                      </a:xfrm>
                      <a:prstGeom prst="rect">
                        <a:avLst/>
                      </a:prstGeom>
                    </p:spPr>
                  </p:pic>
                </p:oleObj>
              </mc:Fallback>
            </mc:AlternateContent>
          </a:graphicData>
        </a:graphic>
      </p:graphicFrame>
    </p:spTree>
    <p:custDataLst>
      <p:tags r:id="rId2"/>
    </p:custDataLst>
    <p:extLst>
      <p:ext uri="{BB962C8B-B14F-4D97-AF65-F5344CB8AC3E}">
        <p14:creationId xmlns:p14="http://schemas.microsoft.com/office/powerpoint/2010/main" val="10571961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Tiêu</a:t>
            </a:r>
            <a:r>
              <a:rPr lang="en-US" dirty="0" smtClean="0"/>
              <a:t> </a:t>
            </a:r>
            <a:r>
              <a:rPr lang="en-US" dirty="0" err="1" smtClean="0"/>
              <a:t>chuẩn</a:t>
            </a:r>
            <a:r>
              <a:rPr lang="en-US" dirty="0" smtClean="0"/>
              <a:t> </a:t>
            </a:r>
            <a:r>
              <a:rPr lang="en-US" dirty="0" err="1" smtClean="0"/>
              <a:t>ổn</a:t>
            </a:r>
            <a:r>
              <a:rPr lang="en-US" dirty="0" smtClean="0"/>
              <a:t> </a:t>
            </a:r>
            <a:r>
              <a:rPr lang="en-US" dirty="0" err="1" smtClean="0"/>
              <a:t>định</a:t>
            </a:r>
            <a:r>
              <a:rPr lang="en-US" dirty="0" smtClean="0"/>
              <a:t> </a:t>
            </a:r>
            <a:r>
              <a:rPr lang="en-US" dirty="0" err="1" smtClean="0"/>
              <a:t>Nyquist</a:t>
            </a:r>
            <a:endParaRPr lang="en-US" dirty="0"/>
          </a:p>
        </p:txBody>
      </p:sp>
      <p:sp>
        <p:nvSpPr>
          <p:cNvPr id="3" name="Date Placeholder 2"/>
          <p:cNvSpPr>
            <a:spLocks noGrp="1"/>
          </p:cNvSpPr>
          <p:nvPr>
            <p:ph type="dt" sz="half" idx="10"/>
          </p:nvPr>
        </p:nvSpPr>
        <p:spPr/>
        <p:txBody>
          <a:bodyPr/>
          <a:lstStyle/>
          <a:p>
            <a:fld id="{6D4A8B60-85D4-4B4D-A847-BD767E33E26B}" type="datetime1">
              <a:rPr lang="en-US" smtClean="0"/>
              <a:t>12/12/2023</a:t>
            </a:fld>
            <a:endParaRPr lang="en-US" dirty="0"/>
          </a:p>
        </p:txBody>
      </p:sp>
      <p:sp>
        <p:nvSpPr>
          <p:cNvPr id="4" name="Footer Placeholder 3"/>
          <p:cNvSpPr>
            <a:spLocks noGrp="1"/>
          </p:cNvSpPr>
          <p:nvPr>
            <p:ph type="ftr" sz="quarter" idx="11"/>
          </p:nvPr>
        </p:nvSpPr>
        <p:spPr/>
        <p:txBody>
          <a:bodyPr/>
          <a:lstStyle/>
          <a:p>
            <a:r>
              <a:rPr lang="en-US" smtClean="0"/>
              <a:t>04AB: Kỹ thuật điều khiển tự động + BTL</a:t>
            </a:r>
            <a:endParaRPr lang="en-US" dirty="0"/>
          </a:p>
        </p:txBody>
      </p:sp>
      <p:sp>
        <p:nvSpPr>
          <p:cNvPr id="5" name="Slide Number Placeholder 4"/>
          <p:cNvSpPr>
            <a:spLocks noGrp="1"/>
          </p:cNvSpPr>
          <p:nvPr>
            <p:ph type="sldNum" sz="quarter" idx="12"/>
          </p:nvPr>
        </p:nvSpPr>
        <p:spPr/>
        <p:txBody>
          <a:bodyPr/>
          <a:lstStyle/>
          <a:p>
            <a:fld id="{6C8D5577-F68C-4681-900C-68FE3015038C}" type="slidenum">
              <a:rPr lang="en-US" smtClean="0"/>
              <a:pPr/>
              <a:t>73</a:t>
            </a:fld>
            <a:endParaRPr lang="en-US" dirty="0"/>
          </a:p>
        </p:txBody>
      </p:sp>
      <p:sp>
        <p:nvSpPr>
          <p:cNvPr id="6" name="Content Placeholder 5"/>
          <p:cNvSpPr>
            <a:spLocks noGrp="1"/>
          </p:cNvSpPr>
          <p:nvPr>
            <p:ph idx="1"/>
          </p:nvPr>
        </p:nvSpPr>
        <p:spPr>
          <a:xfrm>
            <a:off x="575310" y="1935648"/>
            <a:ext cx="6396990" cy="4557228"/>
          </a:xfrm>
        </p:spPr>
        <p:txBody>
          <a:bodyPr/>
          <a:lstStyle/>
          <a:p>
            <a:r>
              <a:rPr lang="en-US" b="0" dirty="0"/>
              <a:t>To use this to determine closed-loop stability, we need to count the closed-loop poles outside the unit circle.(an nth order </a:t>
            </a:r>
            <a:r>
              <a:rPr lang="en-US" b="0" dirty="0" smtClean="0"/>
              <a:t>system)</a:t>
            </a:r>
          </a:p>
          <a:p>
            <a:endParaRPr lang="en-US" b="0" dirty="0"/>
          </a:p>
          <a:p>
            <a:endParaRPr lang="en-US" b="0" dirty="0" smtClean="0"/>
          </a:p>
          <a:p>
            <a:endParaRPr lang="en-US" b="0" dirty="0"/>
          </a:p>
          <a:p>
            <a:r>
              <a:rPr lang="en-US" b="0" dirty="0" smtClean="0"/>
              <a:t>The </a:t>
            </a:r>
            <a:r>
              <a:rPr lang="en-US" b="0" dirty="0"/>
              <a:t>stability contour is the unit circle </a:t>
            </a:r>
            <a:r>
              <a:rPr lang="en-US" b="0" dirty="0" smtClean="0"/>
              <a:t>and </a:t>
            </a:r>
            <a:r>
              <a:rPr lang="en-US" b="0" dirty="0"/>
              <a:t>is traversed in </a:t>
            </a:r>
            <a:r>
              <a:rPr lang="en-US" b="0" dirty="0" smtClean="0"/>
              <a:t>the counterclockwise </a:t>
            </a:r>
            <a:r>
              <a:rPr lang="en-US" b="0" dirty="0"/>
              <a:t>direction</a:t>
            </a:r>
          </a:p>
        </p:txBody>
      </p:sp>
      <p:graphicFrame>
        <p:nvGraphicFramePr>
          <p:cNvPr id="7" name="Object 6"/>
          <p:cNvGraphicFramePr>
            <a:graphicFrameLocks noChangeAspect="1"/>
          </p:cNvGraphicFramePr>
          <p:nvPr>
            <p:extLst>
              <p:ext uri="{D42A27DB-BD31-4B8C-83A1-F6EECF244321}">
                <p14:modId xmlns:p14="http://schemas.microsoft.com/office/powerpoint/2010/main" val="2513445653"/>
              </p:ext>
            </p:extLst>
          </p:nvPr>
        </p:nvGraphicFramePr>
        <p:xfrm>
          <a:off x="714646" y="3653600"/>
          <a:ext cx="5850890" cy="697457"/>
        </p:xfrm>
        <a:graphic>
          <a:graphicData uri="http://schemas.openxmlformats.org/presentationml/2006/ole">
            <mc:AlternateContent xmlns:mc="http://schemas.openxmlformats.org/markup-compatibility/2006">
              <mc:Choice xmlns:v="urn:schemas-microsoft-com:vml" Requires="v">
                <p:oleObj spid="_x0000_s43232" name="Equation" r:id="rId5" imgW="1917360" imgH="228600" progId="Equation.DSMT4">
                  <p:embed/>
                </p:oleObj>
              </mc:Choice>
              <mc:Fallback>
                <p:oleObj name="Equation" r:id="rId5" imgW="1917360" imgH="228600" progId="Equation.DSMT4">
                  <p:embed/>
                  <p:pic>
                    <p:nvPicPr>
                      <p:cNvPr id="0" name=""/>
                      <p:cNvPicPr/>
                      <p:nvPr/>
                    </p:nvPicPr>
                    <p:blipFill>
                      <a:blip r:embed="rId6"/>
                      <a:stretch>
                        <a:fillRect/>
                      </a:stretch>
                    </p:blipFill>
                    <p:spPr>
                      <a:xfrm>
                        <a:off x="714646" y="3653600"/>
                        <a:ext cx="5850890" cy="697457"/>
                      </a:xfrm>
                      <a:prstGeom prst="rect">
                        <a:avLst/>
                      </a:prstGeom>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1046574271"/>
              </p:ext>
            </p:extLst>
          </p:nvPr>
        </p:nvGraphicFramePr>
        <p:xfrm>
          <a:off x="714646" y="4360022"/>
          <a:ext cx="2551123" cy="595262"/>
        </p:xfrm>
        <a:graphic>
          <a:graphicData uri="http://schemas.openxmlformats.org/presentationml/2006/ole">
            <mc:AlternateContent xmlns:mc="http://schemas.openxmlformats.org/markup-compatibility/2006">
              <mc:Choice xmlns:v="urn:schemas-microsoft-com:vml" Requires="v">
                <p:oleObj spid="_x0000_s43233" name="Equation" r:id="rId7" imgW="761760" imgH="177480" progId="Equation.DSMT4">
                  <p:embed/>
                </p:oleObj>
              </mc:Choice>
              <mc:Fallback>
                <p:oleObj name="Equation" r:id="rId7" imgW="761760" imgH="177480" progId="Equation.DSMT4">
                  <p:embed/>
                  <p:pic>
                    <p:nvPicPr>
                      <p:cNvPr id="0" name=""/>
                      <p:cNvPicPr/>
                      <p:nvPr/>
                    </p:nvPicPr>
                    <p:blipFill>
                      <a:blip r:embed="rId8"/>
                      <a:stretch>
                        <a:fillRect/>
                      </a:stretch>
                    </p:blipFill>
                    <p:spPr>
                      <a:xfrm>
                        <a:off x="714646" y="4360022"/>
                        <a:ext cx="2551123" cy="595262"/>
                      </a:xfrm>
                      <a:prstGeom prst="rect">
                        <a:avLst/>
                      </a:prstGeom>
                    </p:spPr>
                  </p:pic>
                </p:oleObj>
              </mc:Fallback>
            </mc:AlternateContent>
          </a:graphicData>
        </a:graphic>
      </p:graphicFrame>
      <p:pic>
        <p:nvPicPr>
          <p:cNvPr id="10" name="Picture 9"/>
          <p:cNvPicPr>
            <a:picLocks noChangeAspect="1"/>
          </p:cNvPicPr>
          <p:nvPr/>
        </p:nvPicPr>
        <p:blipFill>
          <a:blip r:embed="rId9"/>
          <a:stretch>
            <a:fillRect/>
          </a:stretch>
        </p:blipFill>
        <p:spPr>
          <a:xfrm>
            <a:off x="6704872" y="1865482"/>
            <a:ext cx="5487128" cy="4185599"/>
          </a:xfrm>
          <a:prstGeom prst="rect">
            <a:avLst/>
          </a:prstGeom>
        </p:spPr>
      </p:pic>
    </p:spTree>
    <p:custDataLst>
      <p:tags r:id="rId2"/>
    </p:custDataLst>
    <p:extLst>
      <p:ext uri="{BB962C8B-B14F-4D97-AF65-F5344CB8AC3E}">
        <p14:creationId xmlns:p14="http://schemas.microsoft.com/office/powerpoint/2010/main" val="8027521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Tiêu</a:t>
            </a:r>
            <a:r>
              <a:rPr lang="en-US" dirty="0" smtClean="0"/>
              <a:t> </a:t>
            </a:r>
            <a:r>
              <a:rPr lang="en-US" dirty="0" err="1" smtClean="0"/>
              <a:t>chuẩn</a:t>
            </a:r>
            <a:r>
              <a:rPr lang="en-US" dirty="0" smtClean="0"/>
              <a:t> </a:t>
            </a:r>
            <a:r>
              <a:rPr lang="en-US" dirty="0" err="1" smtClean="0"/>
              <a:t>ổn</a:t>
            </a:r>
            <a:r>
              <a:rPr lang="en-US" dirty="0" smtClean="0"/>
              <a:t> </a:t>
            </a:r>
            <a:r>
              <a:rPr lang="en-US" dirty="0" err="1" smtClean="0"/>
              <a:t>định</a:t>
            </a:r>
            <a:r>
              <a:rPr lang="en-US" dirty="0" smtClean="0"/>
              <a:t> </a:t>
            </a:r>
            <a:r>
              <a:rPr lang="en-US" dirty="0" err="1" smtClean="0"/>
              <a:t>Nyquist</a:t>
            </a:r>
            <a:endParaRPr lang="en-US" dirty="0"/>
          </a:p>
        </p:txBody>
      </p:sp>
      <p:sp>
        <p:nvSpPr>
          <p:cNvPr id="3" name="Date Placeholder 2"/>
          <p:cNvSpPr>
            <a:spLocks noGrp="1"/>
          </p:cNvSpPr>
          <p:nvPr>
            <p:ph type="dt" sz="half" idx="10"/>
          </p:nvPr>
        </p:nvSpPr>
        <p:spPr/>
        <p:txBody>
          <a:bodyPr/>
          <a:lstStyle/>
          <a:p>
            <a:fld id="{6D4A8B60-85D4-4B4D-A847-BD767E33E26B}" type="datetime1">
              <a:rPr lang="en-US" smtClean="0"/>
              <a:t>12/12/2023</a:t>
            </a:fld>
            <a:endParaRPr lang="en-US" dirty="0"/>
          </a:p>
        </p:txBody>
      </p:sp>
      <p:sp>
        <p:nvSpPr>
          <p:cNvPr id="4" name="Footer Placeholder 3"/>
          <p:cNvSpPr>
            <a:spLocks noGrp="1"/>
          </p:cNvSpPr>
          <p:nvPr>
            <p:ph type="ftr" sz="quarter" idx="11"/>
          </p:nvPr>
        </p:nvSpPr>
        <p:spPr/>
        <p:txBody>
          <a:bodyPr/>
          <a:lstStyle/>
          <a:p>
            <a:r>
              <a:rPr lang="en-US" smtClean="0"/>
              <a:t>04AB: Kỹ thuật điều khiển tự động + BTL</a:t>
            </a:r>
            <a:endParaRPr lang="en-US" dirty="0"/>
          </a:p>
        </p:txBody>
      </p:sp>
      <p:sp>
        <p:nvSpPr>
          <p:cNvPr id="5" name="Slide Number Placeholder 4"/>
          <p:cNvSpPr>
            <a:spLocks noGrp="1"/>
          </p:cNvSpPr>
          <p:nvPr>
            <p:ph type="sldNum" sz="quarter" idx="12"/>
          </p:nvPr>
        </p:nvSpPr>
        <p:spPr/>
        <p:txBody>
          <a:bodyPr/>
          <a:lstStyle/>
          <a:p>
            <a:fld id="{6C8D5577-F68C-4681-900C-68FE3015038C}" type="slidenum">
              <a:rPr lang="en-US" smtClean="0"/>
              <a:pPr/>
              <a:t>74</a:t>
            </a:fld>
            <a:endParaRPr lang="en-US" dirty="0"/>
          </a:p>
        </p:txBody>
      </p:sp>
      <p:sp>
        <p:nvSpPr>
          <p:cNvPr id="6" name="Content Placeholder 5"/>
          <p:cNvSpPr>
            <a:spLocks noGrp="1"/>
          </p:cNvSpPr>
          <p:nvPr>
            <p:ph idx="1"/>
          </p:nvPr>
        </p:nvSpPr>
        <p:spPr>
          <a:xfrm>
            <a:off x="397510" y="1611829"/>
            <a:ext cx="8276590" cy="3407215"/>
          </a:xfrm>
        </p:spPr>
        <p:txBody>
          <a:bodyPr>
            <a:normAutofit lnSpcReduction="10000"/>
          </a:bodyPr>
          <a:lstStyle/>
          <a:p>
            <a:r>
              <a:rPr lang="en-US" b="0" dirty="0"/>
              <a:t>The value of the loop gain on the unit circle is </a:t>
            </a:r>
            <a:r>
              <a:rPr lang="en-US" b="0" i="1" dirty="0" smtClean="0"/>
              <a:t>L(</a:t>
            </a:r>
            <a:r>
              <a:rPr lang="en-US" b="0" i="1" dirty="0" err="1" smtClean="0"/>
              <a:t>e</a:t>
            </a:r>
            <a:r>
              <a:rPr lang="en-US" b="0" i="1" baseline="30000" dirty="0" err="1" smtClean="0"/>
              <a:t>j</a:t>
            </a:r>
            <a:r>
              <a:rPr lang="el-GR" b="0" i="1" baseline="30000" dirty="0" smtClean="0">
                <a:latin typeface="Times New Roman" panose="02020603050405020304" pitchFamily="18" charset="0"/>
                <a:cs typeface="Times New Roman" panose="02020603050405020304" pitchFamily="18" charset="0"/>
              </a:rPr>
              <a:t>ω</a:t>
            </a:r>
            <a:r>
              <a:rPr lang="en-US" b="0" i="1" baseline="30000" dirty="0" smtClean="0"/>
              <a:t>T</a:t>
            </a:r>
            <a:r>
              <a:rPr lang="en-US" b="0" i="1" dirty="0"/>
              <a:t>) </a:t>
            </a:r>
            <a:r>
              <a:rPr lang="en-US" b="0" i="1" dirty="0" smtClean="0"/>
              <a:t>(</a:t>
            </a:r>
            <a:r>
              <a:rPr lang="el-GR" b="0" i="1" dirty="0" smtClean="0">
                <a:latin typeface="Times New Roman" panose="02020603050405020304" pitchFamily="18" charset="0"/>
                <a:cs typeface="Times New Roman" panose="02020603050405020304" pitchFamily="18" charset="0"/>
              </a:rPr>
              <a:t>ω</a:t>
            </a:r>
            <a:r>
              <a:rPr lang="en-US" b="0" i="1" dirty="0" smtClean="0"/>
              <a:t>T = [-</a:t>
            </a:r>
            <a:r>
              <a:rPr lang="el-GR" b="0" i="1" dirty="0" smtClean="0">
                <a:latin typeface="Times New Roman" panose="02020603050405020304" pitchFamily="18" charset="0"/>
                <a:cs typeface="Times New Roman" panose="02020603050405020304" pitchFamily="18" charset="0"/>
              </a:rPr>
              <a:t>π</a:t>
            </a:r>
            <a:r>
              <a:rPr lang="en-US" b="0" i="1" dirty="0" smtClean="0">
                <a:latin typeface="Times New Roman" panose="02020603050405020304" pitchFamily="18" charset="0"/>
                <a:cs typeface="Times New Roman" panose="02020603050405020304" pitchFamily="18" charset="0"/>
              </a:rPr>
              <a:t>,</a:t>
            </a:r>
            <a:r>
              <a:rPr lang="el-GR" b="0" i="1" dirty="0" smtClean="0">
                <a:latin typeface="Times New Roman" panose="02020603050405020304" pitchFamily="18" charset="0"/>
                <a:cs typeface="Times New Roman" panose="02020603050405020304" pitchFamily="18" charset="0"/>
              </a:rPr>
              <a:t>π</a:t>
            </a:r>
            <a:r>
              <a:rPr lang="en-US" b="0" i="1" dirty="0" smtClean="0"/>
              <a:t>])</a:t>
            </a:r>
          </a:p>
          <a:p>
            <a:r>
              <a:rPr lang="en-US" b="0" dirty="0"/>
              <a:t>Because the order of the numerator is equal to that of the denominator or less, points on the large circle map to zero or to a single constant </a:t>
            </a:r>
            <a:r>
              <a:rPr lang="en-US" b="0" dirty="0" smtClean="0"/>
              <a:t>value</a:t>
            </a:r>
          </a:p>
          <a:p>
            <a:r>
              <a:rPr lang="en-US" b="0" dirty="0"/>
              <a:t>Note that </a:t>
            </a:r>
            <a:r>
              <a:rPr lang="en-US" dirty="0"/>
              <a:t>traversing the contour counterclockwise implies increasing </a:t>
            </a:r>
            <a:r>
              <a:rPr lang="el-GR" dirty="0" smtClean="0">
                <a:latin typeface="Times New Roman" panose="02020603050405020304" pitchFamily="18" charset="0"/>
                <a:cs typeface="Times New Roman" panose="02020603050405020304" pitchFamily="18" charset="0"/>
              </a:rPr>
              <a:t>ω</a:t>
            </a:r>
            <a:r>
              <a:rPr lang="en-US" dirty="0" smtClean="0"/>
              <a:t> </a:t>
            </a:r>
            <a:r>
              <a:rPr lang="en-US" b="0" dirty="0"/>
              <a:t>and following the direction typically shown on </a:t>
            </a:r>
            <a:r>
              <a:rPr lang="en-US" b="0" dirty="0" err="1"/>
              <a:t>Nyquist</a:t>
            </a:r>
            <a:r>
              <a:rPr lang="en-US" b="0" dirty="0"/>
              <a:t> </a:t>
            </a:r>
            <a:r>
              <a:rPr lang="en-US" b="0" dirty="0" smtClean="0"/>
              <a:t>plots</a:t>
            </a:r>
            <a:endParaRPr lang="en-US" b="0" i="1" dirty="0"/>
          </a:p>
        </p:txBody>
      </p:sp>
      <p:sp>
        <p:nvSpPr>
          <p:cNvPr id="7" name="Rectangle 6"/>
          <p:cNvSpPr/>
          <p:nvPr/>
        </p:nvSpPr>
        <p:spPr>
          <a:xfrm>
            <a:off x="626110" y="5063463"/>
            <a:ext cx="7819390" cy="1384995"/>
          </a:xfrm>
          <a:prstGeom prst="rect">
            <a:avLst/>
          </a:prstGeom>
          <a:solidFill>
            <a:schemeClr val="accent4">
              <a:lumMod val="20000"/>
              <a:lumOff val="80000"/>
            </a:schemeClr>
          </a:solidFill>
        </p:spPr>
        <p:txBody>
          <a:bodyPr wrap="square">
            <a:spAutoFit/>
          </a:bodyPr>
          <a:lstStyle/>
          <a:p>
            <a:r>
              <a:rPr lang="en-US" sz="2800" dirty="0">
                <a:solidFill>
                  <a:srgbClr val="000000"/>
                </a:solidFill>
                <a:latin typeface="AdvPSA88A"/>
              </a:rPr>
              <a:t>We can simplify the test by plotting </a:t>
            </a:r>
            <a:r>
              <a:rPr lang="en-US" sz="2800" i="1" dirty="0" smtClean="0">
                <a:solidFill>
                  <a:srgbClr val="000000"/>
                </a:solidFill>
                <a:latin typeface="AdvPSA88C"/>
              </a:rPr>
              <a:t>L</a:t>
            </a:r>
            <a:r>
              <a:rPr lang="en-US" sz="2800" i="1" dirty="0" smtClean="0">
                <a:solidFill>
                  <a:srgbClr val="000000"/>
                </a:solidFill>
                <a:latin typeface="AdvPSA88A"/>
              </a:rPr>
              <a:t>(</a:t>
            </a:r>
            <a:r>
              <a:rPr lang="en-US" sz="2800" i="1" dirty="0" err="1" smtClean="0">
                <a:solidFill>
                  <a:srgbClr val="000000"/>
                </a:solidFill>
                <a:latin typeface="AdvPSA88C"/>
              </a:rPr>
              <a:t>e</a:t>
            </a:r>
            <a:r>
              <a:rPr lang="en-US" sz="2800" i="1" baseline="30000" dirty="0" err="1" smtClean="0">
                <a:solidFill>
                  <a:srgbClr val="000000"/>
                </a:solidFill>
                <a:latin typeface="AdvPSA88C"/>
              </a:rPr>
              <a:t>j</a:t>
            </a:r>
            <a:r>
              <a:rPr lang="el-GR" sz="2800" i="1" baseline="30000" dirty="0" smtClean="0">
                <a:solidFill>
                  <a:srgbClr val="000000"/>
                </a:solidFill>
                <a:latin typeface="Times New Roman" panose="02020603050405020304" pitchFamily="18" charset="0"/>
                <a:cs typeface="Times New Roman" panose="02020603050405020304" pitchFamily="18" charset="0"/>
              </a:rPr>
              <a:t>ω</a:t>
            </a:r>
            <a:r>
              <a:rPr lang="en-US" sz="2800" i="1" baseline="30000" dirty="0" smtClean="0">
                <a:solidFill>
                  <a:srgbClr val="000000"/>
                </a:solidFill>
                <a:latin typeface="Times New Roman" panose="02020603050405020304" pitchFamily="18" charset="0"/>
                <a:cs typeface="Times New Roman" panose="02020603050405020304" pitchFamily="18" charset="0"/>
              </a:rPr>
              <a:t>T</a:t>
            </a:r>
            <a:r>
              <a:rPr lang="en-US" sz="2800" i="1" dirty="0" smtClean="0">
                <a:solidFill>
                  <a:srgbClr val="000000"/>
                </a:solidFill>
                <a:latin typeface="AdvPSA88A"/>
              </a:rPr>
              <a:t>) </a:t>
            </a:r>
            <a:r>
              <a:rPr lang="en-US" sz="2800" dirty="0">
                <a:solidFill>
                  <a:srgbClr val="000000"/>
                </a:solidFill>
                <a:latin typeface="AdvPSA88A"/>
              </a:rPr>
              <a:t>as we traverse the contour and then counting its encirclements of the point </a:t>
            </a:r>
            <a:r>
              <a:rPr lang="en-US" sz="2800" dirty="0" smtClean="0">
                <a:solidFill>
                  <a:srgbClr val="000000"/>
                </a:solidFill>
                <a:latin typeface="AdvPSA88A"/>
              </a:rPr>
              <a:t>(-1</a:t>
            </a:r>
            <a:r>
              <a:rPr lang="en-US" sz="2800" dirty="0" smtClean="0">
                <a:solidFill>
                  <a:srgbClr val="000000"/>
                </a:solidFill>
                <a:latin typeface="AdvP4C4E74"/>
              </a:rPr>
              <a:t>, </a:t>
            </a:r>
            <a:r>
              <a:rPr lang="en-US" sz="2800" dirty="0" smtClean="0">
                <a:solidFill>
                  <a:srgbClr val="000000"/>
                </a:solidFill>
                <a:latin typeface="AdvPSA88C"/>
              </a:rPr>
              <a:t>j</a:t>
            </a:r>
            <a:r>
              <a:rPr lang="en-US" sz="2800" dirty="0" smtClean="0">
                <a:solidFill>
                  <a:srgbClr val="000000"/>
                </a:solidFill>
                <a:latin typeface="AdvPSA88A"/>
              </a:rPr>
              <a:t>0)</a:t>
            </a:r>
            <a:endParaRPr lang="en-US" sz="2800" dirty="0"/>
          </a:p>
        </p:txBody>
      </p:sp>
      <p:pic>
        <p:nvPicPr>
          <p:cNvPr id="8" name="Picture 7"/>
          <p:cNvPicPr>
            <a:picLocks noChangeAspect="1"/>
          </p:cNvPicPr>
          <p:nvPr/>
        </p:nvPicPr>
        <p:blipFill>
          <a:blip r:embed="rId4"/>
          <a:stretch>
            <a:fillRect/>
          </a:stretch>
        </p:blipFill>
        <p:spPr>
          <a:xfrm>
            <a:off x="8377927" y="1567410"/>
            <a:ext cx="3527053" cy="3240402"/>
          </a:xfrm>
          <a:prstGeom prst="rect">
            <a:avLst/>
          </a:prstGeom>
        </p:spPr>
      </p:pic>
    </p:spTree>
    <p:custDataLst>
      <p:tags r:id="rId1"/>
    </p:custDataLst>
    <p:extLst>
      <p:ext uri="{BB962C8B-B14F-4D97-AF65-F5344CB8AC3E}">
        <p14:creationId xmlns:p14="http://schemas.microsoft.com/office/powerpoint/2010/main" val="7599615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Tiêu</a:t>
            </a:r>
            <a:r>
              <a:rPr lang="en-US" dirty="0" smtClean="0"/>
              <a:t> </a:t>
            </a:r>
            <a:r>
              <a:rPr lang="en-US" dirty="0" err="1" smtClean="0"/>
              <a:t>chuẩn</a:t>
            </a:r>
            <a:r>
              <a:rPr lang="en-US" dirty="0" smtClean="0"/>
              <a:t> </a:t>
            </a:r>
            <a:r>
              <a:rPr lang="en-US" dirty="0" err="1" smtClean="0"/>
              <a:t>ổn</a:t>
            </a:r>
            <a:r>
              <a:rPr lang="en-US" dirty="0" smtClean="0"/>
              <a:t> </a:t>
            </a:r>
            <a:r>
              <a:rPr lang="en-US" dirty="0" err="1" smtClean="0"/>
              <a:t>định</a:t>
            </a:r>
            <a:r>
              <a:rPr lang="en-US" dirty="0" smtClean="0"/>
              <a:t> </a:t>
            </a:r>
            <a:r>
              <a:rPr lang="en-US" dirty="0" err="1" smtClean="0"/>
              <a:t>Nyquist</a:t>
            </a:r>
            <a:endParaRPr lang="en-US" dirty="0"/>
          </a:p>
        </p:txBody>
      </p:sp>
      <p:sp>
        <p:nvSpPr>
          <p:cNvPr id="3" name="Date Placeholder 2"/>
          <p:cNvSpPr>
            <a:spLocks noGrp="1"/>
          </p:cNvSpPr>
          <p:nvPr>
            <p:ph type="dt" sz="half" idx="10"/>
          </p:nvPr>
        </p:nvSpPr>
        <p:spPr/>
        <p:txBody>
          <a:bodyPr/>
          <a:lstStyle/>
          <a:p>
            <a:fld id="{6D4A8B60-85D4-4B4D-A847-BD767E33E26B}" type="datetime1">
              <a:rPr lang="en-US" smtClean="0"/>
              <a:t>12/12/2023</a:t>
            </a:fld>
            <a:endParaRPr lang="en-US" dirty="0"/>
          </a:p>
        </p:txBody>
      </p:sp>
      <p:sp>
        <p:nvSpPr>
          <p:cNvPr id="4" name="Footer Placeholder 3"/>
          <p:cNvSpPr>
            <a:spLocks noGrp="1"/>
          </p:cNvSpPr>
          <p:nvPr>
            <p:ph type="ftr" sz="quarter" idx="11"/>
          </p:nvPr>
        </p:nvSpPr>
        <p:spPr/>
        <p:txBody>
          <a:bodyPr/>
          <a:lstStyle/>
          <a:p>
            <a:r>
              <a:rPr lang="en-US" smtClean="0"/>
              <a:t>04AB: Kỹ thuật điều khiển tự động + BTL</a:t>
            </a:r>
            <a:endParaRPr lang="en-US" dirty="0"/>
          </a:p>
        </p:txBody>
      </p:sp>
      <p:sp>
        <p:nvSpPr>
          <p:cNvPr id="5" name="Slide Number Placeholder 4"/>
          <p:cNvSpPr>
            <a:spLocks noGrp="1"/>
          </p:cNvSpPr>
          <p:nvPr>
            <p:ph type="sldNum" sz="quarter" idx="12"/>
          </p:nvPr>
        </p:nvSpPr>
        <p:spPr/>
        <p:txBody>
          <a:bodyPr/>
          <a:lstStyle/>
          <a:p>
            <a:fld id="{6C8D5577-F68C-4681-900C-68FE3015038C}" type="slidenum">
              <a:rPr lang="en-US" smtClean="0"/>
              <a:pPr/>
              <a:t>75</a:t>
            </a:fld>
            <a:endParaRPr lang="en-US" dirty="0"/>
          </a:p>
        </p:txBody>
      </p:sp>
      <p:sp>
        <p:nvSpPr>
          <p:cNvPr id="7" name="Content Placeholder 5"/>
          <p:cNvSpPr txBox="1">
            <a:spLocks/>
          </p:cNvSpPr>
          <p:nvPr/>
        </p:nvSpPr>
        <p:spPr>
          <a:xfrm>
            <a:off x="575310" y="2038749"/>
            <a:ext cx="11151870" cy="2787251"/>
          </a:xfrm>
          <a:prstGeom prst="rect">
            <a:avLst/>
          </a:prstGeom>
          <a:solidFill>
            <a:schemeClr val="accent4">
              <a:lumMod val="20000"/>
              <a:lumOff val="80000"/>
            </a:schemeClr>
          </a:solidFill>
        </p:spPr>
        <p:txBody>
          <a:bodyPr vert="horz" lIns="91440" tIns="45720" rIns="91440" bIns="45720" rtlCol="0">
            <a:noAutofit/>
          </a:bodyPr>
          <a:lstStyle>
            <a:lvl1pPr marL="228600" indent="-228600" algn="l" defTabSz="914400" rtl="0" eaLnBrk="1" latinLnBrk="0" hangingPunct="1">
              <a:lnSpc>
                <a:spcPct val="90000"/>
              </a:lnSpc>
              <a:spcBef>
                <a:spcPts val="1000"/>
              </a:spcBef>
              <a:buClr>
                <a:srgbClr val="006600"/>
              </a:buClr>
              <a:buFont typeface="Wingdings" panose="05000000000000000000" pitchFamily="2" charset="2"/>
              <a:buChar char="q"/>
              <a:defRPr sz="2800" b="1" kern="1200">
                <a:solidFill>
                  <a:schemeClr val="tx1"/>
                </a:solidFill>
                <a:latin typeface="Calibri" panose="020F0502020204030204" pitchFamily="34" charset="0"/>
                <a:ea typeface="+mn-ea"/>
                <a:cs typeface="Calibri" panose="020F0502020204030204" pitchFamily="34" charset="0"/>
              </a:defRPr>
            </a:lvl1pPr>
            <a:lvl2pPr marL="685800" indent="-228600" algn="l" defTabSz="914400" rtl="0" eaLnBrk="1" latinLnBrk="0" hangingPunct="1">
              <a:lnSpc>
                <a:spcPct val="90000"/>
              </a:lnSpc>
              <a:spcBef>
                <a:spcPts val="500"/>
              </a:spcBef>
              <a:buClr>
                <a:srgbClr val="006600"/>
              </a:buClr>
              <a:buFont typeface="Wingdings" panose="05000000000000000000" pitchFamily="2" charset="2"/>
              <a:buChar char="§"/>
              <a:defRPr sz="2400" kern="1200">
                <a:solidFill>
                  <a:schemeClr val="tx1"/>
                </a:solidFill>
                <a:latin typeface="Calibri" panose="020F0502020204030204" pitchFamily="34" charset="0"/>
                <a:ea typeface="+mn-ea"/>
                <a:cs typeface="Calibri" panose="020F0502020204030204" pitchFamily="34" charset="0"/>
              </a:defRPr>
            </a:lvl2pPr>
            <a:lvl3pPr marL="1143000" indent="-228600" algn="l" defTabSz="914400" rtl="0" eaLnBrk="1" latinLnBrk="0" hangingPunct="1">
              <a:lnSpc>
                <a:spcPct val="90000"/>
              </a:lnSpc>
              <a:spcBef>
                <a:spcPts val="500"/>
              </a:spcBef>
              <a:buClr>
                <a:srgbClr val="006600"/>
              </a:buClr>
              <a:buFont typeface="Courier New" panose="02070309020205020404" pitchFamily="49" charset="0"/>
              <a:buChar char="o"/>
              <a:defRPr sz="2000" kern="1200">
                <a:solidFill>
                  <a:schemeClr val="tx1"/>
                </a:solidFill>
                <a:latin typeface="Calibri" panose="020F0502020204030204" pitchFamily="34" charset="0"/>
                <a:ea typeface="+mn-ea"/>
                <a:cs typeface="Calibri" panose="020F0502020204030204" pitchFamily="34" charset="0"/>
              </a:defRPr>
            </a:lvl3pPr>
            <a:lvl4pPr marL="1600200" indent="-228600" algn="l" defTabSz="914400" rtl="0" eaLnBrk="1" latinLnBrk="0" hangingPunct="1">
              <a:lnSpc>
                <a:spcPct val="90000"/>
              </a:lnSpc>
              <a:spcBef>
                <a:spcPts val="500"/>
              </a:spcBef>
              <a:buClr>
                <a:srgbClr val="006600"/>
              </a:buClr>
              <a:buFont typeface="Wingdings" panose="05000000000000000000" pitchFamily="2" charset="2"/>
              <a:buChar char="§"/>
              <a:defRPr sz="1800" kern="1200">
                <a:solidFill>
                  <a:schemeClr val="tx1"/>
                </a:solidFill>
                <a:latin typeface="Calibri" panose="020F0502020204030204" pitchFamily="34" charset="0"/>
                <a:ea typeface="+mn-ea"/>
                <a:cs typeface="Calibri" panose="020F0502020204030204" pitchFamily="34" charset="0"/>
              </a:defRPr>
            </a:lvl4pPr>
            <a:lvl5pPr marL="2114550" indent="-285750" algn="l" defTabSz="914400" rtl="0" eaLnBrk="1" latinLnBrk="0" hangingPunct="1">
              <a:lnSpc>
                <a:spcPct val="90000"/>
              </a:lnSpc>
              <a:spcBef>
                <a:spcPts val="500"/>
              </a:spcBef>
              <a:buClr>
                <a:srgbClr val="006600"/>
              </a:buClr>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100" dirty="0">
                <a:solidFill>
                  <a:srgbClr val="FF0000"/>
                </a:solidFill>
              </a:rPr>
              <a:t>Let the number of counterclockwise encirclements of the point (1, </a:t>
            </a:r>
            <a:r>
              <a:rPr lang="en-US" sz="3100" dirty="0" smtClean="0">
                <a:solidFill>
                  <a:srgbClr val="FF0000"/>
                </a:solidFill>
              </a:rPr>
              <a:t>j0</a:t>
            </a:r>
            <a:r>
              <a:rPr lang="en-US" sz="3100" dirty="0">
                <a:solidFill>
                  <a:srgbClr val="FF0000"/>
                </a:solidFill>
              </a:rPr>
              <a:t>) for a loop gain </a:t>
            </a:r>
            <a:r>
              <a:rPr lang="en-US" sz="3100" i="1" dirty="0" smtClean="0">
                <a:solidFill>
                  <a:srgbClr val="FF0000"/>
                </a:solidFill>
              </a:rPr>
              <a:t>L(z)</a:t>
            </a:r>
            <a:r>
              <a:rPr lang="en-US" sz="3100" dirty="0" smtClean="0">
                <a:solidFill>
                  <a:srgbClr val="FF0000"/>
                </a:solidFill>
              </a:rPr>
              <a:t> when </a:t>
            </a:r>
            <a:r>
              <a:rPr lang="en-US" sz="3100" dirty="0">
                <a:solidFill>
                  <a:srgbClr val="FF0000"/>
                </a:solidFill>
              </a:rPr>
              <a:t>traversing the stability contour be </a:t>
            </a:r>
            <a:r>
              <a:rPr lang="en-US" sz="3100" i="1" dirty="0">
                <a:solidFill>
                  <a:srgbClr val="FF0000"/>
                </a:solidFill>
              </a:rPr>
              <a:t>N</a:t>
            </a:r>
            <a:r>
              <a:rPr lang="en-US" sz="3100" dirty="0">
                <a:solidFill>
                  <a:srgbClr val="FF0000"/>
                </a:solidFill>
              </a:rPr>
              <a:t> (i.e., </a:t>
            </a:r>
            <a:r>
              <a:rPr lang="en-US" sz="3100" i="1" dirty="0">
                <a:solidFill>
                  <a:srgbClr val="FF0000"/>
                </a:solidFill>
              </a:rPr>
              <a:t>N</a:t>
            </a:r>
            <a:r>
              <a:rPr lang="en-US" sz="3100" dirty="0">
                <a:solidFill>
                  <a:srgbClr val="FF0000"/>
                </a:solidFill>
              </a:rPr>
              <a:t> for clockwise encirclements), where </a:t>
            </a:r>
            <a:r>
              <a:rPr lang="en-US" sz="3100" i="1" dirty="0" smtClean="0">
                <a:solidFill>
                  <a:srgbClr val="FF0000"/>
                </a:solidFill>
              </a:rPr>
              <a:t>L(z) </a:t>
            </a:r>
            <a:r>
              <a:rPr lang="en-US" sz="3100" dirty="0" smtClean="0">
                <a:solidFill>
                  <a:srgbClr val="FF0000"/>
                </a:solidFill>
              </a:rPr>
              <a:t>has </a:t>
            </a:r>
            <a:r>
              <a:rPr lang="en-US" sz="3100" i="1" dirty="0">
                <a:solidFill>
                  <a:srgbClr val="FF0000"/>
                </a:solidFill>
              </a:rPr>
              <a:t>P</a:t>
            </a:r>
            <a:r>
              <a:rPr lang="en-US" sz="3100" dirty="0">
                <a:solidFill>
                  <a:srgbClr val="FF0000"/>
                </a:solidFill>
              </a:rPr>
              <a:t> open-loop poles inside the contour. Then the system has </a:t>
            </a:r>
            <a:r>
              <a:rPr lang="en-US" sz="3100" i="1" dirty="0">
                <a:solidFill>
                  <a:srgbClr val="FF0000"/>
                </a:solidFill>
              </a:rPr>
              <a:t>Z</a:t>
            </a:r>
            <a:r>
              <a:rPr lang="en-US" sz="3100" dirty="0">
                <a:solidFill>
                  <a:srgbClr val="FF0000"/>
                </a:solidFill>
              </a:rPr>
              <a:t> closed-loop poles </a:t>
            </a:r>
            <a:r>
              <a:rPr lang="en-US" sz="3100" dirty="0" smtClean="0">
                <a:solidFill>
                  <a:srgbClr val="FF0000"/>
                </a:solidFill>
              </a:rPr>
              <a:t>outside the </a:t>
            </a:r>
            <a:r>
              <a:rPr lang="en-US" sz="3100" dirty="0">
                <a:solidFill>
                  <a:srgbClr val="FF0000"/>
                </a:solidFill>
              </a:rPr>
              <a:t>unit circle with </a:t>
            </a:r>
            <a:r>
              <a:rPr lang="en-US" sz="3100" i="1" dirty="0">
                <a:solidFill>
                  <a:srgbClr val="FF0000"/>
                </a:solidFill>
              </a:rPr>
              <a:t>Z</a:t>
            </a:r>
            <a:r>
              <a:rPr lang="en-US" sz="3100" dirty="0">
                <a:solidFill>
                  <a:srgbClr val="FF0000"/>
                </a:solidFill>
              </a:rPr>
              <a:t> given </a:t>
            </a:r>
            <a:r>
              <a:rPr lang="en-US" sz="3100" dirty="0" smtClean="0">
                <a:solidFill>
                  <a:srgbClr val="FF0000"/>
                </a:solidFill>
              </a:rPr>
              <a:t>by</a:t>
            </a:r>
          </a:p>
          <a:p>
            <a:pPr marL="0" indent="0" algn="ctr">
              <a:buNone/>
            </a:pPr>
            <a:r>
              <a:rPr lang="en-US" sz="3100" i="1" dirty="0" smtClean="0">
                <a:solidFill>
                  <a:srgbClr val="FF0000"/>
                </a:solidFill>
              </a:rPr>
              <a:t>Z = (-N) + P</a:t>
            </a:r>
            <a:endParaRPr lang="en-US" sz="3100" i="1" dirty="0">
              <a:solidFill>
                <a:srgbClr val="FF0000"/>
              </a:solidFill>
            </a:endParaRPr>
          </a:p>
        </p:txBody>
      </p:sp>
      <p:sp>
        <p:nvSpPr>
          <p:cNvPr id="8" name="Rectangle 7"/>
          <p:cNvSpPr/>
          <p:nvPr/>
        </p:nvSpPr>
        <p:spPr>
          <a:xfrm>
            <a:off x="575310" y="1669417"/>
            <a:ext cx="11151871" cy="369332"/>
          </a:xfrm>
          <a:prstGeom prst="rect">
            <a:avLst/>
          </a:prstGeom>
          <a:solidFill>
            <a:schemeClr val="accent1">
              <a:lumMod val="40000"/>
              <a:lumOff val="60000"/>
            </a:schemeClr>
          </a:solidFill>
        </p:spPr>
        <p:txBody>
          <a:bodyPr wrap="square">
            <a:spAutoFit/>
          </a:bodyPr>
          <a:lstStyle/>
          <a:p>
            <a:r>
              <a:rPr lang="en-US" b="1" dirty="0" smtClean="0">
                <a:solidFill>
                  <a:srgbClr val="006600"/>
                </a:solidFill>
              </a:rPr>
              <a:t>Theorem 4.7</a:t>
            </a:r>
            <a:endParaRPr lang="en-US" b="1" dirty="0">
              <a:solidFill>
                <a:srgbClr val="006600"/>
              </a:solidFill>
            </a:endParaRPr>
          </a:p>
        </p:txBody>
      </p:sp>
      <p:sp>
        <p:nvSpPr>
          <p:cNvPr id="9" name="Content Placeholder 5"/>
          <p:cNvSpPr txBox="1">
            <a:spLocks/>
          </p:cNvSpPr>
          <p:nvPr/>
        </p:nvSpPr>
        <p:spPr>
          <a:xfrm>
            <a:off x="575310" y="5307399"/>
            <a:ext cx="11151870" cy="826612"/>
          </a:xfrm>
          <a:prstGeom prst="rect">
            <a:avLst/>
          </a:prstGeom>
          <a:solidFill>
            <a:schemeClr val="accent4">
              <a:lumMod val="20000"/>
              <a:lumOff val="80000"/>
            </a:schemeClr>
          </a:solidFill>
        </p:spPr>
        <p:txBody>
          <a:bodyPr vert="horz" lIns="91440" tIns="45720" rIns="91440" bIns="45720" rtlCol="0">
            <a:noAutofit/>
          </a:bodyPr>
          <a:lstStyle>
            <a:lvl1pPr marL="228600" indent="-228600" algn="l" defTabSz="914400" rtl="0" eaLnBrk="1" latinLnBrk="0" hangingPunct="1">
              <a:lnSpc>
                <a:spcPct val="90000"/>
              </a:lnSpc>
              <a:spcBef>
                <a:spcPts val="1000"/>
              </a:spcBef>
              <a:buClr>
                <a:srgbClr val="006600"/>
              </a:buClr>
              <a:buFont typeface="Wingdings" panose="05000000000000000000" pitchFamily="2" charset="2"/>
              <a:buChar char="q"/>
              <a:defRPr sz="2800" b="1" kern="1200">
                <a:solidFill>
                  <a:schemeClr val="tx1"/>
                </a:solidFill>
                <a:latin typeface="Calibri" panose="020F0502020204030204" pitchFamily="34" charset="0"/>
                <a:ea typeface="+mn-ea"/>
                <a:cs typeface="Calibri" panose="020F0502020204030204" pitchFamily="34" charset="0"/>
              </a:defRPr>
            </a:lvl1pPr>
            <a:lvl2pPr marL="685800" indent="-228600" algn="l" defTabSz="914400" rtl="0" eaLnBrk="1" latinLnBrk="0" hangingPunct="1">
              <a:lnSpc>
                <a:spcPct val="90000"/>
              </a:lnSpc>
              <a:spcBef>
                <a:spcPts val="500"/>
              </a:spcBef>
              <a:buClr>
                <a:srgbClr val="006600"/>
              </a:buClr>
              <a:buFont typeface="Wingdings" panose="05000000000000000000" pitchFamily="2" charset="2"/>
              <a:buChar char="§"/>
              <a:defRPr sz="2400" kern="1200">
                <a:solidFill>
                  <a:schemeClr val="tx1"/>
                </a:solidFill>
                <a:latin typeface="Calibri" panose="020F0502020204030204" pitchFamily="34" charset="0"/>
                <a:ea typeface="+mn-ea"/>
                <a:cs typeface="Calibri" panose="020F0502020204030204" pitchFamily="34" charset="0"/>
              </a:defRPr>
            </a:lvl2pPr>
            <a:lvl3pPr marL="1143000" indent="-228600" algn="l" defTabSz="914400" rtl="0" eaLnBrk="1" latinLnBrk="0" hangingPunct="1">
              <a:lnSpc>
                <a:spcPct val="90000"/>
              </a:lnSpc>
              <a:spcBef>
                <a:spcPts val="500"/>
              </a:spcBef>
              <a:buClr>
                <a:srgbClr val="006600"/>
              </a:buClr>
              <a:buFont typeface="Courier New" panose="02070309020205020404" pitchFamily="49" charset="0"/>
              <a:buChar char="o"/>
              <a:defRPr sz="2000" kern="1200">
                <a:solidFill>
                  <a:schemeClr val="tx1"/>
                </a:solidFill>
                <a:latin typeface="Calibri" panose="020F0502020204030204" pitchFamily="34" charset="0"/>
                <a:ea typeface="+mn-ea"/>
                <a:cs typeface="Calibri" panose="020F0502020204030204" pitchFamily="34" charset="0"/>
              </a:defRPr>
            </a:lvl3pPr>
            <a:lvl4pPr marL="1600200" indent="-228600" algn="l" defTabSz="914400" rtl="0" eaLnBrk="1" latinLnBrk="0" hangingPunct="1">
              <a:lnSpc>
                <a:spcPct val="90000"/>
              </a:lnSpc>
              <a:spcBef>
                <a:spcPts val="500"/>
              </a:spcBef>
              <a:buClr>
                <a:srgbClr val="006600"/>
              </a:buClr>
              <a:buFont typeface="Wingdings" panose="05000000000000000000" pitchFamily="2" charset="2"/>
              <a:buChar char="§"/>
              <a:defRPr sz="1800" kern="1200">
                <a:solidFill>
                  <a:schemeClr val="tx1"/>
                </a:solidFill>
                <a:latin typeface="Calibri" panose="020F0502020204030204" pitchFamily="34" charset="0"/>
                <a:ea typeface="+mn-ea"/>
                <a:cs typeface="Calibri" panose="020F0502020204030204" pitchFamily="34" charset="0"/>
              </a:defRPr>
            </a:lvl4pPr>
            <a:lvl5pPr marL="2114550" indent="-285750" algn="l" defTabSz="914400" rtl="0" eaLnBrk="1" latinLnBrk="0" hangingPunct="1">
              <a:lnSpc>
                <a:spcPct val="90000"/>
              </a:lnSpc>
              <a:spcBef>
                <a:spcPts val="500"/>
              </a:spcBef>
              <a:buClr>
                <a:srgbClr val="006600"/>
              </a:buClr>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100" dirty="0">
                <a:solidFill>
                  <a:srgbClr val="FF0000"/>
                </a:solidFill>
              </a:rPr>
              <a:t>An open-loop stable system is closed-loop stable if and only if its </a:t>
            </a:r>
            <a:r>
              <a:rPr lang="en-US" sz="3100" dirty="0" err="1">
                <a:solidFill>
                  <a:srgbClr val="FF0000"/>
                </a:solidFill>
              </a:rPr>
              <a:t>Nyquist</a:t>
            </a:r>
            <a:r>
              <a:rPr lang="en-US" sz="3100" dirty="0">
                <a:solidFill>
                  <a:srgbClr val="FF0000"/>
                </a:solidFill>
              </a:rPr>
              <a:t> plot does </a:t>
            </a:r>
            <a:r>
              <a:rPr lang="en-US" sz="3100" dirty="0" smtClean="0">
                <a:solidFill>
                  <a:srgbClr val="FF0000"/>
                </a:solidFill>
              </a:rPr>
              <a:t>not encircle </a:t>
            </a:r>
            <a:r>
              <a:rPr lang="en-US" sz="3100" dirty="0">
                <a:solidFill>
                  <a:srgbClr val="FF0000"/>
                </a:solidFill>
              </a:rPr>
              <a:t>the point (1, j</a:t>
            </a:r>
            <a:r>
              <a:rPr lang="en-US" sz="3100" dirty="0" smtClean="0">
                <a:solidFill>
                  <a:srgbClr val="FF0000"/>
                </a:solidFill>
              </a:rPr>
              <a:t>0</a:t>
            </a:r>
            <a:r>
              <a:rPr lang="en-US" sz="3100" dirty="0">
                <a:solidFill>
                  <a:srgbClr val="FF0000"/>
                </a:solidFill>
              </a:rPr>
              <a:t>) (i.e., if </a:t>
            </a:r>
            <a:r>
              <a:rPr lang="en-US" sz="3100" i="1" dirty="0" smtClean="0">
                <a:solidFill>
                  <a:srgbClr val="FF0000"/>
                </a:solidFill>
              </a:rPr>
              <a:t>N = 0</a:t>
            </a:r>
            <a:r>
              <a:rPr lang="en-US" sz="3100" dirty="0">
                <a:solidFill>
                  <a:srgbClr val="FF0000"/>
                </a:solidFill>
              </a:rPr>
              <a:t>)</a:t>
            </a:r>
            <a:endParaRPr lang="en-US" sz="3100" i="1" dirty="0">
              <a:solidFill>
                <a:srgbClr val="FF0000"/>
              </a:solidFill>
            </a:endParaRPr>
          </a:p>
        </p:txBody>
      </p:sp>
      <p:sp>
        <p:nvSpPr>
          <p:cNvPr id="10" name="Rectangle 9"/>
          <p:cNvSpPr/>
          <p:nvPr/>
        </p:nvSpPr>
        <p:spPr>
          <a:xfrm>
            <a:off x="575310" y="4938066"/>
            <a:ext cx="11151871" cy="369332"/>
          </a:xfrm>
          <a:prstGeom prst="rect">
            <a:avLst/>
          </a:prstGeom>
          <a:solidFill>
            <a:schemeClr val="accent1">
              <a:lumMod val="40000"/>
              <a:lumOff val="60000"/>
            </a:schemeClr>
          </a:solidFill>
        </p:spPr>
        <p:txBody>
          <a:bodyPr wrap="square">
            <a:spAutoFit/>
          </a:bodyPr>
          <a:lstStyle/>
          <a:p>
            <a:r>
              <a:rPr lang="en-US" b="1" dirty="0" err="1" smtClean="0">
                <a:solidFill>
                  <a:srgbClr val="006600"/>
                </a:solidFill>
              </a:rPr>
              <a:t>Hệ</a:t>
            </a:r>
            <a:r>
              <a:rPr lang="en-US" b="1" dirty="0" smtClean="0">
                <a:solidFill>
                  <a:srgbClr val="006600"/>
                </a:solidFill>
              </a:rPr>
              <a:t> </a:t>
            </a:r>
            <a:r>
              <a:rPr lang="en-US" b="1" dirty="0" err="1" smtClean="0">
                <a:solidFill>
                  <a:srgbClr val="006600"/>
                </a:solidFill>
              </a:rPr>
              <a:t>quả</a:t>
            </a:r>
            <a:endParaRPr lang="en-US" b="1" dirty="0">
              <a:solidFill>
                <a:srgbClr val="006600"/>
              </a:solidFill>
            </a:endParaRPr>
          </a:p>
        </p:txBody>
      </p:sp>
    </p:spTree>
    <p:custDataLst>
      <p:tags r:id="rId1"/>
    </p:custDataLst>
    <p:extLst>
      <p:ext uri="{BB962C8B-B14F-4D97-AF65-F5344CB8AC3E}">
        <p14:creationId xmlns:p14="http://schemas.microsoft.com/office/powerpoint/2010/main" val="20107026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Tiêu</a:t>
            </a:r>
            <a:r>
              <a:rPr lang="en-US" dirty="0" smtClean="0"/>
              <a:t> </a:t>
            </a:r>
            <a:r>
              <a:rPr lang="en-US" dirty="0" err="1" smtClean="0"/>
              <a:t>chuẩn</a:t>
            </a:r>
            <a:r>
              <a:rPr lang="en-US" dirty="0" smtClean="0"/>
              <a:t> </a:t>
            </a:r>
            <a:r>
              <a:rPr lang="en-US" dirty="0" err="1" smtClean="0"/>
              <a:t>ổn</a:t>
            </a:r>
            <a:r>
              <a:rPr lang="en-US" dirty="0" smtClean="0"/>
              <a:t> </a:t>
            </a:r>
            <a:r>
              <a:rPr lang="en-US" dirty="0" err="1" smtClean="0"/>
              <a:t>định</a:t>
            </a:r>
            <a:r>
              <a:rPr lang="en-US" dirty="0" smtClean="0"/>
              <a:t> </a:t>
            </a:r>
            <a:r>
              <a:rPr lang="en-US" dirty="0" err="1" smtClean="0"/>
              <a:t>Nyquist</a:t>
            </a:r>
            <a:endParaRPr lang="en-US" dirty="0"/>
          </a:p>
        </p:txBody>
      </p:sp>
      <p:sp>
        <p:nvSpPr>
          <p:cNvPr id="3" name="Date Placeholder 2"/>
          <p:cNvSpPr>
            <a:spLocks noGrp="1"/>
          </p:cNvSpPr>
          <p:nvPr>
            <p:ph type="dt" sz="half" idx="10"/>
          </p:nvPr>
        </p:nvSpPr>
        <p:spPr/>
        <p:txBody>
          <a:bodyPr/>
          <a:lstStyle/>
          <a:p>
            <a:fld id="{6D4A8B60-85D4-4B4D-A847-BD767E33E26B}" type="datetime1">
              <a:rPr lang="en-US" smtClean="0"/>
              <a:t>12/12/2023</a:t>
            </a:fld>
            <a:endParaRPr lang="en-US" dirty="0"/>
          </a:p>
        </p:txBody>
      </p:sp>
      <p:sp>
        <p:nvSpPr>
          <p:cNvPr id="4" name="Footer Placeholder 3"/>
          <p:cNvSpPr>
            <a:spLocks noGrp="1"/>
          </p:cNvSpPr>
          <p:nvPr>
            <p:ph type="ftr" sz="quarter" idx="11"/>
          </p:nvPr>
        </p:nvSpPr>
        <p:spPr/>
        <p:txBody>
          <a:bodyPr/>
          <a:lstStyle/>
          <a:p>
            <a:r>
              <a:rPr lang="en-US" smtClean="0"/>
              <a:t>04AB: Kỹ thuật điều khiển tự động + BTL</a:t>
            </a:r>
            <a:endParaRPr lang="en-US" dirty="0"/>
          </a:p>
        </p:txBody>
      </p:sp>
      <p:sp>
        <p:nvSpPr>
          <p:cNvPr id="5" name="Slide Number Placeholder 4"/>
          <p:cNvSpPr>
            <a:spLocks noGrp="1"/>
          </p:cNvSpPr>
          <p:nvPr>
            <p:ph type="sldNum" sz="quarter" idx="12"/>
          </p:nvPr>
        </p:nvSpPr>
        <p:spPr/>
        <p:txBody>
          <a:bodyPr/>
          <a:lstStyle/>
          <a:p>
            <a:fld id="{6C8D5577-F68C-4681-900C-68FE3015038C}" type="slidenum">
              <a:rPr lang="en-US" smtClean="0"/>
              <a:pPr/>
              <a:t>76</a:t>
            </a:fld>
            <a:endParaRPr lang="en-US" dirty="0"/>
          </a:p>
        </p:txBody>
      </p:sp>
      <p:sp>
        <p:nvSpPr>
          <p:cNvPr id="7" name="Rectangle 6"/>
          <p:cNvSpPr/>
          <p:nvPr/>
        </p:nvSpPr>
        <p:spPr>
          <a:xfrm>
            <a:off x="549910" y="1721984"/>
            <a:ext cx="11151871" cy="369332"/>
          </a:xfrm>
          <a:prstGeom prst="rect">
            <a:avLst/>
          </a:prstGeom>
          <a:solidFill>
            <a:schemeClr val="accent1">
              <a:lumMod val="40000"/>
              <a:lumOff val="60000"/>
            </a:schemeClr>
          </a:solidFill>
        </p:spPr>
        <p:txBody>
          <a:bodyPr wrap="square">
            <a:spAutoFit/>
          </a:bodyPr>
          <a:lstStyle/>
          <a:p>
            <a:r>
              <a:rPr lang="en-US" b="1" dirty="0" smtClean="0">
                <a:solidFill>
                  <a:srgbClr val="006600"/>
                </a:solidFill>
              </a:rPr>
              <a:t>Theorem 4.7</a:t>
            </a:r>
            <a:endParaRPr lang="en-US" b="1" dirty="0">
              <a:solidFill>
                <a:srgbClr val="006600"/>
              </a:solidFill>
            </a:endParaRPr>
          </a:p>
        </p:txBody>
      </p:sp>
      <p:sp>
        <p:nvSpPr>
          <p:cNvPr id="6" name="Content Placeholder 5"/>
          <p:cNvSpPr>
            <a:spLocks noGrp="1"/>
          </p:cNvSpPr>
          <p:nvPr>
            <p:ph idx="1"/>
          </p:nvPr>
        </p:nvSpPr>
        <p:spPr>
          <a:xfrm>
            <a:off x="575310" y="2091316"/>
            <a:ext cx="11126471" cy="4080884"/>
          </a:xfrm>
        </p:spPr>
        <p:txBody>
          <a:bodyPr/>
          <a:lstStyle/>
          <a:p>
            <a:r>
              <a:rPr lang="en-US" b="0" dirty="0"/>
              <a:t>Although counting encirclements appears complicated, it is actually quite simple using </a:t>
            </a:r>
            <a:r>
              <a:rPr lang="en-US" b="0" dirty="0" smtClean="0"/>
              <a:t>the following </a:t>
            </a:r>
            <a:r>
              <a:rPr lang="en-US" b="0" dirty="0"/>
              <a:t>recipe</a:t>
            </a:r>
            <a:r>
              <a:rPr lang="en-US" b="0" dirty="0" smtClean="0"/>
              <a:t>:</a:t>
            </a:r>
          </a:p>
          <a:p>
            <a:pPr lvl="1"/>
            <a:r>
              <a:rPr lang="en-US" sz="2800" dirty="0"/>
              <a:t>Starting at a distant point, move toward the point (1, 0).</a:t>
            </a:r>
          </a:p>
          <a:p>
            <a:pPr lvl="1"/>
            <a:r>
              <a:rPr lang="en-US" sz="2800" dirty="0" smtClean="0"/>
              <a:t>Count </a:t>
            </a:r>
            <a:r>
              <a:rPr lang="en-US" sz="2800" dirty="0"/>
              <a:t>all lines of the stability contour crossed. Count each line with an arrow </a:t>
            </a:r>
            <a:r>
              <a:rPr lang="en-US" sz="2800" dirty="0" smtClean="0"/>
              <a:t>pointing from </a:t>
            </a:r>
            <a:r>
              <a:rPr lang="en-US" sz="2800" dirty="0"/>
              <a:t>your left to your right as negative and every line with an arrow pointing from </a:t>
            </a:r>
            <a:r>
              <a:rPr lang="en-US" sz="2800" dirty="0" smtClean="0"/>
              <a:t>your right </a:t>
            </a:r>
            <a:r>
              <a:rPr lang="en-US" sz="2800" dirty="0"/>
              <a:t>to your left as positive.</a:t>
            </a:r>
          </a:p>
          <a:p>
            <a:pPr lvl="1"/>
            <a:r>
              <a:rPr lang="en-US" sz="2800" dirty="0" smtClean="0"/>
              <a:t>The </a:t>
            </a:r>
            <a:r>
              <a:rPr lang="en-US" sz="2800" dirty="0"/>
              <a:t>net number of lines counted is equal to the number of clockwise encirclements </a:t>
            </a:r>
            <a:r>
              <a:rPr lang="en-US" sz="2800" dirty="0" smtClean="0"/>
              <a:t>of the </a:t>
            </a:r>
            <a:r>
              <a:rPr lang="en-US" sz="2800" dirty="0"/>
              <a:t>point (1, 0).</a:t>
            </a:r>
          </a:p>
        </p:txBody>
      </p:sp>
    </p:spTree>
    <p:custDataLst>
      <p:tags r:id="rId1"/>
    </p:custDataLst>
    <p:extLst>
      <p:ext uri="{BB962C8B-B14F-4D97-AF65-F5344CB8AC3E}">
        <p14:creationId xmlns:p14="http://schemas.microsoft.com/office/powerpoint/2010/main" val="20035227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Tiêu</a:t>
            </a:r>
            <a:r>
              <a:rPr lang="en-US" dirty="0" smtClean="0"/>
              <a:t> </a:t>
            </a:r>
            <a:r>
              <a:rPr lang="en-US" dirty="0" err="1" smtClean="0"/>
              <a:t>chuẩn</a:t>
            </a:r>
            <a:r>
              <a:rPr lang="en-US" dirty="0" smtClean="0"/>
              <a:t> </a:t>
            </a:r>
            <a:r>
              <a:rPr lang="en-US" dirty="0" err="1" smtClean="0"/>
              <a:t>ổn</a:t>
            </a:r>
            <a:r>
              <a:rPr lang="en-US" dirty="0" smtClean="0"/>
              <a:t> </a:t>
            </a:r>
            <a:r>
              <a:rPr lang="en-US" dirty="0" err="1" smtClean="0"/>
              <a:t>định</a:t>
            </a:r>
            <a:r>
              <a:rPr lang="en-US" dirty="0" smtClean="0"/>
              <a:t> </a:t>
            </a:r>
            <a:r>
              <a:rPr lang="en-US" dirty="0" err="1" smtClean="0"/>
              <a:t>Nyquist</a:t>
            </a:r>
            <a:endParaRPr lang="en-US" dirty="0"/>
          </a:p>
        </p:txBody>
      </p:sp>
      <p:sp>
        <p:nvSpPr>
          <p:cNvPr id="3" name="Date Placeholder 2"/>
          <p:cNvSpPr>
            <a:spLocks noGrp="1"/>
          </p:cNvSpPr>
          <p:nvPr>
            <p:ph type="dt" sz="half" idx="10"/>
          </p:nvPr>
        </p:nvSpPr>
        <p:spPr/>
        <p:txBody>
          <a:bodyPr/>
          <a:lstStyle/>
          <a:p>
            <a:fld id="{6D4A8B60-85D4-4B4D-A847-BD767E33E26B}" type="datetime1">
              <a:rPr lang="en-US" smtClean="0"/>
              <a:t>12/12/2023</a:t>
            </a:fld>
            <a:endParaRPr lang="en-US" dirty="0"/>
          </a:p>
        </p:txBody>
      </p:sp>
      <p:sp>
        <p:nvSpPr>
          <p:cNvPr id="4" name="Footer Placeholder 3"/>
          <p:cNvSpPr>
            <a:spLocks noGrp="1"/>
          </p:cNvSpPr>
          <p:nvPr>
            <p:ph type="ftr" sz="quarter" idx="11"/>
          </p:nvPr>
        </p:nvSpPr>
        <p:spPr/>
        <p:txBody>
          <a:bodyPr/>
          <a:lstStyle/>
          <a:p>
            <a:r>
              <a:rPr lang="en-US" smtClean="0"/>
              <a:t>04AB: Kỹ thuật điều khiển tự động + BTL</a:t>
            </a:r>
            <a:endParaRPr lang="en-US" dirty="0"/>
          </a:p>
        </p:txBody>
      </p:sp>
      <p:sp>
        <p:nvSpPr>
          <p:cNvPr id="5" name="Slide Number Placeholder 4"/>
          <p:cNvSpPr>
            <a:spLocks noGrp="1"/>
          </p:cNvSpPr>
          <p:nvPr>
            <p:ph type="sldNum" sz="quarter" idx="12"/>
          </p:nvPr>
        </p:nvSpPr>
        <p:spPr/>
        <p:txBody>
          <a:bodyPr/>
          <a:lstStyle/>
          <a:p>
            <a:fld id="{6C8D5577-F68C-4681-900C-68FE3015038C}" type="slidenum">
              <a:rPr lang="en-US" smtClean="0"/>
              <a:pPr/>
              <a:t>77</a:t>
            </a:fld>
            <a:endParaRPr lang="en-US" dirty="0"/>
          </a:p>
        </p:txBody>
      </p:sp>
      <p:sp>
        <p:nvSpPr>
          <p:cNvPr id="6" name="Content Placeholder 5"/>
          <p:cNvSpPr>
            <a:spLocks noGrp="1"/>
          </p:cNvSpPr>
          <p:nvPr>
            <p:ph idx="1"/>
          </p:nvPr>
        </p:nvSpPr>
        <p:spPr>
          <a:xfrm>
            <a:off x="575310" y="1935648"/>
            <a:ext cx="11151870" cy="1607652"/>
          </a:xfrm>
        </p:spPr>
        <p:txBody>
          <a:bodyPr>
            <a:normAutofit/>
          </a:bodyPr>
          <a:lstStyle/>
          <a:p>
            <a:r>
              <a:rPr lang="en-US" dirty="0" smtClean="0"/>
              <a:t>Special Case: </a:t>
            </a:r>
            <a:r>
              <a:rPr lang="en-US" b="0" dirty="0" smtClean="0"/>
              <a:t>Open-loop system has poles on unit Circle</a:t>
            </a:r>
          </a:p>
          <a:p>
            <a:pPr marL="0" indent="0">
              <a:buNone/>
            </a:pPr>
            <a:r>
              <a:rPr lang="en-US" b="0" dirty="0" smtClean="0"/>
              <a:t>    =&gt; the </a:t>
            </a:r>
            <a:r>
              <a:rPr lang="en-US" b="0" dirty="0"/>
              <a:t>contour passes through poles and the test </a:t>
            </a:r>
            <a:r>
              <a:rPr lang="en-US" b="0" dirty="0" smtClean="0"/>
              <a:t>fails</a:t>
            </a:r>
          </a:p>
          <a:p>
            <a:pPr marL="0" indent="0">
              <a:buNone/>
            </a:pPr>
            <a:r>
              <a:rPr lang="en-US" b="0" dirty="0" smtClean="0"/>
              <a:t>    We modify </a:t>
            </a:r>
            <a:r>
              <a:rPr lang="en-US" b="0" dirty="0"/>
              <a:t>the contour to avoid these open-loop </a:t>
            </a:r>
            <a:r>
              <a:rPr lang="en-US" b="0" dirty="0" smtClean="0"/>
              <a:t>poles</a:t>
            </a:r>
            <a:endParaRPr lang="en-US" b="0" dirty="0"/>
          </a:p>
        </p:txBody>
      </p:sp>
      <p:sp>
        <p:nvSpPr>
          <p:cNvPr id="7" name="Rectangle 6"/>
          <p:cNvSpPr/>
          <p:nvPr/>
        </p:nvSpPr>
        <p:spPr>
          <a:xfrm>
            <a:off x="698499" y="5682911"/>
            <a:ext cx="9379151" cy="492443"/>
          </a:xfrm>
          <a:prstGeom prst="rect">
            <a:avLst/>
          </a:prstGeom>
        </p:spPr>
        <p:txBody>
          <a:bodyPr wrap="square">
            <a:spAutoFit/>
          </a:bodyPr>
          <a:lstStyle/>
          <a:p>
            <a:r>
              <a:rPr lang="en-US" sz="2600" dirty="0"/>
              <a:t>The contour includes an additional circular arc of infinitesimal </a:t>
            </a:r>
            <a:r>
              <a:rPr lang="en-US" sz="2600" dirty="0" smtClean="0"/>
              <a:t>radius</a:t>
            </a:r>
            <a:endParaRPr lang="en-US" sz="2600" dirty="0"/>
          </a:p>
        </p:txBody>
      </p:sp>
      <p:sp>
        <p:nvSpPr>
          <p:cNvPr id="20" name="Right Arrow 19"/>
          <p:cNvSpPr/>
          <p:nvPr/>
        </p:nvSpPr>
        <p:spPr>
          <a:xfrm>
            <a:off x="4409586" y="4341071"/>
            <a:ext cx="1530723" cy="611426"/>
          </a:xfrm>
          <a:prstGeom prst="rightArrow">
            <a:avLst/>
          </a:prstGeom>
          <a:solidFill>
            <a:schemeClr val="accent4">
              <a:lumMod val="20000"/>
              <a:lumOff val="80000"/>
            </a:schemeClr>
          </a:solidFill>
          <a:ln>
            <a:solidFill>
              <a:schemeClr val="accent4">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4" name="Group 33"/>
          <p:cNvGrpSpPr/>
          <p:nvPr/>
        </p:nvGrpSpPr>
        <p:grpSpPr>
          <a:xfrm>
            <a:off x="820246" y="3688829"/>
            <a:ext cx="3110777" cy="1765300"/>
            <a:chOff x="820246" y="3688829"/>
            <a:chExt cx="3110777" cy="1765300"/>
          </a:xfrm>
        </p:grpSpPr>
        <p:grpSp>
          <p:nvGrpSpPr>
            <p:cNvPr id="19" name="Group 18"/>
            <p:cNvGrpSpPr/>
            <p:nvPr/>
          </p:nvGrpSpPr>
          <p:grpSpPr>
            <a:xfrm>
              <a:off x="820248" y="3688829"/>
              <a:ext cx="3110775" cy="1765300"/>
              <a:chOff x="3746500" y="3523968"/>
              <a:chExt cx="3110775" cy="1765300"/>
            </a:xfrm>
          </p:grpSpPr>
          <p:sp>
            <p:nvSpPr>
              <p:cNvPr id="10" name="Arc 9"/>
              <p:cNvSpPr/>
              <p:nvPr/>
            </p:nvSpPr>
            <p:spPr>
              <a:xfrm>
                <a:off x="3746500" y="3523968"/>
                <a:ext cx="1765300" cy="1765300"/>
              </a:xfrm>
              <a:prstGeom prst="arc">
                <a:avLst>
                  <a:gd name="adj1" fmla="val 584367"/>
                  <a:gd name="adj2" fmla="val 21250990"/>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Arc 10"/>
              <p:cNvSpPr/>
              <p:nvPr/>
            </p:nvSpPr>
            <p:spPr>
              <a:xfrm>
                <a:off x="5383213" y="4303713"/>
                <a:ext cx="315912" cy="254000"/>
              </a:xfrm>
              <a:prstGeom prst="arc">
                <a:avLst>
                  <a:gd name="adj1" fmla="val 15445932"/>
                  <a:gd name="adj2" fmla="val 6368088"/>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Arc 11"/>
              <p:cNvSpPr/>
              <p:nvPr/>
            </p:nvSpPr>
            <p:spPr>
              <a:xfrm>
                <a:off x="6212946" y="3552265"/>
                <a:ext cx="644329" cy="518054"/>
              </a:xfrm>
              <a:prstGeom prst="arc">
                <a:avLst>
                  <a:gd name="adj1" fmla="val 15445928"/>
                  <a:gd name="adj2" fmla="val 5510416"/>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4" name="Straight Arrow Connector 13"/>
              <p:cNvCxnSpPr/>
              <p:nvPr/>
            </p:nvCxnSpPr>
            <p:spPr>
              <a:xfrm flipV="1">
                <a:off x="6339790" y="3640667"/>
                <a:ext cx="287866" cy="28786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V="1">
                <a:off x="5491215" y="4325736"/>
                <a:ext cx="114247" cy="11634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Trapezoid 16"/>
              <p:cNvSpPr/>
              <p:nvPr/>
            </p:nvSpPr>
            <p:spPr>
              <a:xfrm rot="14642723">
                <a:off x="5798935" y="3801216"/>
                <a:ext cx="514760" cy="752294"/>
              </a:xfrm>
              <a:prstGeom prst="trapezoid">
                <a:avLst>
                  <a:gd name="adj" fmla="val 41957"/>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1" name="Arc 30"/>
            <p:cNvSpPr/>
            <p:nvPr/>
          </p:nvSpPr>
          <p:spPr>
            <a:xfrm>
              <a:off x="820246" y="3688829"/>
              <a:ext cx="1765300" cy="1765300"/>
            </a:xfrm>
            <a:prstGeom prst="arc">
              <a:avLst>
                <a:gd name="adj1" fmla="val 12361024"/>
                <a:gd name="adj2" fmla="val 21250990"/>
              </a:avLst>
            </a:prstGeom>
            <a:ln w="19050">
              <a:solidFill>
                <a:schemeClr val="tx1"/>
              </a:solidFill>
              <a:headEnd type="stealth"/>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35" name="Group 34"/>
          <p:cNvGrpSpPr/>
          <p:nvPr/>
        </p:nvGrpSpPr>
        <p:grpSpPr>
          <a:xfrm>
            <a:off x="6348700" y="3651607"/>
            <a:ext cx="1957263" cy="1776668"/>
            <a:chOff x="6204321" y="3712924"/>
            <a:chExt cx="1957263" cy="1776668"/>
          </a:xfrm>
        </p:grpSpPr>
        <p:sp>
          <p:nvSpPr>
            <p:cNvPr id="22" name="Arc 21"/>
            <p:cNvSpPr/>
            <p:nvPr/>
          </p:nvSpPr>
          <p:spPr>
            <a:xfrm>
              <a:off x="6208959" y="3712924"/>
              <a:ext cx="1765300" cy="1765300"/>
            </a:xfrm>
            <a:prstGeom prst="arc">
              <a:avLst>
                <a:gd name="adj1" fmla="val 584367"/>
                <a:gd name="adj2" fmla="val 21250990"/>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3" name="Arc 22"/>
            <p:cNvSpPr/>
            <p:nvPr/>
          </p:nvSpPr>
          <p:spPr>
            <a:xfrm>
              <a:off x="7845672" y="4492669"/>
              <a:ext cx="315912" cy="254000"/>
            </a:xfrm>
            <a:prstGeom prst="arc">
              <a:avLst>
                <a:gd name="adj1" fmla="val 15445932"/>
                <a:gd name="adj2" fmla="val 6368088"/>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8" name="Oval 27"/>
            <p:cNvSpPr/>
            <p:nvPr/>
          </p:nvSpPr>
          <p:spPr>
            <a:xfrm>
              <a:off x="7917646" y="4557952"/>
              <a:ext cx="113225" cy="113225"/>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Arc 32"/>
            <p:cNvSpPr/>
            <p:nvPr/>
          </p:nvSpPr>
          <p:spPr>
            <a:xfrm>
              <a:off x="6204321" y="3724292"/>
              <a:ext cx="1765300" cy="1765300"/>
            </a:xfrm>
            <a:prstGeom prst="arc">
              <a:avLst>
                <a:gd name="adj1" fmla="val 12361024"/>
                <a:gd name="adj2" fmla="val 21250990"/>
              </a:avLst>
            </a:prstGeom>
            <a:ln w="19050">
              <a:solidFill>
                <a:schemeClr val="tx1"/>
              </a:solidFill>
              <a:headEnd type="stealth"/>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Tree>
    <p:custDataLst>
      <p:tags r:id="rId1"/>
    </p:custDataLst>
    <p:extLst>
      <p:ext uri="{BB962C8B-B14F-4D97-AF65-F5344CB8AC3E}">
        <p14:creationId xmlns:p14="http://schemas.microsoft.com/office/powerpoint/2010/main" val="20538889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Tiêu</a:t>
            </a:r>
            <a:r>
              <a:rPr lang="en-US" dirty="0" smtClean="0"/>
              <a:t> </a:t>
            </a:r>
            <a:r>
              <a:rPr lang="en-US" dirty="0" err="1" smtClean="0"/>
              <a:t>chuẩn</a:t>
            </a:r>
            <a:r>
              <a:rPr lang="en-US" dirty="0" smtClean="0"/>
              <a:t> </a:t>
            </a:r>
            <a:r>
              <a:rPr lang="en-US" dirty="0" err="1" smtClean="0"/>
              <a:t>ổn</a:t>
            </a:r>
            <a:r>
              <a:rPr lang="en-US" dirty="0" smtClean="0"/>
              <a:t> </a:t>
            </a:r>
            <a:r>
              <a:rPr lang="en-US" dirty="0" err="1" smtClean="0"/>
              <a:t>định</a:t>
            </a:r>
            <a:r>
              <a:rPr lang="en-US" dirty="0" smtClean="0"/>
              <a:t> </a:t>
            </a:r>
            <a:r>
              <a:rPr lang="en-US" dirty="0" err="1" smtClean="0"/>
              <a:t>Nyquist</a:t>
            </a:r>
            <a:endParaRPr lang="en-US" dirty="0"/>
          </a:p>
        </p:txBody>
      </p:sp>
      <p:sp>
        <p:nvSpPr>
          <p:cNvPr id="3" name="Date Placeholder 2"/>
          <p:cNvSpPr>
            <a:spLocks noGrp="1"/>
          </p:cNvSpPr>
          <p:nvPr>
            <p:ph type="dt" sz="half" idx="10"/>
          </p:nvPr>
        </p:nvSpPr>
        <p:spPr/>
        <p:txBody>
          <a:bodyPr/>
          <a:lstStyle/>
          <a:p>
            <a:fld id="{6D4A8B60-85D4-4B4D-A847-BD767E33E26B}" type="datetime1">
              <a:rPr lang="en-US" smtClean="0"/>
              <a:t>12/12/2023</a:t>
            </a:fld>
            <a:endParaRPr lang="en-US" dirty="0"/>
          </a:p>
        </p:txBody>
      </p:sp>
      <p:sp>
        <p:nvSpPr>
          <p:cNvPr id="4" name="Footer Placeholder 3"/>
          <p:cNvSpPr>
            <a:spLocks noGrp="1"/>
          </p:cNvSpPr>
          <p:nvPr>
            <p:ph type="ftr" sz="quarter" idx="11"/>
          </p:nvPr>
        </p:nvSpPr>
        <p:spPr/>
        <p:txBody>
          <a:bodyPr/>
          <a:lstStyle/>
          <a:p>
            <a:r>
              <a:rPr lang="en-US" smtClean="0"/>
              <a:t>04AB: Kỹ thuật điều khiển tự động + BTL</a:t>
            </a:r>
            <a:endParaRPr lang="en-US" dirty="0"/>
          </a:p>
        </p:txBody>
      </p:sp>
      <p:sp>
        <p:nvSpPr>
          <p:cNvPr id="5" name="Slide Number Placeholder 4"/>
          <p:cNvSpPr>
            <a:spLocks noGrp="1"/>
          </p:cNvSpPr>
          <p:nvPr>
            <p:ph type="sldNum" sz="quarter" idx="12"/>
          </p:nvPr>
        </p:nvSpPr>
        <p:spPr/>
        <p:txBody>
          <a:bodyPr/>
          <a:lstStyle/>
          <a:p>
            <a:fld id="{6C8D5577-F68C-4681-900C-68FE3015038C}" type="slidenum">
              <a:rPr lang="en-US" smtClean="0"/>
              <a:pPr/>
              <a:t>78</a:t>
            </a:fld>
            <a:endParaRPr lang="en-US" dirty="0"/>
          </a:p>
        </p:txBody>
      </p:sp>
      <p:sp>
        <p:nvSpPr>
          <p:cNvPr id="6" name="Content Placeholder 5"/>
          <p:cNvSpPr>
            <a:spLocks noGrp="1"/>
          </p:cNvSpPr>
          <p:nvPr>
            <p:ph idx="1"/>
          </p:nvPr>
        </p:nvSpPr>
        <p:spPr>
          <a:xfrm>
            <a:off x="575310" y="4639036"/>
            <a:ext cx="11237685" cy="1474380"/>
          </a:xfrm>
          <a:solidFill>
            <a:schemeClr val="accent4">
              <a:lumMod val="20000"/>
              <a:lumOff val="80000"/>
            </a:schemeClr>
          </a:solidFill>
        </p:spPr>
        <p:txBody>
          <a:bodyPr>
            <a:noAutofit/>
          </a:bodyPr>
          <a:lstStyle/>
          <a:p>
            <a:pPr marL="0" indent="0">
              <a:buNone/>
            </a:pPr>
            <a:r>
              <a:rPr lang="en-US" sz="2600" b="0" dirty="0" smtClean="0"/>
              <a:t>A </a:t>
            </a:r>
            <a:r>
              <a:rPr lang="en-US" sz="2600" b="0" dirty="0"/>
              <a:t>net denominator angle change of </a:t>
            </a:r>
            <a:r>
              <a:rPr lang="en-US" sz="2600" b="0" dirty="0" smtClean="0"/>
              <a:t>m</a:t>
            </a:r>
            <a:r>
              <a:rPr lang="el-GR" sz="2600" b="0" dirty="0" smtClean="0">
                <a:latin typeface="Times New Roman" panose="02020603050405020304" pitchFamily="18" charset="0"/>
                <a:cs typeface="Times New Roman" panose="02020603050405020304" pitchFamily="18" charset="0"/>
              </a:rPr>
              <a:t>π</a:t>
            </a:r>
            <a:r>
              <a:rPr lang="en-US" sz="2600" b="0" dirty="0" smtClean="0"/>
              <a:t> </a:t>
            </a:r>
            <a:r>
              <a:rPr lang="en-US" sz="2600" b="0" dirty="0"/>
              <a:t>radians (counterclockwise) (i.e., m half circles). The net angle change for the quotient on traversing the small circular arc is thus </a:t>
            </a:r>
            <a:r>
              <a:rPr lang="en-US" sz="2600" b="0" dirty="0" smtClean="0"/>
              <a:t>m</a:t>
            </a:r>
            <a:r>
              <a:rPr lang="el-GR" sz="2600" b="0" dirty="0" smtClean="0">
                <a:latin typeface="Times New Roman" panose="02020603050405020304" pitchFamily="18" charset="0"/>
                <a:cs typeface="Times New Roman" panose="02020603050405020304" pitchFamily="18" charset="0"/>
              </a:rPr>
              <a:t>π</a:t>
            </a:r>
            <a:r>
              <a:rPr lang="en-US" sz="2600" b="0" dirty="0" smtClean="0"/>
              <a:t> </a:t>
            </a:r>
            <a:r>
              <a:rPr lang="en-US" sz="2600" b="0" dirty="0"/>
              <a:t>radians (clockwise). </a:t>
            </a:r>
            <a:r>
              <a:rPr lang="en-US" sz="2600" b="0" dirty="0" smtClean="0"/>
              <a:t>For </a:t>
            </a:r>
            <a:r>
              <a:rPr lang="en-US" sz="2600" b="0" dirty="0"/>
              <a:t>a type </a:t>
            </a:r>
            <a:r>
              <a:rPr lang="en-US" sz="2600" b="0" i="1" dirty="0"/>
              <a:t>m</a:t>
            </a:r>
            <a:r>
              <a:rPr lang="en-US" sz="2600" b="0" dirty="0"/>
              <a:t> system, the </a:t>
            </a:r>
            <a:r>
              <a:rPr lang="en-US" sz="2600" b="0" dirty="0" err="1"/>
              <a:t>Nyquist</a:t>
            </a:r>
            <a:r>
              <a:rPr lang="en-US" sz="2600" b="0" dirty="0"/>
              <a:t> contour will include </a:t>
            </a:r>
            <a:r>
              <a:rPr lang="en-US" sz="2600" b="0" i="1" dirty="0"/>
              <a:t>m</a:t>
            </a:r>
            <a:r>
              <a:rPr lang="en-US" sz="2600" b="0" dirty="0"/>
              <a:t> </a:t>
            </a:r>
            <a:r>
              <a:rPr lang="en-US" sz="2600" b="0" dirty="0" smtClean="0"/>
              <a:t>large clockwise </a:t>
            </a:r>
            <a:r>
              <a:rPr lang="en-US" sz="2600" b="0" dirty="0"/>
              <a:t>semicircles </a:t>
            </a:r>
            <a:r>
              <a:rPr lang="en-US" sz="2600" dirty="0"/>
              <a:t/>
            </a:r>
            <a:br>
              <a:rPr lang="en-US" sz="2600" dirty="0"/>
            </a:br>
            <a:endParaRPr lang="en-US" sz="2600" dirty="0"/>
          </a:p>
        </p:txBody>
      </p:sp>
      <p:sp>
        <p:nvSpPr>
          <p:cNvPr id="7" name="Rectangle 6"/>
          <p:cNvSpPr/>
          <p:nvPr/>
        </p:nvSpPr>
        <p:spPr>
          <a:xfrm>
            <a:off x="485996" y="1746638"/>
            <a:ext cx="6096000" cy="461665"/>
          </a:xfrm>
          <a:prstGeom prst="rect">
            <a:avLst/>
          </a:prstGeom>
        </p:spPr>
        <p:txBody>
          <a:bodyPr>
            <a:spAutoFit/>
          </a:bodyPr>
          <a:lstStyle/>
          <a:p>
            <a:r>
              <a:rPr lang="en-US" sz="2400" dirty="0">
                <a:solidFill>
                  <a:srgbClr val="000000"/>
                </a:solidFill>
                <a:latin typeface="AdvPSA88A"/>
              </a:rPr>
              <a:t>The most common case is a pole at </a:t>
            </a:r>
            <a:r>
              <a:rPr lang="en-US" sz="2400" dirty="0" smtClean="0">
                <a:solidFill>
                  <a:srgbClr val="000000"/>
                </a:solidFill>
                <a:latin typeface="AdvPSA88A"/>
              </a:rPr>
              <a:t>unity</a:t>
            </a:r>
            <a:endParaRPr lang="en-US" sz="2400" dirty="0"/>
          </a:p>
        </p:txBody>
      </p:sp>
      <p:graphicFrame>
        <p:nvGraphicFramePr>
          <p:cNvPr id="8" name="Object 7"/>
          <p:cNvGraphicFramePr>
            <a:graphicFrameLocks noChangeAspect="1"/>
          </p:cNvGraphicFramePr>
          <p:nvPr>
            <p:extLst>
              <p:ext uri="{D42A27DB-BD31-4B8C-83A1-F6EECF244321}">
                <p14:modId xmlns:p14="http://schemas.microsoft.com/office/powerpoint/2010/main" val="3501183492"/>
              </p:ext>
            </p:extLst>
          </p:nvPr>
        </p:nvGraphicFramePr>
        <p:xfrm>
          <a:off x="3328755" y="2090631"/>
          <a:ext cx="2659668" cy="896356"/>
        </p:xfrm>
        <a:graphic>
          <a:graphicData uri="http://schemas.openxmlformats.org/presentationml/2006/ole">
            <mc:AlternateContent xmlns:mc="http://schemas.openxmlformats.org/markup-compatibility/2006">
              <mc:Choice xmlns:v="urn:schemas-microsoft-com:vml" Requires="v">
                <p:oleObj spid="_x0000_s44338" name="Equation" r:id="rId5" imgW="1244520" imgH="419040" progId="Equation.DSMT4">
                  <p:embed/>
                </p:oleObj>
              </mc:Choice>
              <mc:Fallback>
                <p:oleObj name="Equation" r:id="rId5" imgW="1244520" imgH="419040" progId="Equation.DSMT4">
                  <p:embed/>
                  <p:pic>
                    <p:nvPicPr>
                      <p:cNvPr id="0" name=""/>
                      <p:cNvPicPr/>
                      <p:nvPr/>
                    </p:nvPicPr>
                    <p:blipFill>
                      <a:blip r:embed="rId6"/>
                      <a:stretch>
                        <a:fillRect/>
                      </a:stretch>
                    </p:blipFill>
                    <p:spPr>
                      <a:xfrm>
                        <a:off x="3328755" y="2090631"/>
                        <a:ext cx="2659668" cy="896356"/>
                      </a:xfrm>
                      <a:prstGeom prst="rect">
                        <a:avLst/>
                      </a:prstGeom>
                    </p:spPr>
                  </p:pic>
                </p:oleObj>
              </mc:Fallback>
            </mc:AlternateContent>
          </a:graphicData>
        </a:graphic>
      </p:graphicFrame>
      <p:sp>
        <p:nvSpPr>
          <p:cNvPr id="9" name="Rectangle 8"/>
          <p:cNvSpPr/>
          <p:nvPr/>
        </p:nvSpPr>
        <p:spPr>
          <a:xfrm>
            <a:off x="661125" y="2982841"/>
            <a:ext cx="11301113" cy="461665"/>
          </a:xfrm>
          <a:prstGeom prst="rect">
            <a:avLst/>
          </a:prstGeom>
        </p:spPr>
        <p:txBody>
          <a:bodyPr wrap="square">
            <a:spAutoFit/>
          </a:bodyPr>
          <a:lstStyle/>
          <a:p>
            <a:r>
              <a:rPr lang="en-US" sz="2400" dirty="0">
                <a:solidFill>
                  <a:srgbClr val="000000"/>
                </a:solidFill>
                <a:latin typeface="AdvPSA88A"/>
              </a:rPr>
              <a:t>The value of the transfer function on the circular arc is approximately given </a:t>
            </a:r>
            <a:r>
              <a:rPr lang="en-US" sz="2400" dirty="0" smtClean="0">
                <a:solidFill>
                  <a:srgbClr val="000000"/>
                </a:solidFill>
                <a:latin typeface="AdvPSA88A"/>
              </a:rPr>
              <a:t>by</a:t>
            </a:r>
            <a:endParaRPr lang="en-US" sz="2400" dirty="0"/>
          </a:p>
        </p:txBody>
      </p:sp>
      <p:graphicFrame>
        <p:nvGraphicFramePr>
          <p:cNvPr id="10" name="Object 9"/>
          <p:cNvGraphicFramePr>
            <a:graphicFrameLocks noChangeAspect="1"/>
          </p:cNvGraphicFramePr>
          <p:nvPr>
            <p:extLst>
              <p:ext uri="{D42A27DB-BD31-4B8C-83A1-F6EECF244321}">
                <p14:modId xmlns:p14="http://schemas.microsoft.com/office/powerpoint/2010/main" val="2175535237"/>
              </p:ext>
            </p:extLst>
          </p:nvPr>
        </p:nvGraphicFramePr>
        <p:xfrm>
          <a:off x="1201906" y="3460139"/>
          <a:ext cx="4679988" cy="860070"/>
        </p:xfrm>
        <a:graphic>
          <a:graphicData uri="http://schemas.openxmlformats.org/presentationml/2006/ole">
            <mc:AlternateContent xmlns:mc="http://schemas.openxmlformats.org/markup-compatibility/2006">
              <mc:Choice xmlns:v="urn:schemas-microsoft-com:vml" Requires="v">
                <p:oleObj spid="_x0000_s44339" name="Equation" r:id="rId7" imgW="2349360" imgH="431640" progId="Equation.DSMT4">
                  <p:embed/>
                </p:oleObj>
              </mc:Choice>
              <mc:Fallback>
                <p:oleObj name="Equation" r:id="rId7" imgW="2349360" imgH="431640" progId="Equation.DSMT4">
                  <p:embed/>
                  <p:pic>
                    <p:nvPicPr>
                      <p:cNvPr id="0" name=""/>
                      <p:cNvPicPr/>
                      <p:nvPr/>
                    </p:nvPicPr>
                    <p:blipFill>
                      <a:blip r:embed="rId8"/>
                      <a:stretch>
                        <a:fillRect/>
                      </a:stretch>
                    </p:blipFill>
                    <p:spPr>
                      <a:xfrm>
                        <a:off x="1201906" y="3460139"/>
                        <a:ext cx="4679988" cy="860070"/>
                      </a:xfrm>
                      <a:prstGeom prst="rect">
                        <a:avLst/>
                      </a:prstGeom>
                    </p:spPr>
                  </p:pic>
                </p:oleObj>
              </mc:Fallback>
            </mc:AlternateContent>
          </a:graphicData>
        </a:graphic>
      </p:graphicFrame>
      <p:graphicFrame>
        <p:nvGraphicFramePr>
          <p:cNvPr id="12" name="Object 11"/>
          <p:cNvGraphicFramePr>
            <a:graphicFrameLocks noChangeAspect="1"/>
          </p:cNvGraphicFramePr>
          <p:nvPr>
            <p:extLst>
              <p:ext uri="{D42A27DB-BD31-4B8C-83A1-F6EECF244321}">
                <p14:modId xmlns:p14="http://schemas.microsoft.com/office/powerpoint/2010/main" val="803109714"/>
              </p:ext>
            </p:extLst>
          </p:nvPr>
        </p:nvGraphicFramePr>
        <p:xfrm>
          <a:off x="5953125" y="3427413"/>
          <a:ext cx="3379656" cy="791631"/>
        </p:xfrm>
        <a:graphic>
          <a:graphicData uri="http://schemas.openxmlformats.org/presentationml/2006/ole">
            <mc:AlternateContent xmlns:mc="http://schemas.openxmlformats.org/markup-compatibility/2006">
              <mc:Choice xmlns:v="urn:schemas-microsoft-com:vml" Requires="v">
                <p:oleObj spid="_x0000_s44340" name="Equation" r:id="rId9" imgW="1790640" imgH="419040" progId="Equation.DSMT4">
                  <p:embed/>
                </p:oleObj>
              </mc:Choice>
              <mc:Fallback>
                <p:oleObj name="Equation" r:id="rId9" imgW="1790640" imgH="419040" progId="Equation.DSMT4">
                  <p:embed/>
                  <p:pic>
                    <p:nvPicPr>
                      <p:cNvPr id="0" name=""/>
                      <p:cNvPicPr/>
                      <p:nvPr/>
                    </p:nvPicPr>
                    <p:blipFill>
                      <a:blip r:embed="rId10"/>
                      <a:stretch>
                        <a:fillRect/>
                      </a:stretch>
                    </p:blipFill>
                    <p:spPr>
                      <a:xfrm>
                        <a:off x="5953125" y="3427413"/>
                        <a:ext cx="3379656" cy="791631"/>
                      </a:xfrm>
                      <a:prstGeom prst="rect">
                        <a:avLst/>
                      </a:prstGeom>
                    </p:spPr>
                  </p:pic>
                </p:oleObj>
              </mc:Fallback>
            </mc:AlternateContent>
          </a:graphicData>
        </a:graphic>
      </p:graphicFrame>
    </p:spTree>
    <p:custDataLst>
      <p:tags r:id="rId2"/>
    </p:custDataLst>
    <p:extLst>
      <p:ext uri="{BB962C8B-B14F-4D97-AF65-F5344CB8AC3E}">
        <p14:creationId xmlns:p14="http://schemas.microsoft.com/office/powerpoint/2010/main" val="21739002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Tiêu</a:t>
            </a:r>
            <a:r>
              <a:rPr lang="en-US" dirty="0" smtClean="0"/>
              <a:t> </a:t>
            </a:r>
            <a:r>
              <a:rPr lang="en-US" dirty="0" err="1" smtClean="0"/>
              <a:t>chuẩn</a:t>
            </a:r>
            <a:r>
              <a:rPr lang="en-US" dirty="0" smtClean="0"/>
              <a:t> </a:t>
            </a:r>
            <a:r>
              <a:rPr lang="en-US" dirty="0" err="1" smtClean="0"/>
              <a:t>ổn</a:t>
            </a:r>
            <a:r>
              <a:rPr lang="en-US" dirty="0" smtClean="0"/>
              <a:t> </a:t>
            </a:r>
            <a:r>
              <a:rPr lang="en-US" dirty="0" err="1" smtClean="0"/>
              <a:t>định</a:t>
            </a:r>
            <a:r>
              <a:rPr lang="en-US" dirty="0" smtClean="0"/>
              <a:t> </a:t>
            </a:r>
            <a:r>
              <a:rPr lang="en-US" dirty="0" err="1" smtClean="0"/>
              <a:t>Nyquist</a:t>
            </a:r>
            <a:endParaRPr lang="en-US" dirty="0"/>
          </a:p>
        </p:txBody>
      </p:sp>
      <p:sp>
        <p:nvSpPr>
          <p:cNvPr id="3" name="Date Placeholder 2"/>
          <p:cNvSpPr>
            <a:spLocks noGrp="1"/>
          </p:cNvSpPr>
          <p:nvPr>
            <p:ph type="dt" sz="half" idx="10"/>
          </p:nvPr>
        </p:nvSpPr>
        <p:spPr/>
        <p:txBody>
          <a:bodyPr/>
          <a:lstStyle/>
          <a:p>
            <a:fld id="{6D4A8B60-85D4-4B4D-A847-BD767E33E26B}" type="datetime1">
              <a:rPr lang="en-US" smtClean="0"/>
              <a:t>12/12/2023</a:t>
            </a:fld>
            <a:endParaRPr lang="en-US" dirty="0"/>
          </a:p>
        </p:txBody>
      </p:sp>
      <p:sp>
        <p:nvSpPr>
          <p:cNvPr id="4" name="Footer Placeholder 3"/>
          <p:cNvSpPr>
            <a:spLocks noGrp="1"/>
          </p:cNvSpPr>
          <p:nvPr>
            <p:ph type="ftr" sz="quarter" idx="11"/>
          </p:nvPr>
        </p:nvSpPr>
        <p:spPr/>
        <p:txBody>
          <a:bodyPr/>
          <a:lstStyle/>
          <a:p>
            <a:r>
              <a:rPr lang="en-US" smtClean="0"/>
              <a:t>04AB: Kỹ thuật điều khiển tự động + BTL</a:t>
            </a:r>
            <a:endParaRPr lang="en-US" dirty="0"/>
          </a:p>
        </p:txBody>
      </p:sp>
      <p:sp>
        <p:nvSpPr>
          <p:cNvPr id="5" name="Slide Number Placeholder 4"/>
          <p:cNvSpPr>
            <a:spLocks noGrp="1"/>
          </p:cNvSpPr>
          <p:nvPr>
            <p:ph type="sldNum" sz="quarter" idx="12"/>
          </p:nvPr>
        </p:nvSpPr>
        <p:spPr/>
        <p:txBody>
          <a:bodyPr/>
          <a:lstStyle/>
          <a:p>
            <a:fld id="{6C8D5577-F68C-4681-900C-68FE3015038C}" type="slidenum">
              <a:rPr lang="en-US" smtClean="0"/>
              <a:pPr/>
              <a:t>79</a:t>
            </a:fld>
            <a:endParaRPr lang="en-US" dirty="0"/>
          </a:p>
        </p:txBody>
      </p:sp>
      <p:sp>
        <p:nvSpPr>
          <p:cNvPr id="6" name="Content Placeholder 5"/>
          <p:cNvSpPr>
            <a:spLocks noGrp="1"/>
          </p:cNvSpPr>
          <p:nvPr>
            <p:ph idx="1"/>
          </p:nvPr>
        </p:nvSpPr>
        <p:spPr>
          <a:xfrm>
            <a:off x="518128" y="1552852"/>
            <a:ext cx="5732725" cy="1629187"/>
          </a:xfrm>
        </p:spPr>
        <p:txBody>
          <a:bodyPr>
            <a:normAutofit/>
          </a:bodyPr>
          <a:lstStyle/>
          <a:p>
            <a:r>
              <a:rPr lang="en-US" dirty="0" smtClean="0"/>
              <a:t>Example 4.9</a:t>
            </a:r>
          </a:p>
          <a:p>
            <a:pPr marL="0" indent="0">
              <a:buNone/>
            </a:pPr>
            <a:r>
              <a:rPr lang="en-US" b="0" dirty="0"/>
              <a:t>A</a:t>
            </a:r>
            <a:r>
              <a:rPr lang="en-US" b="0" dirty="0" smtClean="0"/>
              <a:t> </a:t>
            </a:r>
            <a:r>
              <a:rPr lang="en-US" b="0" dirty="0"/>
              <a:t>linearized model of a </a:t>
            </a:r>
            <a:r>
              <a:rPr lang="en-US" b="0" dirty="0" smtClean="0"/>
              <a:t>furnace</a:t>
            </a:r>
            <a:endParaRPr lang="en-US" dirty="0" smtClean="0"/>
          </a:p>
          <a:p>
            <a:pPr marL="0" indent="0">
              <a:buNone/>
            </a:pPr>
            <a:r>
              <a:rPr lang="en-US" b="0" dirty="0" smtClean="0"/>
              <a:t>In heating phase</a:t>
            </a:r>
            <a:endParaRPr lang="en-US" dirty="0"/>
          </a:p>
        </p:txBody>
      </p:sp>
      <p:graphicFrame>
        <p:nvGraphicFramePr>
          <p:cNvPr id="7" name="Object 6"/>
          <p:cNvGraphicFramePr>
            <a:graphicFrameLocks noChangeAspect="1"/>
          </p:cNvGraphicFramePr>
          <p:nvPr>
            <p:extLst>
              <p:ext uri="{D42A27DB-BD31-4B8C-83A1-F6EECF244321}">
                <p14:modId xmlns:p14="http://schemas.microsoft.com/office/powerpoint/2010/main" val="325550961"/>
              </p:ext>
            </p:extLst>
          </p:nvPr>
        </p:nvGraphicFramePr>
        <p:xfrm>
          <a:off x="6584685" y="1726233"/>
          <a:ext cx="4995222" cy="844963"/>
        </p:xfrm>
        <a:graphic>
          <a:graphicData uri="http://schemas.openxmlformats.org/presentationml/2006/ole">
            <mc:AlternateContent xmlns:mc="http://schemas.openxmlformats.org/markup-compatibility/2006">
              <mc:Choice xmlns:v="urn:schemas-microsoft-com:vml" Requires="v">
                <p:oleObj spid="_x0000_s46760" name="Equation" r:id="rId5" imgW="2552400" imgH="431640" progId="Equation.DSMT4">
                  <p:embed/>
                </p:oleObj>
              </mc:Choice>
              <mc:Fallback>
                <p:oleObj name="Equation" r:id="rId5" imgW="2552400" imgH="431640" progId="Equation.DSMT4">
                  <p:embed/>
                  <p:pic>
                    <p:nvPicPr>
                      <p:cNvPr id="0" name=""/>
                      <p:cNvPicPr/>
                      <p:nvPr/>
                    </p:nvPicPr>
                    <p:blipFill>
                      <a:blip r:embed="rId6"/>
                      <a:stretch>
                        <a:fillRect/>
                      </a:stretch>
                    </p:blipFill>
                    <p:spPr>
                      <a:xfrm>
                        <a:off x="6584685" y="1726233"/>
                        <a:ext cx="4995222" cy="844963"/>
                      </a:xfrm>
                      <a:prstGeom prst="rect">
                        <a:avLst/>
                      </a:prstGeom>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3360486615"/>
              </p:ext>
            </p:extLst>
          </p:nvPr>
        </p:nvGraphicFramePr>
        <p:xfrm>
          <a:off x="3653732" y="2285952"/>
          <a:ext cx="2670758" cy="962715"/>
        </p:xfrm>
        <a:graphic>
          <a:graphicData uri="http://schemas.openxmlformats.org/presentationml/2006/ole">
            <mc:AlternateContent xmlns:mc="http://schemas.openxmlformats.org/markup-compatibility/2006">
              <mc:Choice xmlns:v="urn:schemas-microsoft-com:vml" Requires="v">
                <p:oleObj spid="_x0000_s46761" name="Equation" r:id="rId7" imgW="1091880" imgH="393480" progId="Equation.DSMT4">
                  <p:embed/>
                </p:oleObj>
              </mc:Choice>
              <mc:Fallback>
                <p:oleObj name="Equation" r:id="rId7" imgW="1091880" imgH="393480" progId="Equation.DSMT4">
                  <p:embed/>
                  <p:pic>
                    <p:nvPicPr>
                      <p:cNvPr id="0" name=""/>
                      <p:cNvPicPr/>
                      <p:nvPr/>
                    </p:nvPicPr>
                    <p:blipFill>
                      <a:blip r:embed="rId8"/>
                      <a:stretch>
                        <a:fillRect/>
                      </a:stretch>
                    </p:blipFill>
                    <p:spPr>
                      <a:xfrm>
                        <a:off x="3653732" y="2285952"/>
                        <a:ext cx="2670758" cy="962715"/>
                      </a:xfrm>
                      <a:prstGeom prst="rect">
                        <a:avLst/>
                      </a:prstGeom>
                    </p:spPr>
                  </p:pic>
                </p:oleObj>
              </mc:Fallback>
            </mc:AlternateContent>
          </a:graphicData>
        </a:graphic>
      </p:graphicFrame>
      <p:grpSp>
        <p:nvGrpSpPr>
          <p:cNvPr id="9" name="Group 8"/>
          <p:cNvGrpSpPr/>
          <p:nvPr/>
        </p:nvGrpSpPr>
        <p:grpSpPr>
          <a:xfrm>
            <a:off x="6981943" y="2603042"/>
            <a:ext cx="4745237" cy="1554069"/>
            <a:chOff x="5859834" y="4297691"/>
            <a:chExt cx="4745237" cy="1554069"/>
          </a:xfrm>
        </p:grpSpPr>
        <p:sp>
          <p:nvSpPr>
            <p:cNvPr id="10" name="Flowchart: Summing Junction 9"/>
            <p:cNvSpPr/>
            <p:nvPr/>
          </p:nvSpPr>
          <p:spPr>
            <a:xfrm>
              <a:off x="6506210" y="5201775"/>
              <a:ext cx="330200" cy="330200"/>
            </a:xfrm>
            <a:prstGeom prst="flowChartSummingJunction">
              <a:avLst/>
            </a:prstGeom>
            <a:ln w="190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aphicFrame>
          <p:nvGraphicFramePr>
            <p:cNvPr id="11" name="Object 10"/>
            <p:cNvGraphicFramePr>
              <a:graphicFrameLocks noChangeAspect="1"/>
            </p:cNvGraphicFramePr>
            <p:nvPr/>
          </p:nvGraphicFramePr>
          <p:xfrm>
            <a:off x="8107892" y="5093773"/>
            <a:ext cx="810882" cy="499004"/>
          </p:xfrm>
          <a:graphic>
            <a:graphicData uri="http://schemas.openxmlformats.org/presentationml/2006/ole">
              <mc:AlternateContent xmlns:mc="http://schemas.openxmlformats.org/markup-compatibility/2006">
                <mc:Choice xmlns:v="urn:schemas-microsoft-com:vml" Requires="v">
                  <p:oleObj spid="_x0000_s46762" name="Equation" r:id="rId9" imgW="330120" imgH="203040" progId="Equation.DSMT4">
                    <p:embed/>
                  </p:oleObj>
                </mc:Choice>
                <mc:Fallback>
                  <p:oleObj name="Equation" r:id="rId9" imgW="330120" imgH="203040" progId="Equation.DSMT4">
                    <p:embed/>
                    <p:pic>
                      <p:nvPicPr>
                        <p:cNvPr id="14" name="Object 13"/>
                        <p:cNvPicPr/>
                        <p:nvPr/>
                      </p:nvPicPr>
                      <p:blipFill>
                        <a:blip r:embed="rId10"/>
                        <a:stretch>
                          <a:fillRect/>
                        </a:stretch>
                      </p:blipFill>
                      <p:spPr>
                        <a:xfrm>
                          <a:off x="8107892" y="5093773"/>
                          <a:ext cx="810882" cy="499004"/>
                        </a:xfrm>
                        <a:prstGeom prst="rect">
                          <a:avLst/>
                        </a:prstGeom>
                        <a:ln w="19050">
                          <a:solidFill>
                            <a:schemeClr val="tx1"/>
                          </a:solidFill>
                        </a:ln>
                      </p:spPr>
                    </p:pic>
                  </p:oleObj>
                </mc:Fallback>
              </mc:AlternateContent>
            </a:graphicData>
          </a:graphic>
        </p:graphicFrame>
        <p:sp>
          <p:nvSpPr>
            <p:cNvPr id="12" name="Flowchart: Process 11"/>
            <p:cNvSpPr/>
            <p:nvPr/>
          </p:nvSpPr>
          <p:spPr>
            <a:xfrm>
              <a:off x="7150624" y="5117373"/>
              <a:ext cx="819997" cy="481672"/>
            </a:xfrm>
            <a:prstGeom prst="flowChartProcess">
              <a:avLst/>
            </a:prstGeom>
            <a:ln w="190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smtClean="0"/>
                <a:t>ZOH</a:t>
              </a:r>
              <a:endParaRPr lang="en-US" sz="1600" dirty="0"/>
            </a:p>
          </p:txBody>
        </p:sp>
        <p:sp>
          <p:nvSpPr>
            <p:cNvPr id="13" name="Flowchart: Process 12"/>
            <p:cNvSpPr/>
            <p:nvPr/>
          </p:nvSpPr>
          <p:spPr>
            <a:xfrm>
              <a:off x="9173634" y="5064848"/>
              <a:ext cx="699292" cy="553444"/>
            </a:xfrm>
            <a:prstGeom prst="flowChartProcess">
              <a:avLst/>
            </a:prstGeom>
            <a:ln w="190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smtClean="0"/>
                <a:t>T=.01</a:t>
              </a:r>
              <a:endParaRPr lang="en-US" sz="1600" dirty="0"/>
            </a:p>
          </p:txBody>
        </p:sp>
        <p:sp>
          <p:nvSpPr>
            <p:cNvPr id="14" name="Flowchart: Process 13"/>
            <p:cNvSpPr/>
            <p:nvPr/>
          </p:nvSpPr>
          <p:spPr>
            <a:xfrm>
              <a:off x="7150840" y="4875216"/>
              <a:ext cx="819997" cy="244476"/>
            </a:xfrm>
            <a:prstGeom prst="flowChartProcess">
              <a:avLst/>
            </a:prstGeom>
            <a:solidFill>
              <a:schemeClr val="accent5">
                <a:lumMod val="40000"/>
                <a:lumOff val="60000"/>
              </a:schemeClr>
            </a:solidFill>
            <a:ln w="190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smtClean="0"/>
                <a:t>DAC</a:t>
              </a:r>
              <a:endParaRPr lang="en-US" sz="1600" dirty="0"/>
            </a:p>
          </p:txBody>
        </p:sp>
        <p:sp>
          <p:nvSpPr>
            <p:cNvPr id="15" name="Flowchart: Process 14"/>
            <p:cNvSpPr/>
            <p:nvPr/>
          </p:nvSpPr>
          <p:spPr>
            <a:xfrm>
              <a:off x="8099426" y="4839021"/>
              <a:ext cx="819348" cy="244476"/>
            </a:xfrm>
            <a:prstGeom prst="flowChartProcess">
              <a:avLst/>
            </a:prstGeom>
            <a:solidFill>
              <a:schemeClr val="accent5">
                <a:lumMod val="40000"/>
                <a:lumOff val="60000"/>
              </a:schemeClr>
            </a:solidFill>
            <a:ln w="190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smtClean="0"/>
                <a:t>Plant</a:t>
              </a:r>
              <a:endParaRPr lang="en-US" sz="1600" dirty="0"/>
            </a:p>
          </p:txBody>
        </p:sp>
        <p:sp>
          <p:nvSpPr>
            <p:cNvPr id="16" name="Flowchart: Process 15"/>
            <p:cNvSpPr/>
            <p:nvPr/>
          </p:nvSpPr>
          <p:spPr>
            <a:xfrm>
              <a:off x="9171517" y="4839537"/>
              <a:ext cx="701408" cy="225311"/>
            </a:xfrm>
            <a:prstGeom prst="flowChartProcess">
              <a:avLst/>
            </a:prstGeom>
            <a:solidFill>
              <a:schemeClr val="accent5">
                <a:lumMod val="40000"/>
                <a:lumOff val="60000"/>
              </a:schemeClr>
            </a:solidFill>
            <a:ln w="190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smtClean="0"/>
                <a:t>ADC</a:t>
              </a:r>
              <a:endParaRPr lang="en-US" sz="1600" dirty="0"/>
            </a:p>
          </p:txBody>
        </p:sp>
        <p:cxnSp>
          <p:nvCxnSpPr>
            <p:cNvPr id="17" name="Straight Arrow Connector 16"/>
            <p:cNvCxnSpPr>
              <a:stCxn id="10" idx="6"/>
              <a:endCxn id="12" idx="1"/>
            </p:cNvCxnSpPr>
            <p:nvPr/>
          </p:nvCxnSpPr>
          <p:spPr>
            <a:xfrm flipV="1">
              <a:off x="6836410" y="5358209"/>
              <a:ext cx="314214" cy="866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12" idx="3"/>
              <a:endCxn id="11" idx="1"/>
            </p:cNvCxnSpPr>
            <p:nvPr/>
          </p:nvCxnSpPr>
          <p:spPr>
            <a:xfrm flipV="1">
              <a:off x="7970621" y="5343275"/>
              <a:ext cx="137271" cy="1493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11" idx="3"/>
              <a:endCxn id="13" idx="1"/>
            </p:cNvCxnSpPr>
            <p:nvPr/>
          </p:nvCxnSpPr>
          <p:spPr>
            <a:xfrm flipV="1">
              <a:off x="8918774" y="5341570"/>
              <a:ext cx="254860" cy="170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13" idx="3"/>
            </p:cNvCxnSpPr>
            <p:nvPr/>
          </p:nvCxnSpPr>
          <p:spPr>
            <a:xfrm>
              <a:off x="9872926" y="5341570"/>
              <a:ext cx="45535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Elbow Connector 20"/>
            <p:cNvCxnSpPr>
              <a:endCxn id="10" idx="4"/>
            </p:cNvCxnSpPr>
            <p:nvPr/>
          </p:nvCxnSpPr>
          <p:spPr>
            <a:xfrm rot="10800000" flipV="1">
              <a:off x="6671311" y="5341569"/>
              <a:ext cx="3408257" cy="190405"/>
            </a:xfrm>
            <a:prstGeom prst="bentConnector4">
              <a:avLst>
                <a:gd name="adj1" fmla="val -118"/>
                <a:gd name="adj2" fmla="val 381825"/>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endCxn id="10" idx="2"/>
            </p:cNvCxnSpPr>
            <p:nvPr/>
          </p:nvCxnSpPr>
          <p:spPr>
            <a:xfrm>
              <a:off x="5988423" y="5366875"/>
              <a:ext cx="517787"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Flowchart: Process 22"/>
            <p:cNvSpPr/>
            <p:nvPr/>
          </p:nvSpPr>
          <p:spPr>
            <a:xfrm>
              <a:off x="6959065" y="4705408"/>
              <a:ext cx="3051209" cy="1117876"/>
            </a:xfrm>
            <a:prstGeom prst="flowChartProcess">
              <a:avLst/>
            </a:prstGeom>
            <a:noFill/>
            <a:ln w="190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lowchart: Process 23"/>
            <p:cNvSpPr/>
            <p:nvPr/>
          </p:nvSpPr>
          <p:spPr>
            <a:xfrm>
              <a:off x="6947521" y="4297691"/>
              <a:ext cx="3051209" cy="406863"/>
            </a:xfrm>
            <a:prstGeom prst="flowChartProcess">
              <a:avLst/>
            </a:prstGeom>
            <a:solidFill>
              <a:schemeClr val="accent1">
                <a:lumMod val="20000"/>
                <a:lumOff val="80000"/>
              </a:schemeClr>
            </a:solidFill>
            <a:ln w="190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smtClean="0">
                  <a:solidFill>
                    <a:schemeClr val="tx1"/>
                  </a:solidFill>
                </a:rPr>
                <a:t>G</a:t>
              </a:r>
              <a:r>
                <a:rPr lang="en-US" i="1" baseline="-25000" dirty="0" smtClean="0">
                  <a:solidFill>
                    <a:schemeClr val="tx1"/>
                  </a:solidFill>
                </a:rPr>
                <a:t>ZAS</a:t>
              </a:r>
              <a:r>
                <a:rPr lang="en-US" i="1" dirty="0" smtClean="0">
                  <a:solidFill>
                    <a:schemeClr val="tx1"/>
                  </a:solidFill>
                </a:rPr>
                <a:t>(z)</a:t>
              </a:r>
              <a:endParaRPr lang="en-US" i="1" dirty="0">
                <a:solidFill>
                  <a:schemeClr val="tx1"/>
                </a:solidFill>
              </a:endParaRPr>
            </a:p>
          </p:txBody>
        </p:sp>
        <p:graphicFrame>
          <p:nvGraphicFramePr>
            <p:cNvPr id="25" name="Object 24"/>
            <p:cNvGraphicFramePr>
              <a:graphicFrameLocks noChangeAspect="1"/>
            </p:cNvGraphicFramePr>
            <p:nvPr/>
          </p:nvGraphicFramePr>
          <p:xfrm>
            <a:off x="5859834" y="5038670"/>
            <a:ext cx="579042" cy="356334"/>
          </p:xfrm>
          <a:graphic>
            <a:graphicData uri="http://schemas.openxmlformats.org/presentationml/2006/ole">
              <mc:AlternateContent xmlns:mc="http://schemas.openxmlformats.org/markup-compatibility/2006">
                <mc:Choice xmlns:v="urn:schemas-microsoft-com:vml" Requires="v">
                  <p:oleObj spid="_x0000_s46763" name="Equation" r:id="rId11" imgW="330120" imgH="203040" progId="Equation.DSMT4">
                    <p:embed/>
                  </p:oleObj>
                </mc:Choice>
                <mc:Fallback>
                  <p:oleObj name="Equation" r:id="rId11" imgW="330120" imgH="203040" progId="Equation.DSMT4">
                    <p:embed/>
                    <p:pic>
                      <p:nvPicPr>
                        <p:cNvPr id="55" name="Object 54"/>
                        <p:cNvPicPr/>
                        <p:nvPr/>
                      </p:nvPicPr>
                      <p:blipFill>
                        <a:blip r:embed="rId12"/>
                        <a:stretch>
                          <a:fillRect/>
                        </a:stretch>
                      </p:blipFill>
                      <p:spPr>
                        <a:xfrm>
                          <a:off x="5859834" y="5038670"/>
                          <a:ext cx="579042" cy="356334"/>
                        </a:xfrm>
                        <a:prstGeom prst="rect">
                          <a:avLst/>
                        </a:prstGeom>
                      </p:spPr>
                    </p:pic>
                  </p:oleObj>
                </mc:Fallback>
              </mc:AlternateContent>
            </a:graphicData>
          </a:graphic>
        </p:graphicFrame>
        <p:graphicFrame>
          <p:nvGraphicFramePr>
            <p:cNvPr id="26" name="Object 25"/>
            <p:cNvGraphicFramePr>
              <a:graphicFrameLocks noChangeAspect="1"/>
            </p:cNvGraphicFramePr>
            <p:nvPr>
              <p:extLst>
                <p:ext uri="{D42A27DB-BD31-4B8C-83A1-F6EECF244321}">
                  <p14:modId xmlns:p14="http://schemas.microsoft.com/office/powerpoint/2010/main" val="4287196900"/>
                </p:ext>
              </p:extLst>
            </p:nvPr>
          </p:nvGraphicFramePr>
          <p:xfrm>
            <a:off x="10051033" y="4928810"/>
            <a:ext cx="554038" cy="366712"/>
          </p:xfrm>
          <a:graphic>
            <a:graphicData uri="http://schemas.openxmlformats.org/presentationml/2006/ole">
              <mc:AlternateContent xmlns:mc="http://schemas.openxmlformats.org/markup-compatibility/2006">
                <mc:Choice xmlns:v="urn:schemas-microsoft-com:vml" Requires="v">
                  <p:oleObj spid="_x0000_s46764" name="Equation" r:id="rId13" imgW="342720" imgH="228600" progId="Equation.DSMT4">
                    <p:embed/>
                  </p:oleObj>
                </mc:Choice>
                <mc:Fallback>
                  <p:oleObj name="Equation" r:id="rId13" imgW="342720" imgH="228600" progId="Equation.DSMT4">
                    <p:embed/>
                    <p:pic>
                      <p:nvPicPr>
                        <p:cNvPr id="56" name="Object 55"/>
                        <p:cNvPicPr/>
                        <p:nvPr/>
                      </p:nvPicPr>
                      <p:blipFill>
                        <a:blip r:embed="rId14"/>
                        <a:stretch>
                          <a:fillRect/>
                        </a:stretch>
                      </p:blipFill>
                      <p:spPr>
                        <a:xfrm>
                          <a:off x="10051033" y="4928810"/>
                          <a:ext cx="554038" cy="366712"/>
                        </a:xfrm>
                        <a:prstGeom prst="rect">
                          <a:avLst/>
                        </a:prstGeom>
                      </p:spPr>
                    </p:pic>
                  </p:oleObj>
                </mc:Fallback>
              </mc:AlternateContent>
            </a:graphicData>
          </a:graphic>
        </p:graphicFrame>
        <p:graphicFrame>
          <p:nvGraphicFramePr>
            <p:cNvPr id="27" name="Object 26"/>
            <p:cNvGraphicFramePr>
              <a:graphicFrameLocks noChangeAspect="1"/>
            </p:cNvGraphicFramePr>
            <p:nvPr>
              <p:extLst>
                <p:ext uri="{D42A27DB-BD31-4B8C-83A1-F6EECF244321}">
                  <p14:modId xmlns:p14="http://schemas.microsoft.com/office/powerpoint/2010/main" val="370593066"/>
                </p:ext>
              </p:extLst>
            </p:nvPr>
          </p:nvGraphicFramePr>
          <p:xfrm>
            <a:off x="6514083" y="4827210"/>
            <a:ext cx="617538" cy="365125"/>
          </p:xfrm>
          <a:graphic>
            <a:graphicData uri="http://schemas.openxmlformats.org/presentationml/2006/ole">
              <mc:AlternateContent xmlns:mc="http://schemas.openxmlformats.org/markup-compatibility/2006">
                <mc:Choice xmlns:v="urn:schemas-microsoft-com:vml" Requires="v">
                  <p:oleObj spid="_x0000_s46765" name="Equation" r:id="rId15" imgW="342720" imgH="203040" progId="Equation.DSMT4">
                    <p:embed/>
                  </p:oleObj>
                </mc:Choice>
                <mc:Fallback>
                  <p:oleObj name="Equation" r:id="rId15" imgW="342720" imgH="203040" progId="Equation.DSMT4">
                    <p:embed/>
                    <p:pic>
                      <p:nvPicPr>
                        <p:cNvPr id="57" name="Object 56"/>
                        <p:cNvPicPr/>
                        <p:nvPr/>
                      </p:nvPicPr>
                      <p:blipFill>
                        <a:blip r:embed="rId16"/>
                        <a:stretch>
                          <a:fillRect/>
                        </a:stretch>
                      </p:blipFill>
                      <p:spPr>
                        <a:xfrm>
                          <a:off x="6514083" y="4827210"/>
                          <a:ext cx="617538" cy="365125"/>
                        </a:xfrm>
                        <a:prstGeom prst="rect">
                          <a:avLst/>
                        </a:prstGeom>
                      </p:spPr>
                    </p:pic>
                  </p:oleObj>
                </mc:Fallback>
              </mc:AlternateContent>
            </a:graphicData>
          </a:graphic>
        </p:graphicFrame>
        <p:sp>
          <p:nvSpPr>
            <p:cNvPr id="28" name="TextBox 27"/>
            <p:cNvSpPr txBox="1"/>
            <p:nvPr/>
          </p:nvSpPr>
          <p:spPr>
            <a:xfrm>
              <a:off x="6311353" y="5039690"/>
              <a:ext cx="300082" cy="369332"/>
            </a:xfrm>
            <a:prstGeom prst="rect">
              <a:avLst/>
            </a:prstGeom>
            <a:noFill/>
          </p:spPr>
          <p:txBody>
            <a:bodyPr wrap="none" rtlCol="0">
              <a:spAutoFit/>
            </a:bodyPr>
            <a:lstStyle/>
            <a:p>
              <a:r>
                <a:rPr lang="en-US" dirty="0" smtClean="0"/>
                <a:t>+</a:t>
              </a:r>
              <a:endParaRPr lang="en-US" dirty="0"/>
            </a:p>
          </p:txBody>
        </p:sp>
        <p:sp>
          <p:nvSpPr>
            <p:cNvPr id="29" name="TextBox 28"/>
            <p:cNvSpPr txBox="1"/>
            <p:nvPr/>
          </p:nvSpPr>
          <p:spPr>
            <a:xfrm>
              <a:off x="6377393" y="5482428"/>
              <a:ext cx="255198" cy="369332"/>
            </a:xfrm>
            <a:prstGeom prst="rect">
              <a:avLst/>
            </a:prstGeom>
            <a:noFill/>
          </p:spPr>
          <p:txBody>
            <a:bodyPr wrap="none" rtlCol="0">
              <a:spAutoFit/>
            </a:bodyPr>
            <a:lstStyle/>
            <a:p>
              <a:r>
                <a:rPr lang="en-US" dirty="0"/>
                <a:t>-</a:t>
              </a:r>
            </a:p>
          </p:txBody>
        </p:sp>
      </p:grpSp>
      <p:graphicFrame>
        <p:nvGraphicFramePr>
          <p:cNvPr id="30" name="Object 29"/>
          <p:cNvGraphicFramePr>
            <a:graphicFrameLocks noChangeAspect="1"/>
          </p:cNvGraphicFramePr>
          <p:nvPr>
            <p:extLst>
              <p:ext uri="{D42A27DB-BD31-4B8C-83A1-F6EECF244321}">
                <p14:modId xmlns:p14="http://schemas.microsoft.com/office/powerpoint/2010/main" val="4008158436"/>
              </p:ext>
            </p:extLst>
          </p:nvPr>
        </p:nvGraphicFramePr>
        <p:xfrm>
          <a:off x="1064526" y="4642255"/>
          <a:ext cx="4639928" cy="871744"/>
        </p:xfrm>
        <a:graphic>
          <a:graphicData uri="http://schemas.openxmlformats.org/presentationml/2006/ole">
            <mc:AlternateContent xmlns:mc="http://schemas.openxmlformats.org/markup-compatibility/2006">
              <mc:Choice xmlns:v="urn:schemas-microsoft-com:vml" Requires="v">
                <p:oleObj spid="_x0000_s46766" name="Equation" r:id="rId17" imgW="2095200" imgH="393480" progId="Equation.DSMT4">
                  <p:embed/>
                </p:oleObj>
              </mc:Choice>
              <mc:Fallback>
                <p:oleObj name="Equation" r:id="rId17" imgW="2095200" imgH="393480" progId="Equation.DSMT4">
                  <p:embed/>
                  <p:pic>
                    <p:nvPicPr>
                      <p:cNvPr id="0" name=""/>
                      <p:cNvPicPr/>
                      <p:nvPr/>
                    </p:nvPicPr>
                    <p:blipFill>
                      <a:blip r:embed="rId18"/>
                      <a:stretch>
                        <a:fillRect/>
                      </a:stretch>
                    </p:blipFill>
                    <p:spPr>
                      <a:xfrm>
                        <a:off x="1064526" y="4642255"/>
                        <a:ext cx="4639928" cy="871744"/>
                      </a:xfrm>
                      <a:prstGeom prst="rect">
                        <a:avLst/>
                      </a:prstGeom>
                    </p:spPr>
                  </p:pic>
                </p:oleObj>
              </mc:Fallback>
            </mc:AlternateContent>
          </a:graphicData>
        </a:graphic>
      </p:graphicFrame>
      <p:sp>
        <p:nvSpPr>
          <p:cNvPr id="31" name="Rectangle 30"/>
          <p:cNvSpPr>
            <a:spLocks noChangeArrowheads="1"/>
          </p:cNvSpPr>
          <p:nvPr/>
        </p:nvSpPr>
        <p:spPr bwMode="auto">
          <a:xfrm>
            <a:off x="6643785" y="4452848"/>
            <a:ext cx="4877021" cy="1474763"/>
          </a:xfrm>
          <a:prstGeom prst="rect">
            <a:avLst/>
          </a:prstGeom>
          <a:solidFill>
            <a:srgbClr val="F6F5BD">
              <a:alpha val="80000"/>
            </a:srgbClr>
          </a:solidFill>
          <a:ln w="12700">
            <a:solidFill>
              <a:schemeClr val="tx1"/>
            </a:solidFill>
            <a:miter lim="800000"/>
            <a:headEnd/>
            <a:tailEnd/>
          </a:ln>
          <a:effectLst/>
        </p:spPr>
        <p:txBody>
          <a:bodyPr wrap="square" lIns="90487" tIns="44450" rIns="90487" bIns="44450">
            <a:spAutoFit/>
          </a:bodyPr>
          <a:lstStyle/>
          <a:p>
            <a:r>
              <a:rPr lang="en-US" dirty="0">
                <a:solidFill>
                  <a:srgbClr val="000000"/>
                </a:solidFill>
                <a:latin typeface="Courier New" panose="02070309020205020404" pitchFamily="49" charset="0"/>
              </a:rPr>
              <a:t>clear </a:t>
            </a:r>
            <a:r>
              <a:rPr lang="en-US" dirty="0">
                <a:solidFill>
                  <a:srgbClr val="A020F0"/>
                </a:solidFill>
                <a:latin typeface="Courier New" panose="02070309020205020404" pitchFamily="49" charset="0"/>
              </a:rPr>
              <a:t>all</a:t>
            </a:r>
            <a:r>
              <a:rPr lang="en-US" dirty="0">
                <a:solidFill>
                  <a:srgbClr val="000000"/>
                </a:solidFill>
                <a:latin typeface="Courier New" panose="02070309020205020404" pitchFamily="49" charset="0"/>
              </a:rPr>
              <a:t>, close </a:t>
            </a:r>
            <a:r>
              <a:rPr lang="en-US" dirty="0">
                <a:solidFill>
                  <a:srgbClr val="A020F0"/>
                </a:solidFill>
                <a:latin typeface="Courier New" panose="02070309020205020404" pitchFamily="49" charset="0"/>
              </a:rPr>
              <a:t>all</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clc</a:t>
            </a:r>
            <a:r>
              <a:rPr lang="en-US" dirty="0">
                <a:solidFill>
                  <a:srgbClr val="000000"/>
                </a:solidFill>
                <a:latin typeface="Courier New" panose="02070309020205020404" pitchFamily="49" charset="0"/>
              </a:rPr>
              <a:t>;</a:t>
            </a:r>
          </a:p>
          <a:p>
            <a:r>
              <a:rPr lang="en-US" dirty="0">
                <a:solidFill>
                  <a:srgbClr val="000000"/>
                </a:solidFill>
                <a:latin typeface="Courier New" panose="02070309020205020404" pitchFamily="49" charset="0"/>
              </a:rPr>
              <a:t>s = </a:t>
            </a:r>
            <a:r>
              <a:rPr lang="en-US" dirty="0" err="1">
                <a:solidFill>
                  <a:srgbClr val="000000"/>
                </a:solidFill>
                <a:latin typeface="Courier New" panose="02070309020205020404" pitchFamily="49" charset="0"/>
              </a:rPr>
              <a:t>tf</a:t>
            </a:r>
            <a:r>
              <a:rPr lang="en-US" dirty="0">
                <a:solidFill>
                  <a:srgbClr val="000000"/>
                </a:solidFill>
                <a:latin typeface="Courier New" panose="02070309020205020404" pitchFamily="49" charset="0"/>
              </a:rPr>
              <a:t>(</a:t>
            </a:r>
            <a:r>
              <a:rPr lang="en-US" dirty="0">
                <a:solidFill>
                  <a:srgbClr val="A020F0"/>
                </a:solidFill>
                <a:latin typeface="Courier New" panose="02070309020205020404" pitchFamily="49" charset="0"/>
              </a:rPr>
              <a:t>'s'</a:t>
            </a:r>
            <a:r>
              <a:rPr lang="en-US" dirty="0">
                <a:solidFill>
                  <a:srgbClr val="000000"/>
                </a:solidFill>
                <a:latin typeface="Courier New" panose="02070309020205020404" pitchFamily="49" charset="0"/>
              </a:rPr>
              <a:t>);</a:t>
            </a:r>
          </a:p>
          <a:p>
            <a:r>
              <a:rPr lang="en-US" dirty="0">
                <a:solidFill>
                  <a:srgbClr val="000000"/>
                </a:solidFill>
                <a:latin typeface="Courier New" panose="02070309020205020404" pitchFamily="49" charset="0"/>
              </a:rPr>
              <a:t>sys = 1/(s^2+3*s+1);</a:t>
            </a:r>
          </a:p>
          <a:p>
            <a:r>
              <a:rPr lang="en-US" dirty="0">
                <a:solidFill>
                  <a:srgbClr val="000000"/>
                </a:solidFill>
                <a:latin typeface="Courier New" panose="02070309020205020404" pitchFamily="49" charset="0"/>
              </a:rPr>
              <a:t>T = 0.01;</a:t>
            </a:r>
          </a:p>
          <a:p>
            <a:r>
              <a:rPr lang="en-US" dirty="0" err="1">
                <a:solidFill>
                  <a:srgbClr val="000000"/>
                </a:solidFill>
                <a:latin typeface="Courier New" panose="02070309020205020404" pitchFamily="49" charset="0"/>
              </a:rPr>
              <a:t>sys_d</a:t>
            </a:r>
            <a:r>
              <a:rPr lang="en-US" dirty="0">
                <a:solidFill>
                  <a:srgbClr val="000000"/>
                </a:solidFill>
                <a:latin typeface="Courier New" panose="02070309020205020404" pitchFamily="49" charset="0"/>
              </a:rPr>
              <a:t> = </a:t>
            </a:r>
            <a:r>
              <a:rPr lang="en-US" dirty="0" smtClean="0">
                <a:solidFill>
                  <a:srgbClr val="000000"/>
                </a:solidFill>
                <a:latin typeface="Courier New" panose="02070309020205020404" pitchFamily="49" charset="0"/>
              </a:rPr>
              <a:t>c2d(sys,T,</a:t>
            </a:r>
            <a:r>
              <a:rPr lang="en-US" dirty="0" smtClean="0">
                <a:solidFill>
                  <a:srgbClr val="A020F0"/>
                </a:solidFill>
                <a:latin typeface="Courier New" panose="02070309020205020404" pitchFamily="49" charset="0"/>
              </a:rPr>
              <a:t>’</a:t>
            </a:r>
            <a:r>
              <a:rPr lang="en-US" dirty="0" err="1" smtClean="0">
                <a:solidFill>
                  <a:srgbClr val="A020F0"/>
                </a:solidFill>
                <a:latin typeface="Courier New" panose="02070309020205020404" pitchFamily="49" charset="0"/>
              </a:rPr>
              <a:t>zoh</a:t>
            </a:r>
            <a:r>
              <a:rPr lang="en-US" dirty="0" smtClean="0">
                <a:solidFill>
                  <a:srgbClr val="A020F0"/>
                </a:solidFill>
                <a:latin typeface="Courier New" panose="02070309020205020404" pitchFamily="49" charset="0"/>
              </a:rPr>
              <a:t>’)</a:t>
            </a:r>
            <a:endParaRPr lang="en-US" dirty="0" smtClean="0">
              <a:solidFill>
                <a:srgbClr val="000000"/>
              </a:solidFill>
              <a:latin typeface="Courier New" panose="02070309020205020404" pitchFamily="49" charset="0"/>
            </a:endParaRPr>
          </a:p>
        </p:txBody>
      </p:sp>
    </p:spTree>
    <p:custDataLst>
      <p:tags r:id="rId2"/>
    </p:custDataLst>
    <p:extLst>
      <p:ext uri="{BB962C8B-B14F-4D97-AF65-F5344CB8AC3E}">
        <p14:creationId xmlns:p14="http://schemas.microsoft.com/office/powerpoint/2010/main" val="39400123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Unstable</a:t>
            </a:r>
            <a:r>
              <a:rPr lang="vi-VN" dirty="0" smtClean="0"/>
              <a:t> stability</a:t>
            </a:r>
            <a:r>
              <a:rPr lang="vi-VN" dirty="0"/>
              <a:t/>
            </a:r>
            <a:br>
              <a:rPr lang="vi-VN" dirty="0"/>
            </a:br>
            <a:endParaRPr lang="en-US" dirty="0"/>
          </a:p>
        </p:txBody>
      </p:sp>
      <p:sp>
        <p:nvSpPr>
          <p:cNvPr id="4" name="Footer Placeholder 3"/>
          <p:cNvSpPr>
            <a:spLocks noGrp="1"/>
          </p:cNvSpPr>
          <p:nvPr>
            <p:ph type="ftr" sz="quarter" idx="11"/>
          </p:nvPr>
        </p:nvSpPr>
        <p:spPr/>
        <p:txBody>
          <a:bodyPr/>
          <a:lstStyle/>
          <a:p>
            <a:r>
              <a:rPr lang="en-US" smtClean="0"/>
              <a:t>04AB: Kỹ thuật điều khiển tự động + BTL</a:t>
            </a:r>
            <a:endParaRPr lang="en-US" dirty="0"/>
          </a:p>
        </p:txBody>
      </p:sp>
      <p:sp>
        <p:nvSpPr>
          <p:cNvPr id="8" name="Date Placeholder 7"/>
          <p:cNvSpPr>
            <a:spLocks noGrp="1"/>
          </p:cNvSpPr>
          <p:nvPr>
            <p:ph type="dt" sz="half" idx="10"/>
          </p:nvPr>
        </p:nvSpPr>
        <p:spPr/>
        <p:txBody>
          <a:bodyPr/>
          <a:lstStyle/>
          <a:p>
            <a:fld id="{890ADC5A-A524-4C2C-BC3B-5AEE66CD9C54}" type="datetime1">
              <a:rPr lang="en-US" smtClean="0"/>
              <a:t>12/12/2023</a:t>
            </a:fld>
            <a:endParaRPr lang="en-US" dirty="0"/>
          </a:p>
        </p:txBody>
      </p:sp>
      <p:sp>
        <p:nvSpPr>
          <p:cNvPr id="9" name="Slide Number Placeholder 8"/>
          <p:cNvSpPr>
            <a:spLocks noGrp="1"/>
          </p:cNvSpPr>
          <p:nvPr>
            <p:ph type="sldNum" sz="quarter" idx="12"/>
          </p:nvPr>
        </p:nvSpPr>
        <p:spPr/>
        <p:txBody>
          <a:bodyPr/>
          <a:lstStyle/>
          <a:p>
            <a:fld id="{6C8D5577-F68C-4681-900C-68FE3015038C}" type="slidenum">
              <a:rPr lang="en-US" smtClean="0"/>
              <a:pPr/>
              <a:t>8</a:t>
            </a:fld>
            <a:endParaRPr lang="en-US" dirty="0"/>
          </a:p>
        </p:txBody>
      </p:sp>
      <p:graphicFrame>
        <p:nvGraphicFramePr>
          <p:cNvPr id="13" name="Object 12"/>
          <p:cNvGraphicFramePr>
            <a:graphicFrameLocks noChangeAspect="1"/>
          </p:cNvGraphicFramePr>
          <p:nvPr>
            <p:extLst>
              <p:ext uri="{D42A27DB-BD31-4B8C-83A1-F6EECF244321}">
                <p14:modId xmlns:p14="http://schemas.microsoft.com/office/powerpoint/2010/main" val="3679343097"/>
              </p:ext>
            </p:extLst>
          </p:nvPr>
        </p:nvGraphicFramePr>
        <p:xfrm>
          <a:off x="1223216" y="1461017"/>
          <a:ext cx="3378200" cy="1160463"/>
        </p:xfrm>
        <a:graphic>
          <a:graphicData uri="http://schemas.openxmlformats.org/presentationml/2006/ole">
            <mc:AlternateContent xmlns:mc="http://schemas.openxmlformats.org/markup-compatibility/2006">
              <mc:Choice xmlns:v="urn:schemas-microsoft-com:vml" Requires="v">
                <p:oleObj spid="_x0000_s8324" name="Equation" r:id="rId5" imgW="812520" imgH="279360" progId="Equation.DSMT4">
                  <p:embed/>
                </p:oleObj>
              </mc:Choice>
              <mc:Fallback>
                <p:oleObj name="Equation" r:id="rId5" imgW="812520" imgH="279360" progId="Equation.DSMT4">
                  <p:embed/>
                  <p:pic>
                    <p:nvPicPr>
                      <p:cNvPr id="13" name="Object 12"/>
                      <p:cNvPicPr/>
                      <p:nvPr/>
                    </p:nvPicPr>
                    <p:blipFill>
                      <a:blip r:embed="rId6"/>
                      <a:stretch>
                        <a:fillRect/>
                      </a:stretch>
                    </p:blipFill>
                    <p:spPr>
                      <a:xfrm>
                        <a:off x="1223216" y="1461017"/>
                        <a:ext cx="3378200" cy="1160463"/>
                      </a:xfrm>
                      <a:prstGeom prst="rect">
                        <a:avLst/>
                      </a:prstGeom>
                    </p:spPr>
                  </p:pic>
                </p:oleObj>
              </mc:Fallback>
            </mc:AlternateContent>
          </a:graphicData>
        </a:graphic>
      </p:graphicFrame>
      <p:grpSp>
        <p:nvGrpSpPr>
          <p:cNvPr id="3" name="Group 2"/>
          <p:cNvGrpSpPr/>
          <p:nvPr/>
        </p:nvGrpSpPr>
        <p:grpSpPr>
          <a:xfrm>
            <a:off x="8179647" y="2991808"/>
            <a:ext cx="3547533" cy="2823079"/>
            <a:chOff x="5987083" y="1003982"/>
            <a:chExt cx="3547533" cy="2823079"/>
          </a:xfrm>
        </p:grpSpPr>
        <p:sp>
          <p:nvSpPr>
            <p:cNvPr id="24" name="Arc 23"/>
            <p:cNvSpPr/>
            <p:nvPr/>
          </p:nvSpPr>
          <p:spPr>
            <a:xfrm>
              <a:off x="6396052" y="1633204"/>
              <a:ext cx="2437865" cy="2193857"/>
            </a:xfrm>
            <a:prstGeom prst="arc">
              <a:avLst>
                <a:gd name="adj1" fmla="val 11412798"/>
                <a:gd name="adj2" fmla="val 20898012"/>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5" name="Oval 24"/>
            <p:cNvSpPr/>
            <p:nvPr/>
          </p:nvSpPr>
          <p:spPr>
            <a:xfrm>
              <a:off x="7425857" y="1276867"/>
              <a:ext cx="368300" cy="3683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a:off x="8252012" y="1509690"/>
              <a:ext cx="368300" cy="368300"/>
            </a:xfrm>
            <a:prstGeom prst="ellipse">
              <a:avLst/>
            </a:prstGeom>
            <a:solidFill>
              <a:schemeClr val="accent1">
                <a:alpha val="25000"/>
              </a:schemeClr>
            </a:solidFill>
            <a:ln>
              <a:solidFill>
                <a:schemeClr val="accent1">
                  <a:shade val="50000"/>
                  <a:alpha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a:off x="6551253" y="1526990"/>
              <a:ext cx="368300" cy="368300"/>
            </a:xfrm>
            <a:prstGeom prst="ellipse">
              <a:avLst/>
            </a:prstGeom>
            <a:solidFill>
              <a:schemeClr val="accent1">
                <a:alpha val="25000"/>
              </a:schemeClr>
            </a:solidFill>
            <a:ln>
              <a:solidFill>
                <a:schemeClr val="accent1">
                  <a:shade val="50000"/>
                  <a:alpha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Arc 27"/>
            <p:cNvSpPr/>
            <p:nvPr/>
          </p:nvSpPr>
          <p:spPr>
            <a:xfrm>
              <a:off x="6396052" y="1169805"/>
              <a:ext cx="2437865" cy="1543400"/>
            </a:xfrm>
            <a:prstGeom prst="arc">
              <a:avLst>
                <a:gd name="adj1" fmla="val 11258546"/>
                <a:gd name="adj2" fmla="val 21245505"/>
              </a:avLst>
            </a:prstGeom>
            <a:ln w="9525" cap="flat" cmpd="sng" algn="ctr">
              <a:solidFill>
                <a:schemeClr val="dk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cxnSp>
          <p:nvCxnSpPr>
            <p:cNvPr id="29" name="Straight Connector 28"/>
            <p:cNvCxnSpPr>
              <a:endCxn id="33" idx="0"/>
            </p:cNvCxnSpPr>
            <p:nvPr/>
          </p:nvCxnSpPr>
          <p:spPr>
            <a:xfrm flipH="1">
              <a:off x="7590686" y="1003982"/>
              <a:ext cx="19321" cy="1769434"/>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0" name="Straight Connector 29"/>
            <p:cNvCxnSpPr/>
            <p:nvPr/>
          </p:nvCxnSpPr>
          <p:spPr>
            <a:xfrm>
              <a:off x="5987083" y="2769100"/>
              <a:ext cx="354753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436162" y="1092717"/>
              <a:ext cx="0" cy="1805785"/>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2" name="Straight Connector 31"/>
            <p:cNvCxnSpPr/>
            <p:nvPr/>
          </p:nvCxnSpPr>
          <p:spPr>
            <a:xfrm>
              <a:off x="6807850" y="1092717"/>
              <a:ext cx="0" cy="1676383"/>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33" name="TextBox 32"/>
            <p:cNvSpPr txBox="1"/>
            <p:nvPr/>
          </p:nvSpPr>
          <p:spPr>
            <a:xfrm>
              <a:off x="7439843" y="2773416"/>
              <a:ext cx="301686" cy="369332"/>
            </a:xfrm>
            <a:prstGeom prst="rect">
              <a:avLst/>
            </a:prstGeom>
            <a:noFill/>
          </p:spPr>
          <p:txBody>
            <a:bodyPr wrap="none" rtlCol="0">
              <a:spAutoFit/>
            </a:bodyPr>
            <a:lstStyle/>
            <a:p>
              <a:r>
                <a:rPr lang="en-US" dirty="0" smtClean="0"/>
                <a:t>0</a:t>
              </a:r>
              <a:endParaRPr lang="en-US" dirty="0"/>
            </a:p>
          </p:txBody>
        </p:sp>
        <p:sp>
          <p:nvSpPr>
            <p:cNvPr id="34" name="TextBox 33"/>
            <p:cNvSpPr txBox="1"/>
            <p:nvPr/>
          </p:nvSpPr>
          <p:spPr>
            <a:xfrm>
              <a:off x="6644480" y="2773416"/>
              <a:ext cx="543739" cy="369332"/>
            </a:xfrm>
            <a:prstGeom prst="rect">
              <a:avLst/>
            </a:prstGeom>
            <a:noFill/>
          </p:spPr>
          <p:txBody>
            <a:bodyPr wrap="none" rtlCol="0">
              <a:spAutoFit/>
            </a:bodyPr>
            <a:lstStyle/>
            <a:p>
              <a:r>
                <a:rPr lang="en-US" dirty="0" smtClean="0"/>
                <a:t>min</a:t>
              </a:r>
              <a:endParaRPr lang="en-US" dirty="0"/>
            </a:p>
          </p:txBody>
        </p:sp>
        <p:sp>
          <p:nvSpPr>
            <p:cNvPr id="35" name="TextBox 34"/>
            <p:cNvSpPr txBox="1"/>
            <p:nvPr/>
          </p:nvSpPr>
          <p:spPr>
            <a:xfrm>
              <a:off x="8218705" y="2805639"/>
              <a:ext cx="576889" cy="369332"/>
            </a:xfrm>
            <a:prstGeom prst="rect">
              <a:avLst/>
            </a:prstGeom>
            <a:noFill/>
          </p:spPr>
          <p:txBody>
            <a:bodyPr wrap="none" rtlCol="0">
              <a:spAutoFit/>
            </a:bodyPr>
            <a:lstStyle/>
            <a:p>
              <a:r>
                <a:rPr lang="en-US" dirty="0" smtClean="0"/>
                <a:t>max</a:t>
              </a:r>
              <a:endParaRPr lang="en-US" dirty="0"/>
            </a:p>
          </p:txBody>
        </p:sp>
      </p:grpSp>
    </p:spTree>
    <p:custDataLst>
      <p:tags r:id="rId2"/>
    </p:custDataLst>
    <p:extLst>
      <p:ext uri="{BB962C8B-B14F-4D97-AF65-F5344CB8AC3E}">
        <p14:creationId xmlns:p14="http://schemas.microsoft.com/office/powerpoint/2010/main" val="37327864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Tiêu</a:t>
            </a:r>
            <a:r>
              <a:rPr lang="en-US" dirty="0" smtClean="0"/>
              <a:t> </a:t>
            </a:r>
            <a:r>
              <a:rPr lang="en-US" dirty="0" err="1" smtClean="0"/>
              <a:t>chuẩn</a:t>
            </a:r>
            <a:r>
              <a:rPr lang="en-US" dirty="0" smtClean="0"/>
              <a:t> </a:t>
            </a:r>
            <a:r>
              <a:rPr lang="en-US" dirty="0" err="1" smtClean="0"/>
              <a:t>ổn</a:t>
            </a:r>
            <a:r>
              <a:rPr lang="en-US" dirty="0" smtClean="0"/>
              <a:t> </a:t>
            </a:r>
            <a:r>
              <a:rPr lang="en-US" dirty="0" err="1" smtClean="0"/>
              <a:t>định</a:t>
            </a:r>
            <a:r>
              <a:rPr lang="en-US" dirty="0" smtClean="0"/>
              <a:t> </a:t>
            </a:r>
            <a:r>
              <a:rPr lang="en-US" dirty="0" err="1" smtClean="0"/>
              <a:t>Nyquist</a:t>
            </a:r>
            <a:endParaRPr lang="en-US" dirty="0"/>
          </a:p>
        </p:txBody>
      </p:sp>
      <p:sp>
        <p:nvSpPr>
          <p:cNvPr id="3" name="Date Placeholder 2"/>
          <p:cNvSpPr>
            <a:spLocks noGrp="1"/>
          </p:cNvSpPr>
          <p:nvPr>
            <p:ph type="dt" sz="half" idx="10"/>
          </p:nvPr>
        </p:nvSpPr>
        <p:spPr/>
        <p:txBody>
          <a:bodyPr/>
          <a:lstStyle/>
          <a:p>
            <a:fld id="{6D4A8B60-85D4-4B4D-A847-BD767E33E26B}" type="datetime1">
              <a:rPr lang="en-US" smtClean="0"/>
              <a:t>12/12/2023</a:t>
            </a:fld>
            <a:endParaRPr lang="en-US" dirty="0"/>
          </a:p>
        </p:txBody>
      </p:sp>
      <p:sp>
        <p:nvSpPr>
          <p:cNvPr id="4" name="Footer Placeholder 3"/>
          <p:cNvSpPr>
            <a:spLocks noGrp="1"/>
          </p:cNvSpPr>
          <p:nvPr>
            <p:ph type="ftr" sz="quarter" idx="11"/>
          </p:nvPr>
        </p:nvSpPr>
        <p:spPr/>
        <p:txBody>
          <a:bodyPr/>
          <a:lstStyle/>
          <a:p>
            <a:r>
              <a:rPr lang="en-US" smtClean="0"/>
              <a:t>04AB: Kỹ thuật điều khiển tự động + BTL</a:t>
            </a:r>
            <a:endParaRPr lang="en-US" dirty="0"/>
          </a:p>
        </p:txBody>
      </p:sp>
      <p:sp>
        <p:nvSpPr>
          <p:cNvPr id="5" name="Slide Number Placeholder 4"/>
          <p:cNvSpPr>
            <a:spLocks noGrp="1"/>
          </p:cNvSpPr>
          <p:nvPr>
            <p:ph type="sldNum" sz="quarter" idx="12"/>
          </p:nvPr>
        </p:nvSpPr>
        <p:spPr/>
        <p:txBody>
          <a:bodyPr/>
          <a:lstStyle/>
          <a:p>
            <a:fld id="{6C8D5577-F68C-4681-900C-68FE3015038C}" type="slidenum">
              <a:rPr lang="en-US" smtClean="0"/>
              <a:pPr/>
              <a:t>80</a:t>
            </a:fld>
            <a:endParaRPr lang="en-US" dirty="0"/>
          </a:p>
        </p:txBody>
      </p:sp>
      <p:sp>
        <p:nvSpPr>
          <p:cNvPr id="6" name="Content Placeholder 5"/>
          <p:cNvSpPr>
            <a:spLocks noGrp="1"/>
          </p:cNvSpPr>
          <p:nvPr>
            <p:ph idx="1"/>
          </p:nvPr>
        </p:nvSpPr>
        <p:spPr>
          <a:xfrm>
            <a:off x="575310" y="1935648"/>
            <a:ext cx="11151870" cy="608769"/>
          </a:xfrm>
        </p:spPr>
        <p:txBody>
          <a:bodyPr/>
          <a:lstStyle/>
          <a:p>
            <a:r>
              <a:rPr lang="en-US" dirty="0" smtClean="0"/>
              <a:t>Example 4.9</a:t>
            </a:r>
            <a:endParaRPr lang="en-US" dirty="0"/>
          </a:p>
        </p:txBody>
      </p:sp>
      <p:sp>
        <p:nvSpPr>
          <p:cNvPr id="7" name="Rectangle 6"/>
          <p:cNvSpPr>
            <a:spLocks noChangeArrowheads="1"/>
          </p:cNvSpPr>
          <p:nvPr/>
        </p:nvSpPr>
        <p:spPr bwMode="auto">
          <a:xfrm>
            <a:off x="5676624" y="1848276"/>
            <a:ext cx="4877021" cy="366767"/>
          </a:xfrm>
          <a:prstGeom prst="rect">
            <a:avLst/>
          </a:prstGeom>
          <a:solidFill>
            <a:srgbClr val="F6F5BD">
              <a:alpha val="80000"/>
            </a:srgbClr>
          </a:solidFill>
          <a:ln w="12700">
            <a:solidFill>
              <a:schemeClr val="tx1"/>
            </a:solidFill>
            <a:miter lim="800000"/>
            <a:headEnd/>
            <a:tailEnd/>
          </a:ln>
          <a:effectLst/>
        </p:spPr>
        <p:txBody>
          <a:bodyPr wrap="square" lIns="90487" tIns="44450" rIns="90487" bIns="44450">
            <a:spAutoFit/>
          </a:bodyPr>
          <a:lstStyle/>
          <a:p>
            <a:r>
              <a:rPr lang="en-US" dirty="0" err="1" smtClean="0">
                <a:solidFill>
                  <a:srgbClr val="000000"/>
                </a:solidFill>
                <a:latin typeface="Courier New" panose="02070309020205020404" pitchFamily="49" charset="0"/>
              </a:rPr>
              <a:t>nyquist</a:t>
            </a:r>
            <a:r>
              <a:rPr lang="en-US" dirty="0" smtClean="0">
                <a:solidFill>
                  <a:srgbClr val="000000"/>
                </a:solidFill>
                <a:latin typeface="Courier New" panose="02070309020205020404" pitchFamily="49" charset="0"/>
              </a:rPr>
              <a:t>(</a:t>
            </a:r>
            <a:r>
              <a:rPr lang="en-US" dirty="0" err="1" smtClean="0">
                <a:solidFill>
                  <a:srgbClr val="000000"/>
                </a:solidFill>
                <a:latin typeface="Courier New" panose="02070309020205020404" pitchFamily="49" charset="0"/>
              </a:rPr>
              <a:t>sys_d</a:t>
            </a:r>
            <a:r>
              <a:rPr lang="en-US" dirty="0" smtClean="0">
                <a:solidFill>
                  <a:srgbClr val="000000"/>
                </a:solidFill>
                <a:latin typeface="Courier New" panose="02070309020205020404" pitchFamily="49" charset="0"/>
              </a:rPr>
              <a:t>)</a:t>
            </a:r>
            <a:endParaRPr lang="en-US" dirty="0">
              <a:solidFill>
                <a:srgbClr val="000000"/>
              </a:solidFill>
              <a:latin typeface="Courier New" panose="02070309020205020404" pitchFamily="49" charset="0"/>
            </a:endParaRPr>
          </a:p>
        </p:txBody>
      </p:sp>
      <p:pic>
        <p:nvPicPr>
          <p:cNvPr id="8" name="Picture 7"/>
          <p:cNvPicPr>
            <a:picLocks noChangeAspect="1"/>
          </p:cNvPicPr>
          <p:nvPr/>
        </p:nvPicPr>
        <p:blipFill>
          <a:blip r:embed="rId4"/>
          <a:stretch>
            <a:fillRect/>
          </a:stretch>
        </p:blipFill>
        <p:spPr>
          <a:xfrm>
            <a:off x="5676624" y="2240033"/>
            <a:ext cx="4943224" cy="3855968"/>
          </a:xfrm>
          <a:prstGeom prst="rect">
            <a:avLst/>
          </a:prstGeom>
        </p:spPr>
      </p:pic>
      <p:sp>
        <p:nvSpPr>
          <p:cNvPr id="9" name="Rectangle 8"/>
          <p:cNvSpPr/>
          <p:nvPr/>
        </p:nvSpPr>
        <p:spPr>
          <a:xfrm>
            <a:off x="575310" y="2455979"/>
            <a:ext cx="4656386" cy="830997"/>
          </a:xfrm>
          <a:prstGeom prst="rect">
            <a:avLst/>
          </a:prstGeom>
        </p:spPr>
        <p:txBody>
          <a:bodyPr wrap="square">
            <a:spAutoFit/>
          </a:bodyPr>
          <a:lstStyle/>
          <a:p>
            <a:r>
              <a:rPr lang="en-US" sz="2400" dirty="0" smtClean="0">
                <a:solidFill>
                  <a:srgbClr val="000000"/>
                </a:solidFill>
                <a:latin typeface="AdvLeSa-Book"/>
              </a:rPr>
              <a:t>+ N = 0 - the </a:t>
            </a:r>
            <a:r>
              <a:rPr lang="en-US" sz="2400" dirty="0" err="1">
                <a:solidFill>
                  <a:srgbClr val="000000"/>
                </a:solidFill>
                <a:latin typeface="AdvLeSa-Book"/>
              </a:rPr>
              <a:t>Nyquist</a:t>
            </a:r>
            <a:r>
              <a:rPr lang="en-US" sz="2400" dirty="0">
                <a:solidFill>
                  <a:srgbClr val="000000"/>
                </a:solidFill>
                <a:latin typeface="AdvLeSa-Book"/>
              </a:rPr>
              <a:t> plot does not encircle the point (1, </a:t>
            </a:r>
            <a:r>
              <a:rPr lang="en-US" sz="2400" dirty="0" smtClean="0">
                <a:solidFill>
                  <a:srgbClr val="000000"/>
                </a:solidFill>
                <a:latin typeface="AdvLeSa-Book"/>
              </a:rPr>
              <a:t>j0)</a:t>
            </a:r>
            <a:endParaRPr lang="en-US" sz="2400" dirty="0"/>
          </a:p>
        </p:txBody>
      </p:sp>
      <p:sp>
        <p:nvSpPr>
          <p:cNvPr id="10" name="Rectangle 9"/>
          <p:cNvSpPr/>
          <p:nvPr/>
        </p:nvSpPr>
        <p:spPr>
          <a:xfrm>
            <a:off x="575310" y="3268195"/>
            <a:ext cx="4434012" cy="830997"/>
          </a:xfrm>
          <a:prstGeom prst="rect">
            <a:avLst/>
          </a:prstGeom>
        </p:spPr>
        <p:txBody>
          <a:bodyPr wrap="square">
            <a:spAutoFit/>
          </a:bodyPr>
          <a:lstStyle/>
          <a:p>
            <a:r>
              <a:rPr lang="en-US" sz="2400" dirty="0" smtClean="0">
                <a:solidFill>
                  <a:srgbClr val="000000"/>
                </a:solidFill>
                <a:latin typeface="AdvLeSa-Book"/>
              </a:rPr>
              <a:t>+ P </a:t>
            </a:r>
            <a:r>
              <a:rPr lang="en-US" sz="2400" dirty="0">
                <a:solidFill>
                  <a:srgbClr val="000000"/>
                </a:solidFill>
                <a:latin typeface="AdvLeSa-Book"/>
              </a:rPr>
              <a:t>= 0 - the open-loop transfer function has no unstable </a:t>
            </a:r>
            <a:r>
              <a:rPr lang="en-US" sz="2400" dirty="0" smtClean="0">
                <a:solidFill>
                  <a:srgbClr val="000000"/>
                </a:solidFill>
                <a:latin typeface="AdvLeSa-Book"/>
              </a:rPr>
              <a:t>poles</a:t>
            </a:r>
            <a:endParaRPr lang="en-US" sz="2400" dirty="0">
              <a:solidFill>
                <a:srgbClr val="000000"/>
              </a:solidFill>
              <a:latin typeface="AdvLeSa-Book"/>
            </a:endParaRPr>
          </a:p>
        </p:txBody>
      </p:sp>
      <p:sp>
        <p:nvSpPr>
          <p:cNvPr id="11" name="Right Arrow 10"/>
          <p:cNvSpPr/>
          <p:nvPr/>
        </p:nvSpPr>
        <p:spPr>
          <a:xfrm>
            <a:off x="343397" y="4228346"/>
            <a:ext cx="463826"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97505" y="4168017"/>
            <a:ext cx="4626168" cy="830997"/>
          </a:xfrm>
          <a:prstGeom prst="rect">
            <a:avLst/>
          </a:prstGeom>
          <a:solidFill>
            <a:schemeClr val="accent6">
              <a:lumMod val="20000"/>
              <a:lumOff val="80000"/>
            </a:schemeClr>
          </a:solidFill>
        </p:spPr>
        <p:txBody>
          <a:bodyPr wrap="square">
            <a:spAutoFit/>
          </a:bodyPr>
          <a:lstStyle/>
          <a:p>
            <a:r>
              <a:rPr lang="en-US" sz="2400" dirty="0" smtClean="0">
                <a:solidFill>
                  <a:srgbClr val="000000"/>
                </a:solidFill>
                <a:latin typeface="AdvLeSa-Book"/>
              </a:rPr>
              <a:t>Z = 0 - the </a:t>
            </a:r>
            <a:r>
              <a:rPr lang="en-US" sz="2400" dirty="0">
                <a:solidFill>
                  <a:srgbClr val="000000"/>
                </a:solidFill>
                <a:latin typeface="AdvLeSa-Book"/>
              </a:rPr>
              <a:t>system is closed-loop </a:t>
            </a:r>
            <a:r>
              <a:rPr lang="en-US" sz="2400" b="1" dirty="0" smtClean="0">
                <a:solidFill>
                  <a:srgbClr val="000000"/>
                </a:solidFill>
                <a:latin typeface="AdvLeSa-Book"/>
              </a:rPr>
              <a:t>stable</a:t>
            </a:r>
            <a:endParaRPr lang="en-US" sz="2400" b="1" dirty="0"/>
          </a:p>
        </p:txBody>
      </p:sp>
    </p:spTree>
    <p:custDataLst>
      <p:tags r:id="rId1"/>
    </p:custDataLst>
    <p:extLst>
      <p:ext uri="{BB962C8B-B14F-4D97-AF65-F5344CB8AC3E}">
        <p14:creationId xmlns:p14="http://schemas.microsoft.com/office/powerpoint/2010/main" val="37032089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Tiêu</a:t>
            </a:r>
            <a:r>
              <a:rPr lang="en-US" dirty="0"/>
              <a:t> </a:t>
            </a:r>
            <a:r>
              <a:rPr lang="en-US" dirty="0" err="1"/>
              <a:t>chuẩn</a:t>
            </a:r>
            <a:r>
              <a:rPr lang="en-US" dirty="0"/>
              <a:t> </a:t>
            </a:r>
            <a:r>
              <a:rPr lang="en-US" dirty="0" err="1"/>
              <a:t>ổn</a:t>
            </a:r>
            <a:r>
              <a:rPr lang="en-US" dirty="0"/>
              <a:t> </a:t>
            </a:r>
            <a:r>
              <a:rPr lang="en-US" dirty="0" err="1"/>
              <a:t>định</a:t>
            </a:r>
            <a:r>
              <a:rPr lang="en-US" dirty="0"/>
              <a:t> </a:t>
            </a:r>
            <a:r>
              <a:rPr lang="en-US" dirty="0" err="1"/>
              <a:t>Nyquist</a:t>
            </a:r>
            <a:endParaRPr lang="en-US" dirty="0"/>
          </a:p>
        </p:txBody>
      </p:sp>
      <p:sp>
        <p:nvSpPr>
          <p:cNvPr id="3" name="Date Placeholder 2"/>
          <p:cNvSpPr>
            <a:spLocks noGrp="1"/>
          </p:cNvSpPr>
          <p:nvPr>
            <p:ph type="dt" sz="half" idx="10"/>
          </p:nvPr>
        </p:nvSpPr>
        <p:spPr/>
        <p:txBody>
          <a:bodyPr/>
          <a:lstStyle/>
          <a:p>
            <a:fld id="{6D4A8B60-85D4-4B4D-A847-BD767E33E26B}" type="datetime1">
              <a:rPr lang="en-US" smtClean="0"/>
              <a:t>12/12/2023</a:t>
            </a:fld>
            <a:endParaRPr lang="en-US" dirty="0"/>
          </a:p>
        </p:txBody>
      </p:sp>
      <p:sp>
        <p:nvSpPr>
          <p:cNvPr id="4" name="Footer Placeholder 3"/>
          <p:cNvSpPr>
            <a:spLocks noGrp="1"/>
          </p:cNvSpPr>
          <p:nvPr>
            <p:ph type="ftr" sz="quarter" idx="11"/>
          </p:nvPr>
        </p:nvSpPr>
        <p:spPr/>
        <p:txBody>
          <a:bodyPr/>
          <a:lstStyle/>
          <a:p>
            <a:r>
              <a:rPr lang="en-US" smtClean="0"/>
              <a:t>04AB: Kỹ thuật điều khiển tự động + BTL</a:t>
            </a:r>
            <a:endParaRPr lang="en-US" dirty="0"/>
          </a:p>
        </p:txBody>
      </p:sp>
      <p:sp>
        <p:nvSpPr>
          <p:cNvPr id="5" name="Slide Number Placeholder 4"/>
          <p:cNvSpPr>
            <a:spLocks noGrp="1"/>
          </p:cNvSpPr>
          <p:nvPr>
            <p:ph type="sldNum" sz="quarter" idx="12"/>
          </p:nvPr>
        </p:nvSpPr>
        <p:spPr/>
        <p:txBody>
          <a:bodyPr/>
          <a:lstStyle/>
          <a:p>
            <a:fld id="{6C8D5577-F68C-4681-900C-68FE3015038C}" type="slidenum">
              <a:rPr lang="en-US" smtClean="0"/>
              <a:pPr/>
              <a:t>81</a:t>
            </a:fld>
            <a:endParaRPr lang="en-US" dirty="0"/>
          </a:p>
        </p:txBody>
      </p:sp>
      <p:sp>
        <p:nvSpPr>
          <p:cNvPr id="6" name="Content Placeholder 5"/>
          <p:cNvSpPr>
            <a:spLocks noGrp="1"/>
          </p:cNvSpPr>
          <p:nvPr>
            <p:ph idx="1"/>
          </p:nvPr>
        </p:nvSpPr>
        <p:spPr>
          <a:xfrm>
            <a:off x="575310" y="1935648"/>
            <a:ext cx="11151870" cy="569013"/>
          </a:xfrm>
        </p:spPr>
        <p:txBody>
          <a:bodyPr/>
          <a:lstStyle/>
          <a:p>
            <a:r>
              <a:rPr lang="en-US" dirty="0" smtClean="0"/>
              <a:t>Example 4.10:</a:t>
            </a:r>
            <a:r>
              <a:rPr lang="en-US" b="0" dirty="0" smtClean="0"/>
              <a:t> The </a:t>
            </a:r>
            <a:r>
              <a:rPr lang="en-US" b="0" dirty="0"/>
              <a:t>stability of the type-1 transfer </a:t>
            </a:r>
            <a:r>
              <a:rPr lang="en-US" b="0" dirty="0" smtClean="0"/>
              <a:t>function</a:t>
            </a:r>
            <a:endParaRPr lang="en-US" dirty="0"/>
          </a:p>
        </p:txBody>
      </p:sp>
      <p:graphicFrame>
        <p:nvGraphicFramePr>
          <p:cNvPr id="7" name="Object 6"/>
          <p:cNvGraphicFramePr>
            <a:graphicFrameLocks noChangeAspect="1"/>
          </p:cNvGraphicFramePr>
          <p:nvPr>
            <p:extLst>
              <p:ext uri="{D42A27DB-BD31-4B8C-83A1-F6EECF244321}">
                <p14:modId xmlns:p14="http://schemas.microsoft.com/office/powerpoint/2010/main" val="983437331"/>
              </p:ext>
            </p:extLst>
          </p:nvPr>
        </p:nvGraphicFramePr>
        <p:xfrm>
          <a:off x="848734" y="2444892"/>
          <a:ext cx="3179719" cy="980661"/>
        </p:xfrm>
        <a:graphic>
          <a:graphicData uri="http://schemas.openxmlformats.org/presentationml/2006/ole">
            <mc:AlternateContent xmlns:mc="http://schemas.openxmlformats.org/markup-compatibility/2006">
              <mc:Choice xmlns:v="urn:schemas-microsoft-com:vml" Requires="v">
                <p:oleObj spid="_x0000_s47200" name="Equation" r:id="rId5" imgW="1358640" imgH="419040" progId="Equation.DSMT4">
                  <p:embed/>
                </p:oleObj>
              </mc:Choice>
              <mc:Fallback>
                <p:oleObj name="Equation" r:id="rId5" imgW="1358640" imgH="419040" progId="Equation.DSMT4">
                  <p:embed/>
                  <p:pic>
                    <p:nvPicPr>
                      <p:cNvPr id="0" name=""/>
                      <p:cNvPicPr/>
                      <p:nvPr/>
                    </p:nvPicPr>
                    <p:blipFill>
                      <a:blip r:embed="rId6"/>
                      <a:stretch>
                        <a:fillRect/>
                      </a:stretch>
                    </p:blipFill>
                    <p:spPr>
                      <a:xfrm>
                        <a:off x="848734" y="2444892"/>
                        <a:ext cx="3179719" cy="980661"/>
                      </a:xfrm>
                      <a:prstGeom prst="rect">
                        <a:avLst/>
                      </a:prstGeom>
                    </p:spPr>
                  </p:pic>
                </p:oleObj>
              </mc:Fallback>
            </mc:AlternateContent>
          </a:graphicData>
        </a:graphic>
      </p:graphicFrame>
      <p:sp>
        <p:nvSpPr>
          <p:cNvPr id="9" name="Rectangle 8"/>
          <p:cNvSpPr>
            <a:spLocks noChangeArrowheads="1"/>
          </p:cNvSpPr>
          <p:nvPr/>
        </p:nvSpPr>
        <p:spPr bwMode="auto">
          <a:xfrm>
            <a:off x="716213" y="3557637"/>
            <a:ext cx="4877021" cy="1197764"/>
          </a:xfrm>
          <a:prstGeom prst="rect">
            <a:avLst/>
          </a:prstGeom>
          <a:solidFill>
            <a:srgbClr val="F6F5BD">
              <a:alpha val="80000"/>
            </a:srgbClr>
          </a:solidFill>
          <a:ln w="12700">
            <a:solidFill>
              <a:schemeClr val="tx1"/>
            </a:solidFill>
            <a:miter lim="800000"/>
            <a:headEnd/>
            <a:tailEnd/>
          </a:ln>
          <a:effectLst/>
        </p:spPr>
        <p:txBody>
          <a:bodyPr wrap="square" lIns="90487" tIns="44450" rIns="90487" bIns="44450">
            <a:spAutoFit/>
          </a:bodyPr>
          <a:lstStyle/>
          <a:p>
            <a:r>
              <a:rPr lang="en-US" dirty="0">
                <a:solidFill>
                  <a:srgbClr val="000000"/>
                </a:solidFill>
                <a:latin typeface="Courier New" panose="02070309020205020404" pitchFamily="49" charset="0"/>
              </a:rPr>
              <a:t>clear </a:t>
            </a:r>
            <a:r>
              <a:rPr lang="en-US" dirty="0">
                <a:solidFill>
                  <a:srgbClr val="A020F0"/>
                </a:solidFill>
                <a:latin typeface="Courier New" panose="02070309020205020404" pitchFamily="49" charset="0"/>
              </a:rPr>
              <a:t>all</a:t>
            </a:r>
            <a:r>
              <a:rPr lang="en-US" dirty="0">
                <a:solidFill>
                  <a:srgbClr val="000000"/>
                </a:solidFill>
                <a:latin typeface="Courier New" panose="02070309020205020404" pitchFamily="49" charset="0"/>
              </a:rPr>
              <a:t>, close </a:t>
            </a:r>
            <a:r>
              <a:rPr lang="en-US" dirty="0">
                <a:solidFill>
                  <a:srgbClr val="A020F0"/>
                </a:solidFill>
                <a:latin typeface="Courier New" panose="02070309020205020404" pitchFamily="49" charset="0"/>
              </a:rPr>
              <a:t>all</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clc</a:t>
            </a:r>
            <a:r>
              <a:rPr lang="en-US" dirty="0">
                <a:solidFill>
                  <a:srgbClr val="000000"/>
                </a:solidFill>
                <a:latin typeface="Courier New" panose="02070309020205020404" pitchFamily="49" charset="0"/>
              </a:rPr>
              <a:t>;</a:t>
            </a:r>
          </a:p>
          <a:p>
            <a:r>
              <a:rPr lang="en-US" dirty="0" smtClean="0">
                <a:solidFill>
                  <a:srgbClr val="000000"/>
                </a:solidFill>
                <a:latin typeface="Courier New" panose="02070309020205020404" pitchFamily="49" charset="0"/>
              </a:rPr>
              <a:t>T </a:t>
            </a:r>
            <a:r>
              <a:rPr lang="en-US" dirty="0">
                <a:solidFill>
                  <a:srgbClr val="000000"/>
                </a:solidFill>
                <a:latin typeface="Courier New" panose="02070309020205020404" pitchFamily="49" charset="0"/>
              </a:rPr>
              <a:t>= 0.01</a:t>
            </a:r>
            <a:r>
              <a:rPr lang="en-US" dirty="0" smtClean="0">
                <a:solidFill>
                  <a:srgbClr val="000000"/>
                </a:solidFill>
                <a:latin typeface="Courier New" panose="02070309020205020404" pitchFamily="49" charset="0"/>
              </a:rPr>
              <a:t>;</a:t>
            </a:r>
          </a:p>
          <a:p>
            <a:r>
              <a:rPr lang="en-US" dirty="0" err="1" smtClean="0">
                <a:solidFill>
                  <a:srgbClr val="000000"/>
                </a:solidFill>
                <a:latin typeface="Courier New" panose="02070309020205020404" pitchFamily="49" charset="0"/>
              </a:rPr>
              <a:t>sys_d</a:t>
            </a:r>
            <a:r>
              <a:rPr lang="en-US" dirty="0" smtClean="0">
                <a:solidFill>
                  <a:srgbClr val="000000"/>
                </a:solidFill>
                <a:latin typeface="Courier New" panose="02070309020205020404" pitchFamily="49" charset="0"/>
              </a:rPr>
              <a:t> = </a:t>
            </a:r>
            <a:r>
              <a:rPr lang="en-US" dirty="0" err="1" smtClean="0">
                <a:solidFill>
                  <a:srgbClr val="000000"/>
                </a:solidFill>
                <a:latin typeface="Courier New" panose="02070309020205020404" pitchFamily="49" charset="0"/>
              </a:rPr>
              <a:t>tf</a:t>
            </a:r>
            <a:r>
              <a:rPr lang="en-US" dirty="0" smtClean="0">
                <a:solidFill>
                  <a:srgbClr val="000000"/>
                </a:solidFill>
                <a:latin typeface="Courier New" panose="02070309020205020404" pitchFamily="49" charset="0"/>
              </a:rPr>
              <a:t>(10,[1 -1.1 1],T)</a:t>
            </a:r>
            <a:endParaRPr lang="en-US" dirty="0">
              <a:solidFill>
                <a:srgbClr val="000000"/>
              </a:solidFill>
              <a:latin typeface="Courier New" panose="02070309020205020404" pitchFamily="49" charset="0"/>
            </a:endParaRPr>
          </a:p>
          <a:p>
            <a:r>
              <a:rPr lang="en-US" dirty="0" err="1">
                <a:solidFill>
                  <a:srgbClr val="000000"/>
                </a:solidFill>
                <a:latin typeface="Courier New" panose="02070309020205020404" pitchFamily="49" charset="0"/>
              </a:rPr>
              <a:t>n</a:t>
            </a:r>
            <a:r>
              <a:rPr lang="en-US" dirty="0" err="1" smtClean="0">
                <a:solidFill>
                  <a:srgbClr val="000000"/>
                </a:solidFill>
                <a:latin typeface="Courier New" panose="02070309020205020404" pitchFamily="49" charset="0"/>
              </a:rPr>
              <a:t>yquist</a:t>
            </a:r>
            <a:r>
              <a:rPr lang="en-US" dirty="0" smtClean="0">
                <a:solidFill>
                  <a:srgbClr val="000000"/>
                </a:solidFill>
                <a:latin typeface="Courier New" panose="02070309020205020404" pitchFamily="49" charset="0"/>
              </a:rPr>
              <a:t>(</a:t>
            </a:r>
            <a:r>
              <a:rPr lang="en-US" dirty="0" err="1" smtClean="0">
                <a:solidFill>
                  <a:srgbClr val="000000"/>
                </a:solidFill>
                <a:latin typeface="Courier New" panose="02070309020205020404" pitchFamily="49" charset="0"/>
              </a:rPr>
              <a:t>sys_d</a:t>
            </a:r>
            <a:r>
              <a:rPr lang="en-US" dirty="0" smtClean="0">
                <a:solidFill>
                  <a:srgbClr val="000000"/>
                </a:solidFill>
                <a:latin typeface="Courier New" panose="02070309020205020404" pitchFamily="49" charset="0"/>
              </a:rPr>
              <a:t>)</a:t>
            </a:r>
          </a:p>
        </p:txBody>
      </p:sp>
      <p:pic>
        <p:nvPicPr>
          <p:cNvPr id="10" name="Picture 9"/>
          <p:cNvPicPr>
            <a:picLocks noChangeAspect="1"/>
          </p:cNvPicPr>
          <p:nvPr/>
        </p:nvPicPr>
        <p:blipFill>
          <a:blip r:embed="rId7"/>
          <a:stretch>
            <a:fillRect/>
          </a:stretch>
        </p:blipFill>
        <p:spPr>
          <a:xfrm>
            <a:off x="6553584" y="2348256"/>
            <a:ext cx="5042068" cy="4012536"/>
          </a:xfrm>
          <a:prstGeom prst="rect">
            <a:avLst/>
          </a:prstGeom>
          <a:solidFill>
            <a:srgbClr val="F6F5BD">
              <a:alpha val="80000"/>
            </a:srgbClr>
          </a:solidFill>
        </p:spPr>
      </p:pic>
      <p:sp>
        <p:nvSpPr>
          <p:cNvPr id="11" name="Rectangle 10"/>
          <p:cNvSpPr/>
          <p:nvPr/>
        </p:nvSpPr>
        <p:spPr>
          <a:xfrm>
            <a:off x="516447" y="4839862"/>
            <a:ext cx="6096000" cy="830997"/>
          </a:xfrm>
          <a:prstGeom prst="rect">
            <a:avLst/>
          </a:prstGeom>
        </p:spPr>
        <p:txBody>
          <a:bodyPr>
            <a:spAutoFit/>
          </a:bodyPr>
          <a:lstStyle/>
          <a:p>
            <a:r>
              <a:rPr lang="en-US" sz="2400" dirty="0" smtClean="0">
                <a:solidFill>
                  <a:srgbClr val="000000"/>
                </a:solidFill>
                <a:latin typeface="AdvLeSa-Book"/>
              </a:rPr>
              <a:t>+ The </a:t>
            </a:r>
            <a:r>
              <a:rPr lang="en-US" sz="2400" dirty="0" err="1">
                <a:solidFill>
                  <a:srgbClr val="000000"/>
                </a:solidFill>
                <a:latin typeface="AdvLeSa-Book"/>
              </a:rPr>
              <a:t>Nyquist</a:t>
            </a:r>
            <a:r>
              <a:rPr lang="en-US" sz="2400" dirty="0">
                <a:solidFill>
                  <a:srgbClr val="000000"/>
                </a:solidFill>
                <a:latin typeface="AdvLeSa-Book"/>
              </a:rPr>
              <a:t> </a:t>
            </a:r>
            <a:r>
              <a:rPr lang="en-US" sz="2400" dirty="0" smtClean="0">
                <a:solidFill>
                  <a:srgbClr val="000000"/>
                </a:solidFill>
                <a:latin typeface="AdvLeSa-Book"/>
              </a:rPr>
              <a:t>contour has </a:t>
            </a:r>
            <a:r>
              <a:rPr lang="en-US" sz="2400" dirty="0"/>
              <a:t>two clockwise </a:t>
            </a:r>
            <a:r>
              <a:rPr lang="en-US" sz="2400" dirty="0" smtClean="0"/>
              <a:t>encirclements (N = -2) </a:t>
            </a:r>
          </a:p>
        </p:txBody>
      </p:sp>
      <p:sp>
        <p:nvSpPr>
          <p:cNvPr id="12" name="Right Arrow 11"/>
          <p:cNvSpPr/>
          <p:nvPr/>
        </p:nvSpPr>
        <p:spPr>
          <a:xfrm>
            <a:off x="716213" y="5624667"/>
            <a:ext cx="463826"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1318995" y="5569331"/>
            <a:ext cx="5293452" cy="830997"/>
          </a:xfrm>
          <a:prstGeom prst="rect">
            <a:avLst/>
          </a:prstGeom>
          <a:solidFill>
            <a:schemeClr val="accent6">
              <a:lumMod val="20000"/>
              <a:lumOff val="80000"/>
            </a:schemeClr>
          </a:solidFill>
        </p:spPr>
        <p:txBody>
          <a:bodyPr wrap="square">
            <a:spAutoFit/>
          </a:bodyPr>
          <a:lstStyle/>
          <a:p>
            <a:r>
              <a:rPr lang="en-US" sz="2400" dirty="0">
                <a:solidFill>
                  <a:srgbClr val="000000"/>
                </a:solidFill>
                <a:latin typeface="AdvLeSa-Book"/>
              </a:rPr>
              <a:t>Z =  2 - the system is closed-loop </a:t>
            </a:r>
            <a:r>
              <a:rPr lang="en-US" sz="2400" b="1" dirty="0">
                <a:solidFill>
                  <a:srgbClr val="000000"/>
                </a:solidFill>
                <a:latin typeface="AdvLeSa-Book"/>
              </a:rPr>
              <a:t>unstable </a:t>
            </a:r>
            <a:r>
              <a:rPr lang="en-US" sz="2400" dirty="0">
                <a:solidFill>
                  <a:srgbClr val="000000"/>
                </a:solidFill>
                <a:latin typeface="AdvLeSa-Book"/>
              </a:rPr>
              <a:t> </a:t>
            </a:r>
          </a:p>
        </p:txBody>
      </p:sp>
    </p:spTree>
    <p:custDataLst>
      <p:tags r:id="rId2"/>
    </p:custDataLst>
    <p:extLst>
      <p:ext uri="{BB962C8B-B14F-4D97-AF65-F5344CB8AC3E}">
        <p14:creationId xmlns:p14="http://schemas.microsoft.com/office/powerpoint/2010/main" val="42740876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Phase and Gain Margin</a:t>
            </a:r>
            <a:endParaRPr lang="en-US" dirty="0"/>
          </a:p>
        </p:txBody>
      </p:sp>
      <p:sp>
        <p:nvSpPr>
          <p:cNvPr id="3" name="Date Placeholder 2"/>
          <p:cNvSpPr>
            <a:spLocks noGrp="1"/>
          </p:cNvSpPr>
          <p:nvPr>
            <p:ph type="dt" sz="half" idx="10"/>
          </p:nvPr>
        </p:nvSpPr>
        <p:spPr/>
        <p:txBody>
          <a:bodyPr/>
          <a:lstStyle/>
          <a:p>
            <a:fld id="{6D4A8B60-85D4-4B4D-A847-BD767E33E26B}" type="datetime1">
              <a:rPr lang="en-US" smtClean="0"/>
              <a:t>12/12/2023</a:t>
            </a:fld>
            <a:endParaRPr lang="en-US" dirty="0"/>
          </a:p>
        </p:txBody>
      </p:sp>
      <p:sp>
        <p:nvSpPr>
          <p:cNvPr id="4" name="Footer Placeholder 3"/>
          <p:cNvSpPr>
            <a:spLocks noGrp="1"/>
          </p:cNvSpPr>
          <p:nvPr>
            <p:ph type="ftr" sz="quarter" idx="11"/>
          </p:nvPr>
        </p:nvSpPr>
        <p:spPr/>
        <p:txBody>
          <a:bodyPr/>
          <a:lstStyle/>
          <a:p>
            <a:r>
              <a:rPr lang="en-US" smtClean="0"/>
              <a:t>04AB: Kỹ thuật điều khiển tự động + BTL</a:t>
            </a:r>
            <a:endParaRPr lang="en-US" dirty="0"/>
          </a:p>
        </p:txBody>
      </p:sp>
      <p:sp>
        <p:nvSpPr>
          <p:cNvPr id="5" name="Slide Number Placeholder 4"/>
          <p:cNvSpPr>
            <a:spLocks noGrp="1"/>
          </p:cNvSpPr>
          <p:nvPr>
            <p:ph type="sldNum" sz="quarter" idx="12"/>
          </p:nvPr>
        </p:nvSpPr>
        <p:spPr/>
        <p:txBody>
          <a:bodyPr/>
          <a:lstStyle/>
          <a:p>
            <a:fld id="{6C8D5577-F68C-4681-900C-68FE3015038C}" type="slidenum">
              <a:rPr lang="en-US" smtClean="0"/>
              <a:pPr/>
              <a:t>82</a:t>
            </a:fld>
            <a:endParaRPr lang="en-US" dirty="0"/>
          </a:p>
        </p:txBody>
      </p:sp>
      <p:sp>
        <p:nvSpPr>
          <p:cNvPr id="6" name="Content Placeholder 5"/>
          <p:cNvSpPr>
            <a:spLocks noGrp="1"/>
          </p:cNvSpPr>
          <p:nvPr>
            <p:ph idx="1"/>
          </p:nvPr>
        </p:nvSpPr>
        <p:spPr>
          <a:xfrm>
            <a:off x="575310" y="1935648"/>
            <a:ext cx="11151870" cy="966578"/>
          </a:xfrm>
        </p:spPr>
        <p:txBody>
          <a:bodyPr/>
          <a:lstStyle/>
          <a:p>
            <a:r>
              <a:rPr lang="en-US" b="0" dirty="0"/>
              <a:t>the stability of a mathematical model is not sufficient to guarantee acceptable system </a:t>
            </a:r>
            <a:r>
              <a:rPr lang="en-US" b="0" dirty="0" smtClean="0"/>
              <a:t>performance</a:t>
            </a:r>
          </a:p>
          <a:p>
            <a:pPr marL="0" indent="0">
              <a:buNone/>
            </a:pPr>
            <a:endParaRPr lang="en-US" dirty="0"/>
          </a:p>
        </p:txBody>
      </p:sp>
      <p:sp>
        <p:nvSpPr>
          <p:cNvPr id="7" name="Right Arrow 6"/>
          <p:cNvSpPr/>
          <p:nvPr/>
        </p:nvSpPr>
        <p:spPr>
          <a:xfrm>
            <a:off x="788504" y="2902226"/>
            <a:ext cx="583096" cy="29154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371600" y="2849217"/>
            <a:ext cx="10091530" cy="954107"/>
          </a:xfrm>
          <a:prstGeom prst="rect">
            <a:avLst/>
          </a:prstGeom>
        </p:spPr>
        <p:txBody>
          <a:bodyPr wrap="square">
            <a:spAutoFit/>
          </a:bodyPr>
          <a:lstStyle/>
          <a:p>
            <a:r>
              <a:rPr lang="en-US" sz="2800" dirty="0">
                <a:latin typeface="Calibri" panose="020F0502020204030204" pitchFamily="34" charset="0"/>
                <a:cs typeface="Calibri" panose="020F0502020204030204" pitchFamily="34" charset="0"/>
              </a:rPr>
              <a:t>We therefore need to determine how far the system is from instability. This degree of stability is known as </a:t>
            </a:r>
            <a:r>
              <a:rPr lang="en-US" sz="2800" b="1" dirty="0">
                <a:latin typeface="Calibri" panose="020F0502020204030204" pitchFamily="34" charset="0"/>
                <a:cs typeface="Calibri" panose="020F0502020204030204" pitchFamily="34" charset="0"/>
              </a:rPr>
              <a:t>relative stability</a:t>
            </a:r>
          </a:p>
        </p:txBody>
      </p:sp>
      <p:sp>
        <p:nvSpPr>
          <p:cNvPr id="10" name="Content Placeholder 5"/>
          <p:cNvSpPr txBox="1">
            <a:spLocks/>
          </p:cNvSpPr>
          <p:nvPr/>
        </p:nvSpPr>
        <p:spPr>
          <a:xfrm>
            <a:off x="575310" y="3803324"/>
            <a:ext cx="11151870" cy="221316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Clr>
                <a:srgbClr val="006600"/>
              </a:buClr>
              <a:buFont typeface="Wingdings" panose="05000000000000000000" pitchFamily="2" charset="2"/>
              <a:buChar char="q"/>
              <a:defRPr sz="2800" b="1" kern="1200">
                <a:solidFill>
                  <a:schemeClr val="tx1"/>
                </a:solidFill>
                <a:latin typeface="Calibri" panose="020F0502020204030204" pitchFamily="34" charset="0"/>
                <a:ea typeface="+mn-ea"/>
                <a:cs typeface="Calibri" panose="020F0502020204030204" pitchFamily="34" charset="0"/>
              </a:defRPr>
            </a:lvl1pPr>
            <a:lvl2pPr marL="685800" indent="-228600" algn="l" defTabSz="914400" rtl="0" eaLnBrk="1" latinLnBrk="0" hangingPunct="1">
              <a:lnSpc>
                <a:spcPct val="90000"/>
              </a:lnSpc>
              <a:spcBef>
                <a:spcPts val="500"/>
              </a:spcBef>
              <a:buClr>
                <a:srgbClr val="006600"/>
              </a:buClr>
              <a:buFont typeface="Wingdings" panose="05000000000000000000" pitchFamily="2" charset="2"/>
              <a:buChar char="§"/>
              <a:defRPr sz="2400" kern="1200">
                <a:solidFill>
                  <a:schemeClr val="tx1"/>
                </a:solidFill>
                <a:latin typeface="Calibri" panose="020F0502020204030204" pitchFamily="34" charset="0"/>
                <a:ea typeface="+mn-ea"/>
                <a:cs typeface="Calibri" panose="020F0502020204030204" pitchFamily="34" charset="0"/>
              </a:defRPr>
            </a:lvl2pPr>
            <a:lvl3pPr marL="1143000" indent="-228600" algn="l" defTabSz="914400" rtl="0" eaLnBrk="1" latinLnBrk="0" hangingPunct="1">
              <a:lnSpc>
                <a:spcPct val="90000"/>
              </a:lnSpc>
              <a:spcBef>
                <a:spcPts val="500"/>
              </a:spcBef>
              <a:buClr>
                <a:srgbClr val="006600"/>
              </a:buClr>
              <a:buFont typeface="Courier New" panose="02070309020205020404" pitchFamily="49" charset="0"/>
              <a:buChar char="o"/>
              <a:defRPr sz="2000" kern="1200">
                <a:solidFill>
                  <a:schemeClr val="tx1"/>
                </a:solidFill>
                <a:latin typeface="Calibri" panose="020F0502020204030204" pitchFamily="34" charset="0"/>
                <a:ea typeface="+mn-ea"/>
                <a:cs typeface="Calibri" panose="020F0502020204030204" pitchFamily="34" charset="0"/>
              </a:defRPr>
            </a:lvl3pPr>
            <a:lvl4pPr marL="1600200" indent="-228600" algn="l" defTabSz="914400" rtl="0" eaLnBrk="1" latinLnBrk="0" hangingPunct="1">
              <a:lnSpc>
                <a:spcPct val="90000"/>
              </a:lnSpc>
              <a:spcBef>
                <a:spcPts val="500"/>
              </a:spcBef>
              <a:buClr>
                <a:srgbClr val="006600"/>
              </a:buClr>
              <a:buFont typeface="Wingdings" panose="05000000000000000000" pitchFamily="2" charset="2"/>
              <a:buChar char="§"/>
              <a:defRPr sz="1800" kern="1200">
                <a:solidFill>
                  <a:schemeClr val="tx1"/>
                </a:solidFill>
                <a:latin typeface="Calibri" panose="020F0502020204030204" pitchFamily="34" charset="0"/>
                <a:ea typeface="+mn-ea"/>
                <a:cs typeface="Calibri" panose="020F0502020204030204" pitchFamily="34" charset="0"/>
              </a:defRPr>
            </a:lvl4pPr>
            <a:lvl5pPr marL="2114550" indent="-285750" algn="l" defTabSz="914400" rtl="0" eaLnBrk="1" latinLnBrk="0" hangingPunct="1">
              <a:lnSpc>
                <a:spcPct val="90000"/>
              </a:lnSpc>
              <a:spcBef>
                <a:spcPts val="500"/>
              </a:spcBef>
              <a:buClr>
                <a:srgbClr val="006600"/>
              </a:buClr>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0" dirty="0"/>
              <a:t>we restrict it to open-loop stable systems where zero encirclements guarantee stability. For open-loop stable systems that are nominally closed-loop stable, the distance from instability can be measured by the distance between the set of points of the </a:t>
            </a:r>
            <a:r>
              <a:rPr lang="en-US" b="0" dirty="0" err="1"/>
              <a:t>Nyquist</a:t>
            </a:r>
            <a:r>
              <a:rPr lang="en-US" b="0" dirty="0"/>
              <a:t> plot and the point (1, </a:t>
            </a:r>
            <a:r>
              <a:rPr lang="en-US" b="0" dirty="0" smtClean="0"/>
              <a:t>j0)</a:t>
            </a:r>
          </a:p>
          <a:p>
            <a:r>
              <a:rPr lang="en-US" b="0" dirty="0" smtClean="0"/>
              <a:t>The distance = magnitude distance </a:t>
            </a:r>
            <a:r>
              <a:rPr lang="en-US" b="0" dirty="0"/>
              <a:t>+</a:t>
            </a:r>
            <a:r>
              <a:rPr lang="en-US" b="0" dirty="0" smtClean="0"/>
              <a:t> angular distance</a:t>
            </a:r>
            <a:endParaRPr lang="en-US" b="0" dirty="0"/>
          </a:p>
        </p:txBody>
      </p:sp>
    </p:spTree>
    <p:custDataLst>
      <p:tags r:id="rId1"/>
    </p:custDataLst>
    <p:extLst>
      <p:ext uri="{BB962C8B-B14F-4D97-AF65-F5344CB8AC3E}">
        <p14:creationId xmlns:p14="http://schemas.microsoft.com/office/powerpoint/2010/main" val="11934788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Phase and Gain margin</a:t>
            </a:r>
            <a:endParaRPr lang="en-US" dirty="0"/>
          </a:p>
        </p:txBody>
      </p:sp>
      <p:sp>
        <p:nvSpPr>
          <p:cNvPr id="3" name="Date Placeholder 2"/>
          <p:cNvSpPr>
            <a:spLocks noGrp="1"/>
          </p:cNvSpPr>
          <p:nvPr>
            <p:ph type="dt" sz="half" idx="10"/>
          </p:nvPr>
        </p:nvSpPr>
        <p:spPr/>
        <p:txBody>
          <a:bodyPr/>
          <a:lstStyle/>
          <a:p>
            <a:fld id="{6D4A8B60-85D4-4B4D-A847-BD767E33E26B}" type="datetime1">
              <a:rPr lang="en-US" smtClean="0"/>
              <a:t>12/12/2023</a:t>
            </a:fld>
            <a:endParaRPr lang="en-US" dirty="0"/>
          </a:p>
        </p:txBody>
      </p:sp>
      <p:sp>
        <p:nvSpPr>
          <p:cNvPr id="4" name="Footer Placeholder 3"/>
          <p:cNvSpPr>
            <a:spLocks noGrp="1"/>
          </p:cNvSpPr>
          <p:nvPr>
            <p:ph type="ftr" sz="quarter" idx="11"/>
          </p:nvPr>
        </p:nvSpPr>
        <p:spPr/>
        <p:txBody>
          <a:bodyPr/>
          <a:lstStyle/>
          <a:p>
            <a:r>
              <a:rPr lang="en-US" smtClean="0"/>
              <a:t>04AB: Kỹ thuật điều khiển tự động + BTL</a:t>
            </a:r>
            <a:endParaRPr lang="en-US" dirty="0"/>
          </a:p>
        </p:txBody>
      </p:sp>
      <p:sp>
        <p:nvSpPr>
          <p:cNvPr id="5" name="Slide Number Placeholder 4"/>
          <p:cNvSpPr>
            <a:spLocks noGrp="1"/>
          </p:cNvSpPr>
          <p:nvPr>
            <p:ph type="sldNum" sz="quarter" idx="12"/>
          </p:nvPr>
        </p:nvSpPr>
        <p:spPr/>
        <p:txBody>
          <a:bodyPr/>
          <a:lstStyle/>
          <a:p>
            <a:fld id="{6C8D5577-F68C-4681-900C-68FE3015038C}" type="slidenum">
              <a:rPr lang="en-US" smtClean="0"/>
              <a:pPr/>
              <a:t>83</a:t>
            </a:fld>
            <a:endParaRPr lang="en-US" dirty="0"/>
          </a:p>
        </p:txBody>
      </p:sp>
      <p:sp>
        <p:nvSpPr>
          <p:cNvPr id="7" name="Content Placeholder 5"/>
          <p:cNvSpPr txBox="1">
            <a:spLocks/>
          </p:cNvSpPr>
          <p:nvPr/>
        </p:nvSpPr>
        <p:spPr>
          <a:xfrm>
            <a:off x="575310" y="1659835"/>
            <a:ext cx="11151870" cy="1301566"/>
          </a:xfrm>
          <a:prstGeom prst="rect">
            <a:avLst/>
          </a:prstGeom>
          <a:solidFill>
            <a:schemeClr val="accent4">
              <a:lumMod val="20000"/>
              <a:lumOff val="80000"/>
            </a:schemeClr>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Clr>
                <a:srgbClr val="006600"/>
              </a:buClr>
              <a:buFont typeface="Wingdings" panose="05000000000000000000" pitchFamily="2" charset="2"/>
              <a:buChar char="q"/>
              <a:defRPr sz="2800" b="1" kern="1200">
                <a:solidFill>
                  <a:schemeClr val="tx1"/>
                </a:solidFill>
                <a:latin typeface="Calibri" panose="020F0502020204030204" pitchFamily="34" charset="0"/>
                <a:ea typeface="+mn-ea"/>
                <a:cs typeface="Calibri" panose="020F0502020204030204" pitchFamily="34" charset="0"/>
              </a:defRPr>
            </a:lvl1pPr>
            <a:lvl2pPr marL="685800" indent="-228600" algn="l" defTabSz="914400" rtl="0" eaLnBrk="1" latinLnBrk="0" hangingPunct="1">
              <a:lnSpc>
                <a:spcPct val="90000"/>
              </a:lnSpc>
              <a:spcBef>
                <a:spcPts val="500"/>
              </a:spcBef>
              <a:buClr>
                <a:srgbClr val="006600"/>
              </a:buClr>
              <a:buFont typeface="Wingdings" panose="05000000000000000000" pitchFamily="2" charset="2"/>
              <a:buChar char="§"/>
              <a:defRPr sz="2400" kern="1200">
                <a:solidFill>
                  <a:schemeClr val="tx1"/>
                </a:solidFill>
                <a:latin typeface="Calibri" panose="020F0502020204030204" pitchFamily="34" charset="0"/>
                <a:ea typeface="+mn-ea"/>
                <a:cs typeface="Calibri" panose="020F0502020204030204" pitchFamily="34" charset="0"/>
              </a:defRPr>
            </a:lvl2pPr>
            <a:lvl3pPr marL="1143000" indent="-228600" algn="l" defTabSz="914400" rtl="0" eaLnBrk="1" latinLnBrk="0" hangingPunct="1">
              <a:lnSpc>
                <a:spcPct val="90000"/>
              </a:lnSpc>
              <a:spcBef>
                <a:spcPts val="500"/>
              </a:spcBef>
              <a:buClr>
                <a:srgbClr val="006600"/>
              </a:buClr>
              <a:buFont typeface="Courier New" panose="02070309020205020404" pitchFamily="49" charset="0"/>
              <a:buChar char="o"/>
              <a:defRPr sz="2000" kern="1200">
                <a:solidFill>
                  <a:schemeClr val="tx1"/>
                </a:solidFill>
                <a:latin typeface="Calibri" panose="020F0502020204030204" pitchFamily="34" charset="0"/>
                <a:ea typeface="+mn-ea"/>
                <a:cs typeface="Calibri" panose="020F0502020204030204" pitchFamily="34" charset="0"/>
              </a:defRPr>
            </a:lvl3pPr>
            <a:lvl4pPr marL="1600200" indent="-228600" algn="l" defTabSz="914400" rtl="0" eaLnBrk="1" latinLnBrk="0" hangingPunct="1">
              <a:lnSpc>
                <a:spcPct val="90000"/>
              </a:lnSpc>
              <a:spcBef>
                <a:spcPts val="500"/>
              </a:spcBef>
              <a:buClr>
                <a:srgbClr val="006600"/>
              </a:buClr>
              <a:buFont typeface="Wingdings" panose="05000000000000000000" pitchFamily="2" charset="2"/>
              <a:buChar char="§"/>
              <a:defRPr sz="1800" kern="1200">
                <a:solidFill>
                  <a:schemeClr val="tx1"/>
                </a:solidFill>
                <a:latin typeface="Calibri" panose="020F0502020204030204" pitchFamily="34" charset="0"/>
                <a:ea typeface="+mn-ea"/>
                <a:cs typeface="Calibri" panose="020F0502020204030204" pitchFamily="34" charset="0"/>
              </a:defRPr>
            </a:lvl4pPr>
            <a:lvl5pPr marL="2114550" indent="-285750" algn="l" defTabSz="914400" rtl="0" eaLnBrk="1" latinLnBrk="0" hangingPunct="1">
              <a:lnSpc>
                <a:spcPct val="90000"/>
              </a:lnSpc>
              <a:spcBef>
                <a:spcPts val="500"/>
              </a:spcBef>
              <a:buClr>
                <a:srgbClr val="006600"/>
              </a:buClr>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300" dirty="0" smtClean="0">
                <a:solidFill>
                  <a:srgbClr val="006600"/>
                </a:solidFill>
              </a:rPr>
              <a:t>Gain margin: </a:t>
            </a:r>
            <a:r>
              <a:rPr lang="en-US" sz="3300" dirty="0">
                <a:solidFill>
                  <a:srgbClr val="FF0000"/>
                </a:solidFill>
              </a:rPr>
              <a:t>The gain margin is the gain perturbation that makes the system marginally stable.</a:t>
            </a:r>
            <a:endParaRPr lang="en-US" u="sng" dirty="0">
              <a:solidFill>
                <a:srgbClr val="C00000"/>
              </a:solidFill>
            </a:endParaRPr>
          </a:p>
        </p:txBody>
      </p:sp>
      <p:sp>
        <p:nvSpPr>
          <p:cNvPr id="8" name="Content Placeholder 5"/>
          <p:cNvSpPr txBox="1">
            <a:spLocks/>
          </p:cNvSpPr>
          <p:nvPr/>
        </p:nvSpPr>
        <p:spPr>
          <a:xfrm>
            <a:off x="575310" y="2990366"/>
            <a:ext cx="11151870" cy="1301566"/>
          </a:xfrm>
          <a:prstGeom prst="rect">
            <a:avLst/>
          </a:prstGeom>
          <a:solidFill>
            <a:schemeClr val="accent4">
              <a:lumMod val="20000"/>
              <a:lumOff val="80000"/>
            </a:schemeClr>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Clr>
                <a:srgbClr val="006600"/>
              </a:buClr>
              <a:buFont typeface="Wingdings" panose="05000000000000000000" pitchFamily="2" charset="2"/>
              <a:buChar char="q"/>
              <a:defRPr sz="2800" b="1" kern="1200">
                <a:solidFill>
                  <a:schemeClr val="tx1"/>
                </a:solidFill>
                <a:latin typeface="Calibri" panose="020F0502020204030204" pitchFamily="34" charset="0"/>
                <a:ea typeface="+mn-ea"/>
                <a:cs typeface="Calibri" panose="020F0502020204030204" pitchFamily="34" charset="0"/>
              </a:defRPr>
            </a:lvl1pPr>
            <a:lvl2pPr marL="685800" indent="-228600" algn="l" defTabSz="914400" rtl="0" eaLnBrk="1" latinLnBrk="0" hangingPunct="1">
              <a:lnSpc>
                <a:spcPct val="90000"/>
              </a:lnSpc>
              <a:spcBef>
                <a:spcPts val="500"/>
              </a:spcBef>
              <a:buClr>
                <a:srgbClr val="006600"/>
              </a:buClr>
              <a:buFont typeface="Wingdings" panose="05000000000000000000" pitchFamily="2" charset="2"/>
              <a:buChar char="§"/>
              <a:defRPr sz="2400" kern="1200">
                <a:solidFill>
                  <a:schemeClr val="tx1"/>
                </a:solidFill>
                <a:latin typeface="Calibri" panose="020F0502020204030204" pitchFamily="34" charset="0"/>
                <a:ea typeface="+mn-ea"/>
                <a:cs typeface="Calibri" panose="020F0502020204030204" pitchFamily="34" charset="0"/>
              </a:defRPr>
            </a:lvl2pPr>
            <a:lvl3pPr marL="1143000" indent="-228600" algn="l" defTabSz="914400" rtl="0" eaLnBrk="1" latinLnBrk="0" hangingPunct="1">
              <a:lnSpc>
                <a:spcPct val="90000"/>
              </a:lnSpc>
              <a:spcBef>
                <a:spcPts val="500"/>
              </a:spcBef>
              <a:buClr>
                <a:srgbClr val="006600"/>
              </a:buClr>
              <a:buFont typeface="Courier New" panose="02070309020205020404" pitchFamily="49" charset="0"/>
              <a:buChar char="o"/>
              <a:defRPr sz="2000" kern="1200">
                <a:solidFill>
                  <a:schemeClr val="tx1"/>
                </a:solidFill>
                <a:latin typeface="Calibri" panose="020F0502020204030204" pitchFamily="34" charset="0"/>
                <a:ea typeface="+mn-ea"/>
                <a:cs typeface="Calibri" panose="020F0502020204030204" pitchFamily="34" charset="0"/>
              </a:defRPr>
            </a:lvl3pPr>
            <a:lvl4pPr marL="1600200" indent="-228600" algn="l" defTabSz="914400" rtl="0" eaLnBrk="1" latinLnBrk="0" hangingPunct="1">
              <a:lnSpc>
                <a:spcPct val="90000"/>
              </a:lnSpc>
              <a:spcBef>
                <a:spcPts val="500"/>
              </a:spcBef>
              <a:buClr>
                <a:srgbClr val="006600"/>
              </a:buClr>
              <a:buFont typeface="Wingdings" panose="05000000000000000000" pitchFamily="2" charset="2"/>
              <a:buChar char="§"/>
              <a:defRPr sz="1800" kern="1200">
                <a:solidFill>
                  <a:schemeClr val="tx1"/>
                </a:solidFill>
                <a:latin typeface="Calibri" panose="020F0502020204030204" pitchFamily="34" charset="0"/>
                <a:ea typeface="+mn-ea"/>
                <a:cs typeface="Calibri" panose="020F0502020204030204" pitchFamily="34" charset="0"/>
              </a:defRPr>
            </a:lvl4pPr>
            <a:lvl5pPr marL="2114550" indent="-285750" algn="l" defTabSz="914400" rtl="0" eaLnBrk="1" latinLnBrk="0" hangingPunct="1">
              <a:lnSpc>
                <a:spcPct val="90000"/>
              </a:lnSpc>
              <a:spcBef>
                <a:spcPts val="500"/>
              </a:spcBef>
              <a:buClr>
                <a:srgbClr val="006600"/>
              </a:buClr>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300" dirty="0" smtClean="0">
                <a:solidFill>
                  <a:srgbClr val="006600"/>
                </a:solidFill>
              </a:rPr>
              <a:t>Phase margin: </a:t>
            </a:r>
            <a:r>
              <a:rPr lang="en-US" sz="3300" dirty="0">
                <a:solidFill>
                  <a:srgbClr val="FF0000"/>
                </a:solidFill>
              </a:rPr>
              <a:t>The phase margin is the negative phase perturbation that makes the system marginally </a:t>
            </a:r>
            <a:r>
              <a:rPr lang="en-US" sz="3300" dirty="0" smtClean="0">
                <a:solidFill>
                  <a:srgbClr val="FF0000"/>
                </a:solidFill>
              </a:rPr>
              <a:t>stable</a:t>
            </a:r>
            <a:endParaRPr lang="en-US" u="sng" dirty="0">
              <a:solidFill>
                <a:srgbClr val="C00000"/>
              </a:solidFill>
            </a:endParaRPr>
          </a:p>
        </p:txBody>
      </p:sp>
      <p:grpSp>
        <p:nvGrpSpPr>
          <p:cNvPr id="24" name="Group 23"/>
          <p:cNvGrpSpPr/>
          <p:nvPr/>
        </p:nvGrpSpPr>
        <p:grpSpPr>
          <a:xfrm>
            <a:off x="639423" y="4442218"/>
            <a:ext cx="4627769" cy="834632"/>
            <a:chOff x="1523476" y="4531118"/>
            <a:chExt cx="4627769" cy="834632"/>
          </a:xfrm>
        </p:grpSpPr>
        <p:graphicFrame>
          <p:nvGraphicFramePr>
            <p:cNvPr id="10" name="Object 9"/>
            <p:cNvGraphicFramePr>
              <a:graphicFrameLocks noChangeAspect="1"/>
            </p:cNvGraphicFramePr>
            <p:nvPr>
              <p:extLst>
                <p:ext uri="{D42A27DB-BD31-4B8C-83A1-F6EECF244321}">
                  <p14:modId xmlns:p14="http://schemas.microsoft.com/office/powerpoint/2010/main" val="1625515943"/>
                </p:ext>
              </p:extLst>
            </p:nvPr>
          </p:nvGraphicFramePr>
          <p:xfrm>
            <a:off x="3010513" y="4663887"/>
            <a:ext cx="1030797" cy="485963"/>
          </p:xfrm>
          <a:graphic>
            <a:graphicData uri="http://schemas.openxmlformats.org/presentationml/2006/ole">
              <mc:AlternateContent xmlns:mc="http://schemas.openxmlformats.org/markup-compatibility/2006">
                <mc:Choice xmlns:v="urn:schemas-microsoft-com:vml" Requires="v">
                  <p:oleObj spid="_x0000_s48676" name="Equation" r:id="rId5" imgW="431640" imgH="203040" progId="Equation.DSMT4">
                    <p:embed/>
                  </p:oleObj>
                </mc:Choice>
                <mc:Fallback>
                  <p:oleObj name="Equation" r:id="rId5" imgW="431640" imgH="203040" progId="Equation.DSMT4">
                    <p:embed/>
                    <p:pic>
                      <p:nvPicPr>
                        <p:cNvPr id="10" name="Object 9"/>
                        <p:cNvPicPr/>
                        <p:nvPr/>
                      </p:nvPicPr>
                      <p:blipFill>
                        <a:blip r:embed="rId6"/>
                        <a:stretch>
                          <a:fillRect/>
                        </a:stretch>
                      </p:blipFill>
                      <p:spPr>
                        <a:xfrm>
                          <a:off x="3010513" y="4663887"/>
                          <a:ext cx="1030797" cy="485963"/>
                        </a:xfrm>
                        <a:prstGeom prst="rect">
                          <a:avLst/>
                        </a:prstGeom>
                        <a:ln>
                          <a:solidFill>
                            <a:schemeClr val="tx1"/>
                          </a:solidFill>
                        </a:ln>
                      </p:spPr>
                    </p:pic>
                  </p:oleObj>
                </mc:Fallback>
              </mc:AlternateContent>
            </a:graphicData>
          </a:graphic>
        </p:graphicFrame>
        <p:graphicFrame>
          <p:nvGraphicFramePr>
            <p:cNvPr id="11" name="Object 10"/>
            <p:cNvGraphicFramePr>
              <a:graphicFrameLocks noChangeAspect="1"/>
            </p:cNvGraphicFramePr>
            <p:nvPr>
              <p:extLst>
                <p:ext uri="{D42A27DB-BD31-4B8C-83A1-F6EECF244321}">
                  <p14:modId xmlns:p14="http://schemas.microsoft.com/office/powerpoint/2010/main" val="3069006611"/>
                </p:ext>
              </p:extLst>
            </p:nvPr>
          </p:nvGraphicFramePr>
          <p:xfrm>
            <a:off x="4446369" y="4663741"/>
            <a:ext cx="819745" cy="485534"/>
          </p:xfrm>
          <a:graphic>
            <a:graphicData uri="http://schemas.openxmlformats.org/presentationml/2006/ole">
              <mc:AlternateContent xmlns:mc="http://schemas.openxmlformats.org/markup-compatibility/2006">
                <mc:Choice xmlns:v="urn:schemas-microsoft-com:vml" Requires="v">
                  <p:oleObj spid="_x0000_s48677" name="Equation" r:id="rId7" imgW="342720" imgH="203040" progId="Equation.DSMT4">
                    <p:embed/>
                  </p:oleObj>
                </mc:Choice>
                <mc:Fallback>
                  <p:oleObj name="Equation" r:id="rId7" imgW="342720" imgH="203040" progId="Equation.DSMT4">
                    <p:embed/>
                    <p:pic>
                      <p:nvPicPr>
                        <p:cNvPr id="11" name="Object 10"/>
                        <p:cNvPicPr/>
                        <p:nvPr/>
                      </p:nvPicPr>
                      <p:blipFill>
                        <a:blip r:embed="rId8"/>
                        <a:stretch>
                          <a:fillRect/>
                        </a:stretch>
                      </p:blipFill>
                      <p:spPr>
                        <a:xfrm>
                          <a:off x="4446369" y="4663741"/>
                          <a:ext cx="819745" cy="485534"/>
                        </a:xfrm>
                        <a:prstGeom prst="rect">
                          <a:avLst/>
                        </a:prstGeom>
                        <a:ln>
                          <a:solidFill>
                            <a:schemeClr val="tx1"/>
                          </a:solidFill>
                        </a:ln>
                      </p:spPr>
                    </p:pic>
                  </p:oleObj>
                </mc:Fallback>
              </mc:AlternateContent>
            </a:graphicData>
          </a:graphic>
        </p:graphicFrame>
        <p:cxnSp>
          <p:nvCxnSpPr>
            <p:cNvPr id="12" name="Straight Arrow Connector 11"/>
            <p:cNvCxnSpPr>
              <a:endCxn id="11" idx="1"/>
            </p:cNvCxnSpPr>
            <p:nvPr/>
          </p:nvCxnSpPr>
          <p:spPr>
            <a:xfrm>
              <a:off x="4041310" y="4906506"/>
              <a:ext cx="405059" cy="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Flowchart: Summing Junction 12"/>
            <p:cNvSpPr/>
            <p:nvPr/>
          </p:nvSpPr>
          <p:spPr>
            <a:xfrm>
              <a:off x="2215852" y="4704477"/>
              <a:ext cx="346510" cy="404061"/>
            </a:xfrm>
            <a:prstGeom prst="flowChartSummingJunction">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Arrow Connector 13"/>
            <p:cNvCxnSpPr>
              <a:stCxn id="13" idx="6"/>
            </p:cNvCxnSpPr>
            <p:nvPr/>
          </p:nvCxnSpPr>
          <p:spPr>
            <a:xfrm flipV="1">
              <a:off x="2562362" y="4906506"/>
              <a:ext cx="448151" cy="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5266114" y="4906507"/>
              <a:ext cx="885131"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Elbow Connector 15"/>
            <p:cNvCxnSpPr>
              <a:endCxn id="13" idx="4"/>
            </p:cNvCxnSpPr>
            <p:nvPr/>
          </p:nvCxnSpPr>
          <p:spPr>
            <a:xfrm rot="10800000" flipV="1">
              <a:off x="2389107" y="4906506"/>
              <a:ext cx="3319572" cy="202031"/>
            </a:xfrm>
            <a:prstGeom prst="bentConnector4">
              <a:avLst>
                <a:gd name="adj1" fmla="val -453"/>
                <a:gd name="adj2" fmla="val 298809"/>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endCxn id="13" idx="2"/>
            </p:cNvCxnSpPr>
            <p:nvPr/>
          </p:nvCxnSpPr>
          <p:spPr>
            <a:xfrm>
              <a:off x="1550369" y="4906506"/>
              <a:ext cx="665483" cy="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1976934" y="4531118"/>
              <a:ext cx="208635" cy="369332"/>
            </a:xfrm>
            <a:prstGeom prst="rect">
              <a:avLst/>
            </a:prstGeom>
            <a:noFill/>
          </p:spPr>
          <p:txBody>
            <a:bodyPr wrap="square" rtlCol="0">
              <a:spAutoFit/>
            </a:bodyPr>
            <a:lstStyle/>
            <a:p>
              <a:r>
                <a:rPr lang="en-US" dirty="0" smtClean="0"/>
                <a:t>+</a:t>
              </a:r>
              <a:endParaRPr lang="en-US" dirty="0"/>
            </a:p>
          </p:txBody>
        </p:sp>
        <p:sp>
          <p:nvSpPr>
            <p:cNvPr id="21" name="TextBox 20"/>
            <p:cNvSpPr txBox="1"/>
            <p:nvPr/>
          </p:nvSpPr>
          <p:spPr>
            <a:xfrm>
              <a:off x="2061012" y="4996418"/>
              <a:ext cx="208635" cy="369332"/>
            </a:xfrm>
            <a:prstGeom prst="rect">
              <a:avLst/>
            </a:prstGeom>
            <a:noFill/>
          </p:spPr>
          <p:txBody>
            <a:bodyPr wrap="square" rtlCol="0">
              <a:spAutoFit/>
            </a:bodyPr>
            <a:lstStyle/>
            <a:p>
              <a:r>
                <a:rPr lang="en-US" dirty="0" smtClean="0"/>
                <a:t>-</a:t>
              </a:r>
              <a:endParaRPr lang="en-US" dirty="0"/>
            </a:p>
          </p:txBody>
        </p:sp>
        <p:graphicFrame>
          <p:nvGraphicFramePr>
            <p:cNvPr id="22" name="Object 21"/>
            <p:cNvGraphicFramePr>
              <a:graphicFrameLocks noChangeAspect="1"/>
            </p:cNvGraphicFramePr>
            <p:nvPr>
              <p:extLst>
                <p:ext uri="{D42A27DB-BD31-4B8C-83A1-F6EECF244321}">
                  <p14:modId xmlns:p14="http://schemas.microsoft.com/office/powerpoint/2010/main" val="1101927842"/>
                </p:ext>
              </p:extLst>
            </p:nvPr>
          </p:nvGraphicFramePr>
          <p:xfrm>
            <a:off x="1523476" y="4559596"/>
            <a:ext cx="485201" cy="298585"/>
          </p:xfrm>
          <a:graphic>
            <a:graphicData uri="http://schemas.openxmlformats.org/presentationml/2006/ole">
              <mc:AlternateContent xmlns:mc="http://schemas.openxmlformats.org/markup-compatibility/2006">
                <mc:Choice xmlns:v="urn:schemas-microsoft-com:vml" Requires="v">
                  <p:oleObj spid="_x0000_s48678" name="Equation" r:id="rId9" imgW="330120" imgH="203040" progId="Equation.DSMT4">
                    <p:embed/>
                  </p:oleObj>
                </mc:Choice>
                <mc:Fallback>
                  <p:oleObj name="Equation" r:id="rId9" imgW="330120" imgH="203040" progId="Equation.DSMT4">
                    <p:embed/>
                    <p:pic>
                      <p:nvPicPr>
                        <p:cNvPr id="0" name=""/>
                        <p:cNvPicPr/>
                        <p:nvPr/>
                      </p:nvPicPr>
                      <p:blipFill>
                        <a:blip r:embed="rId10"/>
                        <a:stretch>
                          <a:fillRect/>
                        </a:stretch>
                      </p:blipFill>
                      <p:spPr>
                        <a:xfrm>
                          <a:off x="1523476" y="4559596"/>
                          <a:ext cx="485201" cy="298585"/>
                        </a:xfrm>
                        <a:prstGeom prst="rect">
                          <a:avLst/>
                        </a:prstGeom>
                      </p:spPr>
                    </p:pic>
                  </p:oleObj>
                </mc:Fallback>
              </mc:AlternateContent>
            </a:graphicData>
          </a:graphic>
        </p:graphicFrame>
        <p:graphicFrame>
          <p:nvGraphicFramePr>
            <p:cNvPr id="23" name="Object 22"/>
            <p:cNvGraphicFramePr>
              <a:graphicFrameLocks noChangeAspect="1"/>
            </p:cNvGraphicFramePr>
            <p:nvPr>
              <p:extLst>
                <p:ext uri="{D42A27DB-BD31-4B8C-83A1-F6EECF244321}">
                  <p14:modId xmlns:p14="http://schemas.microsoft.com/office/powerpoint/2010/main" val="757552840"/>
                </p:ext>
              </p:extLst>
            </p:nvPr>
          </p:nvGraphicFramePr>
          <p:xfrm>
            <a:off x="5671173" y="4602000"/>
            <a:ext cx="466725" cy="298450"/>
          </p:xfrm>
          <a:graphic>
            <a:graphicData uri="http://schemas.openxmlformats.org/presentationml/2006/ole">
              <mc:AlternateContent xmlns:mc="http://schemas.openxmlformats.org/markup-compatibility/2006">
                <mc:Choice xmlns:v="urn:schemas-microsoft-com:vml" Requires="v">
                  <p:oleObj spid="_x0000_s48679" name="Equation" r:id="rId11" imgW="317160" imgH="203040" progId="Equation.DSMT4">
                    <p:embed/>
                  </p:oleObj>
                </mc:Choice>
                <mc:Fallback>
                  <p:oleObj name="Equation" r:id="rId11" imgW="317160" imgH="203040" progId="Equation.DSMT4">
                    <p:embed/>
                    <p:pic>
                      <p:nvPicPr>
                        <p:cNvPr id="22" name="Object 21"/>
                        <p:cNvPicPr/>
                        <p:nvPr/>
                      </p:nvPicPr>
                      <p:blipFill>
                        <a:blip r:embed="rId12"/>
                        <a:stretch>
                          <a:fillRect/>
                        </a:stretch>
                      </p:blipFill>
                      <p:spPr>
                        <a:xfrm>
                          <a:off x="5671173" y="4602000"/>
                          <a:ext cx="466725" cy="298450"/>
                        </a:xfrm>
                        <a:prstGeom prst="rect">
                          <a:avLst/>
                        </a:prstGeom>
                      </p:spPr>
                    </p:pic>
                  </p:oleObj>
                </mc:Fallback>
              </mc:AlternateContent>
            </a:graphicData>
          </a:graphic>
        </p:graphicFrame>
      </p:grpSp>
      <p:grpSp>
        <p:nvGrpSpPr>
          <p:cNvPr id="30" name="Group 29"/>
          <p:cNvGrpSpPr/>
          <p:nvPr/>
        </p:nvGrpSpPr>
        <p:grpSpPr>
          <a:xfrm>
            <a:off x="6196881" y="4584615"/>
            <a:ext cx="3986084" cy="461665"/>
            <a:chOff x="6196881" y="4584615"/>
            <a:chExt cx="3986084" cy="461665"/>
          </a:xfrm>
        </p:grpSpPr>
        <p:sp>
          <p:nvSpPr>
            <p:cNvPr id="25" name="TextBox 24"/>
            <p:cNvSpPr txBox="1"/>
            <p:nvPr/>
          </p:nvSpPr>
          <p:spPr>
            <a:xfrm>
              <a:off x="6196881" y="4584615"/>
              <a:ext cx="2303579" cy="461665"/>
            </a:xfrm>
            <a:prstGeom prst="rect">
              <a:avLst/>
            </a:prstGeom>
            <a:noFill/>
          </p:spPr>
          <p:txBody>
            <a:bodyPr wrap="none" rtlCol="0">
              <a:spAutoFit/>
            </a:bodyPr>
            <a:lstStyle/>
            <a:p>
              <a:r>
                <a:rPr lang="en-US" sz="2400" dirty="0" smtClean="0"/>
                <a:t>Gain disturbance</a:t>
              </a:r>
              <a:endParaRPr lang="en-US" sz="2400" dirty="0"/>
            </a:p>
          </p:txBody>
        </p:sp>
        <p:graphicFrame>
          <p:nvGraphicFramePr>
            <p:cNvPr id="27" name="Object 26"/>
            <p:cNvGraphicFramePr>
              <a:graphicFrameLocks noChangeAspect="1"/>
            </p:cNvGraphicFramePr>
            <p:nvPr>
              <p:extLst>
                <p:ext uri="{D42A27DB-BD31-4B8C-83A1-F6EECF244321}">
                  <p14:modId xmlns:p14="http://schemas.microsoft.com/office/powerpoint/2010/main" val="465480802"/>
                </p:ext>
              </p:extLst>
            </p:nvPr>
          </p:nvGraphicFramePr>
          <p:xfrm>
            <a:off x="8668776" y="4625134"/>
            <a:ext cx="1514189" cy="384556"/>
          </p:xfrm>
          <a:graphic>
            <a:graphicData uri="http://schemas.openxmlformats.org/presentationml/2006/ole">
              <mc:AlternateContent xmlns:mc="http://schemas.openxmlformats.org/markup-compatibility/2006">
                <mc:Choice xmlns:v="urn:schemas-microsoft-com:vml" Requires="v">
                  <p:oleObj spid="_x0000_s48680" name="Equation" r:id="rId13" imgW="799920" imgH="203040" progId="Equation.DSMT4">
                    <p:embed/>
                  </p:oleObj>
                </mc:Choice>
                <mc:Fallback>
                  <p:oleObj name="Equation" r:id="rId13" imgW="799920" imgH="203040" progId="Equation.DSMT4">
                    <p:embed/>
                    <p:pic>
                      <p:nvPicPr>
                        <p:cNvPr id="0" name=""/>
                        <p:cNvPicPr/>
                        <p:nvPr/>
                      </p:nvPicPr>
                      <p:blipFill>
                        <a:blip r:embed="rId14"/>
                        <a:stretch>
                          <a:fillRect/>
                        </a:stretch>
                      </p:blipFill>
                      <p:spPr>
                        <a:xfrm>
                          <a:off x="8668776" y="4625134"/>
                          <a:ext cx="1514189" cy="384556"/>
                        </a:xfrm>
                        <a:prstGeom prst="rect">
                          <a:avLst/>
                        </a:prstGeom>
                      </p:spPr>
                    </p:pic>
                  </p:oleObj>
                </mc:Fallback>
              </mc:AlternateContent>
            </a:graphicData>
          </a:graphic>
        </p:graphicFrame>
      </p:grpSp>
      <p:grpSp>
        <p:nvGrpSpPr>
          <p:cNvPr id="29" name="Group 28"/>
          <p:cNvGrpSpPr/>
          <p:nvPr/>
        </p:nvGrpSpPr>
        <p:grpSpPr>
          <a:xfrm>
            <a:off x="6196881" y="5206472"/>
            <a:ext cx="4267919" cy="468528"/>
            <a:chOff x="6196881" y="5206472"/>
            <a:chExt cx="4267919" cy="468528"/>
          </a:xfrm>
        </p:grpSpPr>
        <p:sp>
          <p:nvSpPr>
            <p:cNvPr id="26" name="TextBox 25"/>
            <p:cNvSpPr txBox="1"/>
            <p:nvPr/>
          </p:nvSpPr>
          <p:spPr>
            <a:xfrm>
              <a:off x="6196881" y="5207738"/>
              <a:ext cx="2471895" cy="461665"/>
            </a:xfrm>
            <a:prstGeom prst="rect">
              <a:avLst/>
            </a:prstGeom>
            <a:noFill/>
          </p:spPr>
          <p:txBody>
            <a:bodyPr wrap="none" rtlCol="0">
              <a:spAutoFit/>
            </a:bodyPr>
            <a:lstStyle/>
            <a:p>
              <a:r>
                <a:rPr lang="en-US" sz="2400" dirty="0" smtClean="0"/>
                <a:t>Phase disturbance</a:t>
              </a:r>
              <a:endParaRPr lang="en-US" sz="2400" dirty="0"/>
            </a:p>
          </p:txBody>
        </p:sp>
        <p:graphicFrame>
          <p:nvGraphicFramePr>
            <p:cNvPr id="28" name="Object 27"/>
            <p:cNvGraphicFramePr>
              <a:graphicFrameLocks noChangeAspect="1"/>
            </p:cNvGraphicFramePr>
            <p:nvPr>
              <p:extLst>
                <p:ext uri="{D42A27DB-BD31-4B8C-83A1-F6EECF244321}">
                  <p14:modId xmlns:p14="http://schemas.microsoft.com/office/powerpoint/2010/main" val="1343608710"/>
                </p:ext>
              </p:extLst>
            </p:nvPr>
          </p:nvGraphicFramePr>
          <p:xfrm>
            <a:off x="8668776" y="5206472"/>
            <a:ext cx="1796024" cy="468528"/>
          </p:xfrm>
          <a:graphic>
            <a:graphicData uri="http://schemas.openxmlformats.org/presentationml/2006/ole">
              <mc:AlternateContent xmlns:mc="http://schemas.openxmlformats.org/markup-compatibility/2006">
                <mc:Choice xmlns:v="urn:schemas-microsoft-com:vml" Requires="v">
                  <p:oleObj spid="_x0000_s48681" name="Equation" r:id="rId15" imgW="876240" imgH="228600" progId="Equation.DSMT4">
                    <p:embed/>
                  </p:oleObj>
                </mc:Choice>
                <mc:Fallback>
                  <p:oleObj name="Equation" r:id="rId15" imgW="876240" imgH="228600" progId="Equation.DSMT4">
                    <p:embed/>
                    <p:pic>
                      <p:nvPicPr>
                        <p:cNvPr id="0" name=""/>
                        <p:cNvPicPr/>
                        <p:nvPr/>
                      </p:nvPicPr>
                      <p:blipFill>
                        <a:blip r:embed="rId16"/>
                        <a:stretch>
                          <a:fillRect/>
                        </a:stretch>
                      </p:blipFill>
                      <p:spPr>
                        <a:xfrm>
                          <a:off x="8668776" y="5206472"/>
                          <a:ext cx="1796024" cy="468528"/>
                        </a:xfrm>
                        <a:prstGeom prst="rect">
                          <a:avLst/>
                        </a:prstGeom>
                      </p:spPr>
                    </p:pic>
                  </p:oleObj>
                </mc:Fallback>
              </mc:AlternateContent>
            </a:graphicData>
          </a:graphic>
        </p:graphicFrame>
      </p:grpSp>
    </p:spTree>
    <p:custDataLst>
      <p:tags r:id="rId2"/>
    </p:custDataLst>
    <p:extLst>
      <p:ext uri="{BB962C8B-B14F-4D97-AF65-F5344CB8AC3E}">
        <p14:creationId xmlns:p14="http://schemas.microsoft.com/office/powerpoint/2010/main" val="6022392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Phase and Gain Margin</a:t>
            </a:r>
            <a:endParaRPr lang="en-US" dirty="0"/>
          </a:p>
        </p:txBody>
      </p:sp>
      <p:sp>
        <p:nvSpPr>
          <p:cNvPr id="3" name="Date Placeholder 2"/>
          <p:cNvSpPr>
            <a:spLocks noGrp="1"/>
          </p:cNvSpPr>
          <p:nvPr>
            <p:ph type="dt" sz="half" idx="10"/>
          </p:nvPr>
        </p:nvSpPr>
        <p:spPr/>
        <p:txBody>
          <a:bodyPr/>
          <a:lstStyle/>
          <a:p>
            <a:fld id="{6D4A8B60-85D4-4B4D-A847-BD767E33E26B}" type="datetime1">
              <a:rPr lang="en-US" smtClean="0"/>
              <a:t>12/12/2023</a:t>
            </a:fld>
            <a:endParaRPr lang="en-US" dirty="0"/>
          </a:p>
        </p:txBody>
      </p:sp>
      <p:sp>
        <p:nvSpPr>
          <p:cNvPr id="4" name="Footer Placeholder 3"/>
          <p:cNvSpPr>
            <a:spLocks noGrp="1"/>
          </p:cNvSpPr>
          <p:nvPr>
            <p:ph type="ftr" sz="quarter" idx="11"/>
          </p:nvPr>
        </p:nvSpPr>
        <p:spPr/>
        <p:txBody>
          <a:bodyPr/>
          <a:lstStyle/>
          <a:p>
            <a:r>
              <a:rPr lang="en-US" smtClean="0"/>
              <a:t>04AB: Kỹ thuật điều khiển tự động + BTL</a:t>
            </a:r>
            <a:endParaRPr lang="en-US" dirty="0"/>
          </a:p>
        </p:txBody>
      </p:sp>
      <p:sp>
        <p:nvSpPr>
          <p:cNvPr id="5" name="Slide Number Placeholder 4"/>
          <p:cNvSpPr>
            <a:spLocks noGrp="1"/>
          </p:cNvSpPr>
          <p:nvPr>
            <p:ph type="sldNum" sz="quarter" idx="12"/>
          </p:nvPr>
        </p:nvSpPr>
        <p:spPr/>
        <p:txBody>
          <a:bodyPr/>
          <a:lstStyle/>
          <a:p>
            <a:fld id="{6C8D5577-F68C-4681-900C-68FE3015038C}" type="slidenum">
              <a:rPr lang="en-US" smtClean="0"/>
              <a:pPr/>
              <a:t>84</a:t>
            </a:fld>
            <a:endParaRPr lang="en-US" dirty="0"/>
          </a:p>
        </p:txBody>
      </p:sp>
      <p:pic>
        <p:nvPicPr>
          <p:cNvPr id="7" name="Picture 6"/>
          <p:cNvPicPr>
            <a:picLocks noChangeAspect="1"/>
          </p:cNvPicPr>
          <p:nvPr/>
        </p:nvPicPr>
        <p:blipFill>
          <a:blip r:embed="rId4"/>
          <a:stretch>
            <a:fillRect/>
          </a:stretch>
        </p:blipFill>
        <p:spPr>
          <a:xfrm>
            <a:off x="5664200" y="1436842"/>
            <a:ext cx="6527800" cy="4709152"/>
          </a:xfrm>
          <a:prstGeom prst="rect">
            <a:avLst/>
          </a:prstGeom>
        </p:spPr>
      </p:pic>
      <p:sp>
        <p:nvSpPr>
          <p:cNvPr id="10" name="Rectangle 9"/>
          <p:cNvSpPr/>
          <p:nvPr/>
        </p:nvSpPr>
        <p:spPr>
          <a:xfrm>
            <a:off x="406400" y="1627234"/>
            <a:ext cx="5257800" cy="830997"/>
          </a:xfrm>
          <a:prstGeom prst="rect">
            <a:avLst/>
          </a:prstGeom>
        </p:spPr>
        <p:txBody>
          <a:bodyPr wrap="square">
            <a:spAutoFit/>
          </a:bodyPr>
          <a:lstStyle/>
          <a:p>
            <a:r>
              <a:rPr lang="en-US" sz="2400" dirty="0">
                <a:solidFill>
                  <a:srgbClr val="000000"/>
                </a:solidFill>
                <a:latin typeface="AdvPSA88A"/>
              </a:rPr>
              <a:t>The MATLAB commands for obtaining frequency response </a:t>
            </a:r>
            <a:r>
              <a:rPr lang="en-US" sz="2400" dirty="0" smtClean="0">
                <a:solidFill>
                  <a:srgbClr val="000000"/>
                </a:solidFill>
                <a:latin typeface="AdvPSA88A"/>
              </a:rPr>
              <a:t>plots</a:t>
            </a:r>
            <a:endParaRPr lang="en-US" sz="2400" dirty="0"/>
          </a:p>
        </p:txBody>
      </p:sp>
      <p:sp>
        <p:nvSpPr>
          <p:cNvPr id="12" name="Rectangle 11"/>
          <p:cNvSpPr>
            <a:spLocks noChangeArrowheads="1"/>
          </p:cNvSpPr>
          <p:nvPr/>
        </p:nvSpPr>
        <p:spPr bwMode="auto">
          <a:xfrm>
            <a:off x="406400" y="2483230"/>
            <a:ext cx="4877021" cy="643766"/>
          </a:xfrm>
          <a:prstGeom prst="rect">
            <a:avLst/>
          </a:prstGeom>
          <a:solidFill>
            <a:srgbClr val="F6F5BD">
              <a:alpha val="80000"/>
            </a:srgbClr>
          </a:solidFill>
          <a:ln w="12700">
            <a:solidFill>
              <a:schemeClr val="tx1"/>
            </a:solidFill>
            <a:miter lim="800000"/>
            <a:headEnd/>
            <a:tailEnd/>
          </a:ln>
          <a:effectLst/>
        </p:spPr>
        <p:txBody>
          <a:bodyPr wrap="square" lIns="90487" tIns="44450" rIns="90487" bIns="44450">
            <a:spAutoFit/>
          </a:bodyPr>
          <a:lstStyle/>
          <a:p>
            <a:r>
              <a:rPr lang="en-US" dirty="0" err="1">
                <a:solidFill>
                  <a:srgbClr val="000000"/>
                </a:solidFill>
                <a:latin typeface="Courier New" panose="02070309020205020404" pitchFamily="49" charset="0"/>
              </a:rPr>
              <a:t>nyquist</a:t>
            </a:r>
            <a:r>
              <a:rPr lang="en-US" dirty="0">
                <a:solidFill>
                  <a:srgbClr val="000000"/>
                </a:solidFill>
                <a:latin typeface="Courier New" panose="02070309020205020404" pitchFamily="49" charset="0"/>
              </a:rPr>
              <a:t>(</a:t>
            </a:r>
            <a:r>
              <a:rPr lang="en-US" dirty="0" err="1">
                <a:solidFill>
                  <a:srgbClr val="000000"/>
                </a:solidFill>
                <a:latin typeface="Courier New" panose="02070309020205020404" pitchFamily="49" charset="0"/>
              </a:rPr>
              <a:t>gd</a:t>
            </a:r>
            <a:r>
              <a:rPr lang="en-US" dirty="0">
                <a:solidFill>
                  <a:srgbClr val="000000"/>
                </a:solidFill>
                <a:latin typeface="Courier New" panose="02070309020205020404" pitchFamily="49" charset="0"/>
              </a:rPr>
              <a:t>) </a:t>
            </a:r>
            <a:r>
              <a:rPr lang="en-US" dirty="0">
                <a:solidFill>
                  <a:srgbClr val="228B22"/>
                </a:solidFill>
                <a:latin typeface="Courier New" panose="02070309020205020404" pitchFamily="49" charset="0"/>
              </a:rPr>
              <a:t>% </a:t>
            </a:r>
            <a:r>
              <a:rPr lang="en-US" dirty="0" err="1">
                <a:solidFill>
                  <a:srgbClr val="228B22"/>
                </a:solidFill>
                <a:latin typeface="Courier New" panose="02070309020205020404" pitchFamily="49" charset="0"/>
              </a:rPr>
              <a:t>Nyquist</a:t>
            </a:r>
            <a:r>
              <a:rPr lang="en-US" dirty="0">
                <a:solidFill>
                  <a:srgbClr val="228B22"/>
                </a:solidFill>
                <a:latin typeface="Courier New" panose="02070309020205020404" pitchFamily="49" charset="0"/>
              </a:rPr>
              <a:t> Plot</a:t>
            </a:r>
          </a:p>
          <a:p>
            <a:r>
              <a:rPr lang="en-US" dirty="0">
                <a:solidFill>
                  <a:srgbClr val="000000"/>
                </a:solidFill>
                <a:latin typeface="Courier New" panose="02070309020205020404" pitchFamily="49" charset="0"/>
              </a:rPr>
              <a:t>bode(</a:t>
            </a:r>
            <a:r>
              <a:rPr lang="en-US" dirty="0" err="1">
                <a:solidFill>
                  <a:srgbClr val="000000"/>
                </a:solidFill>
                <a:latin typeface="Courier New" panose="02070309020205020404" pitchFamily="49" charset="0"/>
              </a:rPr>
              <a:t>gd</a:t>
            </a:r>
            <a:r>
              <a:rPr lang="en-US" dirty="0">
                <a:solidFill>
                  <a:srgbClr val="000000"/>
                </a:solidFill>
                <a:latin typeface="Courier New" panose="02070309020205020404" pitchFamily="49" charset="0"/>
              </a:rPr>
              <a:t>)    </a:t>
            </a:r>
            <a:r>
              <a:rPr lang="en-US" dirty="0">
                <a:solidFill>
                  <a:srgbClr val="228B22"/>
                </a:solidFill>
                <a:latin typeface="Courier New" panose="02070309020205020404" pitchFamily="49" charset="0"/>
              </a:rPr>
              <a:t>% Bode </a:t>
            </a:r>
            <a:r>
              <a:rPr lang="en-US" dirty="0" smtClean="0">
                <a:solidFill>
                  <a:srgbClr val="228B22"/>
                </a:solidFill>
                <a:latin typeface="Courier New" panose="02070309020205020404" pitchFamily="49" charset="0"/>
              </a:rPr>
              <a:t>Plot</a:t>
            </a:r>
            <a:endParaRPr lang="en-US" dirty="0"/>
          </a:p>
        </p:txBody>
      </p:sp>
      <p:sp>
        <p:nvSpPr>
          <p:cNvPr id="13" name="Rectangle 12"/>
          <p:cNvSpPr/>
          <p:nvPr/>
        </p:nvSpPr>
        <p:spPr>
          <a:xfrm>
            <a:off x="406400" y="4183110"/>
            <a:ext cx="5257800" cy="830997"/>
          </a:xfrm>
          <a:prstGeom prst="rect">
            <a:avLst/>
          </a:prstGeom>
        </p:spPr>
        <p:txBody>
          <a:bodyPr wrap="square">
            <a:spAutoFit/>
          </a:bodyPr>
          <a:lstStyle/>
          <a:p>
            <a:r>
              <a:rPr lang="en-US" sz="2400" dirty="0" smtClean="0">
                <a:solidFill>
                  <a:srgbClr val="000000"/>
                </a:solidFill>
                <a:latin typeface="AdvPSA88A"/>
              </a:rPr>
              <a:t>On </a:t>
            </a:r>
            <a:r>
              <a:rPr lang="en-US" sz="2400" dirty="0" err="1" smtClean="0">
                <a:solidFill>
                  <a:srgbClr val="000000"/>
                </a:solidFill>
                <a:latin typeface="AdvPSA88A"/>
              </a:rPr>
              <a:t>Nyquist</a:t>
            </a:r>
            <a:r>
              <a:rPr lang="en-US" sz="2400" dirty="0" smtClean="0">
                <a:solidFill>
                  <a:srgbClr val="000000"/>
                </a:solidFill>
                <a:latin typeface="AdvPSA88A"/>
              </a:rPr>
              <a:t> and Bode plot, can select  option</a:t>
            </a:r>
            <a:endParaRPr lang="en-US" sz="2400" dirty="0"/>
          </a:p>
        </p:txBody>
      </p:sp>
      <p:sp>
        <p:nvSpPr>
          <p:cNvPr id="15" name="Rectangle 14"/>
          <p:cNvSpPr>
            <a:spLocks noChangeArrowheads="1"/>
          </p:cNvSpPr>
          <p:nvPr/>
        </p:nvSpPr>
        <p:spPr bwMode="auto">
          <a:xfrm>
            <a:off x="355544" y="3793041"/>
            <a:ext cx="5359511" cy="366767"/>
          </a:xfrm>
          <a:prstGeom prst="rect">
            <a:avLst/>
          </a:prstGeom>
          <a:solidFill>
            <a:srgbClr val="F6F5BD">
              <a:alpha val="80000"/>
            </a:srgbClr>
          </a:solidFill>
          <a:ln w="12700">
            <a:solidFill>
              <a:schemeClr val="tx1"/>
            </a:solidFill>
            <a:miter lim="800000"/>
            <a:headEnd/>
            <a:tailEnd/>
          </a:ln>
          <a:effectLst/>
        </p:spPr>
        <p:txBody>
          <a:bodyPr wrap="square" lIns="90487" tIns="44450" rIns="90487" bIns="44450">
            <a:spAutoFit/>
          </a:bodyPr>
          <a:lstStyle/>
          <a:p>
            <a:r>
              <a:rPr lang="en-US" dirty="0">
                <a:solidFill>
                  <a:srgbClr val="000000"/>
                </a:solidFill>
                <a:latin typeface="Courier New" panose="02070309020205020404" pitchFamily="49" charset="0"/>
              </a:rPr>
              <a:t>[GM, PM] = margin(</a:t>
            </a:r>
            <a:r>
              <a:rPr lang="en-US" dirty="0" err="1">
                <a:solidFill>
                  <a:srgbClr val="000000"/>
                </a:solidFill>
                <a:latin typeface="Courier New" panose="02070309020205020404" pitchFamily="49" charset="0"/>
              </a:rPr>
              <a:t>gd</a:t>
            </a:r>
            <a:r>
              <a:rPr lang="en-US" dirty="0">
                <a:solidFill>
                  <a:srgbClr val="000000"/>
                </a:solidFill>
                <a:latin typeface="Courier New" panose="02070309020205020404" pitchFamily="49" charset="0"/>
              </a:rPr>
              <a:t>); </a:t>
            </a:r>
            <a:r>
              <a:rPr lang="en-US" dirty="0">
                <a:solidFill>
                  <a:srgbClr val="228B22"/>
                </a:solidFill>
                <a:latin typeface="Courier New" panose="02070309020205020404" pitchFamily="49" charset="0"/>
              </a:rPr>
              <a:t>% find Margin</a:t>
            </a:r>
          </a:p>
        </p:txBody>
      </p:sp>
      <p:sp>
        <p:nvSpPr>
          <p:cNvPr id="16" name="Rectangle 15"/>
          <p:cNvSpPr/>
          <p:nvPr/>
        </p:nvSpPr>
        <p:spPr>
          <a:xfrm>
            <a:off x="558800" y="3304395"/>
            <a:ext cx="5257800" cy="461665"/>
          </a:xfrm>
          <a:prstGeom prst="rect">
            <a:avLst/>
          </a:prstGeom>
        </p:spPr>
        <p:txBody>
          <a:bodyPr wrap="square">
            <a:spAutoFit/>
          </a:bodyPr>
          <a:lstStyle/>
          <a:p>
            <a:r>
              <a:rPr lang="en-US" sz="2400" dirty="0" smtClean="0">
                <a:solidFill>
                  <a:srgbClr val="000000"/>
                </a:solidFill>
                <a:latin typeface="AdvPSA88A"/>
              </a:rPr>
              <a:t>Gain </a:t>
            </a:r>
            <a:r>
              <a:rPr lang="en-US" sz="2400" dirty="0">
                <a:solidFill>
                  <a:srgbClr val="000000"/>
                </a:solidFill>
                <a:latin typeface="AdvPSA88A"/>
              </a:rPr>
              <a:t>and </a:t>
            </a:r>
            <a:r>
              <a:rPr lang="en-US" sz="2400" dirty="0" smtClean="0">
                <a:solidFill>
                  <a:srgbClr val="000000"/>
                </a:solidFill>
                <a:latin typeface="AdvPSA88A"/>
              </a:rPr>
              <a:t>Phase </a:t>
            </a:r>
            <a:r>
              <a:rPr lang="en-US" sz="2400" dirty="0">
                <a:solidFill>
                  <a:srgbClr val="000000"/>
                </a:solidFill>
                <a:latin typeface="AdvPSA88A"/>
              </a:rPr>
              <a:t>margins</a:t>
            </a:r>
            <a:endParaRPr lang="en-US" sz="2400" dirty="0"/>
          </a:p>
        </p:txBody>
      </p:sp>
    </p:spTree>
    <p:custDataLst>
      <p:tags r:id="rId1"/>
    </p:custDataLst>
    <p:extLst>
      <p:ext uri="{BB962C8B-B14F-4D97-AF65-F5344CB8AC3E}">
        <p14:creationId xmlns:p14="http://schemas.microsoft.com/office/powerpoint/2010/main" val="26173134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Phase and Gain margin</a:t>
            </a:r>
            <a:endParaRPr lang="en-US" dirty="0"/>
          </a:p>
        </p:txBody>
      </p:sp>
      <p:sp>
        <p:nvSpPr>
          <p:cNvPr id="3" name="Date Placeholder 2"/>
          <p:cNvSpPr>
            <a:spLocks noGrp="1"/>
          </p:cNvSpPr>
          <p:nvPr>
            <p:ph type="dt" sz="half" idx="10"/>
          </p:nvPr>
        </p:nvSpPr>
        <p:spPr/>
        <p:txBody>
          <a:bodyPr/>
          <a:lstStyle/>
          <a:p>
            <a:fld id="{6D4A8B60-85D4-4B4D-A847-BD767E33E26B}" type="datetime1">
              <a:rPr lang="en-US" smtClean="0"/>
              <a:t>12/12/2023</a:t>
            </a:fld>
            <a:endParaRPr lang="en-US" dirty="0"/>
          </a:p>
        </p:txBody>
      </p:sp>
      <p:sp>
        <p:nvSpPr>
          <p:cNvPr id="4" name="Footer Placeholder 3"/>
          <p:cNvSpPr>
            <a:spLocks noGrp="1"/>
          </p:cNvSpPr>
          <p:nvPr>
            <p:ph type="ftr" sz="quarter" idx="11"/>
          </p:nvPr>
        </p:nvSpPr>
        <p:spPr/>
        <p:txBody>
          <a:bodyPr/>
          <a:lstStyle/>
          <a:p>
            <a:r>
              <a:rPr lang="en-US" smtClean="0"/>
              <a:t>04AB: Kỹ thuật điều khiển tự động + BTL</a:t>
            </a:r>
            <a:endParaRPr lang="en-US" dirty="0"/>
          </a:p>
        </p:txBody>
      </p:sp>
      <p:sp>
        <p:nvSpPr>
          <p:cNvPr id="5" name="Slide Number Placeholder 4"/>
          <p:cNvSpPr>
            <a:spLocks noGrp="1"/>
          </p:cNvSpPr>
          <p:nvPr>
            <p:ph type="sldNum" sz="quarter" idx="12"/>
          </p:nvPr>
        </p:nvSpPr>
        <p:spPr/>
        <p:txBody>
          <a:bodyPr/>
          <a:lstStyle/>
          <a:p>
            <a:fld id="{6C8D5577-F68C-4681-900C-68FE3015038C}" type="slidenum">
              <a:rPr lang="en-US" smtClean="0"/>
              <a:pPr/>
              <a:t>85</a:t>
            </a:fld>
            <a:endParaRPr lang="en-US" dirty="0"/>
          </a:p>
        </p:txBody>
      </p:sp>
      <p:sp>
        <p:nvSpPr>
          <p:cNvPr id="6" name="Content Placeholder 5"/>
          <p:cNvSpPr>
            <a:spLocks noGrp="1"/>
          </p:cNvSpPr>
          <p:nvPr>
            <p:ph idx="1"/>
          </p:nvPr>
        </p:nvSpPr>
        <p:spPr>
          <a:xfrm>
            <a:off x="575310" y="1935648"/>
            <a:ext cx="11151870" cy="553552"/>
          </a:xfrm>
        </p:spPr>
        <p:txBody>
          <a:bodyPr/>
          <a:lstStyle/>
          <a:p>
            <a:r>
              <a:rPr lang="en-US" dirty="0" smtClean="0"/>
              <a:t>Example 4.11</a:t>
            </a:r>
            <a:endParaRPr lang="en-US" dirty="0"/>
          </a:p>
        </p:txBody>
      </p:sp>
      <p:sp>
        <p:nvSpPr>
          <p:cNvPr id="8" name="Flowchart: Summing Junction 7"/>
          <p:cNvSpPr/>
          <p:nvPr/>
        </p:nvSpPr>
        <p:spPr>
          <a:xfrm>
            <a:off x="4953994" y="2444847"/>
            <a:ext cx="330200" cy="330200"/>
          </a:xfrm>
          <a:prstGeom prst="flowChartSummingJunction">
            <a:avLst/>
          </a:prstGeom>
          <a:ln w="190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aphicFrame>
        <p:nvGraphicFramePr>
          <p:cNvPr id="9" name="Object 8"/>
          <p:cNvGraphicFramePr>
            <a:graphicFrameLocks noChangeAspect="1"/>
          </p:cNvGraphicFramePr>
          <p:nvPr>
            <p:extLst>
              <p:ext uri="{D42A27DB-BD31-4B8C-83A1-F6EECF244321}">
                <p14:modId xmlns:p14="http://schemas.microsoft.com/office/powerpoint/2010/main" val="506064893"/>
              </p:ext>
            </p:extLst>
          </p:nvPr>
        </p:nvGraphicFramePr>
        <p:xfrm>
          <a:off x="8689443" y="2362150"/>
          <a:ext cx="810882" cy="499004"/>
        </p:xfrm>
        <a:graphic>
          <a:graphicData uri="http://schemas.openxmlformats.org/presentationml/2006/ole">
            <mc:AlternateContent xmlns:mc="http://schemas.openxmlformats.org/markup-compatibility/2006">
              <mc:Choice xmlns:v="urn:schemas-microsoft-com:vml" Requires="v">
                <p:oleObj spid="_x0000_s49996" name="Equation" r:id="rId5" imgW="330120" imgH="203040" progId="Equation.DSMT4">
                  <p:embed/>
                </p:oleObj>
              </mc:Choice>
              <mc:Fallback>
                <p:oleObj name="Equation" r:id="rId5" imgW="330120" imgH="203040" progId="Equation.DSMT4">
                  <p:embed/>
                  <p:pic>
                    <p:nvPicPr>
                      <p:cNvPr id="11" name="Object 10"/>
                      <p:cNvPicPr/>
                      <p:nvPr/>
                    </p:nvPicPr>
                    <p:blipFill>
                      <a:blip r:embed="rId6"/>
                      <a:stretch>
                        <a:fillRect/>
                      </a:stretch>
                    </p:blipFill>
                    <p:spPr>
                      <a:xfrm>
                        <a:off x="8689443" y="2362150"/>
                        <a:ext cx="810882" cy="499004"/>
                      </a:xfrm>
                      <a:prstGeom prst="rect">
                        <a:avLst/>
                      </a:prstGeom>
                      <a:ln w="19050">
                        <a:solidFill>
                          <a:schemeClr val="tx1"/>
                        </a:solidFill>
                      </a:ln>
                    </p:spPr>
                  </p:pic>
                </p:oleObj>
              </mc:Fallback>
            </mc:AlternateContent>
          </a:graphicData>
        </a:graphic>
      </p:graphicFrame>
      <p:sp>
        <p:nvSpPr>
          <p:cNvPr id="10" name="Flowchart: Process 9"/>
          <p:cNvSpPr/>
          <p:nvPr/>
        </p:nvSpPr>
        <p:spPr>
          <a:xfrm>
            <a:off x="7732175" y="2385750"/>
            <a:ext cx="819997" cy="481672"/>
          </a:xfrm>
          <a:prstGeom prst="flowChartProcess">
            <a:avLst/>
          </a:prstGeom>
          <a:ln w="190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smtClean="0"/>
              <a:t>ZOH</a:t>
            </a:r>
            <a:endParaRPr lang="en-US" sz="1600" dirty="0"/>
          </a:p>
        </p:txBody>
      </p:sp>
      <p:sp>
        <p:nvSpPr>
          <p:cNvPr id="11" name="Flowchart: Process 10"/>
          <p:cNvSpPr/>
          <p:nvPr/>
        </p:nvSpPr>
        <p:spPr>
          <a:xfrm>
            <a:off x="9755185" y="2333225"/>
            <a:ext cx="699292" cy="553444"/>
          </a:xfrm>
          <a:prstGeom prst="flowChartProcess">
            <a:avLst/>
          </a:prstGeom>
          <a:ln w="190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smtClean="0"/>
              <a:t>T=.01</a:t>
            </a:r>
            <a:endParaRPr lang="en-US" sz="1600" dirty="0"/>
          </a:p>
        </p:txBody>
      </p:sp>
      <p:sp>
        <p:nvSpPr>
          <p:cNvPr id="12" name="Flowchart: Process 11"/>
          <p:cNvSpPr/>
          <p:nvPr/>
        </p:nvSpPr>
        <p:spPr>
          <a:xfrm>
            <a:off x="7732391" y="2143593"/>
            <a:ext cx="819997" cy="244476"/>
          </a:xfrm>
          <a:prstGeom prst="flowChartProcess">
            <a:avLst/>
          </a:prstGeom>
          <a:solidFill>
            <a:schemeClr val="accent5">
              <a:lumMod val="40000"/>
              <a:lumOff val="60000"/>
            </a:schemeClr>
          </a:solidFill>
          <a:ln w="190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smtClean="0"/>
              <a:t>DAC</a:t>
            </a:r>
            <a:endParaRPr lang="en-US" sz="1600" dirty="0"/>
          </a:p>
        </p:txBody>
      </p:sp>
      <p:sp>
        <p:nvSpPr>
          <p:cNvPr id="13" name="Flowchart: Process 12"/>
          <p:cNvSpPr/>
          <p:nvPr/>
        </p:nvSpPr>
        <p:spPr>
          <a:xfrm>
            <a:off x="8680977" y="2107398"/>
            <a:ext cx="819348" cy="244476"/>
          </a:xfrm>
          <a:prstGeom prst="flowChartProcess">
            <a:avLst/>
          </a:prstGeom>
          <a:solidFill>
            <a:schemeClr val="accent5">
              <a:lumMod val="40000"/>
              <a:lumOff val="60000"/>
            </a:schemeClr>
          </a:solidFill>
          <a:ln w="190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smtClean="0"/>
              <a:t>Plant</a:t>
            </a:r>
            <a:endParaRPr lang="en-US" sz="1600" dirty="0"/>
          </a:p>
        </p:txBody>
      </p:sp>
      <p:sp>
        <p:nvSpPr>
          <p:cNvPr id="14" name="Flowchart: Process 13"/>
          <p:cNvSpPr/>
          <p:nvPr/>
        </p:nvSpPr>
        <p:spPr>
          <a:xfrm>
            <a:off x="9753068" y="2107914"/>
            <a:ext cx="701408" cy="225311"/>
          </a:xfrm>
          <a:prstGeom prst="flowChartProcess">
            <a:avLst/>
          </a:prstGeom>
          <a:solidFill>
            <a:schemeClr val="accent5">
              <a:lumMod val="40000"/>
              <a:lumOff val="60000"/>
            </a:schemeClr>
          </a:solidFill>
          <a:ln w="190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smtClean="0"/>
              <a:t>ADC</a:t>
            </a:r>
            <a:endParaRPr lang="en-US" sz="1600" dirty="0"/>
          </a:p>
        </p:txBody>
      </p:sp>
      <p:cxnSp>
        <p:nvCxnSpPr>
          <p:cNvPr id="15" name="Straight Arrow Connector 14"/>
          <p:cNvCxnSpPr>
            <a:stCxn id="33" idx="3"/>
            <a:endCxn id="10" idx="1"/>
          </p:cNvCxnSpPr>
          <p:nvPr/>
        </p:nvCxnSpPr>
        <p:spPr>
          <a:xfrm>
            <a:off x="6990585" y="2623344"/>
            <a:ext cx="741590" cy="324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10" idx="3"/>
            <a:endCxn id="9" idx="1"/>
          </p:cNvCxnSpPr>
          <p:nvPr/>
        </p:nvCxnSpPr>
        <p:spPr>
          <a:xfrm flipV="1">
            <a:off x="8552172" y="2611652"/>
            <a:ext cx="137271" cy="1493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9" idx="3"/>
            <a:endCxn id="11" idx="1"/>
          </p:cNvCxnSpPr>
          <p:nvPr/>
        </p:nvCxnSpPr>
        <p:spPr>
          <a:xfrm flipV="1">
            <a:off x="9500325" y="2609947"/>
            <a:ext cx="254860" cy="170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11" idx="3"/>
          </p:cNvCxnSpPr>
          <p:nvPr/>
        </p:nvCxnSpPr>
        <p:spPr>
          <a:xfrm flipV="1">
            <a:off x="10454477" y="2605184"/>
            <a:ext cx="1151245" cy="476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Elbow Connector 18"/>
          <p:cNvCxnSpPr>
            <a:endCxn id="8" idx="4"/>
          </p:cNvCxnSpPr>
          <p:nvPr/>
        </p:nvCxnSpPr>
        <p:spPr>
          <a:xfrm rot="10800000" flipV="1">
            <a:off x="5119095" y="2605185"/>
            <a:ext cx="5647647" cy="169862"/>
          </a:xfrm>
          <a:prstGeom prst="bentConnector4">
            <a:avLst>
              <a:gd name="adj1" fmla="val -709"/>
              <a:gd name="adj2" fmla="val 675703"/>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endCxn id="8" idx="2"/>
          </p:cNvCxnSpPr>
          <p:nvPr/>
        </p:nvCxnSpPr>
        <p:spPr>
          <a:xfrm>
            <a:off x="4436207" y="2609947"/>
            <a:ext cx="517787"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Flowchart: Process 20"/>
          <p:cNvSpPr/>
          <p:nvPr/>
        </p:nvSpPr>
        <p:spPr>
          <a:xfrm>
            <a:off x="7540616" y="1973785"/>
            <a:ext cx="3051209" cy="1117876"/>
          </a:xfrm>
          <a:prstGeom prst="flowChartProcess">
            <a:avLst/>
          </a:prstGeom>
          <a:noFill/>
          <a:ln w="190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lowchart: Process 21"/>
          <p:cNvSpPr/>
          <p:nvPr/>
        </p:nvSpPr>
        <p:spPr>
          <a:xfrm>
            <a:off x="7529072" y="1566068"/>
            <a:ext cx="3051209" cy="406863"/>
          </a:xfrm>
          <a:prstGeom prst="flowChartProcess">
            <a:avLst/>
          </a:prstGeom>
          <a:solidFill>
            <a:schemeClr val="accent1">
              <a:lumMod val="20000"/>
              <a:lumOff val="80000"/>
            </a:schemeClr>
          </a:solidFill>
          <a:ln w="190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smtClean="0">
                <a:solidFill>
                  <a:schemeClr val="tx1"/>
                </a:solidFill>
              </a:rPr>
              <a:t>G</a:t>
            </a:r>
            <a:r>
              <a:rPr lang="en-US" i="1" baseline="-25000" dirty="0" smtClean="0">
                <a:solidFill>
                  <a:schemeClr val="tx1"/>
                </a:solidFill>
              </a:rPr>
              <a:t>ZAS</a:t>
            </a:r>
            <a:r>
              <a:rPr lang="en-US" i="1" dirty="0" smtClean="0">
                <a:solidFill>
                  <a:schemeClr val="tx1"/>
                </a:solidFill>
              </a:rPr>
              <a:t>(z)</a:t>
            </a:r>
            <a:endParaRPr lang="en-US" i="1" dirty="0">
              <a:solidFill>
                <a:schemeClr val="tx1"/>
              </a:solidFill>
            </a:endParaRPr>
          </a:p>
        </p:txBody>
      </p:sp>
      <p:graphicFrame>
        <p:nvGraphicFramePr>
          <p:cNvPr id="23" name="Object 22"/>
          <p:cNvGraphicFramePr>
            <a:graphicFrameLocks noChangeAspect="1"/>
          </p:cNvGraphicFramePr>
          <p:nvPr>
            <p:extLst>
              <p:ext uri="{D42A27DB-BD31-4B8C-83A1-F6EECF244321}">
                <p14:modId xmlns:p14="http://schemas.microsoft.com/office/powerpoint/2010/main" val="798936403"/>
              </p:ext>
            </p:extLst>
          </p:nvPr>
        </p:nvGraphicFramePr>
        <p:xfrm>
          <a:off x="4218918" y="2296364"/>
          <a:ext cx="579042" cy="356334"/>
        </p:xfrm>
        <a:graphic>
          <a:graphicData uri="http://schemas.openxmlformats.org/presentationml/2006/ole">
            <mc:AlternateContent xmlns:mc="http://schemas.openxmlformats.org/markup-compatibility/2006">
              <mc:Choice xmlns:v="urn:schemas-microsoft-com:vml" Requires="v">
                <p:oleObj spid="_x0000_s49997" name="Equation" r:id="rId7" imgW="330120" imgH="203040" progId="Equation.DSMT4">
                  <p:embed/>
                </p:oleObj>
              </mc:Choice>
              <mc:Fallback>
                <p:oleObj name="Equation" r:id="rId7" imgW="330120" imgH="203040" progId="Equation.DSMT4">
                  <p:embed/>
                  <p:pic>
                    <p:nvPicPr>
                      <p:cNvPr id="25" name="Object 24"/>
                      <p:cNvPicPr/>
                      <p:nvPr/>
                    </p:nvPicPr>
                    <p:blipFill>
                      <a:blip r:embed="rId8"/>
                      <a:stretch>
                        <a:fillRect/>
                      </a:stretch>
                    </p:blipFill>
                    <p:spPr>
                      <a:xfrm>
                        <a:off x="4218918" y="2296364"/>
                        <a:ext cx="579042" cy="356334"/>
                      </a:xfrm>
                      <a:prstGeom prst="rect">
                        <a:avLst/>
                      </a:prstGeom>
                    </p:spPr>
                  </p:pic>
                </p:oleObj>
              </mc:Fallback>
            </mc:AlternateContent>
          </a:graphicData>
        </a:graphic>
      </p:graphicFrame>
      <p:graphicFrame>
        <p:nvGraphicFramePr>
          <p:cNvPr id="24" name="Object 23"/>
          <p:cNvGraphicFramePr>
            <a:graphicFrameLocks noChangeAspect="1"/>
          </p:cNvGraphicFramePr>
          <p:nvPr>
            <p:extLst>
              <p:ext uri="{D42A27DB-BD31-4B8C-83A1-F6EECF244321}">
                <p14:modId xmlns:p14="http://schemas.microsoft.com/office/powerpoint/2010/main" val="395344826"/>
              </p:ext>
            </p:extLst>
          </p:nvPr>
        </p:nvGraphicFramePr>
        <p:xfrm>
          <a:off x="11173142" y="2220569"/>
          <a:ext cx="554038" cy="366712"/>
        </p:xfrm>
        <a:graphic>
          <a:graphicData uri="http://schemas.openxmlformats.org/presentationml/2006/ole">
            <mc:AlternateContent xmlns:mc="http://schemas.openxmlformats.org/markup-compatibility/2006">
              <mc:Choice xmlns:v="urn:schemas-microsoft-com:vml" Requires="v">
                <p:oleObj spid="_x0000_s49998" name="Equation" r:id="rId9" imgW="342720" imgH="228600" progId="Equation.DSMT4">
                  <p:embed/>
                </p:oleObj>
              </mc:Choice>
              <mc:Fallback>
                <p:oleObj name="Equation" r:id="rId9" imgW="342720" imgH="228600" progId="Equation.DSMT4">
                  <p:embed/>
                  <p:pic>
                    <p:nvPicPr>
                      <p:cNvPr id="26" name="Object 25"/>
                      <p:cNvPicPr/>
                      <p:nvPr/>
                    </p:nvPicPr>
                    <p:blipFill>
                      <a:blip r:embed="rId10"/>
                      <a:stretch>
                        <a:fillRect/>
                      </a:stretch>
                    </p:blipFill>
                    <p:spPr>
                      <a:xfrm>
                        <a:off x="11173142" y="2220569"/>
                        <a:ext cx="554038" cy="366712"/>
                      </a:xfrm>
                      <a:prstGeom prst="rect">
                        <a:avLst/>
                      </a:prstGeom>
                    </p:spPr>
                  </p:pic>
                </p:oleObj>
              </mc:Fallback>
            </mc:AlternateContent>
          </a:graphicData>
        </a:graphic>
      </p:graphicFrame>
      <p:graphicFrame>
        <p:nvGraphicFramePr>
          <p:cNvPr id="25" name="Object 24"/>
          <p:cNvGraphicFramePr>
            <a:graphicFrameLocks noChangeAspect="1"/>
          </p:cNvGraphicFramePr>
          <p:nvPr>
            <p:extLst>
              <p:ext uri="{D42A27DB-BD31-4B8C-83A1-F6EECF244321}">
                <p14:modId xmlns:p14="http://schemas.microsoft.com/office/powerpoint/2010/main" val="87400024"/>
              </p:ext>
            </p:extLst>
          </p:nvPr>
        </p:nvGraphicFramePr>
        <p:xfrm>
          <a:off x="6946315" y="2032072"/>
          <a:ext cx="617538" cy="365125"/>
        </p:xfrm>
        <a:graphic>
          <a:graphicData uri="http://schemas.openxmlformats.org/presentationml/2006/ole">
            <mc:AlternateContent xmlns:mc="http://schemas.openxmlformats.org/markup-compatibility/2006">
              <mc:Choice xmlns:v="urn:schemas-microsoft-com:vml" Requires="v">
                <p:oleObj spid="_x0000_s49999" name="Equation" r:id="rId11" imgW="342720" imgH="203040" progId="Equation.DSMT4">
                  <p:embed/>
                </p:oleObj>
              </mc:Choice>
              <mc:Fallback>
                <p:oleObj name="Equation" r:id="rId11" imgW="342720" imgH="203040" progId="Equation.DSMT4">
                  <p:embed/>
                  <p:pic>
                    <p:nvPicPr>
                      <p:cNvPr id="27" name="Object 26"/>
                      <p:cNvPicPr/>
                      <p:nvPr/>
                    </p:nvPicPr>
                    <p:blipFill>
                      <a:blip r:embed="rId12"/>
                      <a:stretch>
                        <a:fillRect/>
                      </a:stretch>
                    </p:blipFill>
                    <p:spPr>
                      <a:xfrm>
                        <a:off x="6946315" y="2032072"/>
                        <a:ext cx="617538" cy="365125"/>
                      </a:xfrm>
                      <a:prstGeom prst="rect">
                        <a:avLst/>
                      </a:prstGeom>
                    </p:spPr>
                  </p:pic>
                </p:oleObj>
              </mc:Fallback>
            </mc:AlternateContent>
          </a:graphicData>
        </a:graphic>
      </p:graphicFrame>
      <p:sp>
        <p:nvSpPr>
          <p:cNvPr id="26" name="TextBox 25"/>
          <p:cNvSpPr txBox="1"/>
          <p:nvPr/>
        </p:nvSpPr>
        <p:spPr>
          <a:xfrm>
            <a:off x="4720759" y="2283366"/>
            <a:ext cx="300082" cy="369332"/>
          </a:xfrm>
          <a:prstGeom prst="rect">
            <a:avLst/>
          </a:prstGeom>
          <a:noFill/>
        </p:spPr>
        <p:txBody>
          <a:bodyPr wrap="none" rtlCol="0">
            <a:spAutoFit/>
          </a:bodyPr>
          <a:lstStyle/>
          <a:p>
            <a:r>
              <a:rPr lang="en-US" dirty="0" smtClean="0"/>
              <a:t>+</a:t>
            </a:r>
            <a:endParaRPr lang="en-US" dirty="0"/>
          </a:p>
        </p:txBody>
      </p:sp>
      <p:sp>
        <p:nvSpPr>
          <p:cNvPr id="27" name="TextBox 26"/>
          <p:cNvSpPr txBox="1"/>
          <p:nvPr/>
        </p:nvSpPr>
        <p:spPr>
          <a:xfrm>
            <a:off x="4748378" y="2719298"/>
            <a:ext cx="255198" cy="369332"/>
          </a:xfrm>
          <a:prstGeom prst="rect">
            <a:avLst/>
          </a:prstGeom>
          <a:noFill/>
        </p:spPr>
        <p:txBody>
          <a:bodyPr wrap="none" rtlCol="0">
            <a:spAutoFit/>
          </a:bodyPr>
          <a:lstStyle/>
          <a:p>
            <a:r>
              <a:rPr lang="en-US" dirty="0"/>
              <a:t>-</a:t>
            </a:r>
          </a:p>
        </p:txBody>
      </p:sp>
      <p:graphicFrame>
        <p:nvGraphicFramePr>
          <p:cNvPr id="33" name="Object 32"/>
          <p:cNvGraphicFramePr>
            <a:graphicFrameLocks noChangeAspect="1"/>
          </p:cNvGraphicFramePr>
          <p:nvPr>
            <p:extLst>
              <p:ext uri="{D42A27DB-BD31-4B8C-83A1-F6EECF244321}">
                <p14:modId xmlns:p14="http://schemas.microsoft.com/office/powerpoint/2010/main" val="4147360061"/>
              </p:ext>
            </p:extLst>
          </p:nvPr>
        </p:nvGraphicFramePr>
        <p:xfrm>
          <a:off x="6023798" y="2343150"/>
          <a:ext cx="966787" cy="560388"/>
        </p:xfrm>
        <a:graphic>
          <a:graphicData uri="http://schemas.openxmlformats.org/presentationml/2006/ole">
            <mc:AlternateContent xmlns:mc="http://schemas.openxmlformats.org/markup-compatibility/2006">
              <mc:Choice xmlns:v="urn:schemas-microsoft-com:vml" Requires="v">
                <p:oleObj spid="_x0000_s50000" name="Equation" r:id="rId13" imgW="393480" imgH="228600" progId="Equation.DSMT4">
                  <p:embed/>
                </p:oleObj>
              </mc:Choice>
              <mc:Fallback>
                <p:oleObj name="Equation" r:id="rId13" imgW="393480" imgH="228600" progId="Equation.DSMT4">
                  <p:embed/>
                  <p:pic>
                    <p:nvPicPr>
                      <p:cNvPr id="9" name="Object 8"/>
                      <p:cNvPicPr/>
                      <p:nvPr/>
                    </p:nvPicPr>
                    <p:blipFill>
                      <a:blip r:embed="rId14"/>
                      <a:stretch>
                        <a:fillRect/>
                      </a:stretch>
                    </p:blipFill>
                    <p:spPr>
                      <a:xfrm>
                        <a:off x="6023798" y="2343150"/>
                        <a:ext cx="966787" cy="560388"/>
                      </a:xfrm>
                      <a:prstGeom prst="rect">
                        <a:avLst/>
                      </a:prstGeom>
                      <a:ln w="19050">
                        <a:solidFill>
                          <a:schemeClr val="tx1"/>
                        </a:solidFill>
                      </a:ln>
                    </p:spPr>
                  </p:pic>
                </p:oleObj>
              </mc:Fallback>
            </mc:AlternateContent>
          </a:graphicData>
        </a:graphic>
      </p:graphicFrame>
      <p:sp>
        <p:nvSpPr>
          <p:cNvPr id="35" name="Flowchart: Process 34"/>
          <p:cNvSpPr/>
          <p:nvPr/>
        </p:nvSpPr>
        <p:spPr>
          <a:xfrm>
            <a:off x="6012691" y="2143593"/>
            <a:ext cx="988999" cy="193790"/>
          </a:xfrm>
          <a:prstGeom prst="flowChartProcess">
            <a:avLst/>
          </a:prstGeom>
          <a:solidFill>
            <a:schemeClr val="accent5">
              <a:lumMod val="40000"/>
              <a:lumOff val="60000"/>
            </a:schemeClr>
          </a:solidFill>
          <a:ln w="190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smtClean="0"/>
              <a:t>actuator</a:t>
            </a:r>
            <a:endParaRPr lang="en-US" sz="1600" dirty="0"/>
          </a:p>
        </p:txBody>
      </p:sp>
      <p:graphicFrame>
        <p:nvGraphicFramePr>
          <p:cNvPr id="39" name="Object 38"/>
          <p:cNvGraphicFramePr>
            <a:graphicFrameLocks noChangeAspect="1"/>
          </p:cNvGraphicFramePr>
          <p:nvPr>
            <p:extLst>
              <p:ext uri="{D42A27DB-BD31-4B8C-83A1-F6EECF244321}">
                <p14:modId xmlns:p14="http://schemas.microsoft.com/office/powerpoint/2010/main" val="60648277"/>
              </p:ext>
            </p:extLst>
          </p:nvPr>
        </p:nvGraphicFramePr>
        <p:xfrm>
          <a:off x="952436" y="2556163"/>
          <a:ext cx="2667000" cy="958850"/>
        </p:xfrm>
        <a:graphic>
          <a:graphicData uri="http://schemas.openxmlformats.org/presentationml/2006/ole">
            <mc:AlternateContent xmlns:mc="http://schemas.openxmlformats.org/markup-compatibility/2006">
              <mc:Choice xmlns:v="urn:schemas-microsoft-com:vml" Requires="v">
                <p:oleObj spid="_x0000_s50001" name="Equation" r:id="rId15" imgW="2666852" imgH="958938" progId="Equation.DSMT4">
                  <p:embed/>
                </p:oleObj>
              </mc:Choice>
              <mc:Fallback>
                <p:oleObj name="Equation" r:id="rId15" imgW="2666852" imgH="958938" progId="Equation.DSMT4">
                  <p:embed/>
                  <p:pic>
                    <p:nvPicPr>
                      <p:cNvPr id="0" name=""/>
                      <p:cNvPicPr/>
                      <p:nvPr/>
                    </p:nvPicPr>
                    <p:blipFill>
                      <a:blip r:embed="rId16"/>
                      <a:stretch>
                        <a:fillRect/>
                      </a:stretch>
                    </p:blipFill>
                    <p:spPr>
                      <a:xfrm>
                        <a:off x="952436" y="2556163"/>
                        <a:ext cx="2667000" cy="958850"/>
                      </a:xfrm>
                      <a:prstGeom prst="rect">
                        <a:avLst/>
                      </a:prstGeom>
                    </p:spPr>
                  </p:pic>
                </p:oleObj>
              </mc:Fallback>
            </mc:AlternateContent>
          </a:graphicData>
        </a:graphic>
      </p:graphicFrame>
      <p:graphicFrame>
        <p:nvGraphicFramePr>
          <p:cNvPr id="40" name="Object 39"/>
          <p:cNvGraphicFramePr>
            <a:graphicFrameLocks noChangeAspect="1"/>
          </p:cNvGraphicFramePr>
          <p:nvPr>
            <p:extLst>
              <p:ext uri="{D42A27DB-BD31-4B8C-83A1-F6EECF244321}">
                <p14:modId xmlns:p14="http://schemas.microsoft.com/office/powerpoint/2010/main" val="3535874387"/>
              </p:ext>
            </p:extLst>
          </p:nvPr>
        </p:nvGraphicFramePr>
        <p:xfrm>
          <a:off x="489944" y="4358953"/>
          <a:ext cx="4629150" cy="863600"/>
        </p:xfrm>
        <a:graphic>
          <a:graphicData uri="http://schemas.openxmlformats.org/presentationml/2006/ole">
            <mc:AlternateContent xmlns:mc="http://schemas.openxmlformats.org/markup-compatibility/2006">
              <mc:Choice xmlns:v="urn:schemas-microsoft-com:vml" Requires="v">
                <p:oleObj spid="_x0000_s50002" name="Equation" r:id="rId17" imgW="4629014" imgH="863556" progId="Equation.DSMT4">
                  <p:embed/>
                </p:oleObj>
              </mc:Choice>
              <mc:Fallback>
                <p:oleObj name="Equation" r:id="rId17" imgW="4629014" imgH="863556" progId="Equation.DSMT4">
                  <p:embed/>
                  <p:pic>
                    <p:nvPicPr>
                      <p:cNvPr id="0" name=""/>
                      <p:cNvPicPr/>
                      <p:nvPr/>
                    </p:nvPicPr>
                    <p:blipFill>
                      <a:blip r:embed="rId18"/>
                      <a:stretch>
                        <a:fillRect/>
                      </a:stretch>
                    </p:blipFill>
                    <p:spPr>
                      <a:xfrm>
                        <a:off x="489944" y="4358953"/>
                        <a:ext cx="4629150" cy="863600"/>
                      </a:xfrm>
                      <a:prstGeom prst="rect">
                        <a:avLst/>
                      </a:prstGeom>
                    </p:spPr>
                  </p:pic>
                </p:oleObj>
              </mc:Fallback>
            </mc:AlternateContent>
          </a:graphicData>
        </a:graphic>
      </p:graphicFrame>
      <p:graphicFrame>
        <p:nvGraphicFramePr>
          <p:cNvPr id="43" name="Object 42"/>
          <p:cNvGraphicFramePr>
            <a:graphicFrameLocks noChangeAspect="1"/>
          </p:cNvGraphicFramePr>
          <p:nvPr>
            <p:extLst>
              <p:ext uri="{D42A27DB-BD31-4B8C-83A1-F6EECF244321}">
                <p14:modId xmlns:p14="http://schemas.microsoft.com/office/powerpoint/2010/main" val="4013808305"/>
              </p:ext>
            </p:extLst>
          </p:nvPr>
        </p:nvGraphicFramePr>
        <p:xfrm>
          <a:off x="5366744" y="4295024"/>
          <a:ext cx="2922657" cy="963855"/>
        </p:xfrm>
        <a:graphic>
          <a:graphicData uri="http://schemas.openxmlformats.org/presentationml/2006/ole">
            <mc:AlternateContent xmlns:mc="http://schemas.openxmlformats.org/markup-compatibility/2006">
              <mc:Choice xmlns:v="urn:schemas-microsoft-com:vml" Requires="v">
                <p:oleObj spid="_x0000_s50003" name="Equation" r:id="rId19" imgW="1193760" imgH="393480" progId="Equation.DSMT4">
                  <p:embed/>
                </p:oleObj>
              </mc:Choice>
              <mc:Fallback>
                <p:oleObj name="Equation" r:id="rId19" imgW="1193760" imgH="393480" progId="Equation.DSMT4">
                  <p:embed/>
                  <p:pic>
                    <p:nvPicPr>
                      <p:cNvPr id="0" name=""/>
                      <p:cNvPicPr/>
                      <p:nvPr/>
                    </p:nvPicPr>
                    <p:blipFill>
                      <a:blip r:embed="rId20"/>
                      <a:stretch>
                        <a:fillRect/>
                      </a:stretch>
                    </p:blipFill>
                    <p:spPr>
                      <a:xfrm>
                        <a:off x="5366744" y="4295024"/>
                        <a:ext cx="2922657" cy="963855"/>
                      </a:xfrm>
                      <a:prstGeom prst="rect">
                        <a:avLst/>
                      </a:prstGeom>
                    </p:spPr>
                  </p:pic>
                </p:oleObj>
              </mc:Fallback>
            </mc:AlternateContent>
          </a:graphicData>
        </a:graphic>
      </p:graphicFrame>
      <p:sp>
        <p:nvSpPr>
          <p:cNvPr id="44" name="Isosceles Triangle 43"/>
          <p:cNvSpPr/>
          <p:nvPr/>
        </p:nvSpPr>
        <p:spPr>
          <a:xfrm rot="5400000">
            <a:off x="5476183" y="2439035"/>
            <a:ext cx="306392" cy="360169"/>
          </a:xfrm>
          <a:prstGeom prst="triangle">
            <a:avLst/>
          </a:prstGeom>
        </p:spPr>
        <p:style>
          <a:lnRef idx="2">
            <a:schemeClr val="dk1"/>
          </a:lnRef>
          <a:fillRef idx="1">
            <a:schemeClr val="lt1"/>
          </a:fillRef>
          <a:effectRef idx="0">
            <a:schemeClr val="dk1"/>
          </a:effectRef>
          <a:fontRef idx="minor">
            <a:schemeClr val="dk1"/>
          </a:fontRef>
        </p:style>
        <p:txBody>
          <a:bodyPr vert="vert270" rtlCol="0" anchor="ctr"/>
          <a:lstStyle/>
          <a:p>
            <a:pPr algn="ctr"/>
            <a:r>
              <a:rPr lang="en-US" dirty="0" smtClean="0"/>
              <a:t>K</a:t>
            </a:r>
            <a:endParaRPr lang="en-US" dirty="0"/>
          </a:p>
        </p:txBody>
      </p:sp>
      <p:cxnSp>
        <p:nvCxnSpPr>
          <p:cNvPr id="46" name="Straight Arrow Connector 45"/>
          <p:cNvCxnSpPr>
            <a:stCxn id="8" idx="6"/>
            <a:endCxn id="44" idx="3"/>
          </p:cNvCxnSpPr>
          <p:nvPr/>
        </p:nvCxnSpPr>
        <p:spPr>
          <a:xfrm>
            <a:off x="5284194" y="2609947"/>
            <a:ext cx="165101" cy="917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stCxn id="44" idx="0"/>
            <a:endCxn id="33" idx="1"/>
          </p:cNvCxnSpPr>
          <p:nvPr/>
        </p:nvCxnSpPr>
        <p:spPr>
          <a:xfrm>
            <a:off x="5809464" y="2619120"/>
            <a:ext cx="214334" cy="422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49" name="Object 48"/>
          <p:cNvGraphicFramePr>
            <a:graphicFrameLocks noChangeAspect="1"/>
          </p:cNvGraphicFramePr>
          <p:nvPr>
            <p:extLst>
              <p:ext uri="{D42A27DB-BD31-4B8C-83A1-F6EECF244321}">
                <p14:modId xmlns:p14="http://schemas.microsoft.com/office/powerpoint/2010/main" val="862065098"/>
              </p:ext>
            </p:extLst>
          </p:nvPr>
        </p:nvGraphicFramePr>
        <p:xfrm>
          <a:off x="8902293" y="4484439"/>
          <a:ext cx="1677988" cy="522288"/>
        </p:xfrm>
        <a:graphic>
          <a:graphicData uri="http://schemas.openxmlformats.org/presentationml/2006/ole">
            <mc:AlternateContent xmlns:mc="http://schemas.openxmlformats.org/markup-compatibility/2006">
              <mc:Choice xmlns:v="urn:schemas-microsoft-com:vml" Requires="v">
                <p:oleObj spid="_x0000_s50004" name="Equation" r:id="rId21" imgW="571320" imgH="177480" progId="Equation.DSMT4">
                  <p:embed/>
                </p:oleObj>
              </mc:Choice>
              <mc:Fallback>
                <p:oleObj name="Equation" r:id="rId21" imgW="571320" imgH="177480" progId="Equation.DSMT4">
                  <p:embed/>
                  <p:pic>
                    <p:nvPicPr>
                      <p:cNvPr id="0" name=""/>
                      <p:cNvPicPr/>
                      <p:nvPr/>
                    </p:nvPicPr>
                    <p:blipFill>
                      <a:blip r:embed="rId22"/>
                      <a:stretch>
                        <a:fillRect/>
                      </a:stretch>
                    </p:blipFill>
                    <p:spPr>
                      <a:xfrm>
                        <a:off x="8902293" y="4484439"/>
                        <a:ext cx="1677988" cy="522288"/>
                      </a:xfrm>
                      <a:prstGeom prst="rect">
                        <a:avLst/>
                      </a:prstGeom>
                    </p:spPr>
                  </p:pic>
                </p:oleObj>
              </mc:Fallback>
            </mc:AlternateContent>
          </a:graphicData>
        </a:graphic>
      </p:graphicFrame>
    </p:spTree>
    <p:custDataLst>
      <p:tags r:id="rId2"/>
    </p:custDataLst>
    <p:extLst>
      <p:ext uri="{BB962C8B-B14F-4D97-AF65-F5344CB8AC3E}">
        <p14:creationId xmlns:p14="http://schemas.microsoft.com/office/powerpoint/2010/main" val="36347075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Phase and Gain margin</a:t>
            </a:r>
            <a:endParaRPr lang="en-US" dirty="0"/>
          </a:p>
        </p:txBody>
      </p:sp>
      <p:sp>
        <p:nvSpPr>
          <p:cNvPr id="3" name="Date Placeholder 2"/>
          <p:cNvSpPr>
            <a:spLocks noGrp="1"/>
          </p:cNvSpPr>
          <p:nvPr>
            <p:ph type="dt" sz="half" idx="10"/>
          </p:nvPr>
        </p:nvSpPr>
        <p:spPr/>
        <p:txBody>
          <a:bodyPr/>
          <a:lstStyle/>
          <a:p>
            <a:fld id="{6D4A8B60-85D4-4B4D-A847-BD767E33E26B}" type="datetime1">
              <a:rPr lang="en-US" smtClean="0"/>
              <a:t>12/12/2023</a:t>
            </a:fld>
            <a:endParaRPr lang="en-US" dirty="0"/>
          </a:p>
        </p:txBody>
      </p:sp>
      <p:sp>
        <p:nvSpPr>
          <p:cNvPr id="4" name="Footer Placeholder 3"/>
          <p:cNvSpPr>
            <a:spLocks noGrp="1"/>
          </p:cNvSpPr>
          <p:nvPr>
            <p:ph type="ftr" sz="quarter" idx="11"/>
          </p:nvPr>
        </p:nvSpPr>
        <p:spPr/>
        <p:txBody>
          <a:bodyPr/>
          <a:lstStyle/>
          <a:p>
            <a:r>
              <a:rPr lang="en-US" smtClean="0"/>
              <a:t>04AB: Kỹ thuật điều khiển tự động + BTL</a:t>
            </a:r>
            <a:endParaRPr lang="en-US" dirty="0"/>
          </a:p>
        </p:txBody>
      </p:sp>
      <p:sp>
        <p:nvSpPr>
          <p:cNvPr id="5" name="Slide Number Placeholder 4"/>
          <p:cNvSpPr>
            <a:spLocks noGrp="1"/>
          </p:cNvSpPr>
          <p:nvPr>
            <p:ph type="sldNum" sz="quarter" idx="12"/>
          </p:nvPr>
        </p:nvSpPr>
        <p:spPr/>
        <p:txBody>
          <a:bodyPr/>
          <a:lstStyle/>
          <a:p>
            <a:fld id="{6C8D5577-F68C-4681-900C-68FE3015038C}" type="slidenum">
              <a:rPr lang="en-US" smtClean="0"/>
              <a:pPr/>
              <a:t>86</a:t>
            </a:fld>
            <a:endParaRPr lang="en-US" dirty="0"/>
          </a:p>
        </p:txBody>
      </p:sp>
      <p:sp>
        <p:nvSpPr>
          <p:cNvPr id="6" name="Content Placeholder 5"/>
          <p:cNvSpPr>
            <a:spLocks noGrp="1"/>
          </p:cNvSpPr>
          <p:nvPr>
            <p:ph idx="1"/>
          </p:nvPr>
        </p:nvSpPr>
        <p:spPr>
          <a:xfrm>
            <a:off x="575310" y="1935648"/>
            <a:ext cx="11151870" cy="595517"/>
          </a:xfrm>
        </p:spPr>
        <p:txBody>
          <a:bodyPr/>
          <a:lstStyle/>
          <a:p>
            <a:r>
              <a:rPr lang="en-US" dirty="0" smtClean="0"/>
              <a:t>Example 4.11</a:t>
            </a:r>
            <a:endParaRPr lang="en-US" dirty="0"/>
          </a:p>
        </p:txBody>
      </p:sp>
      <p:graphicFrame>
        <p:nvGraphicFramePr>
          <p:cNvPr id="7" name="Object 6"/>
          <p:cNvGraphicFramePr>
            <a:graphicFrameLocks noChangeAspect="1"/>
          </p:cNvGraphicFramePr>
          <p:nvPr>
            <p:extLst>
              <p:ext uri="{D42A27DB-BD31-4B8C-83A1-F6EECF244321}">
                <p14:modId xmlns:p14="http://schemas.microsoft.com/office/powerpoint/2010/main" val="3309888408"/>
              </p:ext>
            </p:extLst>
          </p:nvPr>
        </p:nvGraphicFramePr>
        <p:xfrm>
          <a:off x="711200" y="4964940"/>
          <a:ext cx="8634261" cy="852427"/>
        </p:xfrm>
        <a:graphic>
          <a:graphicData uri="http://schemas.openxmlformats.org/presentationml/2006/ole">
            <mc:AlternateContent xmlns:mc="http://schemas.openxmlformats.org/markup-compatibility/2006">
              <mc:Choice xmlns:v="urn:schemas-microsoft-com:vml" Requires="v">
                <p:oleObj spid="_x0000_s50271" name="Equation" r:id="rId5" imgW="3987720" imgH="393480" progId="Equation.DSMT4">
                  <p:embed/>
                </p:oleObj>
              </mc:Choice>
              <mc:Fallback>
                <p:oleObj name="Equation" r:id="rId5" imgW="3987720" imgH="393480" progId="Equation.DSMT4">
                  <p:embed/>
                  <p:pic>
                    <p:nvPicPr>
                      <p:cNvPr id="0" name=""/>
                      <p:cNvPicPr/>
                      <p:nvPr/>
                    </p:nvPicPr>
                    <p:blipFill>
                      <a:blip r:embed="rId6"/>
                      <a:stretch>
                        <a:fillRect/>
                      </a:stretch>
                    </p:blipFill>
                    <p:spPr>
                      <a:xfrm>
                        <a:off x="711200" y="4964940"/>
                        <a:ext cx="8634261" cy="852427"/>
                      </a:xfrm>
                      <a:prstGeom prst="rect">
                        <a:avLst/>
                      </a:prstGeom>
                      <a:solidFill>
                        <a:srgbClr val="DDF4D9"/>
                      </a:solidFill>
                      <a:ln>
                        <a:noFill/>
                      </a:ln>
                    </p:spPr>
                  </p:pic>
                </p:oleObj>
              </mc:Fallback>
            </mc:AlternateContent>
          </a:graphicData>
        </a:graphic>
      </p:graphicFrame>
      <p:sp>
        <p:nvSpPr>
          <p:cNvPr id="8" name="Rectangle 7"/>
          <p:cNvSpPr>
            <a:spLocks noChangeArrowheads="1"/>
          </p:cNvSpPr>
          <p:nvPr/>
        </p:nvSpPr>
        <p:spPr bwMode="auto">
          <a:xfrm>
            <a:off x="711200" y="2481290"/>
            <a:ext cx="7703930" cy="2305759"/>
          </a:xfrm>
          <a:prstGeom prst="rect">
            <a:avLst/>
          </a:prstGeom>
          <a:solidFill>
            <a:srgbClr val="F6F5BD">
              <a:alpha val="80000"/>
            </a:srgbClr>
          </a:solidFill>
          <a:ln w="12700">
            <a:solidFill>
              <a:schemeClr val="tx1"/>
            </a:solidFill>
            <a:miter lim="800000"/>
            <a:headEnd/>
            <a:tailEnd/>
          </a:ln>
          <a:effectLst/>
        </p:spPr>
        <p:txBody>
          <a:bodyPr wrap="square" lIns="90487" tIns="44450" rIns="90487" bIns="44450">
            <a:spAutoFit/>
          </a:bodyPr>
          <a:lstStyle/>
          <a:p>
            <a:r>
              <a:rPr lang="en-US" dirty="0">
                <a:solidFill>
                  <a:srgbClr val="000000"/>
                </a:solidFill>
                <a:latin typeface="Courier New" panose="02070309020205020404" pitchFamily="49" charset="0"/>
              </a:rPr>
              <a:t>clear </a:t>
            </a:r>
            <a:r>
              <a:rPr lang="en-US" dirty="0">
                <a:solidFill>
                  <a:srgbClr val="A020F0"/>
                </a:solidFill>
                <a:latin typeface="Courier New" panose="02070309020205020404" pitchFamily="49" charset="0"/>
              </a:rPr>
              <a:t>all</a:t>
            </a:r>
            <a:r>
              <a:rPr lang="en-US" dirty="0">
                <a:solidFill>
                  <a:srgbClr val="000000"/>
                </a:solidFill>
                <a:latin typeface="Courier New" panose="02070309020205020404" pitchFamily="49" charset="0"/>
              </a:rPr>
              <a:t>; close </a:t>
            </a:r>
            <a:r>
              <a:rPr lang="en-US" dirty="0">
                <a:solidFill>
                  <a:srgbClr val="A020F0"/>
                </a:solidFill>
                <a:latin typeface="Courier New" panose="02070309020205020404" pitchFamily="49" charset="0"/>
              </a:rPr>
              <a:t>all</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clc</a:t>
            </a:r>
            <a:r>
              <a:rPr lang="en-US" dirty="0">
                <a:solidFill>
                  <a:srgbClr val="000000"/>
                </a:solidFill>
                <a:latin typeface="Courier New" panose="02070309020205020404" pitchFamily="49" charset="0"/>
              </a:rPr>
              <a:t>;</a:t>
            </a:r>
          </a:p>
          <a:p>
            <a:r>
              <a:rPr lang="en-US" dirty="0">
                <a:solidFill>
                  <a:srgbClr val="000000"/>
                </a:solidFill>
                <a:latin typeface="Courier New" panose="02070309020205020404" pitchFamily="49" charset="0"/>
              </a:rPr>
              <a:t>T = 0.01;</a:t>
            </a:r>
          </a:p>
          <a:p>
            <a:r>
              <a:rPr lang="en-US" dirty="0">
                <a:solidFill>
                  <a:srgbClr val="000000"/>
                </a:solidFill>
                <a:latin typeface="Courier New" panose="02070309020205020404" pitchFamily="49" charset="0"/>
              </a:rPr>
              <a:t>z = </a:t>
            </a:r>
            <a:r>
              <a:rPr lang="en-US" dirty="0" err="1">
                <a:solidFill>
                  <a:srgbClr val="000000"/>
                </a:solidFill>
                <a:latin typeface="Courier New" panose="02070309020205020404" pitchFamily="49" charset="0"/>
              </a:rPr>
              <a:t>tf</a:t>
            </a:r>
            <a:r>
              <a:rPr lang="en-US" dirty="0">
                <a:solidFill>
                  <a:srgbClr val="000000"/>
                </a:solidFill>
                <a:latin typeface="Courier New" panose="02070309020205020404" pitchFamily="49" charset="0"/>
              </a:rPr>
              <a:t>(</a:t>
            </a:r>
            <a:r>
              <a:rPr lang="en-US" dirty="0">
                <a:solidFill>
                  <a:srgbClr val="A020F0"/>
                </a:solidFill>
                <a:latin typeface="Courier New" panose="02070309020205020404" pitchFamily="49" charset="0"/>
              </a:rPr>
              <a:t>'</a:t>
            </a:r>
            <a:r>
              <a:rPr lang="en-US" dirty="0" err="1">
                <a:solidFill>
                  <a:srgbClr val="A020F0"/>
                </a:solidFill>
                <a:latin typeface="Courier New" panose="02070309020205020404" pitchFamily="49" charset="0"/>
              </a:rPr>
              <a:t>z'</a:t>
            </a:r>
            <a:r>
              <a:rPr lang="en-US" dirty="0" err="1">
                <a:solidFill>
                  <a:srgbClr val="000000"/>
                </a:solidFill>
                <a:latin typeface="Courier New" panose="02070309020205020404" pitchFamily="49" charset="0"/>
              </a:rPr>
              <a:t>,T</a:t>
            </a:r>
            <a:r>
              <a:rPr lang="en-US" dirty="0" smtClean="0">
                <a:solidFill>
                  <a:srgbClr val="000000"/>
                </a:solidFill>
                <a:latin typeface="Courier New" panose="02070309020205020404" pitchFamily="49" charset="0"/>
              </a:rPr>
              <a:t>);</a:t>
            </a:r>
          </a:p>
          <a:p>
            <a:r>
              <a:rPr lang="en-US" dirty="0" smtClean="0">
                <a:solidFill>
                  <a:srgbClr val="000000"/>
                </a:solidFill>
                <a:latin typeface="Courier New" panose="02070309020205020404" pitchFamily="49" charset="0"/>
              </a:rPr>
              <a:t>K=1;</a:t>
            </a:r>
            <a:endParaRPr lang="en-US" dirty="0">
              <a:solidFill>
                <a:srgbClr val="000000"/>
              </a:solidFill>
              <a:latin typeface="Courier New" panose="02070309020205020404" pitchFamily="49" charset="0"/>
            </a:endParaRPr>
          </a:p>
          <a:p>
            <a:r>
              <a:rPr lang="en-US" dirty="0" err="1">
                <a:solidFill>
                  <a:srgbClr val="000000"/>
                </a:solidFill>
                <a:latin typeface="Courier New" panose="02070309020205020404" pitchFamily="49" charset="0"/>
              </a:rPr>
              <a:t>Ga_d</a:t>
            </a:r>
            <a:r>
              <a:rPr lang="en-US" dirty="0">
                <a:solidFill>
                  <a:srgbClr val="000000"/>
                </a:solidFill>
                <a:latin typeface="Courier New" panose="02070309020205020404" pitchFamily="49" charset="0"/>
              </a:rPr>
              <a:t>  = 0.9516/(z-0.9048);</a:t>
            </a:r>
          </a:p>
          <a:p>
            <a:r>
              <a:rPr lang="pl-PL" dirty="0">
                <a:solidFill>
                  <a:srgbClr val="000000"/>
                </a:solidFill>
                <a:latin typeface="Courier New" panose="02070309020205020404" pitchFamily="49" charset="0"/>
              </a:rPr>
              <a:t>Gzas_d = 10^-5*(4.95*z+4.901)/(z^2-1.97*z+0.9704)</a:t>
            </a:r>
          </a:p>
          <a:p>
            <a:r>
              <a:rPr lang="en-US" dirty="0" err="1">
                <a:solidFill>
                  <a:srgbClr val="000000"/>
                </a:solidFill>
                <a:latin typeface="Courier New" panose="02070309020205020404" pitchFamily="49" charset="0"/>
              </a:rPr>
              <a:t>L_d</a:t>
            </a:r>
            <a:r>
              <a:rPr lang="en-US" dirty="0">
                <a:solidFill>
                  <a:srgbClr val="000000"/>
                </a:solidFill>
                <a:latin typeface="Courier New" panose="02070309020205020404" pitchFamily="49" charset="0"/>
              </a:rPr>
              <a:t> = </a:t>
            </a:r>
            <a:r>
              <a:rPr lang="en-US" dirty="0" smtClean="0">
                <a:solidFill>
                  <a:srgbClr val="000000"/>
                </a:solidFill>
                <a:latin typeface="Courier New" panose="02070309020205020404" pitchFamily="49" charset="0"/>
              </a:rPr>
              <a:t>K*</a:t>
            </a:r>
            <a:r>
              <a:rPr lang="en-US" dirty="0" err="1" smtClean="0">
                <a:solidFill>
                  <a:srgbClr val="000000"/>
                </a:solidFill>
                <a:latin typeface="Courier New" panose="02070309020205020404" pitchFamily="49" charset="0"/>
              </a:rPr>
              <a:t>Ga_d</a:t>
            </a:r>
            <a:r>
              <a:rPr lang="en-US" dirty="0" smtClean="0">
                <a:solidFill>
                  <a:srgbClr val="000000"/>
                </a:solidFill>
                <a:latin typeface="Courier New" panose="02070309020205020404" pitchFamily="49" charset="0"/>
              </a:rPr>
              <a:t>*</a:t>
            </a:r>
            <a:r>
              <a:rPr lang="en-US" dirty="0" err="1" smtClean="0">
                <a:solidFill>
                  <a:srgbClr val="000000"/>
                </a:solidFill>
                <a:latin typeface="Courier New" panose="02070309020205020404" pitchFamily="49" charset="0"/>
              </a:rPr>
              <a:t>Gzas_d</a:t>
            </a:r>
            <a:r>
              <a:rPr lang="en-US" dirty="0">
                <a:solidFill>
                  <a:srgbClr val="000000"/>
                </a:solidFill>
                <a:latin typeface="Courier New" panose="02070309020205020404" pitchFamily="49" charset="0"/>
              </a:rPr>
              <a:t>;</a:t>
            </a:r>
          </a:p>
          <a:p>
            <a:r>
              <a:rPr lang="en-US" dirty="0">
                <a:solidFill>
                  <a:srgbClr val="000000"/>
                </a:solidFill>
                <a:latin typeface="Courier New" panose="02070309020205020404" pitchFamily="49" charset="0"/>
              </a:rPr>
              <a:t>[GM,PM] = margin(</a:t>
            </a:r>
            <a:r>
              <a:rPr lang="en-US" dirty="0" err="1">
                <a:solidFill>
                  <a:srgbClr val="000000"/>
                </a:solidFill>
                <a:latin typeface="Courier New" panose="02070309020205020404" pitchFamily="49" charset="0"/>
              </a:rPr>
              <a:t>L_d</a:t>
            </a:r>
            <a:r>
              <a:rPr lang="en-US" dirty="0" smtClean="0">
                <a:solidFill>
                  <a:srgbClr val="000000"/>
                </a:solidFill>
                <a:latin typeface="Courier New" panose="02070309020205020404" pitchFamily="49" charset="0"/>
              </a:rPr>
              <a:t>)</a:t>
            </a:r>
            <a:endParaRPr lang="en-US" dirty="0"/>
          </a:p>
        </p:txBody>
      </p:sp>
      <p:sp>
        <p:nvSpPr>
          <p:cNvPr id="10" name="Rectangle 9"/>
          <p:cNvSpPr>
            <a:spLocks noChangeArrowheads="1"/>
          </p:cNvSpPr>
          <p:nvPr/>
        </p:nvSpPr>
        <p:spPr bwMode="auto">
          <a:xfrm>
            <a:off x="8551020" y="2504742"/>
            <a:ext cx="2368771" cy="2305759"/>
          </a:xfrm>
          <a:prstGeom prst="rect">
            <a:avLst/>
          </a:prstGeom>
          <a:solidFill>
            <a:srgbClr val="DDF4D9"/>
          </a:solidFill>
          <a:ln w="12700">
            <a:solidFill>
              <a:schemeClr val="tx1"/>
            </a:solidFill>
            <a:miter lim="800000"/>
            <a:headEnd/>
            <a:tailEnd/>
          </a:ln>
          <a:effectLst/>
        </p:spPr>
        <p:txBody>
          <a:bodyPr wrap="square" lIns="90487" tIns="44450" rIns="90487" bIns="44450">
            <a:spAutoFit/>
          </a:bodyPr>
          <a:lstStyle/>
          <a:p>
            <a:r>
              <a:rPr lang="en-US" dirty="0"/>
              <a:t>GM =</a:t>
            </a:r>
          </a:p>
          <a:p>
            <a:endParaRPr lang="en-US" dirty="0"/>
          </a:p>
          <a:p>
            <a:r>
              <a:rPr lang="en-US" dirty="0"/>
              <a:t>    3.5699</a:t>
            </a:r>
          </a:p>
          <a:p>
            <a:endParaRPr lang="en-US" dirty="0"/>
          </a:p>
          <a:p>
            <a:endParaRPr lang="en-US" dirty="0"/>
          </a:p>
          <a:p>
            <a:r>
              <a:rPr lang="en-US" dirty="0"/>
              <a:t>PM =</a:t>
            </a:r>
          </a:p>
          <a:p>
            <a:endParaRPr lang="en-US" dirty="0"/>
          </a:p>
          <a:p>
            <a:r>
              <a:rPr lang="en-US" dirty="0"/>
              <a:t>   46.3442</a:t>
            </a:r>
          </a:p>
        </p:txBody>
      </p:sp>
    </p:spTree>
    <p:custDataLst>
      <p:tags r:id="rId2"/>
    </p:custDataLst>
    <p:extLst>
      <p:ext uri="{BB962C8B-B14F-4D97-AF65-F5344CB8AC3E}">
        <p14:creationId xmlns:p14="http://schemas.microsoft.com/office/powerpoint/2010/main" val="38844792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Phase and Gain margin</a:t>
            </a:r>
            <a:endParaRPr lang="en-US" dirty="0"/>
          </a:p>
        </p:txBody>
      </p:sp>
      <p:sp>
        <p:nvSpPr>
          <p:cNvPr id="3" name="Date Placeholder 2"/>
          <p:cNvSpPr>
            <a:spLocks noGrp="1"/>
          </p:cNvSpPr>
          <p:nvPr>
            <p:ph type="dt" sz="half" idx="10"/>
          </p:nvPr>
        </p:nvSpPr>
        <p:spPr/>
        <p:txBody>
          <a:bodyPr/>
          <a:lstStyle/>
          <a:p>
            <a:fld id="{6D4A8B60-85D4-4B4D-A847-BD767E33E26B}" type="datetime1">
              <a:rPr lang="en-US" smtClean="0"/>
              <a:t>12/12/2023</a:t>
            </a:fld>
            <a:endParaRPr lang="en-US" dirty="0"/>
          </a:p>
        </p:txBody>
      </p:sp>
      <p:sp>
        <p:nvSpPr>
          <p:cNvPr id="4" name="Footer Placeholder 3"/>
          <p:cNvSpPr>
            <a:spLocks noGrp="1"/>
          </p:cNvSpPr>
          <p:nvPr>
            <p:ph type="ftr" sz="quarter" idx="11"/>
          </p:nvPr>
        </p:nvSpPr>
        <p:spPr/>
        <p:txBody>
          <a:bodyPr/>
          <a:lstStyle/>
          <a:p>
            <a:r>
              <a:rPr lang="en-US" smtClean="0"/>
              <a:t>04AB: Kỹ thuật điều khiển tự động + BTL</a:t>
            </a:r>
            <a:endParaRPr lang="en-US" dirty="0"/>
          </a:p>
        </p:txBody>
      </p:sp>
      <p:sp>
        <p:nvSpPr>
          <p:cNvPr id="5" name="Slide Number Placeholder 4"/>
          <p:cNvSpPr>
            <a:spLocks noGrp="1"/>
          </p:cNvSpPr>
          <p:nvPr>
            <p:ph type="sldNum" sz="quarter" idx="12"/>
          </p:nvPr>
        </p:nvSpPr>
        <p:spPr/>
        <p:txBody>
          <a:bodyPr/>
          <a:lstStyle/>
          <a:p>
            <a:fld id="{6C8D5577-F68C-4681-900C-68FE3015038C}" type="slidenum">
              <a:rPr lang="en-US" smtClean="0"/>
              <a:pPr/>
              <a:t>87</a:t>
            </a:fld>
            <a:endParaRPr lang="en-US" dirty="0"/>
          </a:p>
        </p:txBody>
      </p:sp>
      <p:sp>
        <p:nvSpPr>
          <p:cNvPr id="6" name="Content Placeholder 5"/>
          <p:cNvSpPr>
            <a:spLocks noGrp="1"/>
          </p:cNvSpPr>
          <p:nvPr>
            <p:ph idx="1"/>
          </p:nvPr>
        </p:nvSpPr>
        <p:spPr>
          <a:xfrm>
            <a:off x="575310" y="1935648"/>
            <a:ext cx="11151870" cy="595517"/>
          </a:xfrm>
        </p:spPr>
        <p:txBody>
          <a:bodyPr/>
          <a:lstStyle/>
          <a:p>
            <a:r>
              <a:rPr lang="en-US" dirty="0" smtClean="0"/>
              <a:t>Example 4.11</a:t>
            </a:r>
            <a:endParaRPr lang="en-US" dirty="0"/>
          </a:p>
        </p:txBody>
      </p:sp>
      <p:graphicFrame>
        <p:nvGraphicFramePr>
          <p:cNvPr id="7" name="Object 6"/>
          <p:cNvGraphicFramePr>
            <a:graphicFrameLocks noChangeAspect="1"/>
          </p:cNvGraphicFramePr>
          <p:nvPr>
            <p:extLst>
              <p:ext uri="{D42A27DB-BD31-4B8C-83A1-F6EECF244321}">
                <p14:modId xmlns:p14="http://schemas.microsoft.com/office/powerpoint/2010/main" val="964172706"/>
              </p:ext>
            </p:extLst>
          </p:nvPr>
        </p:nvGraphicFramePr>
        <p:xfrm>
          <a:off x="711200" y="4964940"/>
          <a:ext cx="8634261" cy="852427"/>
        </p:xfrm>
        <a:graphic>
          <a:graphicData uri="http://schemas.openxmlformats.org/presentationml/2006/ole">
            <mc:AlternateContent xmlns:mc="http://schemas.openxmlformats.org/markup-compatibility/2006">
              <mc:Choice xmlns:v="urn:schemas-microsoft-com:vml" Requires="v">
                <p:oleObj spid="_x0000_s53260" name="Equation" r:id="rId5" imgW="3987720" imgH="393480" progId="Equation.DSMT4">
                  <p:embed/>
                </p:oleObj>
              </mc:Choice>
              <mc:Fallback>
                <p:oleObj name="Equation" r:id="rId5" imgW="3987720" imgH="393480" progId="Equation.DSMT4">
                  <p:embed/>
                  <p:pic>
                    <p:nvPicPr>
                      <p:cNvPr id="7" name="Object 6"/>
                      <p:cNvPicPr/>
                      <p:nvPr/>
                    </p:nvPicPr>
                    <p:blipFill>
                      <a:blip r:embed="rId6"/>
                      <a:stretch>
                        <a:fillRect/>
                      </a:stretch>
                    </p:blipFill>
                    <p:spPr>
                      <a:xfrm>
                        <a:off x="711200" y="4964940"/>
                        <a:ext cx="8634261" cy="852427"/>
                      </a:xfrm>
                      <a:prstGeom prst="rect">
                        <a:avLst/>
                      </a:prstGeom>
                      <a:solidFill>
                        <a:srgbClr val="DDF4D9"/>
                      </a:solidFill>
                      <a:ln>
                        <a:noFill/>
                      </a:ln>
                    </p:spPr>
                  </p:pic>
                </p:oleObj>
              </mc:Fallback>
            </mc:AlternateContent>
          </a:graphicData>
        </a:graphic>
      </p:graphicFrame>
      <p:sp>
        <p:nvSpPr>
          <p:cNvPr id="8" name="Rectangle 7"/>
          <p:cNvSpPr>
            <a:spLocks noChangeArrowheads="1"/>
          </p:cNvSpPr>
          <p:nvPr/>
        </p:nvSpPr>
        <p:spPr bwMode="auto">
          <a:xfrm>
            <a:off x="711200" y="2481290"/>
            <a:ext cx="7703930" cy="2305759"/>
          </a:xfrm>
          <a:prstGeom prst="rect">
            <a:avLst/>
          </a:prstGeom>
          <a:solidFill>
            <a:srgbClr val="F6F5BD">
              <a:alpha val="80000"/>
            </a:srgbClr>
          </a:solidFill>
          <a:ln w="12700">
            <a:solidFill>
              <a:schemeClr val="tx1"/>
            </a:solidFill>
            <a:miter lim="800000"/>
            <a:headEnd/>
            <a:tailEnd/>
          </a:ln>
          <a:effectLst/>
        </p:spPr>
        <p:txBody>
          <a:bodyPr wrap="square" lIns="90487" tIns="44450" rIns="90487" bIns="44450">
            <a:spAutoFit/>
          </a:bodyPr>
          <a:lstStyle/>
          <a:p>
            <a:r>
              <a:rPr lang="en-US" dirty="0">
                <a:solidFill>
                  <a:srgbClr val="000000"/>
                </a:solidFill>
                <a:latin typeface="Courier New" panose="02070309020205020404" pitchFamily="49" charset="0"/>
              </a:rPr>
              <a:t>clear </a:t>
            </a:r>
            <a:r>
              <a:rPr lang="en-US" dirty="0">
                <a:solidFill>
                  <a:srgbClr val="A020F0"/>
                </a:solidFill>
                <a:latin typeface="Courier New" panose="02070309020205020404" pitchFamily="49" charset="0"/>
              </a:rPr>
              <a:t>all</a:t>
            </a:r>
            <a:r>
              <a:rPr lang="en-US" dirty="0">
                <a:solidFill>
                  <a:srgbClr val="000000"/>
                </a:solidFill>
                <a:latin typeface="Courier New" panose="02070309020205020404" pitchFamily="49" charset="0"/>
              </a:rPr>
              <a:t>; close </a:t>
            </a:r>
            <a:r>
              <a:rPr lang="en-US" dirty="0">
                <a:solidFill>
                  <a:srgbClr val="A020F0"/>
                </a:solidFill>
                <a:latin typeface="Courier New" panose="02070309020205020404" pitchFamily="49" charset="0"/>
              </a:rPr>
              <a:t>all</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clc</a:t>
            </a:r>
            <a:r>
              <a:rPr lang="en-US" dirty="0">
                <a:solidFill>
                  <a:srgbClr val="000000"/>
                </a:solidFill>
                <a:latin typeface="Courier New" panose="02070309020205020404" pitchFamily="49" charset="0"/>
              </a:rPr>
              <a:t>;</a:t>
            </a:r>
          </a:p>
          <a:p>
            <a:r>
              <a:rPr lang="en-US" dirty="0">
                <a:solidFill>
                  <a:srgbClr val="000000"/>
                </a:solidFill>
                <a:latin typeface="Courier New" panose="02070309020205020404" pitchFamily="49" charset="0"/>
              </a:rPr>
              <a:t>T = 0.01;</a:t>
            </a:r>
          </a:p>
          <a:p>
            <a:r>
              <a:rPr lang="en-US" dirty="0">
                <a:solidFill>
                  <a:srgbClr val="000000"/>
                </a:solidFill>
                <a:latin typeface="Courier New" panose="02070309020205020404" pitchFamily="49" charset="0"/>
              </a:rPr>
              <a:t>z = </a:t>
            </a:r>
            <a:r>
              <a:rPr lang="en-US" dirty="0" err="1">
                <a:solidFill>
                  <a:srgbClr val="000000"/>
                </a:solidFill>
                <a:latin typeface="Courier New" panose="02070309020205020404" pitchFamily="49" charset="0"/>
              </a:rPr>
              <a:t>tf</a:t>
            </a:r>
            <a:r>
              <a:rPr lang="en-US" dirty="0">
                <a:solidFill>
                  <a:srgbClr val="000000"/>
                </a:solidFill>
                <a:latin typeface="Courier New" panose="02070309020205020404" pitchFamily="49" charset="0"/>
              </a:rPr>
              <a:t>(</a:t>
            </a:r>
            <a:r>
              <a:rPr lang="en-US" dirty="0">
                <a:solidFill>
                  <a:srgbClr val="A020F0"/>
                </a:solidFill>
                <a:latin typeface="Courier New" panose="02070309020205020404" pitchFamily="49" charset="0"/>
              </a:rPr>
              <a:t>'</a:t>
            </a:r>
            <a:r>
              <a:rPr lang="en-US" dirty="0" err="1">
                <a:solidFill>
                  <a:srgbClr val="A020F0"/>
                </a:solidFill>
                <a:latin typeface="Courier New" panose="02070309020205020404" pitchFamily="49" charset="0"/>
              </a:rPr>
              <a:t>z'</a:t>
            </a:r>
            <a:r>
              <a:rPr lang="en-US" dirty="0" err="1">
                <a:solidFill>
                  <a:srgbClr val="000000"/>
                </a:solidFill>
                <a:latin typeface="Courier New" panose="02070309020205020404" pitchFamily="49" charset="0"/>
              </a:rPr>
              <a:t>,T</a:t>
            </a:r>
            <a:r>
              <a:rPr lang="en-US" dirty="0" smtClean="0">
                <a:solidFill>
                  <a:srgbClr val="000000"/>
                </a:solidFill>
                <a:latin typeface="Courier New" panose="02070309020205020404" pitchFamily="49" charset="0"/>
              </a:rPr>
              <a:t>);</a:t>
            </a:r>
          </a:p>
          <a:p>
            <a:r>
              <a:rPr lang="en-US" dirty="0" smtClean="0">
                <a:solidFill>
                  <a:srgbClr val="000000"/>
                </a:solidFill>
                <a:latin typeface="Courier New" panose="02070309020205020404" pitchFamily="49" charset="0"/>
              </a:rPr>
              <a:t>K=5;</a:t>
            </a:r>
            <a:endParaRPr lang="en-US" dirty="0">
              <a:solidFill>
                <a:srgbClr val="000000"/>
              </a:solidFill>
              <a:latin typeface="Courier New" panose="02070309020205020404" pitchFamily="49" charset="0"/>
            </a:endParaRPr>
          </a:p>
          <a:p>
            <a:r>
              <a:rPr lang="en-US" dirty="0" err="1">
                <a:solidFill>
                  <a:srgbClr val="000000"/>
                </a:solidFill>
                <a:latin typeface="Courier New" panose="02070309020205020404" pitchFamily="49" charset="0"/>
              </a:rPr>
              <a:t>Ga_d</a:t>
            </a:r>
            <a:r>
              <a:rPr lang="en-US" dirty="0">
                <a:solidFill>
                  <a:srgbClr val="000000"/>
                </a:solidFill>
                <a:latin typeface="Courier New" panose="02070309020205020404" pitchFamily="49" charset="0"/>
              </a:rPr>
              <a:t>  = 0.9516/(z-0.9048);</a:t>
            </a:r>
          </a:p>
          <a:p>
            <a:r>
              <a:rPr lang="pl-PL" dirty="0">
                <a:solidFill>
                  <a:srgbClr val="000000"/>
                </a:solidFill>
                <a:latin typeface="Courier New" panose="02070309020205020404" pitchFamily="49" charset="0"/>
              </a:rPr>
              <a:t>Gzas_d = 10^-5*(4.95*z+4.901)/(z^2-1.97*z+0.9704)</a:t>
            </a:r>
          </a:p>
          <a:p>
            <a:r>
              <a:rPr lang="en-US" dirty="0" err="1">
                <a:solidFill>
                  <a:srgbClr val="000000"/>
                </a:solidFill>
                <a:latin typeface="Courier New" panose="02070309020205020404" pitchFamily="49" charset="0"/>
              </a:rPr>
              <a:t>L_d</a:t>
            </a:r>
            <a:r>
              <a:rPr lang="en-US" dirty="0">
                <a:solidFill>
                  <a:srgbClr val="000000"/>
                </a:solidFill>
                <a:latin typeface="Courier New" panose="02070309020205020404" pitchFamily="49" charset="0"/>
              </a:rPr>
              <a:t> = </a:t>
            </a:r>
            <a:r>
              <a:rPr lang="en-US" dirty="0" smtClean="0">
                <a:solidFill>
                  <a:srgbClr val="000000"/>
                </a:solidFill>
                <a:latin typeface="Courier New" panose="02070309020205020404" pitchFamily="49" charset="0"/>
              </a:rPr>
              <a:t>K*</a:t>
            </a:r>
            <a:r>
              <a:rPr lang="en-US" dirty="0" err="1" smtClean="0">
                <a:solidFill>
                  <a:srgbClr val="000000"/>
                </a:solidFill>
                <a:latin typeface="Courier New" panose="02070309020205020404" pitchFamily="49" charset="0"/>
              </a:rPr>
              <a:t>Ga_d</a:t>
            </a:r>
            <a:r>
              <a:rPr lang="en-US" dirty="0" smtClean="0">
                <a:solidFill>
                  <a:srgbClr val="000000"/>
                </a:solidFill>
                <a:latin typeface="Courier New" panose="02070309020205020404" pitchFamily="49" charset="0"/>
              </a:rPr>
              <a:t>*</a:t>
            </a:r>
            <a:r>
              <a:rPr lang="en-US" dirty="0" err="1" smtClean="0">
                <a:solidFill>
                  <a:srgbClr val="000000"/>
                </a:solidFill>
                <a:latin typeface="Courier New" panose="02070309020205020404" pitchFamily="49" charset="0"/>
              </a:rPr>
              <a:t>Gzas_d</a:t>
            </a:r>
            <a:r>
              <a:rPr lang="en-US" dirty="0">
                <a:solidFill>
                  <a:srgbClr val="000000"/>
                </a:solidFill>
                <a:latin typeface="Courier New" panose="02070309020205020404" pitchFamily="49" charset="0"/>
              </a:rPr>
              <a:t>;</a:t>
            </a:r>
          </a:p>
          <a:p>
            <a:r>
              <a:rPr lang="en-US" dirty="0">
                <a:solidFill>
                  <a:srgbClr val="000000"/>
                </a:solidFill>
                <a:latin typeface="Courier New" panose="02070309020205020404" pitchFamily="49" charset="0"/>
              </a:rPr>
              <a:t>[GM,PM] = margin(</a:t>
            </a:r>
            <a:r>
              <a:rPr lang="en-US" dirty="0" err="1">
                <a:solidFill>
                  <a:srgbClr val="000000"/>
                </a:solidFill>
                <a:latin typeface="Courier New" panose="02070309020205020404" pitchFamily="49" charset="0"/>
              </a:rPr>
              <a:t>L_d</a:t>
            </a:r>
            <a:r>
              <a:rPr lang="en-US" dirty="0" smtClean="0">
                <a:solidFill>
                  <a:srgbClr val="000000"/>
                </a:solidFill>
                <a:latin typeface="Courier New" panose="02070309020205020404" pitchFamily="49" charset="0"/>
              </a:rPr>
              <a:t>)</a:t>
            </a:r>
            <a:endParaRPr lang="en-US" dirty="0"/>
          </a:p>
        </p:txBody>
      </p:sp>
      <p:sp>
        <p:nvSpPr>
          <p:cNvPr id="10" name="Rectangle 9"/>
          <p:cNvSpPr>
            <a:spLocks noChangeArrowheads="1"/>
          </p:cNvSpPr>
          <p:nvPr/>
        </p:nvSpPr>
        <p:spPr bwMode="auto">
          <a:xfrm>
            <a:off x="8551020" y="2504742"/>
            <a:ext cx="2368771" cy="2305759"/>
          </a:xfrm>
          <a:prstGeom prst="rect">
            <a:avLst/>
          </a:prstGeom>
          <a:solidFill>
            <a:srgbClr val="DDF4D9"/>
          </a:solidFill>
          <a:ln w="12700">
            <a:solidFill>
              <a:schemeClr val="tx1"/>
            </a:solidFill>
            <a:miter lim="800000"/>
            <a:headEnd/>
            <a:tailEnd/>
          </a:ln>
          <a:effectLst/>
        </p:spPr>
        <p:txBody>
          <a:bodyPr wrap="square" lIns="90487" tIns="44450" rIns="90487" bIns="44450">
            <a:spAutoFit/>
          </a:bodyPr>
          <a:lstStyle/>
          <a:p>
            <a:r>
              <a:rPr lang="en-US" dirty="0"/>
              <a:t>GM =</a:t>
            </a:r>
          </a:p>
          <a:p>
            <a:endParaRPr lang="en-US" dirty="0"/>
          </a:p>
          <a:p>
            <a:r>
              <a:rPr lang="en-US" dirty="0"/>
              <a:t>    0.7140</a:t>
            </a:r>
          </a:p>
          <a:p>
            <a:endParaRPr lang="en-US" dirty="0"/>
          </a:p>
          <a:p>
            <a:endParaRPr lang="en-US" dirty="0"/>
          </a:p>
          <a:p>
            <a:r>
              <a:rPr lang="en-US" dirty="0"/>
              <a:t>PM =</a:t>
            </a:r>
          </a:p>
          <a:p>
            <a:endParaRPr lang="en-US" dirty="0"/>
          </a:p>
          <a:p>
            <a:r>
              <a:rPr lang="en-US" dirty="0"/>
              <a:t>   -9.0842</a:t>
            </a:r>
          </a:p>
        </p:txBody>
      </p:sp>
    </p:spTree>
    <p:custDataLst>
      <p:tags r:id="rId2"/>
    </p:custDataLst>
    <p:extLst>
      <p:ext uri="{BB962C8B-B14F-4D97-AF65-F5344CB8AC3E}">
        <p14:creationId xmlns:p14="http://schemas.microsoft.com/office/powerpoint/2010/main" val="37139852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Phase and Gain Margin</a:t>
            </a:r>
            <a:endParaRPr lang="en-US" dirty="0"/>
          </a:p>
        </p:txBody>
      </p:sp>
      <p:sp>
        <p:nvSpPr>
          <p:cNvPr id="3" name="Date Placeholder 2"/>
          <p:cNvSpPr>
            <a:spLocks noGrp="1"/>
          </p:cNvSpPr>
          <p:nvPr>
            <p:ph type="dt" sz="half" idx="10"/>
          </p:nvPr>
        </p:nvSpPr>
        <p:spPr/>
        <p:txBody>
          <a:bodyPr/>
          <a:lstStyle/>
          <a:p>
            <a:fld id="{6D4A8B60-85D4-4B4D-A847-BD767E33E26B}" type="datetime1">
              <a:rPr lang="en-US" smtClean="0"/>
              <a:t>12/12/2023</a:t>
            </a:fld>
            <a:endParaRPr lang="en-US" dirty="0"/>
          </a:p>
        </p:txBody>
      </p:sp>
      <p:sp>
        <p:nvSpPr>
          <p:cNvPr id="4" name="Footer Placeholder 3"/>
          <p:cNvSpPr>
            <a:spLocks noGrp="1"/>
          </p:cNvSpPr>
          <p:nvPr>
            <p:ph type="ftr" sz="quarter" idx="11"/>
          </p:nvPr>
        </p:nvSpPr>
        <p:spPr/>
        <p:txBody>
          <a:bodyPr/>
          <a:lstStyle/>
          <a:p>
            <a:r>
              <a:rPr lang="en-US" smtClean="0"/>
              <a:t>04AB: Kỹ thuật điều khiển tự động + BTL</a:t>
            </a:r>
            <a:endParaRPr lang="en-US" dirty="0"/>
          </a:p>
        </p:txBody>
      </p:sp>
      <p:sp>
        <p:nvSpPr>
          <p:cNvPr id="5" name="Slide Number Placeholder 4"/>
          <p:cNvSpPr>
            <a:spLocks noGrp="1"/>
          </p:cNvSpPr>
          <p:nvPr>
            <p:ph type="sldNum" sz="quarter" idx="12"/>
          </p:nvPr>
        </p:nvSpPr>
        <p:spPr/>
        <p:txBody>
          <a:bodyPr/>
          <a:lstStyle/>
          <a:p>
            <a:fld id="{6C8D5577-F68C-4681-900C-68FE3015038C}" type="slidenum">
              <a:rPr lang="en-US" smtClean="0"/>
              <a:pPr/>
              <a:t>88</a:t>
            </a:fld>
            <a:endParaRPr lang="en-US" dirty="0"/>
          </a:p>
        </p:txBody>
      </p:sp>
      <p:sp>
        <p:nvSpPr>
          <p:cNvPr id="6" name="Content Placeholder 5"/>
          <p:cNvSpPr>
            <a:spLocks noGrp="1"/>
          </p:cNvSpPr>
          <p:nvPr>
            <p:ph idx="1"/>
          </p:nvPr>
        </p:nvSpPr>
        <p:spPr>
          <a:xfrm>
            <a:off x="575310" y="1905220"/>
            <a:ext cx="11151870" cy="533180"/>
          </a:xfrm>
        </p:spPr>
        <p:txBody>
          <a:bodyPr/>
          <a:lstStyle/>
          <a:p>
            <a:r>
              <a:rPr lang="en-US" dirty="0" smtClean="0"/>
              <a:t>Example 4.12</a:t>
            </a:r>
            <a:endParaRPr lang="en-US" dirty="0"/>
          </a:p>
        </p:txBody>
      </p:sp>
      <p:sp>
        <p:nvSpPr>
          <p:cNvPr id="7" name="Rectangle 6"/>
          <p:cNvSpPr/>
          <p:nvPr/>
        </p:nvSpPr>
        <p:spPr>
          <a:xfrm>
            <a:off x="883023" y="2409286"/>
            <a:ext cx="10937916" cy="830997"/>
          </a:xfrm>
          <a:prstGeom prst="rect">
            <a:avLst/>
          </a:prstGeom>
        </p:spPr>
        <p:txBody>
          <a:bodyPr wrap="square">
            <a:spAutoFit/>
          </a:bodyPr>
          <a:lstStyle/>
          <a:p>
            <a:r>
              <a:rPr lang="en-US" sz="2400" dirty="0">
                <a:solidFill>
                  <a:srgbClr val="000000"/>
                </a:solidFill>
                <a:latin typeface="AdvLeSa-Book"/>
              </a:rPr>
              <a:t>Determine the closed-loop stability of the digital control system for the position control system with analog transfer </a:t>
            </a:r>
            <a:r>
              <a:rPr lang="en-US" sz="2400" dirty="0" smtClean="0">
                <a:solidFill>
                  <a:srgbClr val="000000"/>
                </a:solidFill>
                <a:latin typeface="AdvLeSa-Book"/>
              </a:rPr>
              <a:t>function (T=0.01)</a:t>
            </a:r>
            <a:endParaRPr lang="en-US" sz="2400" dirty="0"/>
          </a:p>
        </p:txBody>
      </p:sp>
      <p:graphicFrame>
        <p:nvGraphicFramePr>
          <p:cNvPr id="8" name="Object 7"/>
          <p:cNvGraphicFramePr>
            <a:graphicFrameLocks noChangeAspect="1"/>
          </p:cNvGraphicFramePr>
          <p:nvPr>
            <p:extLst>
              <p:ext uri="{D42A27DB-BD31-4B8C-83A1-F6EECF244321}">
                <p14:modId xmlns:p14="http://schemas.microsoft.com/office/powerpoint/2010/main" val="2676345556"/>
              </p:ext>
            </p:extLst>
          </p:nvPr>
        </p:nvGraphicFramePr>
        <p:xfrm>
          <a:off x="883023" y="3072615"/>
          <a:ext cx="2371311" cy="1043377"/>
        </p:xfrm>
        <a:graphic>
          <a:graphicData uri="http://schemas.openxmlformats.org/presentationml/2006/ole">
            <mc:AlternateContent xmlns:mc="http://schemas.openxmlformats.org/markup-compatibility/2006">
              <mc:Choice xmlns:v="urn:schemas-microsoft-com:vml" Requires="v">
                <p:oleObj spid="_x0000_s51293" name="Equation" r:id="rId5" imgW="952200" imgH="419040" progId="Equation.DSMT4">
                  <p:embed/>
                </p:oleObj>
              </mc:Choice>
              <mc:Fallback>
                <p:oleObj name="Equation" r:id="rId5" imgW="952200" imgH="419040" progId="Equation.DSMT4">
                  <p:embed/>
                  <p:pic>
                    <p:nvPicPr>
                      <p:cNvPr id="0" name=""/>
                      <p:cNvPicPr/>
                      <p:nvPr/>
                    </p:nvPicPr>
                    <p:blipFill>
                      <a:blip r:embed="rId6"/>
                      <a:stretch>
                        <a:fillRect/>
                      </a:stretch>
                    </p:blipFill>
                    <p:spPr>
                      <a:xfrm>
                        <a:off x="883023" y="3072615"/>
                        <a:ext cx="2371311" cy="1043377"/>
                      </a:xfrm>
                      <a:prstGeom prst="rect">
                        <a:avLst/>
                      </a:prstGeom>
                    </p:spPr>
                  </p:pic>
                </p:oleObj>
              </mc:Fallback>
            </mc:AlternateContent>
          </a:graphicData>
        </a:graphic>
      </p:graphicFrame>
      <p:sp>
        <p:nvSpPr>
          <p:cNvPr id="9" name="Rectangle 8"/>
          <p:cNvSpPr>
            <a:spLocks noChangeArrowheads="1"/>
          </p:cNvSpPr>
          <p:nvPr/>
        </p:nvSpPr>
        <p:spPr bwMode="auto">
          <a:xfrm>
            <a:off x="2243454" y="4091634"/>
            <a:ext cx="3925307" cy="1751762"/>
          </a:xfrm>
          <a:prstGeom prst="rect">
            <a:avLst/>
          </a:prstGeom>
          <a:solidFill>
            <a:srgbClr val="F6F5BD">
              <a:alpha val="80000"/>
            </a:srgbClr>
          </a:solidFill>
          <a:ln w="12700">
            <a:solidFill>
              <a:schemeClr val="tx1"/>
            </a:solidFill>
            <a:miter lim="800000"/>
            <a:headEnd/>
            <a:tailEnd/>
          </a:ln>
          <a:effectLst/>
        </p:spPr>
        <p:txBody>
          <a:bodyPr wrap="square" lIns="90487" tIns="44450" rIns="90487" bIns="44450">
            <a:spAutoFit/>
          </a:bodyPr>
          <a:lstStyle/>
          <a:p>
            <a:r>
              <a:rPr lang="en-US" dirty="0">
                <a:solidFill>
                  <a:srgbClr val="000000"/>
                </a:solidFill>
                <a:latin typeface="Courier New" panose="02070309020205020404" pitchFamily="49" charset="0"/>
              </a:rPr>
              <a:t>close </a:t>
            </a:r>
            <a:r>
              <a:rPr lang="en-US" dirty="0">
                <a:solidFill>
                  <a:srgbClr val="A020F0"/>
                </a:solidFill>
                <a:latin typeface="Courier New" panose="02070309020205020404" pitchFamily="49" charset="0"/>
              </a:rPr>
              <a:t>all</a:t>
            </a:r>
            <a:r>
              <a:rPr lang="en-US" dirty="0">
                <a:solidFill>
                  <a:srgbClr val="000000"/>
                </a:solidFill>
                <a:latin typeface="Courier New" panose="02070309020205020404" pitchFamily="49" charset="0"/>
              </a:rPr>
              <a:t>; clear </a:t>
            </a:r>
            <a:r>
              <a:rPr lang="en-US" dirty="0">
                <a:solidFill>
                  <a:srgbClr val="A020F0"/>
                </a:solidFill>
                <a:latin typeface="Courier New" panose="02070309020205020404" pitchFamily="49" charset="0"/>
              </a:rPr>
              <a:t>all</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clc</a:t>
            </a:r>
            <a:endParaRPr lang="en-US" dirty="0">
              <a:solidFill>
                <a:srgbClr val="000000"/>
              </a:solidFill>
              <a:latin typeface="Courier New" panose="02070309020205020404" pitchFamily="49" charset="0"/>
            </a:endParaRPr>
          </a:p>
          <a:p>
            <a:r>
              <a:rPr lang="en-US" dirty="0">
                <a:solidFill>
                  <a:srgbClr val="000000"/>
                </a:solidFill>
                <a:latin typeface="Courier New" panose="02070309020205020404" pitchFamily="49" charset="0"/>
              </a:rPr>
              <a:t>G = </a:t>
            </a:r>
            <a:r>
              <a:rPr lang="en-US" dirty="0" err="1">
                <a:solidFill>
                  <a:srgbClr val="000000"/>
                </a:solidFill>
                <a:latin typeface="Courier New" panose="02070309020205020404" pitchFamily="49" charset="0"/>
              </a:rPr>
              <a:t>tf</a:t>
            </a:r>
            <a:r>
              <a:rPr lang="en-US" dirty="0">
                <a:solidFill>
                  <a:srgbClr val="000000"/>
                </a:solidFill>
                <a:latin typeface="Courier New" panose="02070309020205020404" pitchFamily="49" charset="0"/>
              </a:rPr>
              <a:t>(10,[1 3 0]);</a:t>
            </a:r>
          </a:p>
          <a:p>
            <a:r>
              <a:rPr lang="en-US" dirty="0">
                <a:solidFill>
                  <a:srgbClr val="000000"/>
                </a:solidFill>
                <a:latin typeface="Courier New" panose="02070309020205020404" pitchFamily="49" charset="0"/>
              </a:rPr>
              <a:t>T = 0.01;</a:t>
            </a:r>
          </a:p>
          <a:p>
            <a:r>
              <a:rPr lang="en-US" dirty="0" err="1">
                <a:solidFill>
                  <a:srgbClr val="000000"/>
                </a:solidFill>
                <a:latin typeface="Courier New" panose="02070309020205020404" pitchFamily="49" charset="0"/>
              </a:rPr>
              <a:t>G_d</a:t>
            </a:r>
            <a:r>
              <a:rPr lang="en-US" dirty="0">
                <a:solidFill>
                  <a:srgbClr val="000000"/>
                </a:solidFill>
                <a:latin typeface="Courier New" panose="02070309020205020404" pitchFamily="49" charset="0"/>
              </a:rPr>
              <a:t> = c2d(G,T,</a:t>
            </a:r>
            <a:r>
              <a:rPr lang="en-US" dirty="0">
                <a:solidFill>
                  <a:srgbClr val="A020F0"/>
                </a:solidFill>
                <a:latin typeface="Courier New" panose="02070309020205020404" pitchFamily="49" charset="0"/>
              </a:rPr>
              <a:t>'</a:t>
            </a:r>
            <a:r>
              <a:rPr lang="en-US" dirty="0" err="1">
                <a:solidFill>
                  <a:srgbClr val="A020F0"/>
                </a:solidFill>
                <a:latin typeface="Courier New" panose="02070309020205020404" pitchFamily="49" charset="0"/>
              </a:rPr>
              <a:t>zoh</a:t>
            </a:r>
            <a:r>
              <a:rPr lang="en-US" dirty="0">
                <a:solidFill>
                  <a:srgbClr val="A020F0"/>
                </a:solidFill>
                <a:latin typeface="Courier New" panose="02070309020205020404" pitchFamily="49" charset="0"/>
              </a:rPr>
              <a:t>'</a:t>
            </a:r>
            <a:r>
              <a:rPr lang="en-US" dirty="0">
                <a:solidFill>
                  <a:srgbClr val="000000"/>
                </a:solidFill>
                <a:latin typeface="Courier New" panose="02070309020205020404" pitchFamily="49" charset="0"/>
              </a:rPr>
              <a:t>);</a:t>
            </a:r>
          </a:p>
          <a:p>
            <a:r>
              <a:rPr lang="en-US" dirty="0">
                <a:solidFill>
                  <a:srgbClr val="000000"/>
                </a:solidFill>
                <a:latin typeface="Courier New" panose="02070309020205020404" pitchFamily="49" charset="0"/>
              </a:rPr>
              <a:t>[GM, PM] = </a:t>
            </a:r>
            <a:r>
              <a:rPr lang="en-US" dirty="0" smtClean="0">
                <a:solidFill>
                  <a:srgbClr val="000000"/>
                </a:solidFill>
                <a:latin typeface="Courier New" panose="02070309020205020404" pitchFamily="49" charset="0"/>
              </a:rPr>
              <a:t>margin(</a:t>
            </a:r>
            <a:r>
              <a:rPr lang="en-US" dirty="0" err="1" smtClean="0">
                <a:solidFill>
                  <a:srgbClr val="000000"/>
                </a:solidFill>
                <a:latin typeface="Courier New" panose="02070309020205020404" pitchFamily="49" charset="0"/>
              </a:rPr>
              <a:t>G_d</a:t>
            </a:r>
            <a:r>
              <a:rPr lang="en-US" dirty="0" smtClean="0">
                <a:solidFill>
                  <a:srgbClr val="000000"/>
                </a:solidFill>
                <a:latin typeface="Courier New" panose="02070309020205020404" pitchFamily="49" charset="0"/>
              </a:rPr>
              <a:t>)</a:t>
            </a:r>
          </a:p>
          <a:p>
            <a:r>
              <a:rPr lang="en-US" dirty="0" err="1">
                <a:solidFill>
                  <a:srgbClr val="000000"/>
                </a:solidFill>
                <a:latin typeface="Courier New" panose="02070309020205020404" pitchFamily="49" charset="0"/>
              </a:rPr>
              <a:t>n</a:t>
            </a:r>
            <a:r>
              <a:rPr lang="en-US" dirty="0" err="1" smtClean="0">
                <a:solidFill>
                  <a:srgbClr val="000000"/>
                </a:solidFill>
                <a:latin typeface="Courier New" panose="02070309020205020404" pitchFamily="49" charset="0"/>
              </a:rPr>
              <a:t>yquist</a:t>
            </a:r>
            <a:r>
              <a:rPr lang="en-US" dirty="0" smtClean="0">
                <a:solidFill>
                  <a:srgbClr val="000000"/>
                </a:solidFill>
                <a:latin typeface="Courier New" panose="02070309020205020404" pitchFamily="49" charset="0"/>
              </a:rPr>
              <a:t>(</a:t>
            </a:r>
            <a:r>
              <a:rPr lang="en-US" dirty="0" err="1" smtClean="0">
                <a:solidFill>
                  <a:srgbClr val="000000"/>
                </a:solidFill>
                <a:latin typeface="Courier New" panose="02070309020205020404" pitchFamily="49" charset="0"/>
              </a:rPr>
              <a:t>G_d</a:t>
            </a:r>
            <a:r>
              <a:rPr lang="en-US" dirty="0" smtClean="0">
                <a:solidFill>
                  <a:srgbClr val="000000"/>
                </a:solidFill>
                <a:latin typeface="Courier New" panose="02070309020205020404" pitchFamily="49" charset="0"/>
              </a:rPr>
              <a:t>)</a:t>
            </a:r>
            <a:endParaRPr lang="en-US" dirty="0"/>
          </a:p>
        </p:txBody>
      </p:sp>
      <p:sp>
        <p:nvSpPr>
          <p:cNvPr id="10" name="Rectangle 9"/>
          <p:cNvSpPr>
            <a:spLocks noChangeArrowheads="1"/>
          </p:cNvSpPr>
          <p:nvPr/>
        </p:nvSpPr>
        <p:spPr bwMode="auto">
          <a:xfrm>
            <a:off x="6288481" y="3561347"/>
            <a:ext cx="2368771" cy="2305759"/>
          </a:xfrm>
          <a:prstGeom prst="rect">
            <a:avLst/>
          </a:prstGeom>
          <a:solidFill>
            <a:srgbClr val="DDF4D9"/>
          </a:solidFill>
          <a:ln w="12700">
            <a:solidFill>
              <a:schemeClr val="tx1"/>
            </a:solidFill>
            <a:miter lim="800000"/>
            <a:headEnd/>
            <a:tailEnd/>
          </a:ln>
          <a:effectLst/>
        </p:spPr>
        <p:txBody>
          <a:bodyPr wrap="square" lIns="90487" tIns="44450" rIns="90487" bIns="44450">
            <a:spAutoFit/>
          </a:bodyPr>
          <a:lstStyle/>
          <a:p>
            <a:r>
              <a:rPr lang="en-US" dirty="0"/>
              <a:t>GM =</a:t>
            </a:r>
          </a:p>
          <a:p>
            <a:endParaRPr lang="en-US" dirty="0"/>
          </a:p>
          <a:p>
            <a:r>
              <a:rPr lang="en-US" dirty="0"/>
              <a:t>   60.3028</a:t>
            </a:r>
          </a:p>
          <a:p>
            <a:endParaRPr lang="en-US" dirty="0"/>
          </a:p>
          <a:p>
            <a:endParaRPr lang="en-US" dirty="0"/>
          </a:p>
          <a:p>
            <a:r>
              <a:rPr lang="en-US" dirty="0"/>
              <a:t>PM =</a:t>
            </a:r>
          </a:p>
          <a:p>
            <a:endParaRPr lang="en-US" dirty="0"/>
          </a:p>
          <a:p>
            <a:r>
              <a:rPr lang="en-US" dirty="0"/>
              <a:t>   48.9872</a:t>
            </a:r>
          </a:p>
        </p:txBody>
      </p:sp>
      <p:pic>
        <p:nvPicPr>
          <p:cNvPr id="11" name="Picture 10"/>
          <p:cNvPicPr>
            <a:picLocks noChangeAspect="1"/>
          </p:cNvPicPr>
          <p:nvPr/>
        </p:nvPicPr>
        <p:blipFill>
          <a:blip r:embed="rId7"/>
          <a:stretch>
            <a:fillRect/>
          </a:stretch>
        </p:blipFill>
        <p:spPr>
          <a:xfrm>
            <a:off x="8750653" y="3255867"/>
            <a:ext cx="3249066" cy="2611239"/>
          </a:xfrm>
          <a:prstGeom prst="rect">
            <a:avLst/>
          </a:prstGeom>
        </p:spPr>
      </p:pic>
    </p:spTree>
    <p:custDataLst>
      <p:tags r:id="rId2"/>
    </p:custDataLst>
    <p:extLst>
      <p:ext uri="{BB962C8B-B14F-4D97-AF65-F5344CB8AC3E}">
        <p14:creationId xmlns:p14="http://schemas.microsoft.com/office/powerpoint/2010/main" val="33563020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6" name="Content Placeholder 5"/>
          <p:cNvSpPr>
            <a:spLocks noGrp="1"/>
          </p:cNvSpPr>
          <p:nvPr>
            <p:ph sz="half" idx="1"/>
          </p:nvPr>
        </p:nvSpPr>
        <p:spPr>
          <a:xfrm>
            <a:off x="387723" y="1325354"/>
            <a:ext cx="11201400" cy="4783897"/>
          </a:xfrm>
        </p:spPr>
        <p:txBody>
          <a:bodyPr>
            <a:noAutofit/>
          </a:bodyPr>
          <a:lstStyle/>
          <a:p>
            <a:r>
              <a:rPr lang="en-US" sz="3000" dirty="0" smtClean="0"/>
              <a:t>Determine </a:t>
            </a:r>
            <a:r>
              <a:rPr lang="en-US" sz="3000" dirty="0"/>
              <a:t>the </a:t>
            </a:r>
            <a:r>
              <a:rPr lang="en-US" sz="3000" dirty="0" smtClean="0"/>
              <a:t>input-output </a:t>
            </a:r>
            <a:r>
              <a:rPr lang="en-US" sz="3000" dirty="0"/>
              <a:t>stability of a z-transfer </a:t>
            </a:r>
            <a:r>
              <a:rPr lang="en-US" sz="3000" dirty="0" smtClean="0"/>
              <a:t>function.</a:t>
            </a:r>
          </a:p>
          <a:p>
            <a:r>
              <a:rPr lang="en-US" sz="3000" dirty="0" smtClean="0"/>
              <a:t>Determine </a:t>
            </a:r>
            <a:r>
              <a:rPr lang="en-US" sz="3000" dirty="0"/>
              <a:t>the asymptotic stability of a z-transfer </a:t>
            </a:r>
            <a:r>
              <a:rPr lang="en-US" sz="3000" dirty="0" smtClean="0"/>
              <a:t>function.</a:t>
            </a:r>
          </a:p>
          <a:p>
            <a:r>
              <a:rPr lang="en-US" sz="3000" dirty="0" smtClean="0"/>
              <a:t>Determine </a:t>
            </a:r>
            <a:r>
              <a:rPr lang="en-US" sz="3000" dirty="0"/>
              <a:t>the internal stability of a digital feedback control </a:t>
            </a:r>
            <a:r>
              <a:rPr lang="en-US" sz="3000" dirty="0" smtClean="0"/>
              <a:t>system.</a:t>
            </a:r>
          </a:p>
          <a:p>
            <a:r>
              <a:rPr lang="en-US" sz="3000" dirty="0" smtClean="0"/>
              <a:t>Determine </a:t>
            </a:r>
            <a:r>
              <a:rPr lang="en-US" sz="3000" dirty="0"/>
              <a:t>the stability of a z-polynomial using the Routh-Hurwitz </a:t>
            </a:r>
            <a:r>
              <a:rPr lang="en-US" sz="3000" dirty="0" smtClean="0"/>
              <a:t>criterion.</a:t>
            </a:r>
          </a:p>
          <a:p>
            <a:r>
              <a:rPr lang="en-US" sz="3000" dirty="0" smtClean="0"/>
              <a:t>Determine </a:t>
            </a:r>
            <a:r>
              <a:rPr lang="en-US" sz="3000" dirty="0"/>
              <a:t>the stability of a z-polynomial using the Jury </a:t>
            </a:r>
            <a:r>
              <a:rPr lang="en-US" sz="3000" dirty="0" smtClean="0"/>
              <a:t>criterion.</a:t>
            </a:r>
          </a:p>
          <a:p>
            <a:r>
              <a:rPr lang="en-US" sz="3000" dirty="0" smtClean="0"/>
              <a:t>Determine </a:t>
            </a:r>
            <a:r>
              <a:rPr lang="en-US" sz="3000" dirty="0"/>
              <a:t>the stable range of a parameter for a </a:t>
            </a:r>
            <a:r>
              <a:rPr lang="en-US" sz="3000" dirty="0" smtClean="0"/>
              <a:t>z-polynomial.</a:t>
            </a:r>
          </a:p>
          <a:p>
            <a:r>
              <a:rPr lang="en-US" sz="3000" dirty="0" smtClean="0"/>
              <a:t>Determine </a:t>
            </a:r>
            <a:r>
              <a:rPr lang="en-US" sz="3000" dirty="0"/>
              <a:t>the closed-loop stability of a digital system using the </a:t>
            </a:r>
            <a:r>
              <a:rPr lang="en-US" sz="3000" dirty="0" err="1"/>
              <a:t>Nyquist</a:t>
            </a:r>
            <a:r>
              <a:rPr lang="en-US" sz="3000" dirty="0"/>
              <a:t> </a:t>
            </a:r>
            <a:r>
              <a:rPr lang="en-US" sz="3000" dirty="0" smtClean="0"/>
              <a:t>criterion.</a:t>
            </a:r>
          </a:p>
          <a:p>
            <a:r>
              <a:rPr lang="en-US" sz="3000" dirty="0" smtClean="0"/>
              <a:t>Determine </a:t>
            </a:r>
            <a:r>
              <a:rPr lang="en-US" sz="3000" dirty="0"/>
              <a:t>the gain margin and phase margin of a digital system.</a:t>
            </a:r>
          </a:p>
          <a:p>
            <a:pPr lvl="1">
              <a:buFont typeface="Wingdings" panose="05000000000000000000" pitchFamily="2" charset="2"/>
              <a:buChar char="ü"/>
            </a:pPr>
            <a:endParaRPr lang="en-US" sz="3000" dirty="0"/>
          </a:p>
        </p:txBody>
      </p:sp>
      <p:sp>
        <p:nvSpPr>
          <p:cNvPr id="5" name="Footer Placeholder 4"/>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smtClean="0">
                <a:ln>
                  <a:noFill/>
                </a:ln>
                <a:solidFill>
                  <a:prstClr val="white"/>
                </a:solidFill>
                <a:effectLst/>
                <a:uLnTx/>
                <a:uFillTx/>
                <a:latin typeface="Calibri" panose="020F0502020204030204" pitchFamily="34" charset="0"/>
                <a:ea typeface="+mn-ea"/>
                <a:cs typeface="Calibri" panose="020F0502020204030204" pitchFamily="34" charset="0"/>
              </a:rPr>
              <a:t>04AB: Kỹ thuật điều khiển tự động + BTL</a:t>
            </a:r>
            <a:endParaRPr kumimoji="0" lang="en-US" sz="1200" b="1" i="0" u="none" strike="noStrike" kern="1200" cap="none" spc="0" normalizeH="0" baseline="0" noProof="0" dirty="0">
              <a:ln>
                <a:noFill/>
              </a:ln>
              <a:solidFill>
                <a:prstClr val="white"/>
              </a:solidFill>
              <a:effectLst/>
              <a:uLnTx/>
              <a:uFillTx/>
              <a:latin typeface="Calibri" panose="020F0502020204030204" pitchFamily="34" charset="0"/>
              <a:ea typeface="+mn-ea"/>
              <a:cs typeface="Calibri" panose="020F0502020204030204" pitchFamily="34" charset="0"/>
            </a:endParaRPr>
          </a:p>
        </p:txBody>
      </p:sp>
      <p:sp>
        <p:nvSpPr>
          <p:cNvPr id="9" name="Date Placeholder 8"/>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C595F3E3-34B4-47EA-B314-622F7A185FD4}" type="datetime1">
              <a:rPr kumimoji="0" lang="en-US" sz="1400" b="1" i="0" u="none" strike="noStrike" kern="1200" cap="none" spc="0" normalizeH="0" baseline="0" noProof="0" smtClean="0">
                <a:ln>
                  <a:noFill/>
                </a:ln>
                <a:solidFill>
                  <a:prstClr val="white"/>
                </a:solidFill>
                <a:effectLst/>
                <a:uLnTx/>
                <a:uFillTx/>
                <a:latin typeface="Calibri" panose="020F0502020204030204" pitchFamily="34" charset="0"/>
                <a:ea typeface="+mn-ea"/>
                <a:cs typeface="Calibri" panose="020F0502020204030204" pitchFamily="34" charset="0"/>
              </a:rPr>
              <a:pPr marL="0" marR="0" lvl="0" indent="0" algn="l" defTabSz="457200" rtl="0" eaLnBrk="1" fontAlgn="auto" latinLnBrk="0" hangingPunct="1">
                <a:lnSpc>
                  <a:spcPct val="100000"/>
                </a:lnSpc>
                <a:spcBef>
                  <a:spcPts val="0"/>
                </a:spcBef>
                <a:spcAft>
                  <a:spcPts val="0"/>
                </a:spcAft>
                <a:buClrTx/>
                <a:buSzTx/>
                <a:buFontTx/>
                <a:buNone/>
                <a:tabLst/>
                <a:defRPr/>
              </a:pPr>
              <a:t>12/12/2023</a:t>
            </a:fld>
            <a:endParaRPr kumimoji="0" lang="en-US" sz="1400" b="1" i="0" u="none" strike="noStrike" kern="1200" cap="none" spc="0" normalizeH="0" baseline="0" noProof="0">
              <a:ln>
                <a:noFill/>
              </a:ln>
              <a:solidFill>
                <a:prstClr val="white"/>
              </a:solidFill>
              <a:effectLst/>
              <a:uLnTx/>
              <a:uFillTx/>
              <a:latin typeface="Calibri" panose="020F0502020204030204" pitchFamily="34" charset="0"/>
              <a:ea typeface="+mn-ea"/>
              <a:cs typeface="Calibri" panose="020F0502020204030204" pitchFamily="34" charset="0"/>
            </a:endParaRPr>
          </a:p>
        </p:txBody>
      </p:sp>
      <p:sp>
        <p:nvSpPr>
          <p:cNvPr id="10" name="Slide Number Placeholder 9"/>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C8D5577-F68C-4681-900C-68FE3015038C}" type="slidenum">
              <a:rPr kumimoji="0" lang="en-US" sz="1200" b="1" i="0" u="none" strike="noStrike" kern="1200" cap="none" spc="0" normalizeH="0" baseline="0" noProof="0" smtClean="0">
                <a:ln>
                  <a:noFill/>
                </a:ln>
                <a:solidFill>
                  <a:prstClr val="white"/>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89</a:t>
            </a:fld>
            <a:endParaRPr kumimoji="0" lang="en-US" sz="1200" b="1" i="0" u="none" strike="noStrike" kern="1200" cap="none" spc="0" normalizeH="0" baseline="0" noProof="0">
              <a:ln>
                <a:noFill/>
              </a:ln>
              <a:solidFill>
                <a:prstClr val="white"/>
              </a:solidFill>
              <a:effectLst/>
              <a:uLnTx/>
              <a:uFillTx/>
              <a:latin typeface="Calibri"/>
              <a:ea typeface="+mn-ea"/>
              <a:cs typeface="+mn-cs"/>
            </a:endParaRPr>
          </a:p>
        </p:txBody>
      </p:sp>
    </p:spTree>
    <p:custDataLst>
      <p:tags r:id="rId1"/>
    </p:custDataLst>
    <p:extLst>
      <p:ext uri="{BB962C8B-B14F-4D97-AF65-F5344CB8AC3E}">
        <p14:creationId xmlns:p14="http://schemas.microsoft.com/office/powerpoint/2010/main" val="38473028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Bounded-Input-Bounded-Output (BIBO) Stability</a:t>
            </a:r>
          </a:p>
        </p:txBody>
      </p:sp>
      <p:sp>
        <p:nvSpPr>
          <p:cNvPr id="3" name="Date Placeholder 2"/>
          <p:cNvSpPr>
            <a:spLocks noGrp="1"/>
          </p:cNvSpPr>
          <p:nvPr>
            <p:ph type="dt" sz="half" idx="10"/>
          </p:nvPr>
        </p:nvSpPr>
        <p:spPr/>
        <p:txBody>
          <a:bodyPr/>
          <a:lstStyle/>
          <a:p>
            <a:fld id="{6D4A8B60-85D4-4B4D-A847-BD767E33E26B}" type="datetime1">
              <a:rPr lang="en-US" smtClean="0"/>
              <a:t>12/12/2023</a:t>
            </a:fld>
            <a:endParaRPr lang="en-US" dirty="0"/>
          </a:p>
        </p:txBody>
      </p:sp>
      <p:sp>
        <p:nvSpPr>
          <p:cNvPr id="4" name="Footer Placeholder 3"/>
          <p:cNvSpPr>
            <a:spLocks noGrp="1"/>
          </p:cNvSpPr>
          <p:nvPr>
            <p:ph type="ftr" sz="quarter" idx="11"/>
          </p:nvPr>
        </p:nvSpPr>
        <p:spPr/>
        <p:txBody>
          <a:bodyPr/>
          <a:lstStyle/>
          <a:p>
            <a:r>
              <a:rPr lang="en-US" smtClean="0"/>
              <a:t>04AB: Kỹ thuật điều khiển tự động + BTL</a:t>
            </a:r>
            <a:endParaRPr lang="en-US" dirty="0"/>
          </a:p>
        </p:txBody>
      </p:sp>
      <p:sp>
        <p:nvSpPr>
          <p:cNvPr id="5" name="Slide Number Placeholder 4"/>
          <p:cNvSpPr>
            <a:spLocks noGrp="1"/>
          </p:cNvSpPr>
          <p:nvPr>
            <p:ph type="sldNum" sz="quarter" idx="12"/>
          </p:nvPr>
        </p:nvSpPr>
        <p:spPr/>
        <p:txBody>
          <a:bodyPr/>
          <a:lstStyle/>
          <a:p>
            <a:fld id="{6C8D5577-F68C-4681-900C-68FE3015038C}" type="slidenum">
              <a:rPr lang="en-US" smtClean="0"/>
              <a:pPr/>
              <a:t>9</a:t>
            </a:fld>
            <a:endParaRPr lang="en-US" dirty="0"/>
          </a:p>
        </p:txBody>
      </p:sp>
      <p:sp>
        <p:nvSpPr>
          <p:cNvPr id="9" name="Content Placeholder 5"/>
          <p:cNvSpPr txBox="1">
            <a:spLocks/>
          </p:cNvSpPr>
          <p:nvPr/>
        </p:nvSpPr>
        <p:spPr>
          <a:xfrm>
            <a:off x="575310" y="1871337"/>
            <a:ext cx="11151870" cy="1012090"/>
          </a:xfrm>
          <a:prstGeom prst="rect">
            <a:avLst/>
          </a:prstGeom>
          <a:solidFill>
            <a:schemeClr val="accent4">
              <a:lumMod val="20000"/>
              <a:lumOff val="80000"/>
            </a:schemeClr>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Clr>
                <a:srgbClr val="006600"/>
              </a:buClr>
              <a:buFont typeface="Wingdings" panose="05000000000000000000" pitchFamily="2" charset="2"/>
              <a:buChar char="q"/>
              <a:defRPr sz="2800" b="1" kern="1200">
                <a:solidFill>
                  <a:schemeClr val="tx1"/>
                </a:solidFill>
                <a:latin typeface="Calibri" panose="020F0502020204030204" pitchFamily="34" charset="0"/>
                <a:ea typeface="+mn-ea"/>
                <a:cs typeface="Calibri" panose="020F0502020204030204" pitchFamily="34" charset="0"/>
              </a:defRPr>
            </a:lvl1pPr>
            <a:lvl2pPr marL="685800" indent="-228600" algn="l" defTabSz="914400" rtl="0" eaLnBrk="1" latinLnBrk="0" hangingPunct="1">
              <a:lnSpc>
                <a:spcPct val="90000"/>
              </a:lnSpc>
              <a:spcBef>
                <a:spcPts val="500"/>
              </a:spcBef>
              <a:buClr>
                <a:srgbClr val="006600"/>
              </a:buClr>
              <a:buFont typeface="Wingdings" panose="05000000000000000000" pitchFamily="2" charset="2"/>
              <a:buChar char="§"/>
              <a:defRPr sz="2400" kern="1200">
                <a:solidFill>
                  <a:schemeClr val="tx1"/>
                </a:solidFill>
                <a:latin typeface="Calibri" panose="020F0502020204030204" pitchFamily="34" charset="0"/>
                <a:ea typeface="+mn-ea"/>
                <a:cs typeface="Calibri" panose="020F0502020204030204" pitchFamily="34" charset="0"/>
              </a:defRPr>
            </a:lvl2pPr>
            <a:lvl3pPr marL="1143000" indent="-228600" algn="l" defTabSz="914400" rtl="0" eaLnBrk="1" latinLnBrk="0" hangingPunct="1">
              <a:lnSpc>
                <a:spcPct val="90000"/>
              </a:lnSpc>
              <a:spcBef>
                <a:spcPts val="500"/>
              </a:spcBef>
              <a:buClr>
                <a:srgbClr val="006600"/>
              </a:buClr>
              <a:buFont typeface="Courier New" panose="02070309020205020404" pitchFamily="49" charset="0"/>
              <a:buChar char="o"/>
              <a:defRPr sz="2000" kern="1200">
                <a:solidFill>
                  <a:schemeClr val="tx1"/>
                </a:solidFill>
                <a:latin typeface="Calibri" panose="020F0502020204030204" pitchFamily="34" charset="0"/>
                <a:ea typeface="+mn-ea"/>
                <a:cs typeface="Calibri" panose="020F0502020204030204" pitchFamily="34" charset="0"/>
              </a:defRPr>
            </a:lvl3pPr>
            <a:lvl4pPr marL="1600200" indent="-228600" algn="l" defTabSz="914400" rtl="0" eaLnBrk="1" latinLnBrk="0" hangingPunct="1">
              <a:lnSpc>
                <a:spcPct val="90000"/>
              </a:lnSpc>
              <a:spcBef>
                <a:spcPts val="500"/>
              </a:spcBef>
              <a:buClr>
                <a:srgbClr val="006600"/>
              </a:buClr>
              <a:buFont typeface="Wingdings" panose="05000000000000000000" pitchFamily="2" charset="2"/>
              <a:buChar char="§"/>
              <a:defRPr sz="1800" kern="1200">
                <a:solidFill>
                  <a:schemeClr val="tx1"/>
                </a:solidFill>
                <a:latin typeface="Calibri" panose="020F0502020204030204" pitchFamily="34" charset="0"/>
                <a:ea typeface="+mn-ea"/>
                <a:cs typeface="Calibri" panose="020F0502020204030204" pitchFamily="34" charset="0"/>
              </a:defRPr>
            </a:lvl4pPr>
            <a:lvl5pPr marL="2114550" indent="-285750" algn="l" defTabSz="914400" rtl="0" eaLnBrk="1" latinLnBrk="0" hangingPunct="1">
              <a:lnSpc>
                <a:spcPct val="90000"/>
              </a:lnSpc>
              <a:spcBef>
                <a:spcPts val="500"/>
              </a:spcBef>
              <a:buClr>
                <a:srgbClr val="006600"/>
              </a:buClr>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300" dirty="0" smtClean="0">
                <a:solidFill>
                  <a:srgbClr val="006600"/>
                </a:solidFill>
              </a:rPr>
              <a:t>BIBO </a:t>
            </a:r>
            <a:r>
              <a:rPr lang="en-US" sz="3300" dirty="0">
                <a:solidFill>
                  <a:srgbClr val="006600"/>
                </a:solidFill>
              </a:rPr>
              <a:t>stability: </a:t>
            </a:r>
            <a:r>
              <a:rPr lang="en-US" sz="3300" dirty="0">
                <a:solidFill>
                  <a:srgbClr val="FF0000"/>
                </a:solidFill>
              </a:rPr>
              <a:t>Response due to </a:t>
            </a:r>
            <a:r>
              <a:rPr lang="en-US" sz="3300" dirty="0" smtClean="0">
                <a:solidFill>
                  <a:srgbClr val="FF0000"/>
                </a:solidFill>
              </a:rPr>
              <a:t>any bounded </a:t>
            </a:r>
            <a:r>
              <a:rPr lang="en-US" sz="3300" dirty="0">
                <a:solidFill>
                  <a:srgbClr val="FF0000"/>
                </a:solidFill>
              </a:rPr>
              <a:t>input remains bounded</a:t>
            </a:r>
          </a:p>
          <a:p>
            <a:pPr marL="0" indent="0">
              <a:buNone/>
            </a:pPr>
            <a:endParaRPr lang="en-US" dirty="0">
              <a:solidFill>
                <a:srgbClr val="C00000"/>
              </a:solidFill>
            </a:endParaRPr>
          </a:p>
        </p:txBody>
      </p:sp>
      <p:grpSp>
        <p:nvGrpSpPr>
          <p:cNvPr id="6" name="Group 5"/>
          <p:cNvGrpSpPr/>
          <p:nvPr/>
        </p:nvGrpSpPr>
        <p:grpSpPr>
          <a:xfrm>
            <a:off x="3925167" y="3194100"/>
            <a:ext cx="3299319" cy="690798"/>
            <a:chOff x="3925167" y="3194100"/>
            <a:chExt cx="3299319" cy="690798"/>
          </a:xfrm>
        </p:grpSpPr>
        <p:graphicFrame>
          <p:nvGraphicFramePr>
            <p:cNvPr id="11" name="Object 10"/>
            <p:cNvGraphicFramePr>
              <a:graphicFrameLocks noChangeAspect="1"/>
            </p:cNvGraphicFramePr>
            <p:nvPr>
              <p:extLst>
                <p:ext uri="{D42A27DB-BD31-4B8C-83A1-F6EECF244321}">
                  <p14:modId xmlns:p14="http://schemas.microsoft.com/office/powerpoint/2010/main" val="770707696"/>
                </p:ext>
              </p:extLst>
            </p:nvPr>
          </p:nvGraphicFramePr>
          <p:xfrm>
            <a:off x="4991966" y="3194100"/>
            <a:ext cx="1165721" cy="690798"/>
          </p:xfrm>
          <a:graphic>
            <a:graphicData uri="http://schemas.openxmlformats.org/presentationml/2006/ole">
              <mc:AlternateContent xmlns:mc="http://schemas.openxmlformats.org/markup-compatibility/2006">
                <mc:Choice xmlns:v="urn:schemas-microsoft-com:vml" Requires="v">
                  <p:oleObj spid="_x0000_s2794" name="Equation" r:id="rId5" imgW="342720" imgH="203040" progId="Equation.DSMT4">
                    <p:embed/>
                  </p:oleObj>
                </mc:Choice>
                <mc:Fallback>
                  <p:oleObj name="Equation" r:id="rId5" imgW="342720" imgH="203040" progId="Equation.DSMT4">
                    <p:embed/>
                    <p:pic>
                      <p:nvPicPr>
                        <p:cNvPr id="0" name=""/>
                        <p:cNvPicPr/>
                        <p:nvPr/>
                      </p:nvPicPr>
                      <p:blipFill>
                        <a:blip r:embed="rId6"/>
                        <a:stretch>
                          <a:fillRect/>
                        </a:stretch>
                      </p:blipFill>
                      <p:spPr>
                        <a:xfrm>
                          <a:off x="4991966" y="3194100"/>
                          <a:ext cx="1165721" cy="690798"/>
                        </a:xfrm>
                        <a:prstGeom prst="rect">
                          <a:avLst/>
                        </a:prstGeom>
                        <a:ln w="25400">
                          <a:solidFill>
                            <a:schemeClr val="dk1"/>
                          </a:solidFill>
                        </a:ln>
                      </p:spPr>
                    </p:pic>
                  </p:oleObj>
                </mc:Fallback>
              </mc:AlternateContent>
            </a:graphicData>
          </a:graphic>
        </p:graphicFrame>
        <p:cxnSp>
          <p:nvCxnSpPr>
            <p:cNvPr id="13" name="Straight Arrow Connector 12"/>
            <p:cNvCxnSpPr/>
            <p:nvPr/>
          </p:nvCxnSpPr>
          <p:spPr>
            <a:xfrm flipV="1">
              <a:off x="6157687" y="3529230"/>
              <a:ext cx="996576" cy="249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3925167" y="3531729"/>
              <a:ext cx="1066799"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18" name="Object 17"/>
            <p:cNvGraphicFramePr>
              <a:graphicFrameLocks noChangeAspect="1"/>
            </p:cNvGraphicFramePr>
            <p:nvPr>
              <p:extLst>
                <p:ext uri="{D42A27DB-BD31-4B8C-83A1-F6EECF244321}">
                  <p14:modId xmlns:p14="http://schemas.microsoft.com/office/powerpoint/2010/main" val="453553450"/>
                </p:ext>
              </p:extLst>
            </p:nvPr>
          </p:nvGraphicFramePr>
          <p:xfrm>
            <a:off x="3931023" y="3209955"/>
            <a:ext cx="527544" cy="337628"/>
          </p:xfrm>
          <a:graphic>
            <a:graphicData uri="http://schemas.openxmlformats.org/presentationml/2006/ole">
              <mc:AlternateContent xmlns:mc="http://schemas.openxmlformats.org/markup-compatibility/2006">
                <mc:Choice xmlns:v="urn:schemas-microsoft-com:vml" Requires="v">
                  <p:oleObj spid="_x0000_s2795" name="Equation" r:id="rId7" imgW="317160" imgH="203040" progId="Equation.DSMT4">
                    <p:embed/>
                  </p:oleObj>
                </mc:Choice>
                <mc:Fallback>
                  <p:oleObj name="Equation" r:id="rId7" imgW="317160" imgH="203040" progId="Equation.DSMT4">
                    <p:embed/>
                    <p:pic>
                      <p:nvPicPr>
                        <p:cNvPr id="0" name=""/>
                        <p:cNvPicPr/>
                        <p:nvPr/>
                      </p:nvPicPr>
                      <p:blipFill>
                        <a:blip r:embed="rId8"/>
                        <a:stretch>
                          <a:fillRect/>
                        </a:stretch>
                      </p:blipFill>
                      <p:spPr>
                        <a:xfrm>
                          <a:off x="3931023" y="3209955"/>
                          <a:ext cx="527544" cy="337628"/>
                        </a:xfrm>
                        <a:prstGeom prst="rect">
                          <a:avLst/>
                        </a:prstGeom>
                      </p:spPr>
                    </p:pic>
                  </p:oleObj>
                </mc:Fallback>
              </mc:AlternateContent>
            </a:graphicData>
          </a:graphic>
        </p:graphicFrame>
        <p:graphicFrame>
          <p:nvGraphicFramePr>
            <p:cNvPr id="19" name="Object 18"/>
            <p:cNvGraphicFramePr>
              <a:graphicFrameLocks noChangeAspect="1"/>
            </p:cNvGraphicFramePr>
            <p:nvPr>
              <p:extLst>
                <p:ext uri="{D42A27DB-BD31-4B8C-83A1-F6EECF244321}">
                  <p14:modId xmlns:p14="http://schemas.microsoft.com/office/powerpoint/2010/main" val="2060743696"/>
                </p:ext>
              </p:extLst>
            </p:nvPr>
          </p:nvGraphicFramePr>
          <p:xfrm>
            <a:off x="6691086" y="3194100"/>
            <a:ext cx="533400" cy="341376"/>
          </p:xfrm>
          <a:graphic>
            <a:graphicData uri="http://schemas.openxmlformats.org/presentationml/2006/ole">
              <mc:AlternateContent xmlns:mc="http://schemas.openxmlformats.org/markup-compatibility/2006">
                <mc:Choice xmlns:v="urn:schemas-microsoft-com:vml" Requires="v">
                  <p:oleObj spid="_x0000_s2796" name="Equation" r:id="rId9" imgW="317160" imgH="203040" progId="Equation.DSMT4">
                    <p:embed/>
                  </p:oleObj>
                </mc:Choice>
                <mc:Fallback>
                  <p:oleObj name="Equation" r:id="rId9" imgW="317160" imgH="203040" progId="Equation.DSMT4">
                    <p:embed/>
                    <p:pic>
                      <p:nvPicPr>
                        <p:cNvPr id="0" name=""/>
                        <p:cNvPicPr/>
                        <p:nvPr/>
                      </p:nvPicPr>
                      <p:blipFill>
                        <a:blip r:embed="rId10"/>
                        <a:stretch>
                          <a:fillRect/>
                        </a:stretch>
                      </p:blipFill>
                      <p:spPr>
                        <a:xfrm>
                          <a:off x="6691086" y="3194100"/>
                          <a:ext cx="533400" cy="341376"/>
                        </a:xfrm>
                        <a:prstGeom prst="rect">
                          <a:avLst/>
                        </a:prstGeom>
                      </p:spPr>
                    </p:pic>
                  </p:oleObj>
                </mc:Fallback>
              </mc:AlternateContent>
            </a:graphicData>
          </a:graphic>
        </p:graphicFrame>
      </p:grpSp>
      <p:graphicFrame>
        <p:nvGraphicFramePr>
          <p:cNvPr id="22" name="Object 21"/>
          <p:cNvGraphicFramePr>
            <a:graphicFrameLocks noChangeAspect="1"/>
          </p:cNvGraphicFramePr>
          <p:nvPr>
            <p:extLst>
              <p:ext uri="{D42A27DB-BD31-4B8C-83A1-F6EECF244321}">
                <p14:modId xmlns:p14="http://schemas.microsoft.com/office/powerpoint/2010/main" val="1690815594"/>
              </p:ext>
            </p:extLst>
          </p:nvPr>
        </p:nvGraphicFramePr>
        <p:xfrm>
          <a:off x="1217350" y="4340105"/>
          <a:ext cx="3774616" cy="1181619"/>
        </p:xfrm>
        <a:graphic>
          <a:graphicData uri="http://schemas.openxmlformats.org/presentationml/2006/ole">
            <mc:AlternateContent xmlns:mc="http://schemas.openxmlformats.org/markup-compatibility/2006">
              <mc:Choice xmlns:v="urn:schemas-microsoft-com:vml" Requires="v">
                <p:oleObj spid="_x0000_s2797" name="Equation" r:id="rId11" imgW="1460160" imgH="457200" progId="Equation.DSMT4">
                  <p:embed/>
                </p:oleObj>
              </mc:Choice>
              <mc:Fallback>
                <p:oleObj name="Equation" r:id="rId11" imgW="1460160" imgH="457200" progId="Equation.DSMT4">
                  <p:embed/>
                  <p:pic>
                    <p:nvPicPr>
                      <p:cNvPr id="0" name=""/>
                      <p:cNvPicPr/>
                      <p:nvPr/>
                    </p:nvPicPr>
                    <p:blipFill>
                      <a:blip r:embed="rId12"/>
                      <a:stretch>
                        <a:fillRect/>
                      </a:stretch>
                    </p:blipFill>
                    <p:spPr>
                      <a:xfrm>
                        <a:off x="1217350" y="4340105"/>
                        <a:ext cx="3774616" cy="1181619"/>
                      </a:xfrm>
                      <a:prstGeom prst="rect">
                        <a:avLst/>
                      </a:prstGeom>
                    </p:spPr>
                  </p:pic>
                </p:oleObj>
              </mc:Fallback>
            </mc:AlternateContent>
          </a:graphicData>
        </a:graphic>
      </p:graphicFrame>
      <p:graphicFrame>
        <p:nvGraphicFramePr>
          <p:cNvPr id="23" name="Object 22"/>
          <p:cNvGraphicFramePr>
            <a:graphicFrameLocks noChangeAspect="1"/>
          </p:cNvGraphicFramePr>
          <p:nvPr>
            <p:extLst>
              <p:ext uri="{D42A27DB-BD31-4B8C-83A1-F6EECF244321}">
                <p14:modId xmlns:p14="http://schemas.microsoft.com/office/powerpoint/2010/main" val="4267985365"/>
              </p:ext>
            </p:extLst>
          </p:nvPr>
        </p:nvGraphicFramePr>
        <p:xfrm>
          <a:off x="6066025" y="4220028"/>
          <a:ext cx="3656596" cy="1197851"/>
        </p:xfrm>
        <a:graphic>
          <a:graphicData uri="http://schemas.openxmlformats.org/presentationml/2006/ole">
            <mc:AlternateContent xmlns:mc="http://schemas.openxmlformats.org/markup-compatibility/2006">
              <mc:Choice xmlns:v="urn:schemas-microsoft-com:vml" Requires="v">
                <p:oleObj spid="_x0000_s2798" name="Equation" r:id="rId13" imgW="1473120" imgH="482400" progId="Equation.DSMT4">
                  <p:embed/>
                </p:oleObj>
              </mc:Choice>
              <mc:Fallback>
                <p:oleObj name="Equation" r:id="rId13" imgW="1473120" imgH="482400" progId="Equation.DSMT4">
                  <p:embed/>
                  <p:pic>
                    <p:nvPicPr>
                      <p:cNvPr id="0" name=""/>
                      <p:cNvPicPr/>
                      <p:nvPr/>
                    </p:nvPicPr>
                    <p:blipFill>
                      <a:blip r:embed="rId14"/>
                      <a:stretch>
                        <a:fillRect/>
                      </a:stretch>
                    </p:blipFill>
                    <p:spPr>
                      <a:xfrm>
                        <a:off x="6066025" y="4220028"/>
                        <a:ext cx="3656596" cy="1197851"/>
                      </a:xfrm>
                      <a:prstGeom prst="rect">
                        <a:avLst/>
                      </a:prstGeom>
                    </p:spPr>
                  </p:pic>
                </p:oleObj>
              </mc:Fallback>
            </mc:AlternateContent>
          </a:graphicData>
        </a:graphic>
      </p:graphicFrame>
    </p:spTree>
    <p:custDataLst>
      <p:tags r:id="rId2"/>
    </p:custDataLst>
    <p:extLst>
      <p:ext uri="{BB962C8B-B14F-4D97-AF65-F5344CB8AC3E}">
        <p14:creationId xmlns:p14="http://schemas.microsoft.com/office/powerpoint/2010/main" val="23299596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Quy</a:t>
            </a:r>
            <a:r>
              <a:rPr lang="en-US" dirty="0" smtClean="0"/>
              <a:t> </a:t>
            </a:r>
            <a:r>
              <a:rPr lang="en-US" dirty="0" err="1" smtClean="0"/>
              <a:t>ước</a:t>
            </a:r>
            <a:r>
              <a:rPr lang="en-US" dirty="0" smtClean="0"/>
              <a:t> </a:t>
            </a:r>
            <a:r>
              <a:rPr lang="en-US" dirty="0" err="1" smtClean="0"/>
              <a:t>về</a:t>
            </a:r>
            <a:r>
              <a:rPr lang="en-US" dirty="0" smtClean="0"/>
              <a:t> </a:t>
            </a:r>
            <a:r>
              <a:rPr lang="en-US" dirty="0" err="1" smtClean="0"/>
              <a:t>biểu</a:t>
            </a:r>
            <a:r>
              <a:rPr lang="en-US" dirty="0" smtClean="0"/>
              <a:t> </a:t>
            </a:r>
            <a:r>
              <a:rPr lang="en-US" dirty="0" err="1" smtClean="0"/>
              <a:t>diễn</a:t>
            </a:r>
            <a:r>
              <a:rPr lang="en-US" dirty="0" smtClean="0"/>
              <a:t> </a:t>
            </a:r>
            <a:r>
              <a:rPr lang="en-US" dirty="0" err="1" smtClean="0"/>
              <a:t>mã</a:t>
            </a:r>
            <a:r>
              <a:rPr lang="en-US" dirty="0" smtClean="0"/>
              <a:t> </a:t>
            </a:r>
            <a:r>
              <a:rPr lang="en-US" dirty="0" err="1" smtClean="0"/>
              <a:t>nguồn</a:t>
            </a:r>
            <a:endParaRPr lang="en-US" dirty="0"/>
          </a:p>
        </p:txBody>
      </p:sp>
      <p:sp>
        <p:nvSpPr>
          <p:cNvPr id="4" name="Footer Placeholder 3"/>
          <p:cNvSpPr>
            <a:spLocks noGrp="1"/>
          </p:cNvSpPr>
          <p:nvPr>
            <p:ph type="ftr" sz="quarter" idx="11"/>
          </p:nvPr>
        </p:nvSpPr>
        <p:spPr/>
        <p:txBody>
          <a:bodyPr/>
          <a:lstStyle/>
          <a:p>
            <a:r>
              <a:rPr lang="en-US" smtClean="0"/>
              <a:t>04AB: Kỹ thuật điều khiển tự động + BTL</a:t>
            </a:r>
            <a:endParaRPr lang="en-US" dirty="0"/>
          </a:p>
        </p:txBody>
      </p:sp>
      <p:sp>
        <p:nvSpPr>
          <p:cNvPr id="7" name="Rectangle 6"/>
          <p:cNvSpPr>
            <a:spLocks noChangeArrowheads="1"/>
          </p:cNvSpPr>
          <p:nvPr/>
        </p:nvSpPr>
        <p:spPr bwMode="auto">
          <a:xfrm>
            <a:off x="482842" y="2666028"/>
            <a:ext cx="3814763" cy="2859757"/>
          </a:xfrm>
          <a:prstGeom prst="rect">
            <a:avLst/>
          </a:prstGeom>
          <a:solidFill>
            <a:srgbClr val="F6F5BD">
              <a:alpha val="80000"/>
            </a:srgbClr>
          </a:solidFill>
          <a:ln w="12700">
            <a:solidFill>
              <a:schemeClr val="tx1"/>
            </a:solidFill>
            <a:miter lim="800000"/>
            <a:headEnd/>
            <a:tailEnd/>
          </a:ln>
          <a:effectLst/>
        </p:spPr>
        <p:txBody>
          <a:bodyPr lIns="90487" tIns="44450" rIns="90487" bIns="44450">
            <a:spAutoFit/>
          </a:bodyPr>
          <a:lstStyle/>
          <a:p>
            <a:pPr>
              <a:lnSpc>
                <a:spcPct val="100000"/>
              </a:lnSpc>
            </a:pPr>
            <a:r>
              <a:rPr lang="en-US" sz="1800" dirty="0" err="1">
                <a:latin typeface="Courier New" pitchFamily="49" charset="0"/>
              </a:rPr>
              <a:t>int</a:t>
            </a:r>
            <a:r>
              <a:rPr lang="en-US" sz="1800" dirty="0">
                <a:latin typeface="Courier New" pitchFamily="49" charset="0"/>
              </a:rPr>
              <a:t> </a:t>
            </a:r>
            <a:r>
              <a:rPr lang="en-US" sz="1800" dirty="0" err="1">
                <a:latin typeface="Courier New" pitchFamily="49" charset="0"/>
              </a:rPr>
              <a:t>fact_do</a:t>
            </a:r>
            <a:r>
              <a:rPr lang="en-US" sz="1800" dirty="0">
                <a:latin typeface="Courier New" pitchFamily="49" charset="0"/>
              </a:rPr>
              <a:t>(</a:t>
            </a:r>
            <a:r>
              <a:rPr lang="en-US" sz="1800" dirty="0" err="1">
                <a:latin typeface="Courier New" pitchFamily="49" charset="0"/>
              </a:rPr>
              <a:t>int</a:t>
            </a:r>
            <a:r>
              <a:rPr lang="en-US" sz="1800" dirty="0">
                <a:latin typeface="Courier New" pitchFamily="49" charset="0"/>
              </a:rPr>
              <a:t> x)</a:t>
            </a:r>
          </a:p>
          <a:p>
            <a:pPr>
              <a:lnSpc>
                <a:spcPct val="100000"/>
              </a:lnSpc>
            </a:pPr>
            <a:r>
              <a:rPr lang="en-US" sz="1800" dirty="0">
                <a:latin typeface="Courier New" pitchFamily="49" charset="0"/>
              </a:rPr>
              <a:t>{</a:t>
            </a:r>
          </a:p>
          <a:p>
            <a:pPr>
              <a:lnSpc>
                <a:spcPct val="100000"/>
              </a:lnSpc>
            </a:pPr>
            <a:r>
              <a:rPr lang="en-US" sz="1800" dirty="0">
                <a:latin typeface="Courier New" pitchFamily="49" charset="0"/>
              </a:rPr>
              <a:t>  </a:t>
            </a:r>
            <a:r>
              <a:rPr lang="en-US" sz="1800" dirty="0" err="1">
                <a:latin typeface="Courier New" pitchFamily="49" charset="0"/>
              </a:rPr>
              <a:t>int</a:t>
            </a:r>
            <a:r>
              <a:rPr lang="en-US" sz="1800" dirty="0">
                <a:latin typeface="Courier New" pitchFamily="49" charset="0"/>
              </a:rPr>
              <a:t> result = 1;</a:t>
            </a:r>
          </a:p>
          <a:p>
            <a:pPr>
              <a:lnSpc>
                <a:spcPct val="100000"/>
              </a:lnSpc>
            </a:pPr>
            <a:r>
              <a:rPr lang="en-US" sz="1800" dirty="0">
                <a:latin typeface="Courier New" pitchFamily="49" charset="0"/>
              </a:rPr>
              <a:t>  do {</a:t>
            </a:r>
          </a:p>
          <a:p>
            <a:pPr>
              <a:lnSpc>
                <a:spcPct val="100000"/>
              </a:lnSpc>
            </a:pPr>
            <a:r>
              <a:rPr lang="en-US" sz="1800" dirty="0">
                <a:latin typeface="Courier New" pitchFamily="49" charset="0"/>
              </a:rPr>
              <a:t>    result *= x;</a:t>
            </a:r>
          </a:p>
          <a:p>
            <a:pPr>
              <a:lnSpc>
                <a:spcPct val="100000"/>
              </a:lnSpc>
            </a:pPr>
            <a:r>
              <a:rPr lang="en-US" sz="1800" dirty="0">
                <a:latin typeface="Courier New" pitchFamily="49" charset="0"/>
              </a:rPr>
              <a:t>    x = x-1;</a:t>
            </a:r>
          </a:p>
          <a:p>
            <a:pPr>
              <a:lnSpc>
                <a:spcPct val="100000"/>
              </a:lnSpc>
            </a:pPr>
            <a:r>
              <a:rPr lang="en-US" sz="1800" dirty="0">
                <a:latin typeface="Courier New" pitchFamily="49" charset="0"/>
              </a:rPr>
              <a:t>  } while (x &gt; 1);</a:t>
            </a:r>
          </a:p>
          <a:p>
            <a:pPr>
              <a:lnSpc>
                <a:spcPct val="100000"/>
              </a:lnSpc>
            </a:pPr>
            <a:endParaRPr lang="en-US" sz="1800" dirty="0">
              <a:latin typeface="Courier New" pitchFamily="49" charset="0"/>
            </a:endParaRPr>
          </a:p>
          <a:p>
            <a:pPr>
              <a:lnSpc>
                <a:spcPct val="100000"/>
              </a:lnSpc>
            </a:pPr>
            <a:r>
              <a:rPr lang="en-US" sz="1800" dirty="0">
                <a:latin typeface="Courier New" pitchFamily="49" charset="0"/>
              </a:rPr>
              <a:t>  return result;</a:t>
            </a:r>
          </a:p>
          <a:p>
            <a:pPr>
              <a:lnSpc>
                <a:spcPct val="100000"/>
              </a:lnSpc>
            </a:pPr>
            <a:r>
              <a:rPr lang="en-US" sz="1800" dirty="0">
                <a:latin typeface="Courier New" pitchFamily="49" charset="0"/>
              </a:rPr>
              <a:t>}</a:t>
            </a:r>
          </a:p>
        </p:txBody>
      </p:sp>
      <p:sp>
        <p:nvSpPr>
          <p:cNvPr id="8" name="Rectangle 7"/>
          <p:cNvSpPr>
            <a:spLocks noChangeArrowheads="1"/>
          </p:cNvSpPr>
          <p:nvPr/>
        </p:nvSpPr>
        <p:spPr bwMode="auto">
          <a:xfrm>
            <a:off x="7222122" y="2660775"/>
            <a:ext cx="3814763" cy="2859757"/>
          </a:xfrm>
          <a:prstGeom prst="rect">
            <a:avLst/>
          </a:prstGeom>
          <a:solidFill>
            <a:srgbClr val="D5F1CF">
              <a:alpha val="80000"/>
            </a:srgbClr>
          </a:solidFill>
          <a:ln w="12700">
            <a:solidFill>
              <a:schemeClr val="tx1"/>
            </a:solidFill>
            <a:miter lim="800000"/>
            <a:headEnd/>
            <a:tailEnd/>
          </a:ln>
          <a:effectLst/>
        </p:spPr>
        <p:txBody>
          <a:bodyPr lIns="90487" tIns="44450" rIns="90487" bIns="44450">
            <a:spAutoFit/>
          </a:bodyPr>
          <a:lstStyle/>
          <a:p>
            <a:pPr>
              <a:lnSpc>
                <a:spcPct val="100000"/>
              </a:lnSpc>
            </a:pPr>
            <a:r>
              <a:rPr lang="en-US" sz="1800" dirty="0" err="1">
                <a:latin typeface="Courier New" pitchFamily="49" charset="0"/>
              </a:rPr>
              <a:t>int</a:t>
            </a:r>
            <a:r>
              <a:rPr lang="en-US" sz="1800" dirty="0">
                <a:latin typeface="Courier New" pitchFamily="49" charset="0"/>
              </a:rPr>
              <a:t> </a:t>
            </a:r>
            <a:r>
              <a:rPr lang="en-US" sz="1800" dirty="0" err="1">
                <a:latin typeface="Courier New" pitchFamily="49" charset="0"/>
              </a:rPr>
              <a:t>fact_goto</a:t>
            </a:r>
            <a:r>
              <a:rPr lang="en-US" sz="1800" dirty="0">
                <a:latin typeface="Courier New" pitchFamily="49" charset="0"/>
              </a:rPr>
              <a:t>(</a:t>
            </a:r>
            <a:r>
              <a:rPr lang="en-US" sz="1800" dirty="0" err="1">
                <a:latin typeface="Courier New" pitchFamily="49" charset="0"/>
              </a:rPr>
              <a:t>int</a:t>
            </a:r>
            <a:r>
              <a:rPr lang="en-US" sz="1800" dirty="0">
                <a:latin typeface="Courier New" pitchFamily="49" charset="0"/>
              </a:rPr>
              <a:t> x)</a:t>
            </a:r>
          </a:p>
          <a:p>
            <a:pPr>
              <a:lnSpc>
                <a:spcPct val="100000"/>
              </a:lnSpc>
            </a:pPr>
            <a:r>
              <a:rPr lang="en-US" sz="1800" dirty="0">
                <a:latin typeface="Courier New" pitchFamily="49" charset="0"/>
              </a:rPr>
              <a:t>{</a:t>
            </a:r>
          </a:p>
          <a:p>
            <a:pPr>
              <a:lnSpc>
                <a:spcPct val="100000"/>
              </a:lnSpc>
            </a:pPr>
            <a:r>
              <a:rPr lang="en-US" sz="1800" dirty="0">
                <a:latin typeface="Courier New" pitchFamily="49" charset="0"/>
              </a:rPr>
              <a:t>  </a:t>
            </a:r>
            <a:r>
              <a:rPr lang="en-US" sz="1800" dirty="0" err="1">
                <a:latin typeface="Courier New" pitchFamily="49" charset="0"/>
              </a:rPr>
              <a:t>int</a:t>
            </a:r>
            <a:r>
              <a:rPr lang="en-US" sz="1800" dirty="0">
                <a:latin typeface="Courier New" pitchFamily="49" charset="0"/>
              </a:rPr>
              <a:t> result = 1;</a:t>
            </a:r>
          </a:p>
          <a:p>
            <a:pPr>
              <a:lnSpc>
                <a:spcPct val="100000"/>
              </a:lnSpc>
            </a:pPr>
            <a:r>
              <a:rPr lang="en-US" sz="1800" i="1" dirty="0">
                <a:latin typeface="Courier New" pitchFamily="49" charset="0"/>
              </a:rPr>
              <a:t>loop:</a:t>
            </a:r>
            <a:endParaRPr lang="en-US" sz="1800" dirty="0">
              <a:latin typeface="Courier New" pitchFamily="49" charset="0"/>
            </a:endParaRPr>
          </a:p>
          <a:p>
            <a:pPr>
              <a:lnSpc>
                <a:spcPct val="100000"/>
              </a:lnSpc>
            </a:pPr>
            <a:r>
              <a:rPr lang="en-US" sz="1800" dirty="0">
                <a:latin typeface="Courier New" pitchFamily="49" charset="0"/>
              </a:rPr>
              <a:t>  result *= x;</a:t>
            </a:r>
          </a:p>
          <a:p>
            <a:pPr>
              <a:lnSpc>
                <a:spcPct val="100000"/>
              </a:lnSpc>
            </a:pPr>
            <a:r>
              <a:rPr lang="en-US" sz="1800" dirty="0">
                <a:latin typeface="Courier New" pitchFamily="49" charset="0"/>
              </a:rPr>
              <a:t>  x = x-1;</a:t>
            </a:r>
          </a:p>
          <a:p>
            <a:pPr>
              <a:lnSpc>
                <a:spcPct val="100000"/>
              </a:lnSpc>
            </a:pPr>
            <a:r>
              <a:rPr lang="en-US" sz="1800" dirty="0">
                <a:latin typeface="Courier New" pitchFamily="49" charset="0"/>
              </a:rPr>
              <a:t>  if (x &gt; 1)</a:t>
            </a:r>
          </a:p>
          <a:p>
            <a:pPr>
              <a:lnSpc>
                <a:spcPct val="100000"/>
              </a:lnSpc>
            </a:pPr>
            <a:r>
              <a:rPr lang="en-US" sz="1800" dirty="0">
                <a:latin typeface="Courier New" pitchFamily="49" charset="0"/>
              </a:rPr>
              <a:t>    </a:t>
            </a:r>
            <a:r>
              <a:rPr lang="en-US" sz="1800" dirty="0" err="1">
                <a:latin typeface="Courier New" pitchFamily="49" charset="0"/>
              </a:rPr>
              <a:t>goto</a:t>
            </a:r>
            <a:r>
              <a:rPr lang="en-US" sz="1800" i="1" dirty="0">
                <a:latin typeface="Courier New" pitchFamily="49" charset="0"/>
              </a:rPr>
              <a:t> loop</a:t>
            </a:r>
            <a:r>
              <a:rPr lang="en-US" sz="1800" dirty="0">
                <a:latin typeface="Courier New" pitchFamily="49" charset="0"/>
              </a:rPr>
              <a:t>;</a:t>
            </a:r>
          </a:p>
          <a:p>
            <a:pPr>
              <a:lnSpc>
                <a:spcPct val="100000"/>
              </a:lnSpc>
            </a:pPr>
            <a:r>
              <a:rPr lang="en-US" sz="1800" dirty="0">
                <a:latin typeface="Courier New" pitchFamily="49" charset="0"/>
              </a:rPr>
              <a:t>  return result;</a:t>
            </a:r>
          </a:p>
          <a:p>
            <a:pPr>
              <a:lnSpc>
                <a:spcPct val="100000"/>
              </a:lnSpc>
            </a:pPr>
            <a:r>
              <a:rPr lang="en-US" sz="1800" dirty="0">
                <a:latin typeface="Courier New" pitchFamily="49" charset="0"/>
              </a:rPr>
              <a:t>}</a:t>
            </a:r>
          </a:p>
        </p:txBody>
      </p:sp>
      <p:sp>
        <p:nvSpPr>
          <p:cNvPr id="10" name="TextBox 9"/>
          <p:cNvSpPr txBox="1"/>
          <p:nvPr/>
        </p:nvSpPr>
        <p:spPr>
          <a:xfrm>
            <a:off x="575310" y="2225562"/>
            <a:ext cx="2042547" cy="369332"/>
          </a:xfrm>
          <a:prstGeom prst="rect">
            <a:avLst/>
          </a:prstGeom>
          <a:noFill/>
        </p:spPr>
        <p:txBody>
          <a:bodyPr wrap="none" rtlCol="0">
            <a:spAutoFit/>
          </a:bodyPr>
          <a:lstStyle/>
          <a:p>
            <a:r>
              <a:rPr lang="en-US" b="1" dirty="0" err="1" smtClean="0"/>
              <a:t>Phiên</a:t>
            </a:r>
            <a:r>
              <a:rPr lang="en-US" b="1" dirty="0" smtClean="0"/>
              <a:t> </a:t>
            </a:r>
            <a:r>
              <a:rPr lang="en-US" b="1" dirty="0" err="1" smtClean="0"/>
              <a:t>bản</a:t>
            </a:r>
            <a:r>
              <a:rPr lang="en-US" b="1" dirty="0" smtClean="0"/>
              <a:t> </a:t>
            </a:r>
            <a:r>
              <a:rPr lang="en-US" b="1" dirty="0" err="1" smtClean="0"/>
              <a:t>đầu</a:t>
            </a:r>
            <a:r>
              <a:rPr lang="en-US" b="1" dirty="0" smtClean="0"/>
              <a:t> </a:t>
            </a:r>
            <a:r>
              <a:rPr lang="en-US" b="1" dirty="0" err="1" smtClean="0"/>
              <a:t>tiên</a:t>
            </a:r>
            <a:r>
              <a:rPr lang="en-US" b="1" dirty="0" smtClean="0"/>
              <a:t> </a:t>
            </a:r>
            <a:endParaRPr lang="en-US" b="1" dirty="0"/>
          </a:p>
        </p:txBody>
      </p:sp>
      <p:sp>
        <p:nvSpPr>
          <p:cNvPr id="11" name="TextBox 10"/>
          <p:cNvSpPr txBox="1"/>
          <p:nvPr/>
        </p:nvSpPr>
        <p:spPr>
          <a:xfrm>
            <a:off x="7222122" y="2291443"/>
            <a:ext cx="1987082" cy="369332"/>
          </a:xfrm>
          <a:prstGeom prst="rect">
            <a:avLst/>
          </a:prstGeom>
          <a:noFill/>
        </p:spPr>
        <p:txBody>
          <a:bodyPr wrap="none" rtlCol="0">
            <a:spAutoFit/>
          </a:bodyPr>
          <a:lstStyle/>
          <a:p>
            <a:r>
              <a:rPr lang="en-US" b="1" dirty="0" err="1" smtClean="0">
                <a:latin typeface="Calibri" panose="020F0502020204030204" pitchFamily="34" charset="0"/>
                <a:cs typeface="Calibri" panose="020F0502020204030204" pitchFamily="34" charset="0"/>
              </a:rPr>
              <a:t>Phiên</a:t>
            </a:r>
            <a:r>
              <a:rPr lang="en-US" b="1" dirty="0" smtClean="0">
                <a:latin typeface="Calibri" panose="020F0502020204030204" pitchFamily="34" charset="0"/>
                <a:cs typeface="Calibri" panose="020F0502020204030204" pitchFamily="34" charset="0"/>
              </a:rPr>
              <a:t> </a:t>
            </a:r>
            <a:r>
              <a:rPr lang="en-US" b="1" dirty="0" err="1" smtClean="0">
                <a:latin typeface="Calibri" panose="020F0502020204030204" pitchFamily="34" charset="0"/>
                <a:cs typeface="Calibri" panose="020F0502020204030204" pitchFamily="34" charset="0"/>
              </a:rPr>
              <a:t>bản</a:t>
            </a:r>
            <a:r>
              <a:rPr lang="en-US" b="1" dirty="0" smtClean="0">
                <a:latin typeface="Calibri" panose="020F0502020204030204" pitchFamily="34" charset="0"/>
                <a:cs typeface="Calibri" panose="020F0502020204030204" pitchFamily="34" charset="0"/>
              </a:rPr>
              <a:t> </a:t>
            </a:r>
            <a:r>
              <a:rPr lang="en-US" b="1" dirty="0" err="1" smtClean="0">
                <a:latin typeface="Calibri" panose="020F0502020204030204" pitchFamily="34" charset="0"/>
                <a:cs typeface="Calibri" panose="020F0502020204030204" pitchFamily="34" charset="0"/>
              </a:rPr>
              <a:t>thay</a:t>
            </a:r>
            <a:r>
              <a:rPr lang="en-US" b="1" dirty="0" smtClean="0">
                <a:latin typeface="Calibri" panose="020F0502020204030204" pitchFamily="34" charset="0"/>
                <a:cs typeface="Calibri" panose="020F0502020204030204" pitchFamily="34" charset="0"/>
              </a:rPr>
              <a:t> </a:t>
            </a:r>
            <a:r>
              <a:rPr lang="en-US" b="1" dirty="0" err="1" smtClean="0">
                <a:latin typeface="Calibri" panose="020F0502020204030204" pitchFamily="34" charset="0"/>
                <a:cs typeface="Calibri" panose="020F0502020204030204" pitchFamily="34" charset="0"/>
              </a:rPr>
              <a:t>thế</a:t>
            </a:r>
            <a:endParaRPr lang="en-US" b="1" dirty="0">
              <a:latin typeface="Calibri" panose="020F0502020204030204" pitchFamily="34" charset="0"/>
              <a:cs typeface="Calibri" panose="020F0502020204030204" pitchFamily="34" charset="0"/>
            </a:endParaRPr>
          </a:p>
        </p:txBody>
      </p:sp>
      <p:sp>
        <p:nvSpPr>
          <p:cNvPr id="12" name="TextBox 11"/>
          <p:cNvSpPr txBox="1"/>
          <p:nvPr/>
        </p:nvSpPr>
        <p:spPr>
          <a:xfrm>
            <a:off x="8302677" y="867441"/>
            <a:ext cx="3655695" cy="923330"/>
          </a:xfrm>
          <a:prstGeom prst="rect">
            <a:avLst/>
          </a:prstGeom>
          <a:solidFill>
            <a:schemeClr val="accent2">
              <a:lumMod val="40000"/>
              <a:lumOff val="60000"/>
            </a:schemeClr>
          </a:solidFill>
          <a:ln>
            <a:solidFill>
              <a:schemeClr val="accent1">
                <a:shade val="50000"/>
              </a:schemeClr>
            </a:solidFill>
          </a:ln>
        </p:spPr>
        <p:txBody>
          <a:bodyPr wrap="square" rtlCol="0">
            <a:spAutoFit/>
          </a:bodyPr>
          <a:lstStyle/>
          <a:p>
            <a:r>
              <a:rPr lang="en-US" b="1" dirty="0" err="1" smtClean="0"/>
              <a:t>Mã</a:t>
            </a:r>
            <a:r>
              <a:rPr lang="en-US" b="1" dirty="0" smtClean="0"/>
              <a:t> </a:t>
            </a:r>
            <a:r>
              <a:rPr lang="en-US" b="1" dirty="0" err="1" smtClean="0"/>
              <a:t>nguồn</a:t>
            </a:r>
            <a:r>
              <a:rPr lang="en-US" b="1" dirty="0" smtClean="0"/>
              <a:t> </a:t>
            </a:r>
            <a:r>
              <a:rPr lang="en-US" b="1" dirty="0" err="1" smtClean="0"/>
              <a:t>được</a:t>
            </a:r>
            <a:r>
              <a:rPr lang="en-US" b="1" dirty="0" smtClean="0"/>
              <a:t> </a:t>
            </a:r>
            <a:r>
              <a:rPr lang="en-US" b="1" dirty="0" err="1" smtClean="0"/>
              <a:t>để</a:t>
            </a:r>
            <a:r>
              <a:rPr lang="en-US" b="1" dirty="0" smtClean="0"/>
              <a:t> </a:t>
            </a:r>
            <a:r>
              <a:rPr lang="en-US" b="1" dirty="0" err="1" smtClean="0"/>
              <a:t>trong</a:t>
            </a:r>
            <a:r>
              <a:rPr lang="en-US" b="1" dirty="0" smtClean="0"/>
              <a:t> ô </a:t>
            </a:r>
            <a:r>
              <a:rPr lang="en-US" b="1" dirty="0" err="1" smtClean="0"/>
              <a:t>có</a:t>
            </a:r>
            <a:r>
              <a:rPr lang="en-US" b="1" dirty="0" smtClean="0"/>
              <a:t> </a:t>
            </a:r>
            <a:r>
              <a:rPr lang="en-US" b="1" dirty="0" err="1" smtClean="0"/>
              <a:t>màu</a:t>
            </a:r>
            <a:r>
              <a:rPr lang="en-US" b="1" dirty="0" smtClean="0"/>
              <a:t> </a:t>
            </a:r>
            <a:r>
              <a:rPr lang="en-US" b="1" dirty="0" err="1" smtClean="0"/>
              <a:t>vàng</a:t>
            </a:r>
            <a:r>
              <a:rPr lang="en-US" b="1" dirty="0" smtClean="0"/>
              <a:t>, </a:t>
            </a:r>
            <a:r>
              <a:rPr lang="en-US" b="1" dirty="0" err="1" smtClean="0"/>
              <a:t>mã</a:t>
            </a:r>
            <a:r>
              <a:rPr lang="en-US" b="1" dirty="0" smtClean="0"/>
              <a:t> </a:t>
            </a:r>
            <a:r>
              <a:rPr lang="en-US" b="1" dirty="0" err="1" smtClean="0"/>
              <a:t>nguồn</a:t>
            </a:r>
            <a:r>
              <a:rPr lang="en-US" b="1" dirty="0" smtClean="0"/>
              <a:t> </a:t>
            </a:r>
            <a:r>
              <a:rPr lang="en-US" b="1" dirty="0" err="1" smtClean="0"/>
              <a:t>thay</a:t>
            </a:r>
            <a:r>
              <a:rPr lang="en-US" b="1" dirty="0" smtClean="0"/>
              <a:t> </a:t>
            </a:r>
            <a:r>
              <a:rPr lang="en-US" b="1" dirty="0" err="1" smtClean="0"/>
              <a:t>thế</a:t>
            </a:r>
            <a:r>
              <a:rPr lang="en-US" b="1" dirty="0" smtClean="0"/>
              <a:t> </a:t>
            </a:r>
            <a:r>
              <a:rPr lang="en-US" b="1" dirty="0" err="1" smtClean="0"/>
              <a:t>dược</a:t>
            </a:r>
            <a:r>
              <a:rPr lang="en-US" b="1" dirty="0" smtClean="0"/>
              <a:t> </a:t>
            </a:r>
            <a:r>
              <a:rPr lang="en-US" b="1" dirty="0" err="1" smtClean="0"/>
              <a:t>để</a:t>
            </a:r>
            <a:r>
              <a:rPr lang="en-US" b="1" dirty="0" smtClean="0"/>
              <a:t> </a:t>
            </a:r>
            <a:r>
              <a:rPr lang="en-US" b="1" dirty="0" err="1" smtClean="0"/>
              <a:t>trong</a:t>
            </a:r>
            <a:r>
              <a:rPr lang="en-US" b="1" dirty="0" smtClean="0"/>
              <a:t> ô </a:t>
            </a:r>
            <a:r>
              <a:rPr lang="en-US" b="1" dirty="0" err="1" smtClean="0"/>
              <a:t>màu</a:t>
            </a:r>
            <a:r>
              <a:rPr lang="en-US" b="1" dirty="0" smtClean="0"/>
              <a:t> </a:t>
            </a:r>
            <a:r>
              <a:rPr lang="en-US" b="1" dirty="0" err="1" smtClean="0"/>
              <a:t>xanh</a:t>
            </a:r>
            <a:endParaRPr lang="en-US" b="1" dirty="0"/>
          </a:p>
        </p:txBody>
      </p:sp>
      <p:sp>
        <p:nvSpPr>
          <p:cNvPr id="6" name="Date Placeholder 5"/>
          <p:cNvSpPr>
            <a:spLocks noGrp="1"/>
          </p:cNvSpPr>
          <p:nvPr>
            <p:ph type="dt" sz="half" idx="10"/>
          </p:nvPr>
        </p:nvSpPr>
        <p:spPr/>
        <p:txBody>
          <a:bodyPr/>
          <a:lstStyle/>
          <a:p>
            <a:fld id="{11891DB9-9552-4C43-A4EE-FB1937776907}" type="datetime1">
              <a:rPr lang="en-US" smtClean="0"/>
              <a:t>12/12/2023</a:t>
            </a:fld>
            <a:endParaRPr lang="en-US" dirty="0"/>
          </a:p>
        </p:txBody>
      </p:sp>
      <p:sp>
        <p:nvSpPr>
          <p:cNvPr id="9" name="Slide Number Placeholder 8"/>
          <p:cNvSpPr>
            <a:spLocks noGrp="1"/>
          </p:cNvSpPr>
          <p:nvPr>
            <p:ph type="sldNum" sz="quarter" idx="12"/>
          </p:nvPr>
        </p:nvSpPr>
        <p:spPr/>
        <p:txBody>
          <a:bodyPr/>
          <a:lstStyle/>
          <a:p>
            <a:fld id="{6C8D5577-F68C-4681-900C-68FE3015038C}" type="slidenum">
              <a:rPr lang="en-US" smtClean="0"/>
              <a:pPr/>
              <a:t>90</a:t>
            </a:fld>
            <a:endParaRPr lang="en-US" dirty="0"/>
          </a:p>
        </p:txBody>
      </p:sp>
    </p:spTree>
    <p:custDataLst>
      <p:tags r:id="rId1"/>
    </p:custDataLst>
    <p:extLst>
      <p:ext uri="{BB962C8B-B14F-4D97-AF65-F5344CB8AC3E}">
        <p14:creationId xmlns:p14="http://schemas.microsoft.com/office/powerpoint/2010/main" val="14278933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Nội</a:t>
            </a:r>
            <a:r>
              <a:rPr lang="en-US" dirty="0" smtClean="0"/>
              <a:t> dung </a:t>
            </a:r>
            <a:r>
              <a:rPr lang="en-US" dirty="0" err="1" smtClean="0"/>
              <a:t>bài</a:t>
            </a:r>
            <a:r>
              <a:rPr lang="en-US" dirty="0" smtClean="0"/>
              <a:t> </a:t>
            </a:r>
            <a:r>
              <a:rPr lang="en-US" dirty="0" err="1" smtClean="0"/>
              <a:t>học</a:t>
            </a:r>
            <a:endParaRPr lang="en-US" dirty="0"/>
          </a:p>
        </p:txBody>
      </p:sp>
      <p:sp>
        <p:nvSpPr>
          <p:cNvPr id="6" name="Footer Placeholder 5"/>
          <p:cNvSpPr>
            <a:spLocks noGrp="1"/>
          </p:cNvSpPr>
          <p:nvPr>
            <p:ph type="ftr" sz="quarter" idx="11"/>
          </p:nvPr>
        </p:nvSpPr>
        <p:spPr/>
        <p:txBody>
          <a:bodyPr/>
          <a:lstStyle/>
          <a:p>
            <a:r>
              <a:rPr lang="en-US" smtClean="0"/>
              <a:t>04AB: Kỹ thuật điều khiển tự động + BTL</a:t>
            </a:r>
            <a:endParaRPr lang="en-US" dirty="0"/>
          </a:p>
        </p:txBody>
      </p:sp>
      <p:sp>
        <p:nvSpPr>
          <p:cNvPr id="3" name="Content Placeholder 2"/>
          <p:cNvSpPr>
            <a:spLocks noGrp="1"/>
          </p:cNvSpPr>
          <p:nvPr>
            <p:ph idx="1"/>
          </p:nvPr>
        </p:nvSpPr>
        <p:spPr/>
        <p:txBody>
          <a:bodyPr/>
          <a:lstStyle/>
          <a:p>
            <a:r>
              <a:rPr lang="en-US" b="1" dirty="0" err="1" smtClean="0">
                <a:solidFill>
                  <a:schemeClr val="bg2">
                    <a:lumMod val="75000"/>
                  </a:schemeClr>
                </a:solidFill>
              </a:rPr>
              <a:t>Chủ</a:t>
            </a:r>
            <a:r>
              <a:rPr lang="en-US" b="1" dirty="0" smtClean="0">
                <a:solidFill>
                  <a:schemeClr val="bg2">
                    <a:lumMod val="75000"/>
                  </a:schemeClr>
                </a:solidFill>
              </a:rPr>
              <a:t> </a:t>
            </a:r>
            <a:r>
              <a:rPr lang="en-US" b="1" dirty="0" err="1" smtClean="0">
                <a:solidFill>
                  <a:schemeClr val="bg2">
                    <a:lumMod val="75000"/>
                  </a:schemeClr>
                </a:solidFill>
              </a:rPr>
              <a:t>đề</a:t>
            </a:r>
            <a:r>
              <a:rPr lang="en-US" b="1" dirty="0" smtClean="0">
                <a:solidFill>
                  <a:schemeClr val="bg2">
                    <a:lumMod val="75000"/>
                  </a:schemeClr>
                </a:solidFill>
              </a:rPr>
              <a:t> 1</a:t>
            </a:r>
          </a:p>
          <a:p>
            <a:r>
              <a:rPr lang="en-US" b="1" dirty="0" err="1" smtClean="0"/>
              <a:t>Chủ</a:t>
            </a:r>
            <a:r>
              <a:rPr lang="en-US" b="1" dirty="0" smtClean="0"/>
              <a:t> </a:t>
            </a:r>
            <a:r>
              <a:rPr lang="en-US" b="1" dirty="0" err="1" smtClean="0"/>
              <a:t>đề</a:t>
            </a:r>
            <a:r>
              <a:rPr lang="en-US" b="1" dirty="0" smtClean="0"/>
              <a:t> 2</a:t>
            </a:r>
          </a:p>
          <a:p>
            <a:r>
              <a:rPr lang="en-US" b="1" dirty="0" err="1" smtClean="0">
                <a:solidFill>
                  <a:schemeClr val="bg2">
                    <a:lumMod val="75000"/>
                  </a:schemeClr>
                </a:solidFill>
              </a:rPr>
              <a:t>Chủ</a:t>
            </a:r>
            <a:r>
              <a:rPr lang="en-US" b="1" dirty="0" smtClean="0">
                <a:solidFill>
                  <a:schemeClr val="bg2">
                    <a:lumMod val="75000"/>
                  </a:schemeClr>
                </a:solidFill>
              </a:rPr>
              <a:t> </a:t>
            </a:r>
            <a:r>
              <a:rPr lang="en-US" b="1" dirty="0" err="1" smtClean="0">
                <a:solidFill>
                  <a:schemeClr val="bg2">
                    <a:lumMod val="75000"/>
                  </a:schemeClr>
                </a:solidFill>
              </a:rPr>
              <a:t>đề</a:t>
            </a:r>
            <a:r>
              <a:rPr lang="en-US" b="1" dirty="0" smtClean="0">
                <a:solidFill>
                  <a:schemeClr val="bg2">
                    <a:lumMod val="75000"/>
                  </a:schemeClr>
                </a:solidFill>
              </a:rPr>
              <a:t> 3</a:t>
            </a:r>
          </a:p>
          <a:p>
            <a:r>
              <a:rPr lang="en-US" b="1" dirty="0" err="1" smtClean="0">
                <a:solidFill>
                  <a:schemeClr val="bg2">
                    <a:lumMod val="75000"/>
                  </a:schemeClr>
                </a:solidFill>
              </a:rPr>
              <a:t>Chủ</a:t>
            </a:r>
            <a:r>
              <a:rPr lang="en-US" b="1" dirty="0" smtClean="0">
                <a:solidFill>
                  <a:schemeClr val="bg2">
                    <a:lumMod val="75000"/>
                  </a:schemeClr>
                </a:solidFill>
              </a:rPr>
              <a:t> </a:t>
            </a:r>
            <a:r>
              <a:rPr lang="en-US" b="1" dirty="0" err="1" smtClean="0">
                <a:solidFill>
                  <a:schemeClr val="bg2">
                    <a:lumMod val="75000"/>
                  </a:schemeClr>
                </a:solidFill>
              </a:rPr>
              <a:t>đề</a:t>
            </a:r>
            <a:r>
              <a:rPr lang="en-US" b="1" dirty="0" smtClean="0">
                <a:solidFill>
                  <a:schemeClr val="bg2">
                    <a:lumMod val="75000"/>
                  </a:schemeClr>
                </a:solidFill>
              </a:rPr>
              <a:t> 4</a:t>
            </a:r>
            <a:endParaRPr lang="en-US" b="1" dirty="0">
              <a:solidFill>
                <a:schemeClr val="bg2">
                  <a:lumMod val="75000"/>
                </a:schemeClr>
              </a:solidFill>
            </a:endParaRPr>
          </a:p>
        </p:txBody>
      </p:sp>
      <p:sp>
        <p:nvSpPr>
          <p:cNvPr id="8" name="TextBox 7"/>
          <p:cNvSpPr txBox="1"/>
          <p:nvPr/>
        </p:nvSpPr>
        <p:spPr>
          <a:xfrm>
            <a:off x="5859379" y="1570523"/>
            <a:ext cx="5302623" cy="646331"/>
          </a:xfrm>
          <a:prstGeom prst="rect">
            <a:avLst/>
          </a:prstGeom>
          <a:solidFill>
            <a:schemeClr val="accent2">
              <a:lumMod val="40000"/>
              <a:lumOff val="60000"/>
            </a:schemeClr>
          </a:solidFill>
          <a:ln>
            <a:solidFill>
              <a:schemeClr val="accent1">
                <a:shade val="50000"/>
              </a:schemeClr>
            </a:solidFill>
          </a:ln>
        </p:spPr>
        <p:txBody>
          <a:bodyPr wrap="square" rtlCol="0">
            <a:spAutoFit/>
          </a:bodyPr>
          <a:lstStyle/>
          <a:p>
            <a:r>
              <a:rPr lang="en-US" b="1" dirty="0" err="1" smtClean="0"/>
              <a:t>Liệt</a:t>
            </a:r>
            <a:r>
              <a:rPr lang="en-US" b="1" dirty="0" smtClean="0"/>
              <a:t> </a:t>
            </a:r>
            <a:r>
              <a:rPr lang="en-US" b="1" dirty="0" err="1" smtClean="0"/>
              <a:t>kê</a:t>
            </a:r>
            <a:r>
              <a:rPr lang="en-US" b="1" dirty="0" smtClean="0"/>
              <a:t> </a:t>
            </a:r>
            <a:r>
              <a:rPr lang="en-US" b="1" dirty="0" err="1" smtClean="0"/>
              <a:t>nội</a:t>
            </a:r>
            <a:r>
              <a:rPr lang="en-US" b="1" dirty="0" smtClean="0"/>
              <a:t> dung, </a:t>
            </a:r>
            <a:r>
              <a:rPr lang="en-US" b="1" dirty="0" err="1" smtClean="0"/>
              <a:t>đến</a:t>
            </a:r>
            <a:r>
              <a:rPr lang="en-US" b="1" dirty="0" smtClean="0"/>
              <a:t> </a:t>
            </a:r>
            <a:r>
              <a:rPr lang="en-US" b="1" dirty="0" err="1" smtClean="0"/>
              <a:t>nội</a:t>
            </a:r>
            <a:r>
              <a:rPr lang="en-US" b="1" dirty="0" smtClean="0"/>
              <a:t> dung </a:t>
            </a:r>
            <a:r>
              <a:rPr lang="en-US" b="1" dirty="0" err="1" smtClean="0"/>
              <a:t>nào</a:t>
            </a:r>
            <a:r>
              <a:rPr lang="en-US" b="1" dirty="0" smtClean="0"/>
              <a:t> </a:t>
            </a:r>
            <a:r>
              <a:rPr lang="en-US" b="1" dirty="0" err="1" smtClean="0"/>
              <a:t>thì</a:t>
            </a:r>
            <a:r>
              <a:rPr lang="en-US" b="1" dirty="0" smtClean="0"/>
              <a:t> in </a:t>
            </a:r>
            <a:r>
              <a:rPr lang="en-US" b="1" dirty="0" err="1" smtClean="0"/>
              <a:t>đậm</a:t>
            </a:r>
            <a:r>
              <a:rPr lang="en-US" b="1" dirty="0" smtClean="0"/>
              <a:t> </a:t>
            </a:r>
            <a:r>
              <a:rPr lang="en-US" b="1" dirty="0" err="1" smtClean="0"/>
              <a:t>nội</a:t>
            </a:r>
            <a:r>
              <a:rPr lang="en-US" b="1" dirty="0" smtClean="0"/>
              <a:t> dung </a:t>
            </a:r>
            <a:r>
              <a:rPr lang="en-US" b="1" dirty="0" err="1" smtClean="0"/>
              <a:t>đó</a:t>
            </a:r>
            <a:endParaRPr lang="en-US" b="1" dirty="0"/>
          </a:p>
        </p:txBody>
      </p:sp>
      <p:sp>
        <p:nvSpPr>
          <p:cNvPr id="4" name="Date Placeholder 3"/>
          <p:cNvSpPr>
            <a:spLocks noGrp="1"/>
          </p:cNvSpPr>
          <p:nvPr>
            <p:ph type="dt" sz="half" idx="10"/>
          </p:nvPr>
        </p:nvSpPr>
        <p:spPr/>
        <p:txBody>
          <a:bodyPr/>
          <a:lstStyle/>
          <a:p>
            <a:fld id="{8FA9A87B-0D61-42C2-8924-0C2E9F210039}" type="datetime1">
              <a:rPr lang="en-US" smtClean="0"/>
              <a:t>12/12/2023</a:t>
            </a:fld>
            <a:endParaRPr lang="en-US" dirty="0"/>
          </a:p>
        </p:txBody>
      </p:sp>
      <p:sp>
        <p:nvSpPr>
          <p:cNvPr id="9" name="Slide Number Placeholder 8"/>
          <p:cNvSpPr>
            <a:spLocks noGrp="1"/>
          </p:cNvSpPr>
          <p:nvPr>
            <p:ph type="sldNum" sz="quarter" idx="12"/>
          </p:nvPr>
        </p:nvSpPr>
        <p:spPr/>
        <p:txBody>
          <a:bodyPr/>
          <a:lstStyle/>
          <a:p>
            <a:fld id="{6C8D5577-F68C-4681-900C-68FE3015038C}" type="slidenum">
              <a:rPr lang="en-US" smtClean="0"/>
              <a:pPr/>
              <a:t>91</a:t>
            </a:fld>
            <a:endParaRPr lang="en-US" dirty="0"/>
          </a:p>
        </p:txBody>
      </p:sp>
    </p:spTree>
    <p:custDataLst>
      <p:tags r:id="rId1"/>
    </p:custDataLst>
    <p:extLst>
      <p:ext uri="{BB962C8B-B14F-4D97-AF65-F5344CB8AC3E}">
        <p14:creationId xmlns:p14="http://schemas.microsoft.com/office/powerpoint/2010/main" val="32993629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extBox 5"/>
          <p:cNvSpPr txBox="1"/>
          <p:nvPr/>
        </p:nvSpPr>
        <p:spPr>
          <a:xfrm>
            <a:off x="9297760" y="939627"/>
            <a:ext cx="2609850" cy="369332"/>
          </a:xfrm>
          <a:prstGeom prst="rect">
            <a:avLst/>
          </a:prstGeom>
          <a:solidFill>
            <a:schemeClr val="accent2">
              <a:lumMod val="40000"/>
              <a:lumOff val="60000"/>
            </a:schemeClr>
          </a:solidFill>
          <a:ln>
            <a:solidFill>
              <a:schemeClr val="accent1">
                <a:shade val="50000"/>
              </a:schemeClr>
            </a:solidFill>
          </a:ln>
        </p:spPr>
        <p:txBody>
          <a:bodyPr wrap="square" rtlCol="0">
            <a:spAutoFit/>
          </a:bodyPr>
          <a:lstStyle/>
          <a:p>
            <a:r>
              <a:rPr lang="en-US" b="1" dirty="0" smtClean="0"/>
              <a:t>Section Template</a:t>
            </a:r>
            <a:endParaRPr lang="en-US" b="1" dirty="0"/>
          </a:p>
        </p:txBody>
      </p:sp>
      <p:sp>
        <p:nvSpPr>
          <p:cNvPr id="11" name="Date Placeholder 10"/>
          <p:cNvSpPr>
            <a:spLocks noGrp="1"/>
          </p:cNvSpPr>
          <p:nvPr>
            <p:ph type="dt" sz="half" idx="10"/>
          </p:nvPr>
        </p:nvSpPr>
        <p:spPr/>
        <p:txBody>
          <a:bodyPr/>
          <a:lstStyle/>
          <a:p>
            <a:fld id="{8B278334-AED1-4495-B345-08F6EFD5A608}" type="datetime1">
              <a:rPr lang="en-US" smtClean="0"/>
              <a:t>12/12/2023</a:t>
            </a:fld>
            <a:endParaRPr lang="en-US"/>
          </a:p>
        </p:txBody>
      </p:sp>
      <p:sp>
        <p:nvSpPr>
          <p:cNvPr id="12" name="Footer Placeholder 11"/>
          <p:cNvSpPr>
            <a:spLocks noGrp="1"/>
          </p:cNvSpPr>
          <p:nvPr>
            <p:ph type="ftr" sz="quarter" idx="11"/>
          </p:nvPr>
        </p:nvSpPr>
        <p:spPr/>
        <p:txBody>
          <a:bodyPr/>
          <a:lstStyle/>
          <a:p>
            <a:r>
              <a:rPr lang="en-US" smtClean="0"/>
              <a:t>04AB: Kỹ thuật điều khiển tự động + BTL</a:t>
            </a:r>
            <a:endParaRPr lang="en-US" dirty="0"/>
          </a:p>
        </p:txBody>
      </p:sp>
      <p:sp>
        <p:nvSpPr>
          <p:cNvPr id="13" name="Slide Number Placeholder 12"/>
          <p:cNvSpPr>
            <a:spLocks noGrp="1"/>
          </p:cNvSpPr>
          <p:nvPr>
            <p:ph type="sldNum" sz="quarter" idx="12"/>
          </p:nvPr>
        </p:nvSpPr>
        <p:spPr/>
        <p:txBody>
          <a:bodyPr/>
          <a:lstStyle/>
          <a:p>
            <a:fld id="{6C8D5577-F68C-4681-900C-68FE3015038C}" type="slidenum">
              <a:rPr lang="en-US" smtClean="0"/>
              <a:pPr/>
              <a:t>92</a:t>
            </a:fld>
            <a:endParaRPr lang="en-US"/>
          </a:p>
        </p:txBody>
      </p:sp>
      <p:sp>
        <p:nvSpPr>
          <p:cNvPr id="15" name="Text Placeholder 14"/>
          <p:cNvSpPr>
            <a:spLocks noGrp="1"/>
          </p:cNvSpPr>
          <p:nvPr>
            <p:ph type="body" idx="1"/>
          </p:nvPr>
        </p:nvSpPr>
        <p:spPr/>
        <p:txBody>
          <a:bodyPr/>
          <a:lstStyle/>
          <a:p>
            <a:endParaRPr lang="en-US" dirty="0"/>
          </a:p>
        </p:txBody>
      </p:sp>
    </p:spTree>
    <p:custDataLst>
      <p:tags r:id="rId1"/>
    </p:custDataLst>
    <p:extLst>
      <p:ext uri="{BB962C8B-B14F-4D97-AF65-F5344CB8AC3E}">
        <p14:creationId xmlns:p14="http://schemas.microsoft.com/office/powerpoint/2010/main" val="21362393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Mục</a:t>
            </a:r>
            <a:r>
              <a:rPr lang="en-US" dirty="0" smtClean="0"/>
              <a:t> </a:t>
            </a:r>
            <a:r>
              <a:rPr lang="en-US" dirty="0" err="1" smtClean="0"/>
              <a:t>đích</a:t>
            </a:r>
            <a:r>
              <a:rPr lang="en-US" dirty="0" smtClean="0"/>
              <a:t>, </a:t>
            </a:r>
            <a:r>
              <a:rPr lang="en-US" dirty="0" err="1" smtClean="0"/>
              <a:t>Yêu</a:t>
            </a:r>
            <a:r>
              <a:rPr lang="en-US" dirty="0" smtClean="0"/>
              <a:t> </a:t>
            </a:r>
            <a:r>
              <a:rPr lang="en-US" dirty="0" err="1" smtClean="0"/>
              <a:t>cầu</a:t>
            </a:r>
            <a:endParaRPr lang="en-US" dirty="0"/>
          </a:p>
        </p:txBody>
      </p:sp>
      <p:sp>
        <p:nvSpPr>
          <p:cNvPr id="6" name="Content Placeholder 5"/>
          <p:cNvSpPr>
            <a:spLocks noGrp="1"/>
          </p:cNvSpPr>
          <p:nvPr>
            <p:ph sz="half" idx="1"/>
          </p:nvPr>
        </p:nvSpPr>
        <p:spPr/>
        <p:txBody>
          <a:bodyPr/>
          <a:lstStyle/>
          <a:p>
            <a:r>
              <a:rPr lang="en-US" b="1" dirty="0" err="1" smtClean="0"/>
              <a:t>Mục</a:t>
            </a:r>
            <a:r>
              <a:rPr lang="en-US" b="1" dirty="0" smtClean="0"/>
              <a:t> </a:t>
            </a:r>
            <a:r>
              <a:rPr lang="en-US" b="1" dirty="0" err="1" smtClean="0"/>
              <a:t>đích</a:t>
            </a:r>
            <a:endParaRPr lang="en-US" b="1" dirty="0" smtClean="0"/>
          </a:p>
          <a:p>
            <a:pPr lvl="1">
              <a:buFont typeface="Wingdings" panose="05000000000000000000" pitchFamily="2" charset="2"/>
              <a:buChar char="ü"/>
            </a:pPr>
            <a:endParaRPr lang="en-US" dirty="0"/>
          </a:p>
        </p:txBody>
      </p:sp>
      <p:sp>
        <p:nvSpPr>
          <p:cNvPr id="7" name="Content Placeholder 6"/>
          <p:cNvSpPr>
            <a:spLocks noGrp="1"/>
          </p:cNvSpPr>
          <p:nvPr>
            <p:ph sz="half" idx="2"/>
          </p:nvPr>
        </p:nvSpPr>
        <p:spPr/>
        <p:txBody>
          <a:bodyPr/>
          <a:lstStyle/>
          <a:p>
            <a:r>
              <a:rPr lang="en-US" b="1" dirty="0" err="1" smtClean="0"/>
              <a:t>Yêu</a:t>
            </a:r>
            <a:r>
              <a:rPr lang="en-US" b="1" dirty="0" smtClean="0"/>
              <a:t> </a:t>
            </a:r>
            <a:r>
              <a:rPr lang="en-US" b="1" dirty="0" err="1" smtClean="0"/>
              <a:t>cầu</a:t>
            </a:r>
            <a:endParaRPr lang="en-US" b="1" dirty="0" smtClean="0"/>
          </a:p>
          <a:p>
            <a:pPr lvl="1">
              <a:buFont typeface="Wingdings" panose="05000000000000000000" pitchFamily="2" charset="2"/>
              <a:buChar char="ü"/>
            </a:pPr>
            <a:endParaRPr lang="en-US" dirty="0"/>
          </a:p>
        </p:txBody>
      </p:sp>
      <p:sp>
        <p:nvSpPr>
          <p:cNvPr id="8" name="TextBox 7"/>
          <p:cNvSpPr txBox="1"/>
          <p:nvPr/>
        </p:nvSpPr>
        <p:spPr>
          <a:xfrm>
            <a:off x="8469630" y="664528"/>
            <a:ext cx="3655695" cy="369332"/>
          </a:xfrm>
          <a:prstGeom prst="rect">
            <a:avLst/>
          </a:prstGeom>
          <a:solidFill>
            <a:schemeClr val="accent2">
              <a:lumMod val="40000"/>
              <a:lumOff val="60000"/>
            </a:schemeClr>
          </a:solidFill>
          <a:ln>
            <a:solidFill>
              <a:schemeClr val="accent1">
                <a:shade val="50000"/>
              </a:schemeClr>
            </a:solidFill>
          </a:ln>
        </p:spPr>
        <p:txBody>
          <a:bodyPr wrap="square" rtlCol="0">
            <a:spAutoFit/>
          </a:bodyPr>
          <a:lstStyle/>
          <a:p>
            <a:r>
              <a:rPr lang="en-US" b="1" dirty="0" err="1" smtClean="0"/>
              <a:t>Mục</a:t>
            </a:r>
            <a:r>
              <a:rPr lang="en-US" b="1" dirty="0" smtClean="0"/>
              <a:t> </a:t>
            </a:r>
            <a:r>
              <a:rPr lang="en-US" b="1" dirty="0" err="1" smtClean="0"/>
              <a:t>đích</a:t>
            </a:r>
            <a:r>
              <a:rPr lang="en-US" b="1" dirty="0" smtClean="0"/>
              <a:t>, </a:t>
            </a:r>
            <a:r>
              <a:rPr lang="en-US" b="1" dirty="0" err="1" smtClean="0"/>
              <a:t>yêu</a:t>
            </a:r>
            <a:r>
              <a:rPr lang="en-US" b="1" dirty="0" smtClean="0"/>
              <a:t> </a:t>
            </a:r>
            <a:r>
              <a:rPr lang="en-US" b="1" dirty="0" err="1" smtClean="0"/>
              <a:t>cầu</a:t>
            </a:r>
            <a:endParaRPr lang="en-US" b="1" dirty="0"/>
          </a:p>
        </p:txBody>
      </p:sp>
      <p:sp>
        <p:nvSpPr>
          <p:cNvPr id="5" name="Footer Placeholder 4"/>
          <p:cNvSpPr>
            <a:spLocks noGrp="1"/>
          </p:cNvSpPr>
          <p:nvPr>
            <p:ph type="ftr" sz="quarter" idx="11"/>
          </p:nvPr>
        </p:nvSpPr>
        <p:spPr/>
        <p:txBody>
          <a:bodyPr/>
          <a:lstStyle/>
          <a:p>
            <a:r>
              <a:rPr lang="en-US" smtClean="0"/>
              <a:t>04AB: Kỹ thuật điều khiển tự động + BTL</a:t>
            </a:r>
            <a:endParaRPr lang="en-US" dirty="0"/>
          </a:p>
        </p:txBody>
      </p:sp>
      <p:sp>
        <p:nvSpPr>
          <p:cNvPr id="9" name="Date Placeholder 8"/>
          <p:cNvSpPr>
            <a:spLocks noGrp="1"/>
          </p:cNvSpPr>
          <p:nvPr>
            <p:ph type="dt" sz="half" idx="10"/>
          </p:nvPr>
        </p:nvSpPr>
        <p:spPr/>
        <p:txBody>
          <a:bodyPr/>
          <a:lstStyle/>
          <a:p>
            <a:fld id="{C595F3E3-34B4-47EA-B314-622F7A185FD4}" type="datetime1">
              <a:rPr lang="en-US" smtClean="0"/>
              <a:t>12/12/2023</a:t>
            </a:fld>
            <a:endParaRPr lang="en-US"/>
          </a:p>
        </p:txBody>
      </p:sp>
      <p:sp>
        <p:nvSpPr>
          <p:cNvPr id="10" name="Slide Number Placeholder 9"/>
          <p:cNvSpPr>
            <a:spLocks noGrp="1"/>
          </p:cNvSpPr>
          <p:nvPr>
            <p:ph type="sldNum" sz="quarter" idx="12"/>
          </p:nvPr>
        </p:nvSpPr>
        <p:spPr/>
        <p:txBody>
          <a:bodyPr/>
          <a:lstStyle/>
          <a:p>
            <a:fld id="{6C8D5577-F68C-4681-900C-68FE3015038C}" type="slidenum">
              <a:rPr lang="en-US" smtClean="0"/>
              <a:pPr/>
              <a:t>93</a:t>
            </a:fld>
            <a:endParaRPr lang="en-US"/>
          </a:p>
        </p:txBody>
      </p:sp>
    </p:spTree>
    <p:custDataLst>
      <p:tags r:id="rId1"/>
    </p:custDataLst>
    <p:extLst>
      <p:ext uri="{BB962C8B-B14F-4D97-AF65-F5344CB8AC3E}">
        <p14:creationId xmlns:p14="http://schemas.microsoft.com/office/powerpoint/2010/main" val="29204103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Nội</a:t>
            </a:r>
            <a:r>
              <a:rPr lang="en-US" dirty="0" smtClean="0"/>
              <a:t> dung </a:t>
            </a:r>
            <a:r>
              <a:rPr lang="en-US" dirty="0" err="1" smtClean="0"/>
              <a:t>chính</a:t>
            </a:r>
            <a:endParaRPr lang="en-US" dirty="0"/>
          </a:p>
        </p:txBody>
      </p:sp>
      <p:sp>
        <p:nvSpPr>
          <p:cNvPr id="6" name="Footer Placeholder 5"/>
          <p:cNvSpPr>
            <a:spLocks noGrp="1"/>
          </p:cNvSpPr>
          <p:nvPr>
            <p:ph type="ftr" sz="quarter" idx="11"/>
          </p:nvPr>
        </p:nvSpPr>
        <p:spPr/>
        <p:txBody>
          <a:bodyPr/>
          <a:lstStyle/>
          <a:p>
            <a:r>
              <a:rPr lang="en-US" dirty="0" smtClean="0"/>
              <a:t>04AB: </a:t>
            </a:r>
            <a:r>
              <a:rPr lang="en-US" dirty="0" err="1" smtClean="0"/>
              <a:t>Kỹ</a:t>
            </a:r>
            <a:r>
              <a:rPr lang="en-US" dirty="0" smtClean="0"/>
              <a:t> </a:t>
            </a:r>
            <a:r>
              <a:rPr lang="en-US" dirty="0" err="1" smtClean="0"/>
              <a:t>thuật</a:t>
            </a:r>
            <a:r>
              <a:rPr lang="en-US" dirty="0" smtClean="0"/>
              <a:t> </a:t>
            </a:r>
            <a:r>
              <a:rPr lang="en-US" dirty="0" err="1" smtClean="0"/>
              <a:t>điều</a:t>
            </a:r>
            <a:r>
              <a:rPr lang="en-US" dirty="0" smtClean="0"/>
              <a:t> </a:t>
            </a:r>
            <a:r>
              <a:rPr lang="en-US" dirty="0" err="1" smtClean="0"/>
              <a:t>khiển</a:t>
            </a:r>
            <a:r>
              <a:rPr lang="en-US" dirty="0" smtClean="0"/>
              <a:t> </a:t>
            </a:r>
            <a:r>
              <a:rPr lang="en-US" dirty="0" err="1" smtClean="0"/>
              <a:t>tự</a:t>
            </a:r>
            <a:r>
              <a:rPr lang="en-US" dirty="0" smtClean="0"/>
              <a:t> </a:t>
            </a:r>
            <a:r>
              <a:rPr lang="en-US" dirty="0" err="1" smtClean="0"/>
              <a:t>động</a:t>
            </a:r>
            <a:r>
              <a:rPr lang="en-US" dirty="0" smtClean="0"/>
              <a:t> + BTL</a:t>
            </a:r>
            <a:endParaRPr lang="en-US" dirty="0"/>
          </a:p>
        </p:txBody>
      </p:sp>
      <p:sp>
        <p:nvSpPr>
          <p:cNvPr id="3" name="Content Placeholder 2"/>
          <p:cNvSpPr>
            <a:spLocks noGrp="1"/>
          </p:cNvSpPr>
          <p:nvPr>
            <p:ph idx="1"/>
          </p:nvPr>
        </p:nvSpPr>
        <p:spPr/>
        <p:txBody>
          <a:bodyPr/>
          <a:lstStyle/>
          <a:p>
            <a:r>
              <a:rPr lang="en-US" b="1" dirty="0" err="1" smtClean="0">
                <a:solidFill>
                  <a:schemeClr val="bg2">
                    <a:lumMod val="75000"/>
                  </a:schemeClr>
                </a:solidFill>
              </a:rPr>
              <a:t>Chủ</a:t>
            </a:r>
            <a:r>
              <a:rPr lang="en-US" b="1" dirty="0" smtClean="0">
                <a:solidFill>
                  <a:schemeClr val="bg2">
                    <a:lumMod val="75000"/>
                  </a:schemeClr>
                </a:solidFill>
              </a:rPr>
              <a:t> </a:t>
            </a:r>
            <a:r>
              <a:rPr lang="en-US" b="1" dirty="0" err="1" smtClean="0">
                <a:solidFill>
                  <a:schemeClr val="bg2">
                    <a:lumMod val="75000"/>
                  </a:schemeClr>
                </a:solidFill>
              </a:rPr>
              <a:t>đề</a:t>
            </a:r>
            <a:r>
              <a:rPr lang="en-US" b="1" dirty="0" smtClean="0">
                <a:solidFill>
                  <a:schemeClr val="bg2">
                    <a:lumMod val="75000"/>
                  </a:schemeClr>
                </a:solidFill>
              </a:rPr>
              <a:t> 1</a:t>
            </a:r>
          </a:p>
          <a:p>
            <a:r>
              <a:rPr lang="en-US" b="1" dirty="0" err="1" smtClean="0"/>
              <a:t>Chủ</a:t>
            </a:r>
            <a:r>
              <a:rPr lang="en-US" b="1" dirty="0" smtClean="0"/>
              <a:t> </a:t>
            </a:r>
            <a:r>
              <a:rPr lang="en-US" b="1" dirty="0" err="1" smtClean="0"/>
              <a:t>đề</a:t>
            </a:r>
            <a:r>
              <a:rPr lang="en-US" b="1" dirty="0" smtClean="0"/>
              <a:t> 2</a:t>
            </a:r>
          </a:p>
          <a:p>
            <a:r>
              <a:rPr lang="en-US" b="1" dirty="0" err="1" smtClean="0">
                <a:solidFill>
                  <a:schemeClr val="bg2">
                    <a:lumMod val="75000"/>
                  </a:schemeClr>
                </a:solidFill>
              </a:rPr>
              <a:t>Chủ</a:t>
            </a:r>
            <a:r>
              <a:rPr lang="en-US" b="1" dirty="0" smtClean="0">
                <a:solidFill>
                  <a:schemeClr val="bg2">
                    <a:lumMod val="75000"/>
                  </a:schemeClr>
                </a:solidFill>
              </a:rPr>
              <a:t> </a:t>
            </a:r>
            <a:r>
              <a:rPr lang="en-US" b="1" dirty="0" err="1" smtClean="0">
                <a:solidFill>
                  <a:schemeClr val="bg2">
                    <a:lumMod val="75000"/>
                  </a:schemeClr>
                </a:solidFill>
              </a:rPr>
              <a:t>đề</a:t>
            </a:r>
            <a:r>
              <a:rPr lang="en-US" b="1" dirty="0" smtClean="0">
                <a:solidFill>
                  <a:schemeClr val="bg2">
                    <a:lumMod val="75000"/>
                  </a:schemeClr>
                </a:solidFill>
              </a:rPr>
              <a:t> 3</a:t>
            </a:r>
          </a:p>
          <a:p>
            <a:r>
              <a:rPr lang="en-US" b="1" dirty="0" err="1" smtClean="0">
                <a:solidFill>
                  <a:schemeClr val="bg2">
                    <a:lumMod val="75000"/>
                  </a:schemeClr>
                </a:solidFill>
              </a:rPr>
              <a:t>Chủ</a:t>
            </a:r>
            <a:r>
              <a:rPr lang="en-US" b="1" dirty="0" smtClean="0">
                <a:solidFill>
                  <a:schemeClr val="bg2">
                    <a:lumMod val="75000"/>
                  </a:schemeClr>
                </a:solidFill>
              </a:rPr>
              <a:t> </a:t>
            </a:r>
            <a:r>
              <a:rPr lang="en-US" b="1" dirty="0" err="1" smtClean="0">
                <a:solidFill>
                  <a:schemeClr val="bg2">
                    <a:lumMod val="75000"/>
                  </a:schemeClr>
                </a:solidFill>
              </a:rPr>
              <a:t>đề</a:t>
            </a:r>
            <a:r>
              <a:rPr lang="en-US" b="1" dirty="0" smtClean="0">
                <a:solidFill>
                  <a:schemeClr val="bg2">
                    <a:lumMod val="75000"/>
                  </a:schemeClr>
                </a:solidFill>
              </a:rPr>
              <a:t> 4</a:t>
            </a:r>
            <a:endParaRPr lang="en-US" b="1" dirty="0">
              <a:solidFill>
                <a:schemeClr val="bg2">
                  <a:lumMod val="75000"/>
                </a:schemeClr>
              </a:solidFill>
            </a:endParaRPr>
          </a:p>
        </p:txBody>
      </p:sp>
      <p:sp>
        <p:nvSpPr>
          <p:cNvPr id="8" name="TextBox 7"/>
          <p:cNvSpPr txBox="1"/>
          <p:nvPr/>
        </p:nvSpPr>
        <p:spPr>
          <a:xfrm>
            <a:off x="8339001" y="940735"/>
            <a:ext cx="3655695" cy="646331"/>
          </a:xfrm>
          <a:prstGeom prst="rect">
            <a:avLst/>
          </a:prstGeom>
          <a:solidFill>
            <a:schemeClr val="accent2">
              <a:lumMod val="40000"/>
              <a:lumOff val="60000"/>
            </a:schemeClr>
          </a:solidFill>
          <a:ln>
            <a:solidFill>
              <a:schemeClr val="accent1">
                <a:shade val="50000"/>
              </a:schemeClr>
            </a:solidFill>
          </a:ln>
        </p:spPr>
        <p:txBody>
          <a:bodyPr wrap="square" rtlCol="0">
            <a:spAutoFit/>
          </a:bodyPr>
          <a:lstStyle/>
          <a:p>
            <a:r>
              <a:rPr lang="en-US" b="1" dirty="0" err="1" smtClean="0"/>
              <a:t>Liệt</a:t>
            </a:r>
            <a:r>
              <a:rPr lang="en-US" b="1" dirty="0" smtClean="0"/>
              <a:t> </a:t>
            </a:r>
            <a:r>
              <a:rPr lang="en-US" b="1" dirty="0" err="1" smtClean="0"/>
              <a:t>kê</a:t>
            </a:r>
            <a:r>
              <a:rPr lang="en-US" b="1" dirty="0" smtClean="0"/>
              <a:t> </a:t>
            </a:r>
            <a:r>
              <a:rPr lang="en-US" b="1" dirty="0" err="1" smtClean="0"/>
              <a:t>nội</a:t>
            </a:r>
            <a:r>
              <a:rPr lang="en-US" b="1" dirty="0" smtClean="0"/>
              <a:t> dung, </a:t>
            </a:r>
            <a:r>
              <a:rPr lang="en-US" b="1" dirty="0" err="1" smtClean="0"/>
              <a:t>đến</a:t>
            </a:r>
            <a:r>
              <a:rPr lang="en-US" b="1" dirty="0" smtClean="0"/>
              <a:t> </a:t>
            </a:r>
            <a:r>
              <a:rPr lang="en-US" b="1" dirty="0" err="1" smtClean="0"/>
              <a:t>nội</a:t>
            </a:r>
            <a:r>
              <a:rPr lang="en-US" b="1" dirty="0" smtClean="0"/>
              <a:t> dung </a:t>
            </a:r>
            <a:r>
              <a:rPr lang="en-US" b="1" dirty="0" err="1" smtClean="0"/>
              <a:t>nào</a:t>
            </a:r>
            <a:r>
              <a:rPr lang="en-US" b="1" dirty="0" smtClean="0"/>
              <a:t> </a:t>
            </a:r>
            <a:r>
              <a:rPr lang="en-US" b="1" dirty="0" err="1" smtClean="0"/>
              <a:t>thì</a:t>
            </a:r>
            <a:r>
              <a:rPr lang="en-US" b="1" dirty="0" smtClean="0"/>
              <a:t> in </a:t>
            </a:r>
            <a:r>
              <a:rPr lang="en-US" b="1" dirty="0" err="1" smtClean="0"/>
              <a:t>đậm</a:t>
            </a:r>
            <a:r>
              <a:rPr lang="en-US" b="1" dirty="0" smtClean="0"/>
              <a:t> </a:t>
            </a:r>
            <a:r>
              <a:rPr lang="en-US" b="1" dirty="0" err="1" smtClean="0"/>
              <a:t>nội</a:t>
            </a:r>
            <a:r>
              <a:rPr lang="en-US" b="1" dirty="0" smtClean="0"/>
              <a:t> dung </a:t>
            </a:r>
            <a:r>
              <a:rPr lang="en-US" b="1" dirty="0" err="1" smtClean="0"/>
              <a:t>đó</a:t>
            </a:r>
            <a:endParaRPr lang="en-US" b="1" dirty="0"/>
          </a:p>
        </p:txBody>
      </p:sp>
      <p:sp>
        <p:nvSpPr>
          <p:cNvPr id="4" name="Date Placeholder 3"/>
          <p:cNvSpPr>
            <a:spLocks noGrp="1"/>
          </p:cNvSpPr>
          <p:nvPr>
            <p:ph type="dt" sz="half" idx="10"/>
          </p:nvPr>
        </p:nvSpPr>
        <p:spPr/>
        <p:txBody>
          <a:bodyPr/>
          <a:lstStyle/>
          <a:p>
            <a:fld id="{A7B47B98-DBAD-480D-919F-29227970AB14}" type="datetime1">
              <a:rPr lang="en-US" smtClean="0"/>
              <a:t>12/12/2023</a:t>
            </a:fld>
            <a:endParaRPr lang="en-US" dirty="0"/>
          </a:p>
        </p:txBody>
      </p:sp>
      <p:sp>
        <p:nvSpPr>
          <p:cNvPr id="9" name="Slide Number Placeholder 8"/>
          <p:cNvSpPr>
            <a:spLocks noGrp="1"/>
          </p:cNvSpPr>
          <p:nvPr>
            <p:ph type="sldNum" sz="quarter" idx="12"/>
          </p:nvPr>
        </p:nvSpPr>
        <p:spPr/>
        <p:txBody>
          <a:bodyPr/>
          <a:lstStyle/>
          <a:p>
            <a:fld id="{6C8D5577-F68C-4681-900C-68FE3015038C}" type="slidenum">
              <a:rPr lang="en-US" smtClean="0"/>
              <a:pPr/>
              <a:t>94</a:t>
            </a:fld>
            <a:endParaRPr lang="en-US" dirty="0"/>
          </a:p>
        </p:txBody>
      </p:sp>
    </p:spTree>
    <p:custDataLst>
      <p:tags r:id="rId1"/>
    </p:custDataLst>
    <p:extLst>
      <p:ext uri="{BB962C8B-B14F-4D97-AF65-F5344CB8AC3E}">
        <p14:creationId xmlns:p14="http://schemas.microsoft.com/office/powerpoint/2010/main" val="27044181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6D4A8B60-85D4-4B4D-A847-BD767E33E26B}" type="datetime1">
              <a:rPr lang="en-US" smtClean="0"/>
              <a:t>12/12/2023</a:t>
            </a:fld>
            <a:endParaRPr lang="en-US" dirty="0"/>
          </a:p>
        </p:txBody>
      </p:sp>
      <p:sp>
        <p:nvSpPr>
          <p:cNvPr id="4" name="Footer Placeholder 3"/>
          <p:cNvSpPr>
            <a:spLocks noGrp="1"/>
          </p:cNvSpPr>
          <p:nvPr>
            <p:ph type="ftr" sz="quarter" idx="11"/>
          </p:nvPr>
        </p:nvSpPr>
        <p:spPr/>
        <p:txBody>
          <a:bodyPr/>
          <a:lstStyle/>
          <a:p>
            <a:r>
              <a:rPr lang="en-US" smtClean="0"/>
              <a:t>04AB: Kỹ thuật điều khiển tự động + BTL</a:t>
            </a:r>
            <a:endParaRPr lang="en-US" dirty="0"/>
          </a:p>
        </p:txBody>
      </p:sp>
      <p:sp>
        <p:nvSpPr>
          <p:cNvPr id="5" name="Slide Number Placeholder 4"/>
          <p:cNvSpPr>
            <a:spLocks noGrp="1"/>
          </p:cNvSpPr>
          <p:nvPr>
            <p:ph type="sldNum" sz="quarter" idx="12"/>
          </p:nvPr>
        </p:nvSpPr>
        <p:spPr/>
        <p:txBody>
          <a:bodyPr/>
          <a:lstStyle/>
          <a:p>
            <a:fld id="{6C8D5577-F68C-4681-900C-68FE3015038C}" type="slidenum">
              <a:rPr lang="en-US" smtClean="0"/>
              <a:pPr/>
              <a:t>95</a:t>
            </a:fld>
            <a:endParaRPr lang="en-US" dirty="0"/>
          </a:p>
        </p:txBody>
      </p:sp>
      <p:sp>
        <p:nvSpPr>
          <p:cNvPr id="8" name="Content Placeholder 5"/>
          <p:cNvSpPr txBox="1">
            <a:spLocks/>
          </p:cNvSpPr>
          <p:nvPr/>
        </p:nvSpPr>
        <p:spPr>
          <a:xfrm>
            <a:off x="575310" y="2242931"/>
            <a:ext cx="11151870" cy="1301566"/>
          </a:xfrm>
          <a:prstGeom prst="rect">
            <a:avLst/>
          </a:prstGeom>
          <a:solidFill>
            <a:schemeClr val="accent4">
              <a:lumMod val="20000"/>
              <a:lumOff val="80000"/>
            </a:schemeClr>
          </a:solidFill>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Clr>
                <a:srgbClr val="006600"/>
              </a:buClr>
              <a:buFont typeface="Wingdings" panose="05000000000000000000" pitchFamily="2" charset="2"/>
              <a:buChar char="q"/>
              <a:defRPr sz="2800" b="1" kern="1200">
                <a:solidFill>
                  <a:schemeClr val="tx1"/>
                </a:solidFill>
                <a:latin typeface="Calibri" panose="020F0502020204030204" pitchFamily="34" charset="0"/>
                <a:ea typeface="+mn-ea"/>
                <a:cs typeface="Calibri" panose="020F0502020204030204" pitchFamily="34" charset="0"/>
              </a:defRPr>
            </a:lvl1pPr>
            <a:lvl2pPr marL="685800" indent="-228600" algn="l" defTabSz="914400" rtl="0" eaLnBrk="1" latinLnBrk="0" hangingPunct="1">
              <a:lnSpc>
                <a:spcPct val="90000"/>
              </a:lnSpc>
              <a:spcBef>
                <a:spcPts val="500"/>
              </a:spcBef>
              <a:buClr>
                <a:srgbClr val="006600"/>
              </a:buClr>
              <a:buFont typeface="Wingdings" panose="05000000000000000000" pitchFamily="2" charset="2"/>
              <a:buChar char="§"/>
              <a:defRPr sz="2400" kern="1200">
                <a:solidFill>
                  <a:schemeClr val="tx1"/>
                </a:solidFill>
                <a:latin typeface="Calibri" panose="020F0502020204030204" pitchFamily="34" charset="0"/>
                <a:ea typeface="+mn-ea"/>
                <a:cs typeface="Calibri" panose="020F0502020204030204" pitchFamily="34" charset="0"/>
              </a:defRPr>
            </a:lvl2pPr>
            <a:lvl3pPr marL="1143000" indent="-228600" algn="l" defTabSz="914400" rtl="0" eaLnBrk="1" latinLnBrk="0" hangingPunct="1">
              <a:lnSpc>
                <a:spcPct val="90000"/>
              </a:lnSpc>
              <a:spcBef>
                <a:spcPts val="500"/>
              </a:spcBef>
              <a:buClr>
                <a:srgbClr val="006600"/>
              </a:buClr>
              <a:buFont typeface="Courier New" panose="02070309020205020404" pitchFamily="49" charset="0"/>
              <a:buChar char="o"/>
              <a:defRPr sz="2000" kern="1200">
                <a:solidFill>
                  <a:schemeClr val="tx1"/>
                </a:solidFill>
                <a:latin typeface="Calibri" panose="020F0502020204030204" pitchFamily="34" charset="0"/>
                <a:ea typeface="+mn-ea"/>
                <a:cs typeface="Calibri" panose="020F0502020204030204" pitchFamily="34" charset="0"/>
              </a:defRPr>
            </a:lvl3pPr>
            <a:lvl4pPr marL="1600200" indent="-228600" algn="l" defTabSz="914400" rtl="0" eaLnBrk="1" latinLnBrk="0" hangingPunct="1">
              <a:lnSpc>
                <a:spcPct val="90000"/>
              </a:lnSpc>
              <a:spcBef>
                <a:spcPts val="500"/>
              </a:spcBef>
              <a:buClr>
                <a:srgbClr val="006600"/>
              </a:buClr>
              <a:buFont typeface="Wingdings" panose="05000000000000000000" pitchFamily="2" charset="2"/>
              <a:buChar char="§"/>
              <a:defRPr sz="1800" kern="1200">
                <a:solidFill>
                  <a:schemeClr val="tx1"/>
                </a:solidFill>
                <a:latin typeface="Calibri" panose="020F0502020204030204" pitchFamily="34" charset="0"/>
                <a:ea typeface="+mn-ea"/>
                <a:cs typeface="Calibri" panose="020F0502020204030204" pitchFamily="34" charset="0"/>
              </a:defRPr>
            </a:lvl4pPr>
            <a:lvl5pPr marL="2114550" indent="-285750" algn="l" defTabSz="914400" rtl="0" eaLnBrk="1" latinLnBrk="0" hangingPunct="1">
              <a:lnSpc>
                <a:spcPct val="90000"/>
              </a:lnSpc>
              <a:spcBef>
                <a:spcPts val="500"/>
              </a:spcBef>
              <a:buClr>
                <a:srgbClr val="006600"/>
              </a:buClr>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300" dirty="0" smtClean="0">
                <a:solidFill>
                  <a:srgbClr val="006600"/>
                </a:solidFill>
              </a:rPr>
              <a:t>Internal stability: </a:t>
            </a:r>
            <a:r>
              <a:rPr lang="en-US" sz="3300" dirty="0" smtClean="0">
                <a:solidFill>
                  <a:srgbClr val="FF0000"/>
                </a:solidFill>
              </a:rPr>
              <a:t>If all the transfer functions that relate system inputs (R and D) to the possible system outputs (Y and U) are BIBO stable, then the system is said to be internally </a:t>
            </a:r>
            <a:r>
              <a:rPr lang="en-US" sz="3300" dirty="0" err="1" smtClean="0">
                <a:solidFill>
                  <a:srgbClr val="FF0000"/>
                </a:solidFill>
              </a:rPr>
              <a:t>stable.C</a:t>
            </a:r>
            <a:endParaRPr lang="en-US" u="sng" dirty="0">
              <a:solidFill>
                <a:srgbClr val="C00000"/>
              </a:solidFill>
            </a:endParaRPr>
          </a:p>
        </p:txBody>
      </p:sp>
      <p:sp>
        <p:nvSpPr>
          <p:cNvPr id="9" name="TextBox 8"/>
          <p:cNvSpPr txBox="1"/>
          <p:nvPr/>
        </p:nvSpPr>
        <p:spPr>
          <a:xfrm>
            <a:off x="7718860" y="1247357"/>
            <a:ext cx="3655695" cy="369332"/>
          </a:xfrm>
          <a:prstGeom prst="rect">
            <a:avLst/>
          </a:prstGeom>
          <a:solidFill>
            <a:schemeClr val="accent2">
              <a:lumMod val="40000"/>
              <a:lumOff val="60000"/>
            </a:schemeClr>
          </a:solidFill>
          <a:ln>
            <a:solidFill>
              <a:schemeClr val="accent1">
                <a:shade val="50000"/>
              </a:schemeClr>
            </a:solidFill>
          </a:ln>
        </p:spPr>
        <p:txBody>
          <a:bodyPr wrap="square" rtlCol="0">
            <a:spAutoFit/>
          </a:bodyPr>
          <a:lstStyle/>
          <a:p>
            <a:r>
              <a:rPr lang="en-US" b="1" dirty="0" smtClean="0"/>
              <a:t>Template </a:t>
            </a:r>
            <a:r>
              <a:rPr lang="en-US" b="1" dirty="0" err="1" smtClean="0"/>
              <a:t>cho</a:t>
            </a:r>
            <a:r>
              <a:rPr lang="en-US" b="1" dirty="0" smtClean="0"/>
              <a:t> </a:t>
            </a:r>
            <a:r>
              <a:rPr lang="en-US" b="1" dirty="0" err="1" smtClean="0"/>
              <a:t>khais</a:t>
            </a:r>
            <a:r>
              <a:rPr lang="en-US" b="1" dirty="0" smtClean="0"/>
              <a:t> </a:t>
            </a:r>
            <a:r>
              <a:rPr lang="en-US" b="1" dirty="0" err="1" smtClean="0"/>
              <a:t>nieemj</a:t>
            </a:r>
            <a:endParaRPr lang="en-US" b="1" dirty="0"/>
          </a:p>
        </p:txBody>
      </p:sp>
    </p:spTree>
    <p:custDataLst>
      <p:tags r:id="rId1"/>
    </p:custDataLst>
    <p:extLst>
      <p:ext uri="{BB962C8B-B14F-4D97-AF65-F5344CB8AC3E}">
        <p14:creationId xmlns:p14="http://schemas.microsoft.com/office/powerpoint/2010/main" val="14160152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Nội</a:t>
            </a:r>
            <a:r>
              <a:rPr lang="en-US" dirty="0" smtClean="0"/>
              <a:t> dung </a:t>
            </a:r>
            <a:r>
              <a:rPr lang="en-US" dirty="0" err="1" smtClean="0"/>
              <a:t>chính</a:t>
            </a:r>
            <a:endParaRPr lang="en-US" dirty="0"/>
          </a:p>
        </p:txBody>
      </p:sp>
      <p:sp>
        <p:nvSpPr>
          <p:cNvPr id="6" name="Footer Placeholder 5"/>
          <p:cNvSpPr>
            <a:spLocks noGrp="1"/>
          </p:cNvSpPr>
          <p:nvPr>
            <p:ph type="ftr" sz="quarter" idx="11"/>
          </p:nvPr>
        </p:nvSpPr>
        <p:spPr/>
        <p:txBody>
          <a:bodyPr/>
          <a:lstStyle/>
          <a:p>
            <a:r>
              <a:rPr lang="en-US" smtClean="0"/>
              <a:t>04AB: Kỹ thuật điều khiển tự động + BTL</a:t>
            </a:r>
            <a:endParaRPr lang="en-US" dirty="0"/>
          </a:p>
        </p:txBody>
      </p:sp>
      <p:sp>
        <p:nvSpPr>
          <p:cNvPr id="3" name="Content Placeholder 2"/>
          <p:cNvSpPr>
            <a:spLocks noGrp="1"/>
          </p:cNvSpPr>
          <p:nvPr>
            <p:ph idx="1"/>
          </p:nvPr>
        </p:nvSpPr>
        <p:spPr/>
        <p:txBody>
          <a:bodyPr/>
          <a:lstStyle/>
          <a:p>
            <a:r>
              <a:rPr lang="en-US" b="1" dirty="0" err="1" smtClean="0">
                <a:solidFill>
                  <a:schemeClr val="bg2">
                    <a:lumMod val="75000"/>
                  </a:schemeClr>
                </a:solidFill>
              </a:rPr>
              <a:t>Chủ</a:t>
            </a:r>
            <a:r>
              <a:rPr lang="en-US" b="1" dirty="0" smtClean="0">
                <a:solidFill>
                  <a:schemeClr val="bg2">
                    <a:lumMod val="75000"/>
                  </a:schemeClr>
                </a:solidFill>
              </a:rPr>
              <a:t> </a:t>
            </a:r>
            <a:r>
              <a:rPr lang="en-US" b="1" dirty="0" err="1" smtClean="0">
                <a:solidFill>
                  <a:schemeClr val="bg2">
                    <a:lumMod val="75000"/>
                  </a:schemeClr>
                </a:solidFill>
              </a:rPr>
              <a:t>đề</a:t>
            </a:r>
            <a:r>
              <a:rPr lang="en-US" b="1" dirty="0" smtClean="0">
                <a:solidFill>
                  <a:schemeClr val="bg2">
                    <a:lumMod val="75000"/>
                  </a:schemeClr>
                </a:solidFill>
              </a:rPr>
              <a:t> 1</a:t>
            </a:r>
          </a:p>
          <a:p>
            <a:r>
              <a:rPr lang="en-US" b="1" dirty="0" err="1" smtClean="0"/>
              <a:t>Chủ</a:t>
            </a:r>
            <a:r>
              <a:rPr lang="en-US" b="1" dirty="0" smtClean="0"/>
              <a:t> </a:t>
            </a:r>
            <a:r>
              <a:rPr lang="en-US" b="1" dirty="0" err="1" smtClean="0"/>
              <a:t>đề</a:t>
            </a:r>
            <a:r>
              <a:rPr lang="en-US" b="1" dirty="0" smtClean="0"/>
              <a:t> 2</a:t>
            </a:r>
          </a:p>
          <a:p>
            <a:r>
              <a:rPr lang="en-US" b="1" dirty="0" err="1" smtClean="0">
                <a:solidFill>
                  <a:schemeClr val="bg2">
                    <a:lumMod val="75000"/>
                  </a:schemeClr>
                </a:solidFill>
              </a:rPr>
              <a:t>Chủ</a:t>
            </a:r>
            <a:r>
              <a:rPr lang="en-US" b="1" dirty="0" smtClean="0">
                <a:solidFill>
                  <a:schemeClr val="bg2">
                    <a:lumMod val="75000"/>
                  </a:schemeClr>
                </a:solidFill>
              </a:rPr>
              <a:t> </a:t>
            </a:r>
            <a:r>
              <a:rPr lang="en-US" b="1" dirty="0" err="1" smtClean="0">
                <a:solidFill>
                  <a:schemeClr val="bg2">
                    <a:lumMod val="75000"/>
                  </a:schemeClr>
                </a:solidFill>
              </a:rPr>
              <a:t>đề</a:t>
            </a:r>
            <a:r>
              <a:rPr lang="en-US" b="1" dirty="0" smtClean="0">
                <a:solidFill>
                  <a:schemeClr val="bg2">
                    <a:lumMod val="75000"/>
                  </a:schemeClr>
                </a:solidFill>
              </a:rPr>
              <a:t> 3</a:t>
            </a:r>
          </a:p>
          <a:p>
            <a:r>
              <a:rPr lang="en-US" b="1" dirty="0" err="1" smtClean="0">
                <a:solidFill>
                  <a:schemeClr val="bg2">
                    <a:lumMod val="75000"/>
                  </a:schemeClr>
                </a:solidFill>
              </a:rPr>
              <a:t>Chủ</a:t>
            </a:r>
            <a:r>
              <a:rPr lang="en-US" b="1" dirty="0" smtClean="0">
                <a:solidFill>
                  <a:schemeClr val="bg2">
                    <a:lumMod val="75000"/>
                  </a:schemeClr>
                </a:solidFill>
              </a:rPr>
              <a:t> </a:t>
            </a:r>
            <a:r>
              <a:rPr lang="en-US" b="1" dirty="0" err="1" smtClean="0">
                <a:solidFill>
                  <a:schemeClr val="bg2">
                    <a:lumMod val="75000"/>
                  </a:schemeClr>
                </a:solidFill>
              </a:rPr>
              <a:t>đề</a:t>
            </a:r>
            <a:r>
              <a:rPr lang="en-US" b="1" dirty="0" smtClean="0">
                <a:solidFill>
                  <a:schemeClr val="bg2">
                    <a:lumMod val="75000"/>
                  </a:schemeClr>
                </a:solidFill>
              </a:rPr>
              <a:t> 4</a:t>
            </a:r>
            <a:endParaRPr lang="en-US" b="1" dirty="0">
              <a:solidFill>
                <a:schemeClr val="bg2">
                  <a:lumMod val="75000"/>
                </a:schemeClr>
              </a:solidFill>
            </a:endParaRPr>
          </a:p>
        </p:txBody>
      </p:sp>
      <p:sp>
        <p:nvSpPr>
          <p:cNvPr id="8" name="TextBox 7"/>
          <p:cNvSpPr txBox="1"/>
          <p:nvPr/>
        </p:nvSpPr>
        <p:spPr>
          <a:xfrm>
            <a:off x="7718860" y="1247357"/>
            <a:ext cx="3655695" cy="646331"/>
          </a:xfrm>
          <a:prstGeom prst="rect">
            <a:avLst/>
          </a:prstGeom>
          <a:solidFill>
            <a:schemeClr val="accent2">
              <a:lumMod val="40000"/>
              <a:lumOff val="60000"/>
            </a:schemeClr>
          </a:solidFill>
          <a:ln>
            <a:solidFill>
              <a:schemeClr val="accent1">
                <a:shade val="50000"/>
              </a:schemeClr>
            </a:solidFill>
          </a:ln>
        </p:spPr>
        <p:txBody>
          <a:bodyPr wrap="square" rtlCol="0">
            <a:spAutoFit/>
          </a:bodyPr>
          <a:lstStyle/>
          <a:p>
            <a:r>
              <a:rPr lang="en-US" b="1" dirty="0" err="1" smtClean="0"/>
              <a:t>Liệt</a:t>
            </a:r>
            <a:r>
              <a:rPr lang="en-US" b="1" dirty="0" smtClean="0"/>
              <a:t> </a:t>
            </a:r>
            <a:r>
              <a:rPr lang="en-US" b="1" dirty="0" err="1" smtClean="0"/>
              <a:t>kê</a:t>
            </a:r>
            <a:r>
              <a:rPr lang="en-US" b="1" dirty="0" smtClean="0"/>
              <a:t> </a:t>
            </a:r>
            <a:r>
              <a:rPr lang="en-US" b="1" dirty="0" err="1" smtClean="0"/>
              <a:t>nội</a:t>
            </a:r>
            <a:r>
              <a:rPr lang="en-US" b="1" dirty="0" smtClean="0"/>
              <a:t> dung, </a:t>
            </a:r>
            <a:r>
              <a:rPr lang="en-US" b="1" dirty="0" err="1" smtClean="0"/>
              <a:t>đến</a:t>
            </a:r>
            <a:r>
              <a:rPr lang="en-US" b="1" dirty="0" smtClean="0"/>
              <a:t> </a:t>
            </a:r>
            <a:r>
              <a:rPr lang="en-US" b="1" dirty="0" err="1" smtClean="0"/>
              <a:t>nội</a:t>
            </a:r>
            <a:r>
              <a:rPr lang="en-US" b="1" dirty="0" smtClean="0"/>
              <a:t> dung </a:t>
            </a:r>
            <a:r>
              <a:rPr lang="en-US" b="1" dirty="0" err="1" smtClean="0"/>
              <a:t>nào</a:t>
            </a:r>
            <a:r>
              <a:rPr lang="en-US" b="1" dirty="0" smtClean="0"/>
              <a:t> </a:t>
            </a:r>
            <a:r>
              <a:rPr lang="en-US" b="1" dirty="0" err="1" smtClean="0"/>
              <a:t>thì</a:t>
            </a:r>
            <a:r>
              <a:rPr lang="en-US" b="1" dirty="0" smtClean="0"/>
              <a:t> in </a:t>
            </a:r>
            <a:r>
              <a:rPr lang="en-US" b="1" dirty="0" err="1" smtClean="0"/>
              <a:t>đậm</a:t>
            </a:r>
            <a:r>
              <a:rPr lang="en-US" b="1" dirty="0" smtClean="0"/>
              <a:t> </a:t>
            </a:r>
            <a:r>
              <a:rPr lang="en-US" b="1" dirty="0" err="1" smtClean="0"/>
              <a:t>nội</a:t>
            </a:r>
            <a:r>
              <a:rPr lang="en-US" b="1" dirty="0" smtClean="0"/>
              <a:t> dung </a:t>
            </a:r>
            <a:r>
              <a:rPr lang="en-US" b="1" dirty="0" err="1" smtClean="0"/>
              <a:t>đó</a:t>
            </a:r>
            <a:endParaRPr lang="en-US" b="1" dirty="0"/>
          </a:p>
        </p:txBody>
      </p:sp>
      <p:sp>
        <p:nvSpPr>
          <p:cNvPr id="4" name="Date Placeholder 3"/>
          <p:cNvSpPr>
            <a:spLocks noGrp="1"/>
          </p:cNvSpPr>
          <p:nvPr>
            <p:ph type="dt" sz="half" idx="10"/>
          </p:nvPr>
        </p:nvSpPr>
        <p:spPr/>
        <p:txBody>
          <a:bodyPr/>
          <a:lstStyle/>
          <a:p>
            <a:fld id="{1C5DE640-EADC-440A-A1DF-DBA34443A2B4}" type="datetime1">
              <a:rPr lang="en-US" smtClean="0"/>
              <a:t>12/12/2023</a:t>
            </a:fld>
            <a:endParaRPr lang="en-US" dirty="0"/>
          </a:p>
        </p:txBody>
      </p:sp>
      <p:sp>
        <p:nvSpPr>
          <p:cNvPr id="9" name="Slide Number Placeholder 8"/>
          <p:cNvSpPr>
            <a:spLocks noGrp="1"/>
          </p:cNvSpPr>
          <p:nvPr>
            <p:ph type="sldNum" sz="quarter" idx="12"/>
          </p:nvPr>
        </p:nvSpPr>
        <p:spPr/>
        <p:txBody>
          <a:bodyPr/>
          <a:lstStyle/>
          <a:p>
            <a:fld id="{6C8D5577-F68C-4681-900C-68FE3015038C}" type="slidenum">
              <a:rPr lang="en-US" smtClean="0"/>
              <a:pPr/>
              <a:t>96</a:t>
            </a:fld>
            <a:endParaRPr lang="en-US" dirty="0"/>
          </a:p>
        </p:txBody>
      </p:sp>
    </p:spTree>
    <p:custDataLst>
      <p:tags r:id="rId1"/>
    </p:custDataLst>
    <p:extLst>
      <p:ext uri="{BB962C8B-B14F-4D97-AF65-F5344CB8AC3E}">
        <p14:creationId xmlns:p14="http://schemas.microsoft.com/office/powerpoint/2010/main" val="17820250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COURSE_TITLE" val="14_Stability(digital)"/>
  <p:tag name="ISPRING_UUID" val="{9370B76F-710F-4512-B2FC-7ADEB9847519}"/>
  <p:tag name="ISPRING_RESOURCE_FOLDER" val="J:\GiangDay_HungNN\2. KTDKTD+BTL\eLearning (2023)\slides_building\ktdktd_elearning\14_Stability(digital)_ispring\"/>
  <p:tag name="ISPRING_PRESENTATION_PATH" val="J:\GiangDay_HungNN\2. KTDKTD+BTL\eLearning (2023)\slides_building\ktdktd_elearning\14_Stability(digital)_ispring.pptx"/>
  <p:tag name="ISPRING_PROJECT_VERSION" val="9.3"/>
  <p:tag name="ISPRING_PROJECT_FOLDER_UPDATED" val="1"/>
  <p:tag name="ISPRING_SCREEN_RECS_UPDATED" val="J:\GiangDay_HungNN\2. KTDKTD+BTL\eLearning (2023)\slides_building\ktdktd_elearning\14_Stability(digital)_ispring\"/>
  <p:tag name="ISPRING_PRESENTATION_TITLE" val="14_Stability(digital)_ispring"/>
  <p:tag name="ISPRING_FIRST_PUBLISH" val="1"/>
  <p:tag name="ISPRING_WEBLINKS_TARGET" val="_blank"/>
  <p:tag name="ISPRING_WEBLINKS_TARGETMJT" val="_self"/>
  <p:tag name="FLASHSPRING_ZOOM_TAG" val="50"/>
  <p:tag name="ISPRING_DEFAULT_PRESENTE_ID" val="{4FFB37D3-E918-4638-AC4E-9C6641CED1ED}"/>
  <p:tag name="ISPRING_PRESENTERDATA_0" val="Tmd1eeG7hW4gTmfhu41jIEjGsG5n|R2nhuqNuZyB2acOqbiwgVGjhuqFjIHPhu7k=|aHVuZ3RkQG10YS5lZHUudm4=||ezRGRkIzN0QzLUU5MTgtNDYzOC1BQzRFLTlDNjY0MUNFRDFFRH0=|SSdtIGEgY29tcHV0ZXIgZ2Vlaw==||MA==|||MDk2ODM1NDA1MA=="/>
  <p:tag name="ISPRING_PRESENTER_PHOTO_0" val="png|iVBORw0KGgoAAAANSUhEUgAAAb8AAAG+CAYAAAADTwrXAAAACXBIWXMAAC4jAAAuIwF4pT92AAAg&#10;AElEQVR42uxdB3xUVfNlk4DYu5+9fBZaqCG7Segggig9pO9uCgESOoQSSCOFNHpXQJSmgBWlIypS&#10;RFB6kSK995a+mf+dufe1LaH6/xRf9P6SkGT37dv37pkzc+ZMOQAopy993csrZViKITklxT0xJalC&#10;QlLiffFDhlQYMmSI+43+bsTYUQ9+uGCWV8asSZ2isuO7h44ZvKZJameo1KtNyYtdm8NDUQ3B3WwC&#10;Q7AXuIV60yoXVpcvM/vaaoJyFiP/fKtL+jt8HPzarDy2gf17hch68GBkfXi8a1Nb1fggeCc95nCT&#10;/pYPLDmDE4bNnNCuf1pi9RETxj52o9fIzoPb0KTECmzdl5iSXCE5Jdk9JSXFoF83+rrXl34S9HVv&#10;AV0KAl2yW1JykntiUqJbWb87evyYCumjs59LGZ/jF5sZ38k6PC6uTVr3KX4DQj+tMSBg04uxzf/4&#10;T7dG5x6OrJ93n9U3v7zFVOLOgMhgMZa6ETjR1xycLNqvNet2wc/VQiCUQNFiKnUP8wE3i2+pu8Wn&#10;pGJ4vcKHoxpdezSq0dlXe7feX7lP+7V144K/aZnQdWzrQdHxPbKGtu+eNMAnfXTOc2kZ6RXKOj+J&#10;SUnsPCa74/nUAVFfOvjpS19/k5UsgC4xOcmDAZ17YmKi0w06IyfrocQR6ZW7DR/cNiit78CWqd0/&#10;8YoP+uG1vq0OPNat8dXyEb4MROpAudAaUC7IE8qFsM/B1dn37N/CvBjQMMZlqUtgR0sNfFYJ3FQ/&#10;uxvgZ88anTymwYzHgD/D5SNAsa44ZraCa7LXwlYoW8HsNZnr0Otwi/SBx7s3v/psTMuDNQeH/tRg&#10;UPhH/qm947qkD2ozOCO5UmpmxsOuAZGdZ3a+8bwn64CoLx389KWv/x+wQybCNl+XKcuUnOHP98tK&#10;amzNGNDjnaTO0z37t1vzXI/mxypG1SsmAENACESQQ2CozYABgcK7lIFJsVu4T5FbuG8R/+xTYrDS&#10;srGflcrLQmAkfRbAYxSfTbcPdK6AzyWAyv9WKoC3VHOcVpPNwF9DMS58TQarqYgdIzsPRhu97jAB&#10;kKG12GLnwuoD94XXL/5PbIvjlXq3X99saNQHYRlxPfqNTG2cMjLz+TIYojtniDoY6ksHP33p6+6B&#10;XZJzsBuWk/F0n7QhfmFp/Xo1io+Y/Vbftr8/2rXxFQOCQVhNzuBCanEGZ6E0oc0NQY4tDgwmBdg4&#10;yJSWk9mc0ZHNObA7FeNzYGh235f1eA7LCajaM0mLi+eyukyXloq/kQESXz9beB6K3SwMJMPY+Qgz&#10;ciDE8xbC2G9YLTBE+MCj3ZpcfbNvuy2Nh0TMjMgYENsvPcEnLTfzCadgmJiog6G+dPDTl75uA+w8&#10;nP08Piv1raiswaHNh3YeV61Ph7VPdWt2kTZ7ZC6U4qslUpTGUtrQOevh7M1CDEkNdDcWpNiDjdXo&#10;+udWVwCpBsYy2KH6ZxZnoGn3M6d/bw+QN51yFefGqAJFnxJ+/hhTRGaMLBGZMjHF2mAIN8HTsc3P&#10;V+vTcU2r+OhR3bMTOiRlp7/iFAyTkzx0MNSXDn760pcG8JIR8ByEKZnZWW5DM1PfjEwbGNZ0SNSH&#10;b/Rpu/mh6Ib55SxeAuw40LlbTLhJF4mNuqScxOZkhmMsVdiUGlBcgYgz0LJnXPzfGXuUl1u4L1t+&#10;8mf3CPZ1hPS9Dy1kULjcGHBIyyCtCOlxxGNF8Mdwp8e0exz2NQMnUn1izc9guUG98KbENfYALMDQ&#10;okqjWulcM5ZoKnK3GEvktCku9r48Et3gatUBHX5vldp1SmxuojlldM7rTlKk9H7rQKgvHfz09W9k&#10;d27OUplJucNfiEod2LF5QvSEt/q221ExukERZxy1+OIyf1HHIqBT1eII7G5cO7sBKHBQ4QDkHqEs&#10;NwQnq6rlIATrh3WgXCDb+ANqQDn/ymxVYustKNfhTSjXXqyO7N86VhWrCvs5+9ypGvubavxzJ/a9&#10;fxX+c+lnHdj37aTHEI/XAR+nsvidGvx5BQsjtosCHCs7TqufctwEmBw0DS7ZphO26JI5GhVQVFKn&#10;JQy0sY5YIotsArlY6JHoxoVv9Wr7W0vGDGPS49um5mY+46xemOwk+NGXvnTw09c9W7tDqf3ArGHe&#10;HVN6JNSI6/T9YzFvX+ZpzNrypm5gm6pgdYLRqYQnN0rzufh39ngEDAgQHoxdeQiGRr8XKtJ7AWwD&#10;9xcAhcDUyZM29PLsbx+NagQv9HwPqsR1Ap8hFmiU2gXajO4L1g8SodcnWTBozmhImTcRMr+ZCmOW&#10;zoYPvv8Cpv34NcxcvQjmrFsK89avgC9+XUXr8/Ur4bN1y2DWmiUwc81imL56IUxcPh9GL/4Esr+Z&#10;BsM+nwSD5o6CmBnDIWjiUGiT2weapXWDuglmqNy/PTwb2xweiWoAblirC2KgGGAHsoGi7olBBL52&#10;1Wt2F68bGaeS2i2DOVrsUrTK0tQR5XQpBglS/ZAB41Pdml2oGxe41JzWr+/Q3PQamcMzNewvITFR&#10;T4/qSwc/fd0DoMci+qSkJM1GNiwj/ZGeGUNbtkqKGf9S9/d2l2cbcLmw2jyViRs0gh1jEm5UqxNp&#10;SzkFZ3SeunQqIOEbM2dxPoIF+YDMJAM8Oagho0LGxthKefbzZ2PehioDOkCzrG4QOiEBBs+fABNW&#10;LIDZPy+DFds2wNYj++Hg2RNw/tolyC8uhP/VRynYoLC4AC5eu0zHs/Hgbli141eY/8tKGLlkDsTN&#10;HQMhDCwbp0VBtUH+8HhsM3A3GznjxNdLr7uqYGk80HC3KufJ4KAsNdrVNU3Oa5yqlDO+f24WLqhh&#10;v1NSLqwOb7lg73fFyPolb/ZqvblNcrdRfTMTmw3PyrzfrqXCTWeE+tLBT1//mEUpzeQkzaY1fGTu&#10;k13SB7VvEBf6MWMqx8qFG1UpO2+sWVFbgaqdQKnVWUyOrMRFulJKVSK7oX9HFofMh9KKldmqRgzp&#10;mdgW4J1ghY6jB8LAT8fB5OWfw/Lt62H70f1w9vIFKCq8OVArLS2FEpsNiktKoKikmIFRkWYV4WL/&#10;jj8vtpVACftcwj7b2N/YrxJaJfJjFRUX87+3e8zCYv54+LsMAW/qo5j93akr52Hbsf3w7ZafYeL3&#10;n0M/xk79xw6GmvEh8GSXZiwg8OIpWAkUkUWq2CKdV2THVp+y3w+LPTCK99PCQZELkEwllKpFhh1U&#10;k9LJL8e2PPDesK4f9B6V3CZzdM5jdupRtyQdCPWlg5++/oaiFYcaXkZu9hMxWUMC6g80z3q2R8sz&#10;1GqAzdYY/Zu9S9ytxiK5bqcwu1IHub4zhoduKuzfPNhmjGlId/w5Pi42qFPtrQqxu8djmkLtoWYI&#10;mTAUkr6cCnM3LIdNh/bAmUsXGG8qdcGoGFgwIMovKoTr+QVwvaAA8grzoaCogAFPIQM8213jbuzB&#10;4KYR7AYfNvZYxcUlUFhUBNcLC2jlMRDPZwv/3fXf2eDUpfPw68Fd8Nn6ZTCMnSf/cYPBc3AwPNK1&#10;CQtSavPz2akyb/xngIguN3ju3S2CIarfK4tKGWvPylVtFgiGyO4Z2yxi14ONAiF8fLMXvNCjxfGW&#10;CZ2n9clJbJ2elfmQQ40wJUUHQn3p4Kev/20dT6PQzMm+v8fwIe82HRw+7bnu756gTZAayRHwjCRU&#10;KafurePLeV3J7ntSQpKIw4dvpqj2lMQi7OtHuzYFU3I4RE5Ng7FLP4Ofdm2E4xdO0+bu7ANZGLKr&#10;AgZyyKiQed3oA1nYhSuX4PDp47Dt8B/0HF//9gPMXb0IPlyxADK+ngYDPhsLsZ9kQ/iUFAgZNwQ6&#10;jhoA7+X0hpbDu0PTjBhonNoF/IZF0bH6JEeAX0oU1E+NhsZpXdjPu0GLzB7wfm4faD86DjpNGAIR&#10;U1OhB3u8ofMmQO53n8CEZfNg9prF8N3m1fDznt9hKwPzo+dOwpW8q/RabvSBjBFfr/S6bTZX56cY&#10;jp49Cd/v/BVGL50LUR+kgleCGR6JbsQNApBJY00R31/2fkjiGof6ocVUVnuIqlboQ7VCasAPqcOd&#10;acze8ELsu4c7pPX6YFBOSpOsnOwKdlkG3YdUXzr46ev/Ka2ZgsKVRA3o9Rue6NcqqeuoV3q13mcI&#10;9+Y2YQzwDBTZ+3KxikXa7NS1O9eKQzcLZ3YeEb6cXUhgxzZcg9kE/+3fHtqPHQQZ33wE32/9BY6e&#10;P+WURCHAXS3Ih2sF16GAMbgSW6lLBoR1vF3HDsDqXZvgszVLIJs9dp+Pc6Dt2P5QPyUCagzyh5d6&#10;vQOPRPpBeayf4cZPadWqIq0qFrJPZEqdGDAHVOHHjbW2QFyevM5GLjM1+Gf6vrr4mVCA0qrCl794&#10;TFSO4vf4e/i37Pnd2Xl6ouvb8HLP90mA0zCjK/iPj4eeM0dB7pI5MHfdEvhp9ybYe/IwXLx+xXVq&#10;lJ2XfMYWr+XnEeMtKip2dpLgyLkTsGzLOkj/ahq0Gz0AXu7ThrFBb+WYGVMkVk6iGlFntdzAq9Si&#10;UpFyVm/zwOvGYiohRsgYvTtjjq/3brO747Ce6fE5qXXsLdfQkFu/P/Wlg5++/gKWp01rpo/OeTE0&#10;rV/3GgMC1lSMql9KghXOArTqTDm6d2XRZdSqMBHsJMYYwOX/6GH5xoCOEDhhKExcMR82/rkLruZd&#10;cwQ6xlYwXZnHNnFkds4+rudfh30nj8CSrWth8vIFEDdnJHQc3QdMQ0Phxdh34YHwevy5qeVACENI&#10;NVld1Cm9uFuMxEapzuh3g6XUIuUVrlqqf3fXtFgoj0FgEimpNO1YFtbPkF2jkAfBVG6hqMqFPexn&#10;90c1hJd7tQZjUgQxygFzxsKHq76CH3dsgj/PnoDrLEBwCop4Ttn5xPOK59f+48K1y7B67xYYs3gu&#10;dGKg+0Zce/Z83rxdA48hhIOhUjO8CR9T1XVD6tFwiRHWpiDoochGRXUHhKyKSouLyhid85yWDSbp&#10;bFBfOvjp667U8uT6Sk5ujlvvnOR3GiVEzn0yptklUmmihVioVylZhhHDk2t3pc4tvkyqup1oOaA2&#10;g7qc0XTkacwXerSCDqPjYAIDqM0H/2CsrdBOxFEC+QUM6NimXeiipnX80ln4ec8WmLJsAfT4JAua&#10;ZcbAG33bMIDz5WDWUVI9VuFMClkGGj+z4+bKx3rss5+qV85Vv5wzM2tj2WbXDv2HdvZkN+MYoxH8&#10;CNGPJPxhx0s10XDBnPH8YoASKFo4Or7F2SQD9Ps714fX+7eD5lk9odesETB11UJYv287nL5ywel5&#10;RdFNXn4+nX+bHZPOKyqADSw4GbF4DrQZ2Ree7fkurxuisjaoOh2HO6lv7euFLmqHquuJA6FvcTnG&#10;/MsF1aLX80xss/PvJnebNmhkWgMntUEdBPWlg5++bm6lSD15ico4oIwRWc+GZw/u7Rnn/5sbKjVD&#10;OAMyWIzkkalpNHe6qWtrdxJ7oXQZNYhXg/vZJl0vJQJS5k+B77dvgHNXtSk6rE1hnSqfgV1RUZHD&#10;hnzm4gX4adcmGM0YiHVyMngPNcMTqGLEdKm/6H2jGlUtztzCfRR2JbVBlCnvN93AaPpvsBx6HrW2&#10;aAg2UtuHrIoNF8yR0srVlB7BsDrwZLfmpIqN+DAVxq+cD+v/2ArnLl9yCoYosMH3xx4Mz126CCt2&#10;/AKDPh0PdRPDoEKEj5y+pvYKEfwgcGuDAGefNYywpBylRTnj9WCvq0Zf/3WRaXHRabmZ/1G3TNjX&#10;pvWlLx389GXXpqBtUeifleLTKqnrpGe6NTvDm5VrgluYNxcmyCxPlrG7HsUj5PJo40WPg0yLAd5T&#10;bHNFdjBpxQLYfeKwVgtpA65WpA3V5qBs/OPEEfh03RKImzUKGqRFwTMxzTkb6CDcUjrVJBcWNxJj&#10;cKBDVmRQg5zFfhSRyUXv4N8c9Fy2G9zguC1a5igDI7IyizAbCBJsHM9rSB14tvs70Ci9CwyYMwa+&#10;2LASDp4+4URUYyOVKSpPwaZtDdlxeD+MWzYPWuX2JpESAa1Q5xrCTUoQYu+ZqrWX07BB6iO0eJdK&#10;Eyr+E/v26fZpPUYnj86qWtb1rS8d/PT1L6/nqUcE5Y4Y4dErK7GNaYhlGbEzZHnUfE7NyjaDRWMp&#10;5iKFx+fMuUuCB9xEUQgSUBWej20OoROGwoJflsPZSxfsanYlVF9CJmGns4D9xw/DnNVLoOvU4VA7&#10;PgjuC/cTTeqV5boWB1kfR9XhrRs9//uWC5B0EypbDkpGfp5RvIPnnQUwD0TUA6+hYRAzPRM+/Xkx&#10;/Hn6qCMzLCyCgoIChyDm+PlTMHP1dxAwbhADrGYK82TXCwGxAGUHMNd6s8ptMiLtzj1Hg2rAg53r&#10;F9YbHPZFnxHDWo0YNdJNrwvqSwc/fXHQU9Xz0rKHP9Y5e1BMtbiOWwxYH+JSc2R5RQzIbHK0bT8V&#10;wW6+nJtwVKFUGm5mbIN8vntLCJ+cDF/9ugouXr1klzIrIoGK/cZ44uIZ+Ob3H6HPzFyoPTQU7o+s&#10;x2tVHapyqb3Zm55HSqE6SuyN9nPv9HWrE+SdTKLgdVofYQknBugG1ZDt1B6Kqge+SWayeFv0209w&#10;6uJZhxYTfL+L7AKcU5fPw1wWEAVNGAJPdX1biHaqkY+quzD0dtoOozB2OfUuLNaK6NhCGJBavaDW&#10;oE6beo5MCh89YfxDapWoDoI6+Onr3wR6qnpe6ojM581ZA5JfiGlxSB4NZDHa3KmmYtSaRrtIDWJ0&#10;Xt4qvDFJtFIJnohuDB1HD4B5a5fCOTvAKygqgmuFhVBaUqrpP9t8aA+M+G4mtMjuCU92bcb9NZEx&#10;okhDgJ17pBrojM5FIhZXnpQ6EN7y5HirU3Nrze/S+xLBQZGCHroGsNWjOjzNgOz9nF4wbukc2HJk&#10;H2PxJSogtEFeQQFdD9rA5xzMWL0Q2o7sB49iX6E/vwYMZg66LoUyyveSupgcZcpZ6tpIbMMYZaX+&#10;7feZh/XumzEy5xm1OEYHQR389HXvgp5bQqLSn5c6MvP19qndc1mUfbpcsBfZWxm4YtN+WoLLOp6c&#10;1gzhac3yoV7QNK0rTFn+OTWCqz/yhSBC/XHx2hVYtu0X6D9nDNRh7M7Dwh6rQzXaNDF1pfHkdGao&#10;rAPW34AlOs4jdJNELJTy9hKMvQqUN/uCd4IZBswdC2t2bYTreXmO14idXyqmUccumQv1kiLBLcRb&#10;bqyX2kLKtFlTOQcJ+7xiEvaw9VL3d4+FZvZLHT4m90Vtv6AOgjr46eueYXoJKqaXlJP+3zbDuo9/&#10;okuTq9xkmIGM1bfIDVObVnWbghPloNnI1ZqMfVGET3141eCNPq1h4Jyx8PufO7WbGYvqr+fnk0BF&#10;7gvLvwaLtqyBmGlZ8GqfdlAuSMjg2YaEdUKPyHqkwFTUfzdoIbAa/1lilHuuPuhiQr2qnUUyK6B/&#10;x5Q11guDakHlfh2gx0fZsHzbOrhccFWVBSilvsN8u2Bp3d6t0GfmSHi1d2te58Xao9UbKoRzMZPr&#10;AcLKde2OTjLYN0gCrurwXLfmZ4My+gxPG539sp4O1cFPX/dIy4LabzMxJ/3Ndum9Jz7epfFlngJC&#10;pkfNw6UaA2IXM9+k/jGynmKbV0X2s3a5feDLDSs1DedY00GGV6yq4V3Lvw7fbf4Zoj5Mgxd7vQ/l&#10;AhHwPGU3EHe1QMVqLKNOZ7yzoa36+p8vg2Dz9H2wAMLAGvAaC6B6zsiC77dtYEGTwghtJTYoZNeT&#10;2rTg4vXLMGfNYmiREQPlcZQTqUVr835MCQSdX0OKwxBPiRYTMw2rCU/Fvn2xbXrPUWmjsl5Rg6C+&#10;l+jgp69/lnrTQxayjMp6rcPwPpMei254RWJ67ujAYpGFK6Wu7Ke4YhMnkpu45L1TFXidgdfgOePI&#10;BkzpwWMAx1hevqoRvbioGNbs2Qx9Z42G1/u148NXRQO7G7GBei5qNy6MkdX1RerP87npBvCyl9FJ&#10;y4OxbNbp8memm5on6FpkYnLsdbvhcavPl317g6t/M/71QiCH1+RYT6TAJ1LU8LD/Eg0HAmpAlf7t&#10;IG7uOFi/b5tjJoExwlJVJmHzod3Qb+YIeLlHKy66Ca5Oil/KHlhc9ZtK1z1d48gGOQgGe8IzMc0u&#10;+Cf3TM8YnfO8DILsftKZoA5++vqH9OmNGD/66aDMvsOf7tLkkuTGL4ylS5UoWPra6FDHIZaHqU0E&#10;rICaUD85Amb+9DVczL+qsr7iJsnqj/0nj0D2Nx9D7fhQPiaH3FNqyhZXWobnZDMvyxCZpjd4CY/L&#10;anx6uQaEbmeTdvLcN5jyLtma2duVGfCcSS0BTtWmPk6W+neMjsBmvenRQQ5N7Q6tAWUZTv/PUqhO&#10;GCGmRttXAreg2uCbEA5jF82Bw2eOqRoGeX1QbUZ+7tol+HD5fDAOYdedvye/7tj1Kw8ptlewau4B&#10;Ot+lNJEeMxtBteCFnq1Oh+cMSkzPznxMZaSt9wnq4Kevv5nZtHxTZo7IfiRoWO+453s0P4k1DZKK&#10;W3xKVC0KTpxYTIrdGNZmzHUoCn/Q6gdBYwbCD9s3yqbRpWRhVUjAJ31czr8GCzasgPaj4uCBKD/2&#10;t29xhWaYCTysvqpeLSdRuJqhCGYleXxKEnf6HkGHbWaPRTeB7h/nwNy1i+GF7i1JwWew3GYTukXr&#10;4MIZg4+SPqOfeWu9M4OFEbXUk9ZBZWaNJtaoUEXQt9oxH9zQybjaUzGyDuAqVvv3QT6u0Lq8cR9b&#10;CfDvMU0YJPxF7fvfpHNoFmnqcJPiEWq1Swc69so5r586sKVbOafOgNfo3IXGYnRghOjYYsCUJp6j&#10;9pXhscgGEDR2MHy98UcCPrk3tKiYzBBKVfXCRb//DP4j+0EFsw9/b8xenAmG+zgen7YmSCDobvEt&#10;KRdcl7IdL3VvcThi+ODuI8aMqqi2/dP3HR389PU/79VLpHTMyDGj3HuMSYn8b49We/lk9DoIHEVi&#10;hJB9vUOz0Uqz8SjqZRv6010aQ7+ZObD98H5NLQ/TTkUlSrS96+hBSFgwGd7o155vyihCYGAhu/mX&#10;Vauz33jFwvl8BDQ0yaAq3/zQrBmPrfXr0PXDDN4uUZAPL6FvJCpN70T0Ij+3N3++Dtx9BtkuTU0I&#10;84aK7PU8HdMMXu/bGjwHBYApyQItc3tC2JQE6PVxFsTPHw+jFn0Cs1cvhK9//Z78RFvl9OAAif6a&#10;DJAmrJgLK7ethSWbV8PyrWtg5da1sGL7Wqg6uBOlhOWNmR2HAdtG2Os3TxgKa/f8Dt/vXA8/7f4V&#10;fty5Adb/8Tv0+iiDjtHdntWw5zFYfCng4RPbq/LaKqacyQRAvE5naUiH/jn71oZb6JlU/66Ft0IY&#10;hMuO635Mkx1oqtsofPlxk8F4TagxoBOkLfwI9p5UGuqxbxCt79T9ohsP7IYuH6TAw9gjiv2hId7C&#10;Ss3eQcaFoTb2CuKcSHY+Pft23NI9c4i/2jZNV4bq4Kev/8FSi1kGjk5vVmNgwC/lwmqJlgUcI2S0&#10;yQ4YiqhFE3HzGXk+nFH4V4GXY5pDyoJJcBjHA0k9eWL2mzrS/vY3FlmP6sdAwY8zn2CR1nSl0Cyr&#10;hmVXz0OW81xsC+j5yQiY9P0XMHfdUljwy0r4ctOPNIX86IXTtNFt+nMXuDNGZjB73xnwiVTqQwzw&#10;4+aMgTFL5sLUVV/D57+ugp92/gZbD+2FP04chhMXzsKVvGsaxlvWR8/pmTw9i+pYdl52Hzvs9Pca&#10;pnZhG3pVJT2HzBe/7vAmJM2f4PRvxi+dR+wae9405y64DrzWty2sYQC5YMNySP3yQzBPSgTflEh4&#10;oUdLUus6Z1+C+Us2cIJxG1zVGG+STRtEOlMe4SRS4FKbjKMfqcnl8OJyFlXaPJBd5+2rwsMR9SF4&#10;7EAWTGyAEtXcRjRBL1A10eM4p0Fzx8B/urwtO8i4RzjLSKiYoMiU4H3E7qcSPLcGBsB1BwWvjBue&#10;7OvsPtSXDn76+kvreopJb+qo7CoN40M/cw/ndRIymrb6KLPz7FsWxE2OGxvKw/mU7mpQqU9rGPPd&#10;LLigMi3GDSRPlV46dekCTFj6GdQaGsSZBJoTs81A3pCcbajWm69b0UbENsn6qZFw7OJpl6BSLDa1&#10;frNG0UbGWYGSsjXcotCEfp+xoicZ8F8uuHZDUCst5R6VWG8qFspWlOTnF+ZDXlE+XLl+jf4NexdR&#10;IOSGrJod24Y/d/BBspQyLmJMuoi+r58cxcEPgxDBytyQ+TFwGzR7tBg+W0ijhfBx8ftRC2fRz6XX&#10;Lr2nyJKbpHdzetzLt6/joCGlc+3FJzRGSgypRYAI4ulbbCw3WHxuOZDBaRLEmthjtRnVH776bTXE&#10;zR0NVQf6g4F6/6pyhnozbjx2zyfXBzEdjY8TiLVBM0xjQYvaEB3NtgtVDfQnWQCTzgKCl3u8wwOT&#10;EEyH1rdjgiZn1mk0mxIHMmOgVzHSt7R5YuT0pKyM11SlBx0EdfDT11/Wr5eQwFOc48c8HJzeM+WJ&#10;6IaXibWZWXSK0xWkpl6rapyQZqMXKSRqSq/CQW/Jp3Dp2lXZMBrVdOq5bbtPHISE2WPgpR4thJqu&#10;Jm1scoOxxYnd1M0CoDqyZxvhY1ENYP+ZozcEoM/WL4OKYUbyfvSQajnSDL4wr5t/fmKNfKrBfRY/&#10;2HFkHwMyVBTm0Wgeado5Ag8Ou0XQU6+yPqas+JzOMZo1l7f4wqZDO2XT51I0K6XpB6XQAMEvoBoX&#10;y5glRs4YXfs3IZ6ddwJ8Bnj43hSL0U2jvptNI4l4vyV/HfS+sufr/GEaPQdu+njskjE4OqbQIOBw&#10;XyX1SefJW7ApT+g0dgBkfP0xzeXDSfPPd28FHngsNMPQdGOVqPr9ZMz1yc6N4cPvv2KvUjlXWJ9b&#10;u2cLxH86AR5HFx/p/XIlwrG4YIJWxT/WgIFDALdYe63Xe5C6YAIcPKuYLOC50ARyF89B1pfT4ZXY&#10;dwUTrOPIBB2s03gwSabu5ro2vA+eiX37rCWr/4DhmZn3EQtM1FOhOvjp6y6nOLHLE+EAACAASURB&#10;VJV+o36jUwPf6t1mN83RwwZ1i7Ahk5aTjULqpaNInDGGSr1bw/jFn8HVPEW5iSIWdapo44FdEDE5&#10;CR6Iqs+j5LDaXAziLLVpdSJcuIV6G43WYQw0fEoKAQJu2PtOH4WvN/0An65dAvN/WQ4L1q+AySu+&#10;gIBx8WAIrsM3zSDBVAJrwHPdm0PY5ESoNrATT+PebIuBxIYZ+P5x4oBLMMNRPQgipcDHKyH44dTz&#10;tXs3w3e/ryZT58krF0DyF1Og76xc8GMMluqU7LHRuWbjwV1y7bSUgJQ/VoOUzmQWoFYluln9BPMb&#10;Jf6mmAGmTWa9Y76b6ZD25OBXCbIWfkzHhqzURuy0mL4fOm88/RyFH0r606T8rX8V+IKdY3sHnl3H&#10;/ySbOqznutkzfGfvJfu6Ypg3dJ6WAicvnxdZBH7cBYztFqjSxsnzp1CNFS3rygTWMp5PThULz1Gy&#10;6GPn5vGoRtDjoyzYfnS/KmVfpJkLefbaJchl5+ul2Hco2EBhjEd4fcdWDeXalnsE3S2mYrqfQmvC&#10;Gz1bb+meNbSNqjVCZ4E6+OnrDlWcSpN6boZnvfiwbwxmLsWmCFQZJVTquFFIdRI/nl7qxKLi2BaM&#10;NcxUmB7b0FE5h8xC+li18xcaIutBzcOq1KblL2got3DmQcDc0RMmMfAgt/9L5+GZbm+L0USorPTk&#10;Yhp/7iiDrh5Yb6ybGE5WWUu3rYfz1y9TKrEy9hTeLPipzxk7RyhaWfDrChiz4lPI+GoqxLPHNk+I&#10;h96f5FDq0SYYHzVcl3LBTwUMBvDYOrDj7ODJjxnZBNa4BLvUgJ8ATsn1pmFKNPvdapy9WL1p0flg&#10;m/HAWSNl31MJ0PBj7HefUCsAuuGop8rje/zVxlVyGwoyTKk5PIC9p+U6VRYg6+14DthGvn7vNtG+&#10;wl8riNl8bXL7EWuUa7pm12BkYMePApPUr6bAb3/uhKtiQvzyrWvBd1AQjF82n84B1m0xq1ARgd5S&#10;V2ahd9IuIc0sLE9slRur388e3zx+CKz+4zfV9JBiBoLqlP45GPb5FHgOa4JyOt9PqwjVvlZZGUrj&#10;lFAYFe4NzRKiZqWPGUGp0ITERIOuCtXBT1+3w/aEJVlObm55c2b/+Me7NL6GTbhsoyhhm6lN1ajr&#10;OFrIbBRpSeyJexOejG4CifMnw+kr5+R+BUzrqSegL922DloM786BA9OHqNokyb+LdOZttRbYReyC&#10;gZCnJwO1ofMmwHIGZP6jB1EzvHuEiZ5fWu6RPlABWQoDlolLPwP7xOOq7b9QHdOtrE26rCZ0dJ4J&#10;kFoYKnHFaevX4OnYZnAp7wo9HzIwSVF44sIZeLpLUzAw4MD0oHu4nzyc1U3q4cOUpNkHfj2wUwN+&#10;0mqYFg2GQE+aGi/1ESL7MLDnxskITsFvkT3zEwzOXJcBzi65JimlavHvjQlhVMfT2saJIAlTzux1&#10;HDl7Sn4+/Ft8nXnFBVB5oD83J5BAoCzwo0DCm8AZ3ydTghnezezBWXC7N+Ct/u0hX/SG4jG+nd2D&#10;10YjfG8R/JxlHVQpUdEuQaltfHz2/J1GDoCf9vyuqR/nqcRcR86fgjgWcDzC3gtkyfhaPOwVtcrz&#10;yPceLznwVOh/YlueCc8c1FMliNEBUAc/fd2koEW+WeLHZDT27NdhIx/S6cWL7hZnVmTKJi6r9Pyr&#10;QEW2SfWYkQGHzioDRwsZO1LLwVdu+wVaIughU0HWIokn7IeJ3hUrMaPTDdPDyvvraDPvyBmeQdq4&#10;LHYmymyDvI9tSHtPHuKvB+ta2OfFNvmUBVPYpluNPZ4fZ1GWW1d+qhvYyd2GAcPTMc3h1OVzpHax&#10;qUAF1Z+v9GxF9UalXuRt9/rqsscwwYb9O+QNnxikYFXGRAZKbV4RIiJPzmzx63dfgN4zMqleJtUc&#10;FfCbReCMLjlyn2BoHQbSb7MA57xg9QpIX7hyCZ7FYb8hdbSBiwRi7PqqEhdAwRAel028Tvw4euEU&#10;PNy5Mc8eqN6DskVEPkpv5HuvQrn3X+PvG6bQ2XWW8cU0uJbPxUXLt6yhgMNNEu/chYZ5+8kjxHbx&#10;2sM2FhYctR/RB37etVEzUaRAZdaw5/hBCJ+QAO7oOxvAr0Vtn6SdZZronyVTeDSJD/OCmv07/TBk&#10;ZIaX3iCvg5++bmJJBtSjJ457rPWw2LEVIxjYhdQg42kDsj2RanFge1JdL4Ir/rBHrf2ovrDpgGI0&#10;fbUwX1PTW7n9V2iVFcs3xMDqjHkYRXrTSZvC7QKfg4JOtSGZTUpUTR6PlWjjfyamJdwf2ZDA3qlZ&#10;cUgtqNK/A1wryOPpQ7ZJczZlg4ap0SR8wKZurcvKLR6ntInj8bLjeLhzQzh07gQxP5TUlwpgQEFM&#10;5biOUhraCUNQmN+GAzvsmB8HwegpqVB7QAcCwbpDQ8GbMTTsI6zTrz2M+3YWsXR75jdusQC/iHpK&#10;sMJApU5CqFzjk9Kz+Hnrn3uggkUIfKxGTcsDHTcD3Za5vflziVqh9Jzr921l57xuGWImbSaA6oed&#10;qoIpMRzW/LGFapD1U6OgQrhoi8Emf/YevtmnNcRMHQ7zflkKL/V6VwHmuzbF3u7+CEfTdBRHGXmN&#10;lbH1AMYEpaCE7NPshDGrGUC2zGD3iH91sk0j0wVnVngqZTXep+z9LsKA6OHoBnn+6X1SsnKyK6rv&#10;b33p4KcvJ1Fh3IhhLd7s23YPSc3N3jaZ7Um9R04K/sSYhOG0z1ALfLt5jcqCrFhjQbZh73YW+fbj&#10;YhF/T7mnq9zdrum5UulJqTFUZ2JqjEXKleI6kOn1/HXL4OSlc/Dtb6vhvmD2e2EmkabzVsn5q0LA&#10;mIFKek4A0aEzx+ChqAYkWlADzx2/DhqmaoItR/eqUoJK2tI3OYIDLrELJ2zTwmt+vxzYrgE/EKlJ&#10;nGmHL4GENJK4Bni5rViwMOm5JPCbsHS2YH5+omfOj9hyh9EDZFENPqKkDv36tx/pvTbI7RQmWVnK&#10;661VoPfMXHoOrMXx5+KB0qw131FGwCUzUwVHXHVbi1jmgVPH1A0isO3oPhixaCY0Su8KD0U0UKZ5&#10;sMDhPonB/hUm5U5MHdwkGzo0CmDvr2VSIvVzSiUBvF/UiucFv6yAmuwaRQUrMlqtuYAT42yraI0I&#10;q1uK56NSvw6b++emNpKV2zoL1MFPXxQNkqhl+IjsJ95LjJlYXvRbkbuEwvBKnYGIu9Sz5V8FXujW&#10;gm2Kn7KbtkR2vFBHsTuP7AfLxCFQPpQ7mbhJG5+zpmfL7bIme39O1dw/uR+Pp+j+27cNjP1uDqzZ&#10;swUKCpTjFNlA+OKXlVAeG4txiK1gVVwVWhmyF87gGzXboIoFu5n98yL+uiJ8HG2z7iRNi48RWht+&#10;2LVJpdYslX0l38/tQ8Ci7rmzBz93xnJ/2W8PfhiY2AigsPaEj1ssLxvbgIuJqdsEUKrBbzyB31sy&#10;85PaHOLnT5ABDFRAloUCmQ5VtMcoXUPhXOk5ecV8OiY1+OHnxPkT6ZxzAYi385FG4n11Y8BQgb3W&#10;73dsVDWbF9HrUX9gyrpqP39yzyH278qowJVvq+U2AjAnj8tNtb2Jqd7PHrPb9DQ4qJpDqZ44j+0v&#10;GV9+CE9ENaJzTfZxah9X7X0jC9HcLMZivJ8rRNQr7ZjRP3t4TtYD6vteXzr4/avZ3oDclOav9Xh3&#10;H7Exs3eJW7i6tqdqX1A1ZhMQBFYHD8b4YqalwrFzZ0QTdindtDax4Zy+dB4GzRoND4tNTnbXsNyF&#10;sUAOgKmtz7mHC/l5QC22wdQU5tB8k3y2axP4affvom5XTECGG41NKAHxY/ba78AtsDa4hRoVAUlw&#10;Lfh+2zoZDCQQivgwmW9Kd6N2ZL8CPOHrTT/JTFp6bvwcNm4InVcPyZTZvh6G4MeO3x786L8SG0BZ&#10;7YKlXJFL/6nBb5lgfkLwQs/NgH/aqoXy+SwVqkb8u25TU+gY3cJ9nbjqcN/RpVvWKirRUp72xI/g&#10;8YMF+Pk62qCpsw/4PrPzP/n7L+VaLB63HCwIE3SpXaNZZgyv9YX72lmolWG55iBsud1rVtvHJ782&#10;dg6f6tIE0r6aSm0e9H6x4EQ9V3DvySMQPiGeZ06CqougwOgsMFBSoZwFliDbrdyr3ab+6YlG3SdU&#10;B79/tTVZzojc+zoO7z3yPrxJQnEemZivp2Z7Vu2IH9ossOm4Y2VolBwOqxlzUjfz2uR6VBHZYL3a&#10;/R1qiJbUm87H8dwFAFQBMzfH9ubijU6e4JcYDuHThoEhjKckqW4SUgsMDMg++uEbGVR4Hx3f6IuE&#10;M8e0H75ix1+Dg19YXXi0W1M4cv6kDCTIcNBd5Q3R4iCnSe+SQIe3EFSDT39eIjNqdVqw24zh9F6U&#10;xfxQ8CKN51HAj4tSTl++AEcvnoMTFy/A8Yvn4fiFc3CMfX/w/Gm4cPWKRhkqpz2XzeHMj9KevLcO&#10;N1YpmEA2SZ0KAsCapEVRrU0jZJLqf+w9wbTjrhMHFZWoTXlOb6ESLUsERQDAjqfvJ6M016HaCEB6&#10;vCIh3umIrRdYe7P6qERCTl1WhHrWFSDepbS8FX1lfXn/KAP7Sn3bwVQWTEj3E4G3yi1m2eZ1UHuw&#10;P69VYyo0QpgU2NfIzYogxs3qV4w2aQ9ENygMSO2dmJ2V5S75hOr7og5+97hLS7Jh6NCh5ACRMCLD&#10;WLV3u43c69DbZjCbbE7ZnkqYQCm9TlXhyS5NYfyST+UeLkovqaLTRZt+hNrxQbymEsqb0w0W092f&#10;fK5pW5BUh17EAO7DYbcj+8A3xJhKIXfRDCjXrpJwGBG+jwhSAdVh7KLZMmArTioKAxyDab6AmowF&#10;VgfflHASnSCzJRbG/tuwbwsDmDuY7lCGepDAlG2GE5bNUzEjBYgS5k9wbDvQbH4c/NapwM8m0p4l&#10;7HOTjBh4PKo+PBPbAp6KaQ5PdnsbnmZfP8w21EGfjeUiG8nhRQY/lbcnTX8wwiPRTeDgmeMObQ6o&#10;qnyjbxtFkWq/+bN/f6VPG7hw/bJIO9vkHsTzVy/BC7HNhdLY5DipgpS69agXs2VWd2Hbxo+1ULx3&#10;32/fBOv+2CLYn/Kedp6STGzUXWJ+riY/hElWaF6KYbor71jLHaS2hWOMm0UIx0L4wOUGKRHw0w5F&#10;GYrm7tJry2NBV9qXH8LD+D6w+xLnTLpZfZwdl1yvV9cC68SH/Jw0OssT94OhCQnuujuMDn73fJoz&#10;bFjffg9F+OUjU6HanlXF9pwICYjtMZaE6bfQUQNg76kjcjRKjhVis/rj+EHoNKY/H4ETXOOva053&#10;WpPhtbH/xLwDfWaOhK0Hd2syePVSI4gFGlQ9eO7k9s/TTSlffCA33kuMDqNuaaMZ/e0sKNfyeYj9&#10;SEx1KMI0aRGBSOY3H3Gvy3C/uwt+ViHb968EiZ9P0aQ9i4SYZPySOdRLiX16GtswFfNjgQ2s3bvV&#10;Tu3J7eRqxocIB526XLTEziEFEm3/C90/zqTzwJ/TphK8zCfxBdqbke8mYxOV+ndk56RAtqmT0sH7&#10;Th2FByKcHJskUGEBRYOUKLmHsVRysmGPge4oHtiyYLZje2aj0tIQWIuxpPZw5sp5eu+ktCkew4Vr&#10;l+G1nu/Bku3r5cABW23wo+/MXGLMblLQ4GR2IgaGVQcFwMC5Y+HpmLe5WhSDxXDeD3nDqSG33B5h&#10;1FoBhnMDA/fQOhD1QQocOXdKLkwjC5SI7fYje6E1KqfRbQhVyuE+zsY5qVXa2BZRhOf+8a5NrnTO&#10;io/SWyJ08LunWxgyRuY81yjZ+i1tcDRcVkxeULnIa0AP2R5+zTbHV3q/B/M3rNCkOKX6ydXCAkj9&#10;fDI8ips/NudajS4mLJhuzXfT2WBUSbRiJ3ygiJexM2yhUMbMFNEmfPzCaXgsuhGP4u0a3Q3Eroy0&#10;cfT+JJfvLSU2GSS4gTTfyPuwn0/5/nNZ1FEsalvN07sp9aO7yvykCQuVoPuMHE3aUxIWzfpxIf3c&#10;TbINs5+Tx4AM59LZgx/Q/6XglWghAHKTvFJpqoMfpap7zMxy2uQ+afl8mfnReWfBjjEpXBbGlArT&#10;bfx67d4t3NbOamfVJb02xr6sk5KFAEfU+8TzfLt5NaWuDWo1sEpshQbVD0f6webDe4VzSgnVMSWl&#10;ZNikoQzE34JNB5XGe+lnKQsmK7VEJ5McKiBgd6wKY5d8Rr9/jF1DI76dCZ79/XntOrAysbQK6hFF&#10;6lmRNzuFQnNeTFrVs9QKgmlZ9h4/za7hUYtny9cjBmaFqvahqSu/gqei+eQIbB3SGAqozbLlWqCp&#10;hM+JrAvNU2JmZo7IedTezlBfOvj9Y9Oc0teDxw9v+WL3lkeofmI1FdKcPcWarNT+ZiThhmB7UZMV&#10;n0TyJ1S1LixiG1SNuE5iaGddpQB/R9Gw0YlAQBqBJOoiahZA6TMveKprczh/7RIxlSKxcNP7atMP&#10;VDfjKSGTgzjAwB6jgoUrFs1TkqDIViL62xQ3FAI7tjFfK8yX2wTw37E+9ljnJrypWn5M77sLfmyT&#10;jmDvgVoFWWzjm96Xm77nry3cT2kjULdZMEaHPY3r7Gp+1M/AXk+dBDMHP6uvPIjWQN6ebzLwy3QK&#10;fqjM5MzPT9T7qoPvsCgOqKr6IILrmt2/i5mH9qlB0TrCrpvhwg+0SMUw8fvRS+ZSOwo660jHJtVs&#10;3fGaYNfnFxu+l4FASl3jx4zV3/FUIHtfN4p+U5sKGEcvmU0/19QS1Y33oXXh2W7v0CQGCvQEk73O&#10;3v95a5dBs7Rofn90Uia2y6lZ6x32pzrYBIq6JrbRMED2Sw6HNXs2K4EotkaI13/gzAnoOCpOlBzq&#10;uArIVCOTTDYWABahIvSV7i139ctMrC/Zo+l7qA5+/9A0p2Jr5J/cPbW8tS6JPNgmWayKUh1aGGS2&#10;16EyvNG3LXz92w8q8+kimXEcO38aIlnETv2AQZ58hIxDBHw79T1H+zIPmgTuK1xgqsATMU2gPKam&#10;zKpxOp2qQ+OMbnK6EtNn0obQ8xOe4nJ3KbgxKlZS7PfajOxDm5yUKsNd3VZiE+k4UGT87L8vf11J&#10;7ERWeVruMA3mzK2EbdJtRvTTtDpIfqg/7N7ExTuu3HAQBBnzw4Zv6fVI5wcfpy4yvwCVoAQFMmKe&#10;X+wnmWKqA295kN77ycsXyMyPnjesNrzZtx0LDPKE0MUmUsfsOjl3Ch6KqscA2Ftp0BaMm4KR4Nps&#10;I/9dAVlbqXzOu3+USdehu9Q+IloScJoGguLwbz6SAa9UNhsA2H38IDyGFm0sSEIRye+HdsvAL/Wc&#10;fvLTN3zKhNVXATzZ6NyHUuHDvpous2108SEFqUpEs2bPb2CekASPIEtEK7qQOtyVx8HkwEU7z602&#10;yltFewO737A/sNeMbDh39aLKaUhp2Zm9ZjE831WwwEh2/i1OZ13KaVB38gitCfdH1y8OS+3fW0+D&#10;6uD3T53C4EG9e2NyX2g4xLqIVIg4doga1r21Detq8QCyB2RVbDOMnjoMzly5KNeZ1HLrGau+guex&#10;BuLP58WV6bZ/J7U8WXDgSb6XXvGhMHnZPDh24RTUS4oAA7FYMVuNRbqD5k9UNUoracs6Q0KJ3XDL&#10;MqNLmzOaAyd61pqkRsPpqxc1IhPu6FKqaeCO+ShdbNB+ruyn7hD8TPR+1EvpLBtS20p5czp+7Di0&#10;j4BFZn1q1im9t6He8LNgCuq0J354E/jVEMxPNJ4j8+v4JsR8nKUArs0mv+bJOC6pvdLqQO4ljClh&#10;O4VNTH/gbQb8GLvjYN02r9PGjX+DwpH7EDAYgDbK6Erp6SKpJUGIifA466VEyEYIGkMFFqBYJydp&#10;aqCSnVphSSHUx78L4OlSDMq2CYMANfNbuHEVrwFLNnZ2yktDaG1omtqNfg+NtqXWDzzWYpW5AbUf&#10;nDgIgz4bDy/FtmLHVp37kEoz/+62cYPoN6XrokMVeKPP+/C5YL/I5vPEzEUyXjh3AvxH9eeG52Em&#10;bfCntUeT3GFwZqAN64aNB1pnpWVmPAH6wFwd/P5BwOfGfTmHN3qxe8tD1AtkNRW5KSzP0ZrMIqy+&#10;GJghqH26brF8s1/Hm0lE/H+cOgLvoxEwqd9qkXu9wd5q6U5B0C5CfiSqIQSMjIPFW37WuF5MW/m1&#10;bEjMAaIGfLPpRzk1KAku/jh5SHHuL6uhXqUaLS8ssrziQ+DIuZNy9C8JYjiwAlwrKIDK6LwRVEOr&#10;srPezQ3Ph8RDngMC5feBi0J4WhGbou+3isGqVqOWxcjMzxtWM3Yl9TDi40g2YnWTrEpgYFHXGd9i&#10;4Decfoc3ipeQITSe18nLFmiG2fKRRFUhctpwudZKQhnhIHM17zpETEqE8tTLJoy72ao+sBPsOX6A&#10;3rNCAX5FJdzUevfRg/AAXl+qBnRJAOKTHA7X8/P47wowl8BzyPyxdF1URB9P9rf3Mdaz8/h+8d6V&#10;yOx11Y4N8lR3Z9cDH25cjTIbdVnwNIWx3fPXLsv3BbHIEq0n5xkWLE1YPg9qxwdzc3YEYGnWodOZ&#10;gLcp7CIPWG6XRgOAg2qDZUIyHLlwWq59qoPVKSsXwJMRDemaphmMFpMzBijSoL42xhKJBf635/s7&#10;BmYPM/I0aIIOgDr4/f3rexEZA3reF+FbhMIWAw2/9Ob+fzLbM2prSmKydZvRfeCgMKHG6Fba8HEj&#10;m7z8c3i6cyNSHrrd6sTy25B+S6knC83Yk5u1eJ8W23jOXb8ML/ZoyY+dbfwPdW4IB8+cVDa5Yr4Z&#10;frSagWS7yo7uIjeqteHvs40WPSD/OH5INmtW971dK8iHauStWcOuD+1uRvrccee1fm3hSv41AqEi&#10;0ZRPYp6LZ+HRro1VYh5vByNuBL9fDuxw2sduJJZUXTvPD79u9yb0nJ3t9G9mrPraYZ4fpo3Ls2NY&#10;vGWNRpijZplbGQObsfobGIGjm35ZCpeEubR6UG9hIQeTHp9kccccMQKJW5fVhJe6t4BDYlAspUdF&#10;ChgZ8dZDf8CDZl+uysQxT+z6f5BdF3+cPChYs6JY3bBvJw8Y7K8HizblbBC+pZhZeLXn+zD4swlw&#10;+sJZ2WMVAxCbTXlcqfXnq43fw7s5seAuWm/kdo07DRAt9iOchPKUHd+LPd6FOWsWaUYnSenxncf+&#10;hCapUfxYpPPp0LfIrdHE4xZjOv2RLg3zwlPjIkA11Frfb3Xw+/uwvWS5af3+t4dETcMBl2wztGEx&#10;W9RJSh1Hopgo/YTR7wMsihy/9FOltldQKDdRo6PEe1ndhaDFm6dGHQbJmu4e41FvDKF14AV2Q5+8&#10;dFa4qXC2I6Xfhn46ls8/C65FZszyxALVJmeZnEjH7hHh6zrydjEuiQCTRf8vsg1354mDQsJfQkIR&#10;6fH7fpKtcTu5q8xPSseF1IZnYt6hmpr9R0lpCbzet7Wo+/k4YTHexAY/Xb8MDpw8SpvgrmMHaWFr&#10;SvUhIQTeBvuan38VCJo4GHaz39t8cA9sObQXNv25G3YcPQAJn08Rji1qtutD2YD/dG3KgHanDICS&#10;BZx6fJVsJWcDmfHheyf1iq7asZEBaR2ywJPaPdzYcVVk1+ya3Zs1tU8pFYzPkZd/HXYe3U/mCi1y&#10;esFDEYz9hXjDLgZ+ShsLv65xFuJ9yJwkoZLdcGHtVAYffv0wJvdgRANSfkqpVqmtQjp+BL4Sm1IX&#10;/GXvVhKMPdmtKWOBdW9/HJez41Nfq3hf4kSHTtUhZFICnLx4TqlXivOK5yhlwSRwQwESWx4RvvbD&#10;cpWeQMkZxlwHDKF1oUNm31Fjxo412OsJ9KWD3/88zTl8zIhXqvdpv5omrKOfn33vnlrUYhF1OhYF&#10;1hgUBGv2bZfni6nTJR//tBCeiWasomM1MarI5+7XtcpI8Uj1nbFL58qRLKimBew5cQgexjROuyoQ&#10;MyNLEXSITTG/8DpUHtCBAN7gCuRucBzl8RjavgED54/nUT35VtpkUcbC31bzQat4fpybDd/5uWDg&#10;9UBEQ8j6bgaMXzYXkhdMpB68oHGDKDB5qHMDpY/OiXMIfsahqg8yMLg/oh5UDGeLfb4/vB4XoThL&#10;/4qp6Fgzw5FPaI7tzhYXH5k0AhR7Y+lHIhvA1B++1lin2YTYBBcKVHCRj2hxsfAC5b+3fu8WeLZL&#10;MxKPSCKN8kL0M/3Hr+W0qlKDtcnz/+w/9p86DDN++pYBwQU+WFfVRnH43Al4rEsjnjmwGG94LaK5&#10;ONbYhnw2yYHZFts9d4EAfXVdMOXLD4iRekTc/XYYNVOl+5oFJq/2fo/KAFKaFoFZEuss27Ye/tvr&#10;fa0XrfOWCBABNE138RkStnj4qNxn9DmBOvj9bUypkyaPaPJc9+YnqGndYirR+PvZAx+1CrAItEM1&#10;6Dw1FS6zaFlSi0n2SacunYewcfG8nym0Nm14BrPRcQjpXwx+XNlWEzzjg9mGUqhJj0nMKxSP893n&#10;Yda6Rfzfi0vkgj8KMMq1ryyk6D7O2d4NjoOcYAKrg/ewCHnAquJiUgpnrlxgUX0z3jd51x1eJPBD&#10;FsinAOCEdbKL6/AWt7bqWNW54bM9O8f3HJfZbqlB037yBf2Nl+pvvcXfeTt3Q5HTk7UoIGg4rDPM&#10;XrcUzl46Dzf6uHTlMuQsnsVA3o8UoCS6MUutHpVgwNyxotWm0MHcW/3BZf9F8jUgCUGk901S7OKM&#10;wefRei+0jrZv1BW4mL3gAYsf7Dt1RB7Qqx7btHLHWsj+4kO6HuSJJsV8osm1/Dyq2fJ+yr9ggonD&#10;feMraoE1IHZ6FlzKzxOzNIvlUsZpdpyBowfwa8gizNvNzgGQW6OxgDq4Orzet82+wdmpNCcwQe8H&#10;1MHvf8L4RB9ORFpclwc6NyzkbQw+RcLfz+nMPRo+GlQLHgr3g2k/fC17HmKqRkolLt/6C7zeuxVt&#10;qrKnoUNq8y9mfvZp1MCajGH9JG86NpWx8/Jt68CNgf7WY1w4gYq+UiG2uMA21MFzJ5ASEb0lSTJv&#10;dToVu+xjYRs+psj2njisGSvEXVZKoU1uX+7EEe5z42Grt+3/yEcH4SQFmdYzEgAAIABJREFU9ZKb&#10;tC3GG55Hg3pZTI5mAU5SwurflZYrcZJcLwoXmQUUlATWgGd7vEutGonzJ8Mna76Dhb//BIsZ+/iC&#10;MZOJy+aDZXIyvNS7NReJoEBEmqKBqbz2VaFlTh/KSCCoScN85XFJv66ClHkTYduhfRqPbvw9tAJD&#10;+X+xACqw8bofot/1wjx4FW3Xgms5D1osWnUlBoKBExPklKsUiEl+sC0yY6Fcq5fhpZ6tIH7uGEqT&#10;Sx+fsQBAHpBsMf5lzE9Ts5ZYILuPa8eHsECQ13yxppqvEulkL/wYyqPpRVAdxvLrOWtV4nuJmdoh&#10;ivB8Pda58aX+o1PbEQAmJOgMUAe//39hS6f0XhmU5w9FuyL13D3HJnGKBjtUpYb0TaLvicbZiNoe&#10;uscnzh9HLikEpK5qZH8V6LlK5Qhj53dH9HEqOkFpt2ViEpxlkbz632lzKuHbIXo7eg8NJbcPmmwu&#10;tTzcYCK45hjY5jd11VdKMzYpJ3n6bezyT4lhKikk77t/LqxGF+tGBgEm7ZgnVwKKsmqvZagOy5Tk&#10;UxuML5+o7u+pKD1RjILT4nHwMTLXjp5kUkDvi7rFI7gO1BoUpICaGKyLDAaBbN/JY/BYZH1KS3sw&#10;0MT3OGXBFPgVWy5UymCp+R4oRSqZehdDzaEhBM4G+xqrk3YTN7bp/7x3s9LAb1NY33r2fBWC6/Lg&#10;CgOtjpUozRw0dgis2v0bNEKhSYCqZcPs/RdnTZSAidf1PWnU05glszRiGMkib9XOjfBa91Z8viDV&#10;rh0yOyKYpnpwCbbOYCo6MKVnnLN9SV86+N39xnUxfmTE6FEPNB5smV0ulKLWYgZ8NldtDNRvhBcy&#10;A5DgiYlwPu+ybE9WIJR1+04egubpXbg1mcXbzprMxTiWm2hTcJw4fXtDaA1Us/KFbYf3aubFSSbI&#10;x89yz8PSEpBVnpIQokhEuVjzSP9iKjyAdSS28XpE1tNG/M5Mt9Xqx05VoNP4QXLNqVA1r/AgNnJj&#10;3xo6cNxN9as9eDldRtdA5cQpxFmDf5nTNSxljfsxupinaM8eec+b1OOHQYLETHCzdadmeR/HVgMG&#10;JC/3fg+6fZRFI53Q6Fq9eTce1plEKBWi6nGT8iBugoB2XbUGB8OgOWPgx10bGdvJl/sb5R5J9nXD&#10;tM7Cls7PhQgKex59qY2mUXqMsF4TwRcDP8lNJnJyilCmYl1UtA3h8XTypNdgMBtvcN7uZpBknzL3&#10;5qAsppx0HDkATl08K+8BkjMOqobfz+7Djrkyr19bfZydk1Jhtm4rF+Zdginxd5O6Tc5IT/fQG+J1&#10;8PvLxxCl5mQ+X3tg4BrM6bujLZHUv2dVmVJr2hhqg0dwbcj9dqboEeN1CEkg8MWGlfBcdBOKTMuH&#10;+zmpRxhv+0bkLRE+d9ASYVTmxTHw6TVzpHzTSpMXpPTW1FVfwqWCPHljlCYDqGff4cemP3dCk5TO&#10;JOKhiQfhvmWzWnn6QE14vse7cF5MH5A+UIH5w/b18GyPd8CADMf6Fxp5/9OWgyrYWEbA5CTlKJSu&#10;BGgsYHmx13sQOnEofLv5J4hjwCY76whwwffSXZo0gSlX+rtasG7/NrlGyK8HG7G/NiN6c9VqRD1H&#10;NmZWqSgZ+M1dt0wJvETqs5h9/+fZk/BI50bUz2eQXodZGq3ld+PBtn/5e2BS9fLWJwZeqXcb+HHn&#10;JrktiFS22MDPXs/AT8dRQCBZtjkRiREDZI9nc7P4FqNgqE5v/4WZuTkP6wCog99foegk4MsYk1vp&#10;5W4t9mLh2c1C9T27aQyqojeqINnvPdO1KSwSvVfFDDTyhfM+NQTPm8DTTzh2yGo/0foW2Zod26Tm&#10;d/Q9RHZq7594swV/1Y2L6r+nYt4hj1GbTbEwk4Bt4NxxULVvW9nNAzenIhvvxQLhzCLJ7fFvRyya&#10;Q6pEVBGiks9QFjvCY4gwUb102bZ1cOLCGfjk50VgnZQIr7KNhBgH2yzuuuDlnw56Du9lGWOtNGOB&#10;tBsuDqrFyeV4LZGNWKAngaKbU/N0u/YEtjl/v+NXuXdVMt3GayKEAak8CNgJGzaI4cVVBwRQjVBi&#10;jqACwSQ0yO5QhTecyy47ZbTT/H8BoFMDBxNvVQquCR5h3pDz3UyVQrVIVsLOWfMdPIy/x65rj3Cn&#10;xt/CEcZUyvaNImytqjbAf2NydsZLuhJUB7+7p+gUVmWDxgxv8GLPlifxQnO3+hRrpjHYpafchUWX&#10;MSGM+rkkFVyeaGM4fu4UvDecj0Bxc5XiuM0bjqJdLKB3qk7ejL7JVtqsNAzwVtmk5N/ZsRKMFf2I&#10;alsrnrY5B/eHesMjDKTGL54rq/wkiTdvtubRv2S7tfP4n9A6q6dQtXpxSb3FeR8VmkNjn9bLvd+H&#10;J7s247Uqf95j+Jelsv71zNFxzBClSKk26HNzHrHBtWHJlnVUK5SmRkhOQZhORTD1sPrYueOoMied&#10;KkPu4lkag29J9Xvx6hV4uWdLHuDJQ4z/zteAUalh47XK9oiAcYPhrHCuwXtFGuK88c+dDNA60DXu&#10;EeHnmM5WlVgMOASbMe3nu76zf0huek31vqUvHfzuqJWha+rAdg92aXidhCgEfN7287n4BRnOh2Fi&#10;JOo/dhBcuc4dNK6xi7qwiN/wP+7+Df7b4z1iZeUJ+G5RzFBmlOlNQPKfbs3g07VLeZrx4G6oaPbi&#10;aSF75nezo42kKDyoOtQcGkbKP0W2XipHrFEfppAhM7LZtiP6wqEzJwQLtKka4EE0JCuKt0kr58Pj&#10;UY242tDhXKi+J/ZRm0b0eAjvRoPlLpw/fZU96NVpnVKZoIHM3d3q43Bd0SYfUB1+2LVJBEzcd7RI&#10;pM2HzJvo3PDcKtUcveBpdi2fvHhW9lSlbINgfThCCO81gyQOsxrvrI3BPjtidVY3VxtLmG7MJi1O&#10;xi1JE+ojfITNXBBsO8It4FAJmlfIg2Rs22g2vBsfmaXpY3W0RXOL8C0mM4bY5ucG5qY21FshdPC7&#10;feATEuKuIxIjyod62/j8PTKeVfffaOXY2IPlXw0GzZug6nsqllWPeLNWwBoK9gM6y+ffoQGzBwO5&#10;dlm9YP9pbj+VL26ikYs+4Q2+UX6uGmpvLv1JM/tqwcLfV8uNxjap14r9t37fVnALqiO8JivDf2Le&#10;hrkChDFbpTaoxv8kn0vqM7t+FdqO7CvGwKhVeUbHKQs3IzfX11/HBNXXUIiYtB5QlXoRqd3EqnKd&#10;Ycw8Zlo6bDu0lybXqz+yF87g09wjfJX3WjzufVaePek1e6RqZBJvaC8R5t1eg0PperxrmRNNVkSq&#10;Y/rQ8XFhkK9KEWtyHBN1G36htA8EVifV7AJhkF1cpFgbYqq4y9Q0un+xlOHm+FpLJd2BASdDsPP9&#10;UFT96zHpg1urZ4nqSwe/Wxo+G54b38cjkvrMSlgUW6JVdGrtl4iNBHvB5FVfiIbWElnpWGQrhl4f&#10;Z9GNTka7khrtVsaslLEowmYXfc2EUFlajuOPEFhQnILpolaZ3fnzS899KzerunnXvwa8N6q/Rsgi&#10;iRjQwaMeKvgCPfnUAByiGlQNOjNGeOHqZdkBRhrrI30cPHUMRi6Zy6XvYV5OhpPaKyNNtwfi+rp7&#10;fqcYBIbWhWk/LYQJyxdAo/RoeADtzDAdrbERM1E7QwX2vTHRCsMWfABr92yli3TumkU0ncItUjUI&#10;WPyNm1AY7zz8h2Y+oaSOXLR5LYlpNKOC7mKbAmUVaGZhTW7hh+IdBHmsL1u4Wbb77QZeDjZ+qAat&#10;TTXtpC+maAJnaXDuiG8+pp+LINzZ8yqWaGF1Su+L9C3GwF03xdbB75ab1/3T+iSSdN5ct1gzeFa9&#10;EZtF43pADXgiujEs2rZOrk1IbvM4lqhleizvQ5PSnLflLG8/bdrk4H/ozkBn2g/fyDcOWU8JgDp0&#10;7jg81rkh1WBu+Rjs/AfLs+93HN2ncdiQLLI+xiGmNMmai1goUmUssGrfdrBy56+ayB8dYLpOz4DH&#10;ujShTZDEP3r97u/N/OQUeB34b592cv2WWnZOHIVJy+bDU4zxq5W3MpNnDIdMr0Nqg0+ShTemk4eo&#10;XWtNOHfT6Tg2Xh6FJAVZ0vO9l9NTDBH2vbU0vqtJ7iqjavq+Q1VSrFYa0B78x8RB9LRUCJ4wGLyG&#10;hEIF/Hm7t2jah1u4rwu3HePNg6BQp/IxSVUheFw8XCvKl+9jyS1n3vrlUBGdhoJqc4Wsff+vRWWJ&#10;FsYCdgbSUTnxvfRmeB38bti8LhnGthwSPQINZclTTwY8qaXBbv5eQE14o3cb+P3wXsVMWESnW47s&#10;hSp925Ks313j3mC8/fqL3MJg7yvIZekPR/nCrmP7VRZkihXZfHbz8EZa31s/FgG4XMxTFXrMGqHx&#10;+5QcN67kXYVX+nCjZ0WE40sbhYFFrkM/nwLzN6yApunduK8jGnaHeWkDg/9PVZ6+bi9Vx67prtMz&#10;6dq6np8vM7JzLNh7oktjXpt1cLjhvYVuyPKwwT7Ak+pYWus+sRir+3HnRrp+pfFPUqC1+eAfUF7y&#10;BL1jxmffmlSHDKpDxwyG1bt/14xMEoNNYN/xw5D2xVR4DZXGCOZy2cP7NligSTPajFxe2Ln1TbLK&#10;E17UDfGr/9gMz3dpTudHvo+1+4O0TyEAsqDdCwLT+w1Raxj0pYOfPeMj4GuR1HUib143Fqm99TTR&#10;pVlcpJ08wXuoGQ6fPyXLlSXgW7LlZ3g6qiFt+u5SWsep7+NNytUln0u8yNGhgwBD2x5BKU3G/vyG&#10;RXFhAfXb2USbgWgIxvqBf2VhBWa8OaNse+d5FCLEvgNnLp9XhC+2UjlCjZ8/gRfpVSDrLkm2cTwN&#10;LmxADudganDl6K8Dzt8S/MhujbGPH3f9JoPC9YJ8usYmrpgvBBq+Th1PZEU0WveF+zq0XkiOQk0Z&#10;K0RhTIFkYG1TgrjOUzO4UEaainA7IheH1gzeTP9Kj5aweMs6FdjxWYWSAbhNVbe8eO0KpMyfDA9a&#10;+ZxDt0hf58KgmxXYqA3l2T3ySuy7sG7vVqEELZa9f3cdOwCV+3eg4/WwD6qlnmMJCM3eRZjBaj+s&#10;V6oOgDr4OTq3JCVRqrPJAOt4dE830FQGk2RTVmofpVHjbYeq0CqzB5y/fkVMmFZc5Cev+hw8Qurw&#10;sSX205tvs9FcapjHVEwzxpooVdixsjJPTBOVV4HkLz+Uo0bZCBrl4ex4q/TrYDdGx3SLtT/uWTh+&#10;6XzNpHXq7WPrwOnD8GhUA27GbCckIIZHfWO+jrZfFh1g/hlN897gzoKvVlk9Ycr3X8KBk0dkQHg/&#10;pw/Vxtydzle8iTmO4XyO5AiVFVipcApC4Dl2/jQ82rkxZ2h3RSwmjBYY4NYeFAiHT5+QjRwkT1K1&#10;mTu2+BSpDKrxY/Ofu8A0KIin+yN8nbvy3OpEFQS14DrwIHuML35dKcopNsUR5tJZaJQcxbNKEX7O&#10;LBBVGSvvYgzo2yTGpqsDfR38/s2pzuRkg3QhNE+I/oDqD8j4LEanU9cNlrpQPoL7TIZOGAJ5omGd&#10;xsOItEQKzlpDyb7k1O7Un9N4U9EoH3/kQwbKGFk+GdUIpv/Ia3rbj+zjDhlYR8Fm2MgGMgiiWADT&#10;Qmv2/C7qBiXCbJof4w+7NoNHkBc11mP/nKPZ9I08I7lpcvWhoZBfmE8bQUGRshlgI79fWhRFr7KL&#10;vv3mZ3FM5/69e7T0pb0XvHkGggVBD0U1hHdzekHmwo/g8a5NlUkNZfmTOmP5KnB9tHMj6DRmIKzc&#10;vkGTdkz/ajqlGrWzDO+A8eG1zALeN/q+T3MCpekLGtArVhyK5DmO7F7KV01iuZx/Dd7LiiV3Fg+r&#10;nYDnNiwFaaKGlZsEGIJrwbgV8+R7WQLAy/lXoQXN+qzE9iVfJzMHVQwQAZAFLO8lRGfpAKiDn8z4&#10;6vUOmiJ8OgsVtxY14xMKNLyo2leBmOnDAQ2asBAvNeyiEi3240yK/tDE1u1O3UbQwojGnJjIWb95&#10;RjfYI5zqi1WmwZ9vWA6eyOSw9mD2ohuGeq5CakLluI6M6V0mkQDV5FAtJ0AKHf7xcd2pcO59c1Gq&#10;6sakY2Og+92Wn+VjOXL2JAz/aga8xZ7X3eytC1fu8UV+oZJ6GJWQ7N4oZ/W+s2Gx0sKsAdp8MfbT&#10;MCkCPlu7DE4wtvMaToLAerLlLgA5lhHYPfNgpB9jb3v4IGlp7p4ksBEB4/XiQvjmt1Uwcfl8WLFz&#10;g/zvJTRbsphKC9dZINgkrQs7F9X5SCgaZHwngYa38AY2Ua1+8PyJspqb5hmy50RhTOD4ISTAoZmH&#10;jvaIYjq8qdRgMRbiHvF+QlcdAP+t4IeML0lYADUZHPEBTsA2WI2KT6c947N6c3un9tUg/tOJom9N&#10;kV1fK8iDdiP7kWLRnW4oJ42xFmOZo2scImt8viBPKM8ea/jX00GaNiqZSlMaUyjf8thNl/7lh/Bo&#10;ZD2avYYgTa0GLCKMnJaqDP+kaew2YoDFJUXQIDmSaoSO9lI3rkNSxMwYbtvcfrB271awfpACj2CN&#10;s0MVnlLVG87vTebn1ECdN7m7h/uUbfZ9S16kJuW6xFYDtvk/FdNctFHcQRnBfu4eC1bHLJunMD6V&#10;slS6v1fs2ADVWUBH7Q4o0OrkCb5J4bDx4C7ZxEFqvMeG/BdQkKJmv7eq/rSf64hCIQq8K4FlUiK1&#10;TiE+UyArptZ3/Tib/fwt8IhwoihX2rNK0Ygf97vWSd2G/9sB8N8qbqGib5OB1glYlzNIqU6HGp9g&#10;fOHeNPYl7euPBPMqkovvZ65egvrDoujG8HClorSYbo1ZocNFaG2oNSiQ1F2SAa7kqKIeLcR9EnlA&#10;uPfEIQgcF8f7gRgA3Y9CG3ajzl+/UnaPsKkGge4+fgAe7Vwf3EO9yA1fYnW3VJswC/UeWZTVcVSi&#10;6uvfA4p3M3WtqpthTY7q06Fed14bVtetA6pDzfgQui9K5J5VniGR7u9ZaxdDBXxe9rs4VJrUqhT4&#10;VYfHIxvChj93ymIcKSMzffVCuu/cwn3vag8iV1pXhg4j+1LALdkmSkYR/WeP4aYBThmg0DBwICzC&#10;FGjb5O7p/+Y+wH+vqnNIdG45cy1R47NrZ5D6mcLFYNSO1WHkorlCQIJ5/kJ5DEkddvNw4PNzXcOQ&#10;enjKYn7qPqOQWvBK73fhUl6eqKEV8l4n4GOCSm1K/YGiTpysoJJkL9q8GmoPDuQNx0HV4dmYpnD0&#10;3CkBfMIYWLyGD1d9LZRzNzHo0+H4keXyRarNm2G3+rq32eCdpPtvMGFCdve50+vKLBk2eMLMNd8p&#10;mRFVjQ8/Vu74BdyDa5OyurxVG9jeF9GA2GijjK6U+rQJE3cEQWSMVXFyfHDNsqfU3wILVuYDco/d&#10;xmnRcF54gpJTkmCeQz6bJEajGV0zQAaEbpa6RSig65jWJxn3w6EJ/z4A/Jc5tySQ2WvrlO7DSTlp&#10;NhYT4KkZnybt4k19fKOFqrFI1cqw7+QRqIQ9fJ2qKZJ+F56Y3Kewjjwl24Pskny1Xpuqr6k5PLAG&#10;jBQG0QhspfI8NH5z/npwNzndyyOEaFCo4pyCE7Szv/0EnuvWAsq9/zK0FsNota4s/Cb3Hz9IjJbx&#10;vfmhufYDN/X+PH39U/xKRbvOc7GtSK2t8anF+6jYBscunoEXurdkwGc/vUJ1/ZvrwqPRjeHkxfOy&#10;KlVqKYqbM5bq8Jqg8m72I7KAu/bgYDh6/rTMAKXUa8qX02hfInGe/R6j7gM085mAluyBcQIAPXTw&#10;u4enM5izBvajaeLY/2K1r/GZFOsvFGwE1IJxy+bLjusFgi1tOboPXu75LtXL3O0Zn+zaINSemPsP&#10;84b/xrWHijj1Gl1MMEXIojOalSY75qvsylBQwm6s+9hxbti/UwYtGbwY8/t571ZoObwHrNmzWRkw&#10;KqJXcoUQ9cCDp49D9NRhNG0785vpmnl7UvvDSXajPx/bkizSbipl6WA1ZnJZC9KXvv5uTNVN9BK2&#10;G9lfbiEotRO4RE1Po/p1+Qg/OytC1TXOgAMnjJy6dF7WAUh9iR+t/pa3fET43ryg7BacaMpTSaMK&#10;VOvfEfafPqYMxxXq0wy0Q+tUlatyHdl4qTimUoPZq9iDPXbMqKTIf1sf4L9qEG14alw4qSjN3opl&#10;mX0DO02PrssunBow8fuvOFhgs60Avt8O7aGpCVzG7+so0xd1M/cIPoD1AasvzF23hJjYnmMH4NvN&#10;qxkIfQwx09PhtX5tyOuTivjsd2lGmihyU42DPUeNQUGU35eAyqZibJnffkw3aNzsUXD2ykV+I5Mf&#10;YAmpUdW9SCu3/wK+CRZYtfNXjRm1FC0u/O0n3qhrD2j60tc9Bn485VmFGJJkzSdlTrCgsPXIXihP&#10;Y7ScTBdRA2hADTAmRaj6AW1y3W/h5p+596jVDvwcpkPcriWaN8/UMBB/s/f7sO/EEVmtKo1FSvtm&#10;BgXZ7k6nSxgVBhjqVYJTUqIzBgWq55fq4PfPZ3z0RkYk9w9kF4HNgP0uFqPNLgeuUjGaSKosMT6c&#10;Ui4B38Y/d8NT0Y0cpzI41Cy4N+GrvVrD6r1bhFO7Tetr+cc2+G+v97kwJdwP5q9bBj1mcsVWecEm&#10;iVV2qAS9ZuU61CWKBAC2HRUH5Vq+AG/0bQfTf1zI/Zfw+YpLZMCU2jGu5F2Dn3ZtIoC02dSqNn6z&#10;9Px4BHu+t5yncfWlr3uF+UVw8Ptg5Zci/V+sKQPEzRlH9XIPTfO4vRm1H6UehwsRXJE0dUI81pcb&#10;f6CSCRliSLMKVYGyQRg+3J4xtt1xsOd5pXsL2HZsv6wRKBQTXVK//EiMjTKpMltyaUNlheZVUiHC&#10;VNQjc2grNWHQwe+fyviEV2e/ESnNHoysn0/TGTSMT9vOQIyPAV+2JG4hxseBYf2B7fBUl6YEVm5S&#10;Ht8hauNN6TjmxTchEvaJdMSVvDwGQIUy8E1cPg/Kh3pTb85LPd+DH0UzekFxITQbHkM3lUGAK0Zk&#10;BsYAv9u8VhntUgokckH2hoNxX+zZnKJQFOa0yOgGG/dul4fJYp2yRBTiZaWoqoHXZuM3rJQuqTU0&#10;VEl/6ktf9yr4MUDAnj3O/FRKarZ8qQWoJplAOBNwYWbGLcwLnohuBocvnJZrhfi3Utpz1JLZ3PHF&#10;idEFsUHs/wvxcvrzW22HICYbVB1e6vEO7DhyQBmMK7I6CZ9/IAOgk4kpihl2aB3b4zFNLw/NTqtF&#10;fdDJ9/ZE+Hs51UkN7APSEj2f6Nb0PHtjSx3GElnVXoMmatLN+HqGQ6oT5cxPRDckFaZ2JJAT9xME&#10;v8DasH7/DlmNmTx/CtTo3Qbey+0F74/swx6nLj2XMckKB84elwvWCETnrl4C76RwDkAkq2YRYlBt&#10;8hw8eekszUSTWhUkwPpywypyerlPpEEqhtWF/rNH0mNxV/wS1RTsUrk4L0W90ses1d/Cc+jIjw3G&#10;etpTX/dy2rNTZYibO1bD/CSP0lf6tKV71OCsjo2TXLDe1v4tyP3uE0elqGCPHccNElMnfBwmYrgF&#10;14XHOjeFN/q1Y/dtNWqh0AKf8TbqmL6kUXgxpgXsOHZA1AAL5bLGoE8n0DE7CHAUD1A+DimkNjzd&#10;tdnRhMy0VwUAGnTw+yc5t4iIZVh2xkvPd21+kIOWqcQZ4yP5MKYmOlaDhPmTZAcVqZ0BJ6E/Hd2U&#10;pzoj7FVfTloVLL40cmTN7t/JVQVBp93YgVCuzWty/x0WwtG6CS2ROOMrlmf/5RUWQNuR3LaMp0XE&#10;/L+AqtBhdBylVvIFm0MFqBTdRU1Pp/pfxcgGgIIejPT+2+s9mPHjQqkNkNIh9HcEyiVyuvP0pfMQ&#10;OjGBt0bQNAYfPe2pr3sW/Lg7kSf4pkZR/yzeCyWiuR3LCZ6DghlAiaHKmrqfNwO+eiQ0aZLWmd0/&#10;hfLECZtQjJKA7MI5eLLb2ySIsbcFxODYje0lX21cBWeunIe6CWHUcnEfzkK0+NzajE27z5QCZfvG&#10;ayxQ3n3sTwcGGDsjhzyJy0ealDqkIuaRALAY94DXe7XelTlmxDN8P01208HvH7TS09Pvr9qv4wa0&#10;LXO3sDfULN5gO/sgyskzFtbz42zB+IrlGtn2o/uJCZG4hUaW3IzvpS8VuklYItoOWub0BvfAmlAe&#10;L3D/GtB/zigOSKXcI1ACvj/PnQKfIaHcSULtXciOk6ZIdKgGU3/4WmaK5PRSyt0lLl67DJXQ5iyw&#10;NoE5HS8O4mSA9s7wWNj4505FFVpSLDfGL966Ht7sxUezGMJ9dKWmvu7tZZbKE0YoH2aEzYfEsFwh&#10;FONKyRlQru3rVPOT/HKRsdF0loBq8FpsSzh45hhlaqR0p5r1ZS+aqUyoVzfrI7ix+3/6D1/JZQls&#10;tWic3pXP+7T6Kp6gt9VrKUQwgZ7weo/3YN/Jw4pJN7JT9rVlyjDuROWMAQpi4IYuMAHVwSs+5Ifs&#10;7GyPhKEJBh38/iFN7NmZmYY6fQO/RZbFgK9I9caWqseqkGE0Y0hmxnqkuXcFhRyIdrML54XYdyiX&#10;rjHRdZWX14xGqQlLfl9Dj/Pznt/huW7vEBBVCPGCaSu+FOlQPgGhQADtmr1b4ZWYlmRPRj2A6A9q&#10;9ZUnL7jjjRNaFx4112eg/KcMnCAc7+kx2HO5Ux1BlWLBdC6LVCuy7+Nmj4Gz1y6J9E4eDJo1jr2+&#10;unRsLtIh+tLXPTmJnqzT/KtC0LihyvDnUkkgVgSdxsVTexCOJKPZnvi53evg2b+97LFbIByTqAYv&#10;6oanLp/j9zvZmynaABLSdagCIxfNUYJs0Ux/lewR+9O+YQj3uWNfVAro2d73Zq/34fC5UzIDJIbL&#10;XmM7FMkhA3Qch1QqLbbnFSE7bhwfPpsPw733bNDuqRcjuRS8nxw7Co1xGXiICQ3UwF6qZXycSbXJ&#10;7gX5xYV08Ur1ryPsgnkDG9gDq2v7+G5m1hl+zaKm1bs3wre//QSP4N/7V4NnujWDJVvXaKasFwmg&#10;/eyXZfAIXrAhtbiVk1Qj6FSTUqgGyeha9CfVw3l9NtHSIIbISqn2WTkwAAAgAElEQVSN+AUT6aZW&#10;WyvJDfWM3b3VryNMWDYPGg2LphvAQXWmL339a9KfJsrSzN+wUtX/aqMaeWGJDTIWTofKfdrAY9GN&#10;oGqfdjDkszFwRrQUqccd0b0sDOO7Ts/gxtbhfrI2oDzO+WP3XsL8CfL9r/QVYlM9B8EGqZ2VUWN3&#10;OKaJ9q1OnlBrcBCcvnyBABoZIKZ3Lxdcg0ap0SSQo5KPQw8gB0IWRBdhk39AOneBudd6AO8h9xb+&#10;xlgy4nriaCKDmUUuZrsmdqtqWCQDiAbJUXA17zo3qRbiEbxQarILBtMbbuG+N6/Eshv38k5OD6gQ&#10;5UfRY42BQbDjKJchowS5RKW8zPhqKtUfDOivaa3H0xahtcAjqA6MWjoXWo/oy0e4iLSre6QPsdXE&#10;z6fI6U/pBsQLGyM8X/QaxeOP0A6sdcebMLiWsD2rRRe+wWK6c1sqfenrn2jHRo3qdeDRiAawft9W&#10;ZTwZBpXCJAIFMMfOnqaWJylVWUhBZykHSdWA21FL5lCwiipRGvhLam3uxtLj4yxZSCe3GalAc96G&#10;79lx1Fem2t/hyCll7mZlMuG+dP0qPaeU2Tpz9TzUHhhIvb0E1Nph29J+WWow1y1GAOyWPcRyrwHg&#10;PdLSwAuyfUemtarYuZ6NXdBoW2ZTZllJo3iEeCS4JrzVpzUcu3SWpyzEtIMr+dcZq4oUzgx+t957&#10;o7YSonpbZWiZ1QNOSdGiYGoUhbEos/PkVDLMdrNyJ3YPIVl+PLI+fLlxBQfjKxeg8kB/Yo+GCB95&#10;tJJbcG34cfdvivuLyp0Ca5UP4qRss5fDDY9RJTJBh3loOujp699mc2YWZhIhdeAJBoCLt68X6mib&#10;RiiidlCS24RU/roX8q6Qupo3tZvkvYZm7LHA1TwpiUwnyH6QMjU2AURcVLd08zqoGOJNZQ3D3RCb&#10;WVQepiLQfycjhj1fPtcYiAzX/jNH4NXuLf6PveuAb6p627RlOBDZZS9ZLWV2gixxAX8/lD1KBxvZ&#10;e3UzCm3ZGxEFREWGoKCAyFS2iALdUFYLFMoopXQleb5z3nPuzU1aoKBAiwm/93eTNA1pcnOe87zj&#10;ecg2SjjCO2s7ThUrJD17Hl3RPi3SR8/wa6EdIbOA3wvv7AygYqz/3Fl2JQa1vsV2KXoGJqazfB5a&#10;0ejGKDfgHcbE4tSdnk7m+T+aM1oWqh8iWfYEQrTWjGENWDWD6gLs28T+n3QpSq3H1dtJ0gmiHmOh&#10;zel1iZO0LuqM6oATcdHqrpP/Dm9drj7yI9W9mr6wDFzrjOuEO/fvqsPs2qL7vJ+/JYZndEx/hLu0&#10;Bfgs8V815lWUUhgDtGHgw5tdMhSPTtlNrRWE0Mv7+GN4eWTZLxtRd3xn8V325IxPgFchOQTfKXQU&#10;ZWcyMkW9DXK2VgGgQ4xxFueNNe680/JfcoEwk0Ijt5lOddB7sQ/1Nuiot0F2s5+PRMm+LWnm0Noz&#10;24ZYzAB6N9UV6OFoqDjsw/ipc2dWVmzhLOD3IoEvMMAqwM/fKjgspFjNEZ/8LYvMOtmVaTbE7kp6&#10;ma/2dsZByZgyZdMJv3iuCCSmVvBpbUikeSulGtlOa8AXwVLZJYud9Do1zcG/PFfv3IQdZ3OM5fEU&#10;rI1Uam/DAFERyc2Us3l6ndhhdpw/jlqilYI4gVonO/Rjr1ukUzOFujwL5cT+ZMFEIVlmATlLWOKR&#10;w+JKXZ1nWBwnu5N5bpbMpGTJ7y3/fqWlpePL/dvh5uuJglyWsFt9KiXYqGMRzqLLk60B7wT1p8Yy&#10;2pRqaoQKozx9OQa2A94VsoZaxSizjIyVl9uTewOaPV4M9tthxJowqQCVpfY4bP/rEKzYZrqgp4uR&#10;uZo5QdAIRM8GqDeq0+HZc+YU9vP1tYDfC63zyQaXVlMHfV+gZ33+wWXmOMvHi85c3aBrA3xzaIea&#10;wlC6JKd8t5jSE4VMnBaezoKEQLZXE1Qb2g6nr8RKNRadSYGbmmpuXUOlYVxMujGdlP2XBwiWKNmo&#10;YqR5K+Uu2s0cKvzBNLqCwkVbyKh9e/Rn9feU+sO+s8fRaFI3tqNsYkltWsISj/MhlHNvVA7oXo/8&#10;+lz8PbDh6C9qepN/v/imNI19N7mg/AczP6XNpZWHGciw76TLFHf23b1D6VGF8WkzM9GJF1F1eHuR&#10;KvU2F8/WNOVwUOTzggxorZ5GDk3jQmEj07DCHFusgco88+I9m2lEopC3ZtzCDABtvNwyOQC+M8lr&#10;9ctQ/8v3vnxdZ4wJoCF27sTupXR2GufjVPWWTrUx/fuV6oeusKPFv2ygVGchc6+wXDa35LyLdCOw&#10;shvTGUm83mcQOy0CQLnropRH3BmU8mwO/00rRJpFJ2TIlJRIZEIcGo3vKuTO+oidJY0uMMbIG1oo&#10;ncHArcyAlrh845r42/RZCNq8nIZ0+XxigafZMVrCEv+pxhcXY6rQS3zHhHC1AwFZz0WTyeLI6J2n&#10;UwHx831b8DoffPeU4MTAoeboDrjK+wnMLMQUUYmEO0mwH9dFClk0zfn7qXR3MyCuNOJ/sKWxK4cn&#10;b8Iz28yLtdAeqw9uy8YAx389XzTX5TTaJfsnyPi7d2P0njZ2lARAawv4vQCx6sGhfl2suEis1qXB&#10;S87yaYc+O9eF54oAaV/C25ilLNiJvbDqwYvUzpquxydnfCRDxk/KbKMUDnh3xmCk69LpJNNrdoDK&#10;APylm9dUvU2dxg1615kjKDuwNaVVaMfmJZXkP6mDd6cPRs+lPjScX7h/C0qZfhw2En9eiETzqX2F&#10;XZKH/PJ4OFtAzxKWeJJameZ7TRtZtn5UGPw+vj5sZIFciYlf9p45jsK9nYUbC2Nn3MWFD85rgU+Z&#10;yeVlj1up9+Hk40V2QzZ93HKuxStljZ6N2Ma2FSKvXcCZK+dRftD7oozB64kezk+XmeIZMPa7hXs1&#10;we7TR1Sf0iydWJu6cFm2zuYD+toyEl9nnXSFvV11votmtcrPLhD5UbpMNLjMDq5V8tP37nI18uxi&#10;1Rq5n6710DKwLztZ00TKQpEti4tEMd5s0ttJDJBnVzvIhZO5BCTOxLpLHT8Tz63m9MUZtHKqKmMm&#10;ZMkMZCek7CCzCPRYGPRyN7kVr/DUQ6/G4gvC07b8i9mpDnrOm0RdqXzOr+W0AdTUIk5UJxQmdZkG&#10;VH+w9nA1TV1YmJ8lLPHY4XezdJ+xYYSbX3dpgN6L/HDllhgcv8YYnO0w4YNJghmd7BCwfpk6VM5R&#10;T0l1cuBLZfe9N3MI1QPJkV3rteflYpo5YuyqOFs/jsWeUQGXN+nVGtWBpA5tnrQ3wazj26q3I8r0&#10;b42IK+el9KEYwbibeg+NpvQUIJudASoi2Dr2fujLj2x/NXTJ/HLUABOY/xpg8h/4MZodHDrr1Xrj&#10;uh7nyuuM2WXlKFZNKYhGqDK0nXqyKorrV25dQ00u6dW9sXEY9UlEZbVfis610WuRDwZ/HizsgLxc&#10;TTTzqBDesS5mbV+rKjvopXq8ogfIC+q8MYYD8+TvllCqRdnZidZnZ2KAPt8sVIWq6e+4fQMOE7tR&#10;3dBKNt1YKQzUAnaWsMS/OhBPbKyLAyp++iG2Ht8Dr88CKU1IQtfuzigxoA3ik65RhkcdPzKI7zav&#10;4ZOySmcpLeZhZpWk1R1lwMQVmXZJZqYthcTdvIaGE7sbh+GfsjeBGvu6O8B+bCckJt8y0QmOTriA&#10;MjzrxAE/++iFQW76M/mm33WKx+65c+ZY+fr6WlvA7zkMsrf1G7SED4KzEzLLij4M085OmptjJ1AR&#10;Fgel07ki75OakYHm0/pIFZRmOTs056LWRzM8XeqiffAwdmILBjfsyxACQxtvY3cWaQLyY/f62HRU&#10;KElwYWqDZjwhQxbBp32/CgXaV0GRfs24vh4K89fHTsBC7k5YKfUAiSGyk1RJu3APP15ftDJjnU88&#10;qmEJS1jikVkeXhohSTDeRMbneNn6wssuNhIU350+kNieXvPdVmZv+/O14ZNaYt3IqZ6mAKynE9Xr&#10;v5OqM4oaDN8oE5tk++bbqSmoNqo9jWc8bXerCoAMvN8P/pRGvWgEQtYlfz51GAW54hSJXefYAWpg&#10;G/0s/j50njp8Vn5sgMl3buz9gif2LsiV0T3cMjVsz2DM2buIlAJjW0v3fK9q8Cnmjp4rplKDS8E+&#10;ZmmD3Fj4SDZnRUXjOmgzdRCS0x6Ik0amU8fwojH5eGkK1xyM2bEYe91/xIabKLOINmj2ZWEAei7x&#10;ChzYToy7uhfp15zSqeUGtcGuv4+obhO8czRLqjSsPfQzSvVrKdzgPS1MzxKWePY1QZk2JAkyN43p&#10;dF14rfARgCczM0pn5+ZjeyibY6PtC8gh5crFK3iX6Yq9W9QNu0EzVK8A07yd3+IVXmf8J9kdmZ3i&#10;c8YFOtbDqLWzjUa4Uu1qzs9fifGvvk1zdoFnR94AY+PhiKHBU/6X30xw88WLVAYqfUKn1S02uM29&#10;Au5OemtPZZDdTMGFhktrY+iqWUbgkydNyM/fEGiZFppz29mpSUuw3U6zgD64fT9FnclT6nb84rdx&#10;OZ00VqQeLxtvvIXbQ9UhH+LSzavq7ynNL8pow6lLsSjVvxXJovFOz4iEOHUHyHeRyqjEtC2MJXZt&#10;QLUBC8OzhCWeBwt0zb7JVHQ0Gfj1WjxRBT9FJJsztubTB1CDS/YamqvKKK2l9m7Y9q9UJwYtg1RS&#10;kiv2fk99DEIGzfWp055aNlvQqxmRheX7NhpHOiRZ6MGtzhhZoCYbxQVe6wDBPVJ7NjaUH/pe4qyF&#10;cyrmp/pffpnnsw4NDS3iMK7LUc6GaOBSFIsN2kIxNX50r4+Wgd7ktZWlYWQ//8VofE9H6srKtXFk&#10;Tjs0Dye87v02Yq5fVsFV7eDUnKShP64WczOauh3V49iJ6+rrgXsPUgj89MoMoGR2/LLxj/3oOGu4&#10;Cq6c7XFNQP7/PMhMR1/OXjvVJu1A0+FXy0JlCUs8b4skMRYhBOcVoXmlmzslLRWVRnwkjLBzAD4e&#10;VN7obAd/6SeqNcc1aFxbvju6m1KiVkqn57+x2ZXi29ZcAKSXEw5EnjLx/rydeh+NJvUWzXdezTRN&#10;Osb6H63HbF12nOi+OyQkxMZPzl9bwO8f1/nEG9kxeERotkF2VcZHtvXzmbd+LXHuRjzlxpXOztjr&#10;V1CGzCUbZ89fP9GuTxlib4R3g/ozcLqbbZaHX1fSBvN3fktfCmkSaUyRdKyF7gsmqNZGWvkkrbO6&#10;8nOFUV69ewNt2P/LWWUhXmTPyWnasiBZwhLPkRXKI1tb3hzwDi7fSjRJfXLgsh/XFVa8QUXjBq9s&#10;2ikVyjayQ1U/UY3wtQHqZnr32eMo7O4k7JW0TSie/+B1e7qadq2zda3i0A+QcPsmbcbTJOieuRyD&#10;N7zeps54q5zrhwYbAkAHeMydLB0g8n4DTL5wZB8e4v+R6JByzjJne4K6y67Kbg2w9Y+9an2Mpwk5&#10;U3L29xYKKXJe7okGQxXAk6yPnzB0AnSugxZTelOnlPL/Kbl5vXSE5pdFezcLF3gPFw0Aink9n/WL&#10;1Q5Q5XcVBmmQRpmKAsOpuEjUGvmxSHXy19LVjhp7cp2+tUTeSqF5uWbXXFVa7f/NyNZR6Joj+8ie&#10;5XhImDyHa87P4+n60KaOhz/G9RGPe9hjc3pdObze3Do8ZPuZZvzhcfNz/DvdyQ4Ldn6nmZ0Ta8DM&#10;baupjMH7DJTGNP7dJXeZjjXhtdTXVPheb6oGc/zcWRTjY1OMfRk7PF1y9TcJaTTTMP2bje+ntZRl&#10;+3D6EOoo12m6TL/67ScasSjk6WbGYBUS4qJn62NWEe+m+okhQa7a9dsCfk8ZwfPCbMuNaJfAPngd&#10;6Xaa1/k8pVVPRztM+nah2kyikyfO4NUhchaumekw6RMAIIEri9f6NadBVp5vL8TtirrXh9Pknmy3&#10;d90EACFlzBQVmRUHfoR1j0Yo0Nuo2k7SZN3qY9XeLaa/S1IvBmO7NLtsO7kfpbj4bE9nmuOrNuJ/&#10;8OJapAwIs9URLAwwn8hpZd+5W0nRcl4ffmbRxzRstOFtdjuHsO7z+Mc8u2j2bJ9f8/ebeFx65tLH&#10;k4ETV3dJfpAitEBljT4tIx3dFHNc3inK05bssfy2JwM+DjCZ0knePAPErdDKD3mPxrasTNRgcgHm&#10;fLPO/z8uj+buKI7aDlETAFTWUiGwr4xV8XX0gdyAD/piFgE8lZe04hmemvRnr4aGWqM6hM8Mmfm6&#10;n6+flQX8ni7dSbuGVv59N3LJIBtPtyyznYaRrnezQ6ug/lQ/03ZefnlgO0n5ZDNrza10GS9mc2Bl&#10;J+n07z/DFwd/EA0z3q5GX8Bu9WA3piMu3kwQwMtPWg0DVJza1x7aIQDQ3Uk1q+TdXYV6NsGe08eM&#10;HaAQwJkl/cQW/vw1bLo1ZI93pl1Zg7GdERkvnKR7L/NjoF/HuBu0sL88yu6yL5TW6kLrJs7P3i5k&#10;LcM3VJQq59JadMwpHKh2zJsojCFvd5G36XH2Zo+xFzOkFPaPj86aY2fz23YyzK+b//wx0cnsaP4z&#10;9n0jxaJOdem7zFP+dJvuq228rtxW7utSx/Rn2p930l6vbfp7nfn1t9h71yjnkYdH+XgSc6qNMatn&#10;G70BVe8+A2ZsWYUqIz7Cq+yztxv7MX23xV5XdHzz8SdIEWxhOZSASsPamcqgebo8nPlpXyMDvjcG&#10;vYMKw9ujzOB3YTvkfZJIqzCkHVk4WWkH7M2YNXWdso35RjluwTfxHMzvZ6Sh4eQe1MtgsuZ4yXXZ&#10;w8XA7s/i5+f7k/ouUfo1LOD3FGMNA2ZN8uTKJdYeLlksDNnVzl1pns+2byucu3rJZMd04mIUXmMs&#10;y1qbp85Vjc9Z7Ryl4VW2UPwvbCR5cHGfr6YB/Yh9WUkB2CJ87od92G+N+j+cvRqnOkIb1EF2xgDT&#10;M2Qjyz5qUab5IL740UBrE9hypQXZ1akUtzMNOoyQrNVaWhi1Cx6CpJRkVZPvfvoDtJ4xCAV6NMy9&#10;LqklnjPTEyF8FJtJoHMUAMYXdw5aPRvjTXYOVxnaHg6Tu6D5NG+0md4P70zrR8c20/vj3Rksggfg&#10;vRkD8EHwQE0MwoczB1O0nfUp2oWIaB8yBO1Dh+CjsKEshuGj0NHsOBodZo+h+JjHnLE0eN1x3ngZ&#10;Eyg6L5iEzgsnoesCHpPRfdEU9FjsI2KJL3pqwn2Zv0l4Lg+E94ogk+i7ciqLaej3+XSK/qtmUAz8&#10;IphiEMVMCp6p+XT1LAz9MoTFLAxbHcpiNkasDcWIr0Iwam0YxqyZQzHuq3nGWDcf43l8PR8Tvl5A&#10;MfHrhZjyzSIR3y7GlPVKLIHvdzyWquG3YRkCNq2A78ZlmPX95+z9Gg5rxppUJRWv3M0A20jg4PO3&#10;qmWabILhl7tp93EhMR4P0tOMqU6Z4VFqhaK+n4R6k7rTc1n3afpk/QlyXawyvB1Ox8fizv1kMunm&#10;JZrk1BTM3raGzjubbLqiLiYKMCX6tkDM1Qsm6+rJS9EoytY8a628mok0JDfAdc4qxJ5jzPypH0v/&#10;PxsL+OVmrEG2yQbNCalakvvzuTfh6U69BCWjI7uHqwCPrnaMVe1U52L4DiX5wT00nNRTCMFm16jL&#10;3QlEsmUOqDu2I26m3BayZOwk+C36FAoy9mZDNTzNsCgDpypDPsQZdrKpw6mQtTsaUBWg9tNfv6MY&#10;B8zejalOyV2f+UJYf3wXJLETnl+SUu6gQ+hI2uUW6fs2rNgX4N3gwdJjTHiBKc084QxwC1PB3cky&#10;8vCiGx/Md9EKw+NdcjztxNkIY2SlB7RB6+mDMHbdPKw5sB2/Rf6J84lXcJttbB6wjZI+S9Z/9aLp&#10;gVTvDDIsl+dymbfjKxT4X1X2vWpkTPHlQvKQxhakduZXh8W6pJP+f1xhSv0M9VC9AkWDixh94j/n&#10;aVO3ANGnYPOIofhsTFAZXmdrSpF+LQng3ps+gFilWDzE/8svfdhmhLxLHyJiTesmO1db+nvjQVY6&#10;A2VjGWcpd4Doxs0Ampr/38rcta5Ar8b6ip9+EB8yL6wMT3/mxfGHPDnWMG/ePKumfn12FehFEj6a&#10;7k5XVRaIQIPtnAewnaXiZ6d0WQ4iqTE7Bkrm0mVPkLJii5XtoHfxx8VIVRBbJzuvBrOdKskUKfYf&#10;iocXA6kK7HdOxEWo+XLtkKrC6vZHnEQJ7+ZqHt9amk1+zADvj7hwNJ7UjdI8Rdjrt5IpjFL9WmPn&#10;X4c1uoFA1PXL5CtmTWkMC/N74QPQZs4eJIbA/d4610f5oW0x4LOp+OHEXsQnXbegS568GEgDmLOx&#10;z/ZtReNxXdHEx13O1D1B5kgyJ56Rmb19nfrsWdKjkzbSmp0MGeRKZsWzOe8FfyqFOJrl8jttrBOL&#10;rAI757rUF3VFtk4NWDEdibdvIPn+XQZkD0QjIPs7354qOsdNnCU0Ham0qe9YG5O+mZ9tje22YJLm&#10;dzVrrIep/VEb//7f5tX0Z95Kd8ruoIGz/YYSM/J00cliqmmDCwe+HvVhP64TSf3wk0dhQusO7yIB&#10;Wg5MVh4u2VyNcwN+lJpi4KOoHlC7saLEwo7XGUPjXnxWJLHmptYHyciWMcCy/VvjSPRf6rCqamTL&#10;u0AzxUl+JPYMyg58l9qLefMLDbm6N2GAx5/DbMfnJdqQy/RtibNXBLPcF/EHKg/+gHZnVrmpTVji&#10;GbW5m3cguonPjstfdWuApn7eWHPwR0o7PWzBTUl5gEuXb+LUX5ewZ18ktmw9ie82HcOGzcfZ8SjF&#10;+g3HWBzHt98dxdffHsE364+w42G6vu6boxRffX0Ea9cdlnEIa746hNVrf6f4YrWIVV/+RvH5Fwfx&#10;+aqDWPn5AXy2cj/F8s/2YvkKHnuwbPkeLF32K8WSpbuxeMkvWMRiwZJdWLB4F+Yt/IVizoJdmDN/&#10;F2bP38mu70TY3J8ROucnhMpjyOyfMDNsO2axmBm6DcEhLGZtZ/ETZszcjuk8grdj2oyfWGxH0PRt&#10;mMoicNqPLH5AwFQZQVvp6M+OfgHfwy9wC/z8t8LXfwt8/L5nsRlTfNnRdwsm+27GJCV8NmMiiwlT&#10;NlKMn7yBBTtO+o5inIwhw9di2Wd7KGOTnpYp5mp5w0n8eSES7+n8hOa4blKxpR56LPTFeT5+pY4v&#10;CbDLkE0uyuUCe8w70wZIx4emj2B3oouTK1lR45ynI2WpOFN8rV8ryios+WUDAjauEN3h7o1RYkAr&#10;VB7RFs383JEgN1+Xk66hGp9BJBPwHFishxDpsOpeD9tPHjCZ/4u/c5Oez0ox8s3uAGGw8nTW2fR2&#10;xrA5gd1kOcvaAn6PUHEJCguuVHwAT3c66o02Ra4GhfFZeQhPKpvuDXEw/LgJE4rj83z9W7FdV2OT&#10;Ac5ciVWbq7tz1XPGtqLi49QTVtt+/DlvfulS2zSt6iGd3Hs2RknvtxnDO2E6Byjz+soX6zhjiOU5&#10;APK6DzXBuBgNLM1SGeTYwL4UTlN6YeEv6/GKhwBaG5N6gAX0Xticlyo44Eqdxw0mdsG3R3ayjZMu&#10;G9xdu34Lv/wSzkBhBzz7rUCbD+eiXpMAvGU3AeWrjkbZiuNQutI4lKnEj2PpeumKo1Gq4kh2fZQa&#10;/LZ5lK7I71d+xo4V2O9VGIWS7CiCXS8vokR543WKCvy+kXR/8XLsyKK47Qi6LmKEuE0xUoT82Ztl&#10;R7AYjjflz/lt5ViszDD6WbEyI1mMonhTHpXryu03So80ORZjxzdkmNwvf1as9CgKul/7GM3vqT+T&#10;j1Ue84b8vdKVRqNg0UHo5rFCA1Cy2/LSedEc4uHyZDN18vtLG/UuDigzoA181y8lMDW/XL55nTHE&#10;r1CWd3UqFmY5bGRFo5TUDeZdnIwd8p6E4gNbo33IMCz/dROir18yeW6P5QGiSYj/Tvf6KDGwFZVV&#10;eCaKX1oGDxZ1Re+m2W2S5Mabu7xXHCzm//gGPk2mP3kXOi/ZFPTOQftTrEV69jr1FYa2uxq6YG5J&#10;7TpvAT9N+EhVgBaB/bbxYXah4pLdld1Gpgj91y8RvlqZGWKmjwHMO8EDpBRPU7Pd0tP4XrlRy2/b&#10;WcOMKUxib3oBhOy6kC3iDutNTTpElQaVouzE2fH3oeyqDezEy8pUBkjPod6ErqID62Et8crzcgZI&#10;1ip2smnGzNnZ01Lze66NLBrmJ7IRDVGQLUpTNyxX28OVS3JyKmNyJ9B38Go0cprKQG4citmKhblo&#10;6eEoWnYYipUdSUBnW3UsKrCfl1eD3a42jsV4iorVJ8iQ12tMQKUaE1nw43hUemu8PE5AlZqTULnm&#10;RBbj2XV2u9YEVK09MVtUqzMJNewmo3rdyXSsYT8Zb9lPoev8+FY9H9SsNwU12fWa7HptB1/UYlG7&#10;vh9FHQpf1Gngh7oy7Br6i+sN+fUAus3Dnq4HoF7jADg0CaSjfSNxW4n6jQMpGjQJMomGjkFo5DiV&#10;jg2dAtl7GSTCOQiNnaeKcJmKJi7TTMLRdboaTVzZbbdpcGLh0mwqGjgGojx7L9t/Mg+bNx/G1h+O&#10;Ivl+Kn1Xz1w6TzO6j2V+j5gTJucYXpPvVBuFvJzh7OeJrgunoNcSX7SaOgDF+7cR3a09G4q1S1Nj&#10;5Ma6NjQf6ErZH/ruszWnzKcfsOeYjLUHtiP+pmkancas5LA8zTn7eQvHebYpf5v930pzzbW7N1Fq&#10;0HsiVfrQdUcR7q6DjnPHqv0M6VJfePjqmQ9Zc1X7I1J/eS9gwFd5Tfw6r3R3inTnzMkeXMGgoIdL&#10;lqIcbjyZFH1Me7j49KIPlYxpZR0ubNta4dTwbzAhmcMuRJp99li19wf1QydXdjKmNODQubMo5O5i&#10;FJjVaIwq+fdXe7vg++N7TLpAjSrt4gTquHii8M96WMOKmRcXfRm83CwglycaXOTiwNh71WEfYl/E&#10;SZXt85Ml8eY9hM7bgaYtQxiojUHJcoxVMXZVqspI1Kg3Ca3eC4Wn92fwD9yCZZ/tJ4DcczACh47E&#10;4PfDIg4dicXho+dYnMeRY+dx9HiciBNxOHbiAo6fuIjjf8Y9zpgAACAASURBVFxicZHixMmL+OPk&#10;Jfzx5yWcPHURJ/+6iD//usTiMk79LeKv0/EsEvD32XicDr+CMxHxCI+8yiIB4VE84hERfRURMVcR&#10;FXMNUbHXEc0iJjYRMecSESvj3PkbFHFxibjA48INiosXb+DSpZvseJOOly/fYpGEy5eScOUyj1uI&#10;v5KEhHget5CQwOM2rl69i4Srd3D12l0WySzuUFy7fhfXeSSyuJHM4i57b2+zuCPjNm4k3cFNiru4&#10;eUuJZCSxY9JtdrxtPN66c489Phkp91IxcfIGxnrHoBoDfs5Wq7ONwKV44cR+5mIcbJ7WENqEtbkZ&#10;a3iUEncQ0aOBFJhuZuoEo2R/+GM5MLKNVZVR/wdvxuQ2s/XkhhTXMAKeTiUBmXLcimqLOgNibiag&#10;/JD3afSFN/DdSb1Ha9Dv0X+KumBuSkFk32aHlXs2qWsZf/57aSmwn9Alu8WS1v3B0yXLysMRw2b6&#10;/k8Mv+cN9pcnujsDfP2sZswLLVd26PvXeZeQjWcO5rRk9+FMowJ/yYYSRfrnRFw4XuVODyazKy5P&#10;J/2j2b3wblIrxsjKDm5N+XG9ckJpNDxHfjVbjiM0zQaABFDujijIdlzrDu/QFL31qvaf9zJ/aa/0&#10;kFm9nAbXPc3MNy1g9IKYn3Tc5nqtPj1x4dY1tYGBt9XxmptT02koVWkMi3EoU3EUGroEov/Qdfhm&#10;/XFEMKBJfZDxUjSK5L//z0BzwfziH/g9SpQfw5isD2PAk9GIMccrV5Nk2jOOBC6eSkA6p5lPmbrU&#10;DtMr4gY2igIVH13ic40MmGqN74JhX4aSNvHd1PsmfwGfBeaAp3SMauuHMCuxHIg4hdc5g+1SE93m&#10;C2nFFbs3UXbLps/DjHFdTMpHVoyYFOvbFBHxpmNZ+8JPwJqtcdZm7heq+DUXJ+nV2FB9xEexIXPD&#10;ivr5+lrAT6Y7ifW1nzZ0dfZ0p3zjPaTyQOc6CNq8QjaSCH8+7mvnOKUXNcCoAOSRG7FqF7OmhZzb&#10;1ek5O9dF9wVT6DvHW5b1OmFSyUEsMfkmKgwThd8cnI+lOaUTrHs0xqoDgkEqXnwjvgih57bxbmpp&#10;VslnbE9V8+fAN6Unku7dpvODLUOMldyBd78vUKbSKFSoPh7lq4zFe21nYeUXBxmLuZVtGRa7du7T&#10;qKfQ6fRyYTMNnSYedztb6DWhvc/kcXxzZx76HO4zhl6GLldh+jr06u/rNc+jVxfzx4fBJAxmodcc&#10;TX4uhacVWUE/Bn7FGSPn4Fel1iQ4NA7A5YSb/wz8nsQrkKcdubgBr815OKHRlB6Y+N0i7I/8A2mZ&#10;6WaAJ84V5T3gm3BlI84vdx6k4LvfdyPx7m1VaEPJji3ds5Ft5huTtOK8nV9j7FfzyM3B5nFzhGrJ&#10;SZzvrYMG0DqoNO3wy+h1YVSOytahapL+dEDX4NFheaX7M09od06YM7VNoT6ueiuTdKemkUC6Drv4&#10;eNLJkKV5033ZSaK6KecWQLRC1XL42EppOPFyyWFwtRmxs01Hf1GtiPhKp7Qnf3nwx4cXquX/QW4S&#10;XR2w5Beh/Tfuq7mURijE5/gs8mT5bpxBsPpGqDGiLeJvJdKGiOYuI+PRtOV0lKkyHpXfmgT7RoFY&#10;ueo3pKamqQNeWVk6CqWJyqDO8Bnl7dQ7tceHBR72GA1RUm6bB8z+H+TmeZ8wYHj4/6/en/3n6st/&#10;2Es344E5/dyQ7REQ87fgdXeRffEL2ow3bUdSTZPXR+s3CcSVeMH8wi9eEN6czwj8uEND0UGt4RLg&#10;jWmbV+LouXBVF1hlbwQ0OqH5C+kOn2UqgP9HXATGfT0PZfs2x6efz6THU6c5jE16HPB4BzIfxC/M&#10;zt+Sg9uI+dNcql7xdaqIl7BvmrN9rdFqjT3/PcZK647vBD7eoLjYaLIkZDhu7eGa9Vq/tzODls1x&#10;keu/1X8W/Dj9DQkLLVJ7TMfT3MCVpHFycDfmw+SF2EJzWI4PpEnmdCT2LLm1k9uwTDXm3p9PNrXQ&#10;LAzbcfVohEKezcRsYDZha9HAUnV4e9xOuSt1+8TOS3FlaE1dU3ZUoM7WnuwhXSc82Gvt7YK2ISPE&#10;jJ+Xc/b5PAvw5WHJMsV/zY2aIIp4NMGBmL/UBTU88gocnP0J9GyrjEHbj2YjOlamQuWCpZfMg35D&#10;ruoGuaiJm7IrWD3mAjPM8C7Hn+X29w2PxKOnCO3fk9O/hz9GfY/wqBf58Mj5V5X3XGxC+CUgaIsp&#10;82vCmJ+s+YVfPo+Cz4j5CZEOB0zfusoEyPSyq1yncXtRXrdSLuEXXvdbuX8r3pk6AIX4OMZHVWA3&#10;9hOkM4JgMGhYNLsen3RD+ITy9Y7WImfZ6PIEhMFLDPHz+t0bbJ08ezlOrscidb/z9CGScLRRjAA8&#10;zdOfTbN4bbDJpF5H58yebe3r82LZ3wtschGipz2Dx/gU6KWmOw3asQZ+LOQtdho+3yxS5+b4Tig9&#10;Iw1OPu6ULjDVmXuSbs56jE16YMYPX5LtSIEejelk5KkHkY+Xzsu8gYUU2Gtj8JczTMYXlF0VH05/&#10;hY86KEorHi4P0Xp0JhZrbZEjy7eanVT872iHGZs/F+dCpg5Xr9+BW8tgBnwTUb7aRHzSdQnuJEs/&#10;xiyxAJnWYywj5S+0Ssk7rrMEkAQy8OPjHbx7lYNfvSb+xrTnlXMo6OX8TMDPWgKJ7cB3cJKtH3rp&#10;1q5Av6jjZakWR3RkjzkSfRb9VwaR/RDpqHZvQDOFr7K15VDs32oqXbs+DV0VTOuoSYklt5ZInkbv&#10;QjUTxxhk66B+Yi1mm7oHigDI59NlKaeZ+domZv/4Ou/eAH1mTRgsmx2t/lPgp0jdzJgfWr3UoDYp&#10;BXo34cPs+hzrZQwYa4/5BKlpD0QLryyyBn2/kn2YtUxzzA/bxZgPoErvKr4Tirh2QY5MpGPXX4dI&#10;y/CNvi2E7iJ1MBlna3hDDZca23f2eI4AOGrdHBT4pLZR+cXLJcfCdyE+gO/5iMK4JfJmrc9LCiD0&#10;aAiHcZ2Rmp4mFhn2z7PvFyhZcTQq1eIdnCFIuiO8HjMzdCqDMdnFy5SW5fKCwM+gAb9pP2Sr+V26&#10;coN+FnHlPAp7PbuaH43IsA18zZEdqG5soLnlLOjM5kOppisBbfuJg0J8m61hhdlaUrjf2+x2TUze&#10;sERutnSi21OK4/95IRKFhUZytoatXJdatA12HrL+x9bfBT9/I2etBUgnJifRTGAB94YaARATOypd&#10;AfdG+nJDPkicFhJc6kU6v7/Qmb7mPt6bZY44SzI9Y5OLpxwh6FYPO/46pLI+0d0ZgSLuzmQvlOMO&#10;5TFtx0TL2W7pp79/M+laMiotJCD053VoMrknOzEbi1Zj9yYo3OdtWPXiC18XkiHSZcnUJ29+Yddv&#10;pdxGlRHtaRaPUhryRHl4F5Wlxpd/HLudNS3f9bDhyE71fFnz1WGUYovnW/Y+qFFnEv4+c8VEGMGi&#10;yZm3wS9o+o803F/LYYpMewbi4uVEISEYH4ciXs9oY6o6x3DwqocPg4eqfQTk6nAzAcGblmNv+Al1&#10;fk8V2dj7PfUZFOa/29UBDSf2QCr1QwihbKNItgEfho2kngUr739qgmtm6s3WxDfYc8Zev0xgm5Gl&#10;qGztELN/2d10KKtHxrds3W/nP3C5Fg9eevBTmlz8Vy1oX9jDzWDjSc7sBlPRaqXL0g49Fk4ROwsy&#10;h8xClj4TrQP7C1kv87mSXBg8Uk2O0f8QWbClNINMKXDnYgVgRTE3E7+cPgbPZf4oPbCNsHPpKfTy&#10;/DcuVt0VeD0nQw59kukjjS48xGU9JxNQC7jkj3SnZH2NJvakTAF3+bh1+z6NM1SvOxGl2AK6ZOmv&#10;kvFlqTUmLduzXPIi+P2AEhrmV0/D/KLinyXzczUdhP/EHiPWhOLHP/fjk9ljULR/a8okVfr0A5xP&#10;MlqmqWNW3PXlk1oo4umII9Gn1Y08X8uUhsAf/zooFVxcH2+JlGs5P2djBq1rXXSYM1pdCzNoPTSg&#10;He9r6Gqf3W6NZM9cDDa9nbNe69dUP2nOVNn8EmD90oOfr6+v1ex5c4vUH9/9dIEeDQzG0QZTvzOr&#10;3k1Qin345xMTKM99Xza5LN2zwWjz84R1PkpfdnPA6C/D1EKtdvBcFT6XqUyt+Cw3rF34y3dw9fcS&#10;Sgsda+NozGn1QzfI0Qf+PO+GfEonhUnXkyXyfdqT6r6dHbBA+rDxy6Klv6B4+RGoUnMyWr8fgrQH&#10;mcT49JpmBcslb4Pf1BkM/MqPFuBXcyJ16F66Imp+0QkM/Dydn9Em1dRMllRcuOcnH3vg3ou9nVCI&#10;pzTZeufq54GUjAcy/Ska7TIZEWju740x64QGMU+V8jVLT9qhOraZz4Dj5N60YTNJQf5b4E09GU3p&#10;9X0tnXXS0tOJBf51JRZFZU3Tyrz2JxoAM/noQ6MJ3Q+I5sfnb3z7QpRcek0fM4pbhVh5ceFqyfq0&#10;bsJ9RJPLgh1fSTFVsZu5ePMqSg16l+j2E32YGnAtxN74hbvXk1+W9qKIzCpzQIoKC5njatKinOUd&#10;jvoLfZb64P9CRyI55Z5c6MRJSR/8hUi84iHcGKws9byXp9OTLUbF+rXCuetX6PxISUlFq/fCULHm&#10;FJStNA5fr89Bys4Cfnkf/Hja04z5Xbx8wzTt6eH8TGvJyjlmLcsyNrLZjo9CKJKOHkt9jbN+UmWK&#10;d5+nPEgV3aHS+0pJnS7/dSNlqaz7vP2I5jqXhwNyLmqWiuRilaEfUPcpqW7J7NmUDStI0s1GGUPL&#10;pvziquMGBkPm+rpDY2zw0oEfKbn4+VvNmB1S0nbw+9e44KlJk4tmJo5SS1N6MdBLU4c6+cVrib/M&#10;JTd9MkAxL7qynVWpT98nbb1NJ/aSM4Rx4FgMjirFZYNszROphEyTxezC9WtISr5Lfn16aVipzh+u&#10;X0LyRdyp2wJ++R38pF5rt3r4YOYQleH/uu8sylUdi8q1JsKlxQzcS36gDm0bDHpLU0s+Ab9p0xj4&#10;2Y4U4Fd7MgM/bc3vAl7xfsblCZMySM5KQkJf0x6ztqySm/UMk7EHZbOujGEl3ruDasP/J0eqXHMu&#10;v2QD4Oy1vdwo2AhLttoYvXqOuvnLZOvn7QcpqDn6/wgccxYAYeDXs5G++qgOMbPCQl7lo2/Ps/nl&#10;+aU7paBpp2lDZ/GZvoIebllaAVRVLorvdno2xq6/D5vOkJw5DKsevKVXkTBzzn2zSA6zg6pANAPC&#10;yiPak5v0ztOHCXDNFRX0ktEprFCwQaMxZZZsQebrnAJ+4VfP4RWi/WZdn5bIl8xP1KDrIHjL5+q5&#10;4csWTe62ULbyGLLWEV98nYX15Tfwm77NyPxqTyKR7QuXbsi0pwQ/j2dZvnB5hCSaccCczxtad2uA&#10;zSf3GNcmxSVeEcyXRGHSt4tIuswqm1t7zgLt1tIT8LH9Ew8R7+YiHkXcHXEi7ozonpdlqu+O7kGB&#10;rvVNSYAp+8viZaQe00aOlyNwNi8V+HE0D2Ssb+r80LeK9W+eXKC3o8L6TBwbCsomF/clk430ni0m&#10;fKi9oa+Y6bN+mtx1Dh8WdX2SWrrilGBPjLPOhM4Y/+0CGqjXauXxRY3r5Okk0HE7Sr3cbSknHg0y&#10;Z2aRCk2r6YNoVMLG+wUJUL9IsH2mu2SXnNn8E6n7PGEoCwH7PH85fUQunFlo9/FClK82gbG/0di7&#10;56y4PzN/1foMUkpFHS1XB6pfbvA2Ab/g7cZRBwI/P8RdFOAX81zAL5c9C5RibIKS/Vvg6LnT6iC7&#10;8pkpo1fR8XEo7v22qdbxQ0yXqRTE111ukdStHrvtlE3j+JGdoUoXtLdwfn9nxiAiB1kye8YvH4WK&#10;5pfs7M9ZjD70bqQv++m7SdNnh5T3f461v+fU5OJHudz3gvp/zVtcrbX6nZoFjRdHi3k3Q9w1UVNR&#10;am0Ldn4rnNmfRMLscQuyRstTqKhLnyyuot6pDikhOPr2Zjv9z3D68jmTL45ILWjSorJJRifB8tMv&#10;Z1IXFtUlc6M68yyA4WkX+n8jcvN/PwlIPs1n/U9fn/lr7O2ENwa0RIz0S7t+7TYaOAUx8JsEB8cA&#10;JFy7AyGWnM8aXQxGANRO3hv+S8xv5k9yyH0KKteeCLuGvjh/QTS8xDLwKyI//xe6kVQ1jptSB+jK&#10;PZtVgkBZJxjF9nst8mNgYyfIxMPWHqXExDNTbL2rPORDzP55HWqM7GCaKvXMff2PapOMRHx9YJva&#10;R8HPpJPnI1C4lzMpdZmldY26n2zd/chv0HzJ/qxfCvBTWlgnzp7mUrCPq8Gqt5POZLRB7i4K81bf&#10;zrXhu36hOtPHP9SEW0lizICBkdo9+a8wP7NBT9Uh2VUY0noJJRae6iro4YZWU/tj8Y5vqenGtFEm&#10;U/pbifTs8l82Enu1Me9GfV5MTDPIz3djIp3xPEOq1UvV+mzhrRzdjLe9tfdrrvcxu5/9LfR7yjGn&#10;36Xfa0biB/y6cjR5rPdDXttDXmuhPm/Dxt0Rdcd1xr00oax/5GgMqtbiMmYT0L7DfBJuNqY7836t&#10;Tztob2zu0meX1PoPgN8MBn7ckFdhfgL8BPOLvXqRMT+3F8f8NC4xBC5dGbuaPoB9TllqFkowQB3t&#10;WH6POkUOC1bZRqtMTZcLSqZm3ashhq6agWt3RAPg5/t/lOvX22buMblUzWLAWXVoW9xOuU2vT5n9&#10;68+VXxiBye5Q7yw7QJ30bHOZGrxkbk08p8H3Zz/Q7uNDf0RL//47C3RvYLD2zm5SayXrfFWGtMO1&#10;e7eg5ylGyfqGrpqFAh3rPMJ241nk3o3WI6qCDAdCRt3f6NsKHcJGYc3BH3H1TqLJF2p/xHG84u4E&#10;G94g4fkC5Mu0/xfX8OMt008T3czD4fHBZeG4I31X5Xa9HB5TTxPmtx8V9sbrXeyNRy4+wH+m3EeP&#10;s9fcp7meU3R9TJBTtr147f+rCkc/Dxog5petP5xA+SrjUabSWPQf/CXtcGnEwZCPeJOatmcMgqfs&#10;uauDLlMDfvr/CPj9jDdthbxZ1dqTYd/IR017xl5j4Nen6YsHP1lX493qxy+cpTNMSXMqc8q8A/Qd&#10;tknnnqei1uecbW2jdZRSnHZoFdAHByNPqlSfjynw53h3+mByycmVbKQJyEoZSMYk/TYuEz0bfO6Q&#10;fS+u3EhAqQGtSZjEyjO77ZGVHHz/cNqgtaJHxDd/g58y0D5+dlCrgl5O/ATKzvqo1udGenCLf91g&#10;nBVhl5M0MuBMAtAFnpUAtLnOXU6skAtrewkWQOkPuTCWHtwGPRZMxvY/D+Cvi1FkbSR09tyePsX3&#10;b6RIejdB1VEd4MxObkdfDzj7e7LwgosmXAO8RQT2oXAL6oOmU/uhGYvm7AvEo8U0ES3ZTlPEQIpW&#10;MwaSkDePd2Z+ijazPsW7s4bg3ZksQobivbBh+CB0OD7kETYCbWfzGIl2c1jMHYX2c0ej/bzR+L95&#10;Y9Bh/lh8PG8sPpk/Dh0XTECn+ZNELJhI0XnRFHReOAVd2LHrEhaLfdBtiS+6L/FDj6X+LPzQkx17&#10;sXBfFsAiEL2XB8JjRZAaniumwvOzafDShPfK6eizcgb6fh6MvquC0W/VTPT/YiYGfDELg78MwSAW&#10;4jgLQ9eEYSD7nc/2blE77FasPIhylQX4TfTZJBdTXb5ifop+pKhVpuPWpo3smGEERfoZXkohUi34&#10;zZz1czbmdy5OuKOfv3YJr+YB5kf1MrbBm7xZgAplmgym6c7vDu2izZqNd/a1kpxpPMU6a/vpe1jO&#10;1lplc8P7GTjoKSMSp9i6y5tXrLmClmculKhMAJrPaDuajAQppt3Tv/+cukKtzTvgPZ0FJng46V7p&#10;65bpMze4MZ6D6e0zH2ifO2eOtesUjwO0k/ByyzQ3ahWOCQ1INSM1M03sYLJ0tINuzxZNcjj3bpqn&#10;uiU5uIlGmSaCfXRrgFd42tbdiRT/X9hog+J236kuvtwvvAP5ICzNAJmHXqe2RdN1LsXFQ3a2mtSA&#10;cpL4/y8UhnK4pKam0/k5a/ZO2FYei9IVx2J68E+y/iJMbPPL4k8hwS/9Yhximzkh/XqC+Ijl/S/r&#10;h6wFv1khP6FEuRGS+U1E3QZ+iD0v3Djirl7Gay+a+XkYR8B6LpiEDMbOefOdXo5Y8e/z3Qf3UGd0&#10;R7b5boiCnm5qowpnWTQ3zX63oLszBnw2FVduX1ebnZQ+BaXZSWnyG/O1sFyzetK1l+sfU+3PDh5L&#10;fcQapBMqWNxB/q1RH4EcfJQ6pqdJQ08mf50tJnpuodqfn1/+BD8FtYcET25PgtDczTcH1ifcFRyw&#10;6dhusaPJFDniXad+l8Dn9uIsfzxzqgtqX7sQqSbH99581+OWo3TR83y9tJnoVg/fHftF7Uq0XP79&#10;y6zZ2xjrG4NSFUdjZqhQt1C1PPPJ4k/ix3J29fbmDYh4tSCSf/pRMD91UP/lnFVUmLoAP4X5KeCn&#10;ZX55APyUlCIHoo61MHH9ArXfQGFrYdtXC9cGWaax8ZB1PY8mpEXr5tcHe8KPm/QqGJQudWkMbNDM&#10;CXKR7Uoj/kcdzta5TX96aof12Wvo1QiHo06ZrOvkHt8pp85P0nXWW3m46or0ddNNCAtyftbs75my&#10;Pn5sPL7H71zGjGp95i22fKHuXh9Ng/qwHUemqrLCKb2LX2+qCxldhvPDnJxL7hQSnnXak510u88c&#10;o5P5zt372Lr1JDZsPI5Nm05gI4tNm/6g2zy+28DjBL777jjWUxzDN+t5HMW6bw7jKxnrvjmCtV8f&#10;wtp1v2ENi9VfHWTxmxpfrmW31x7AF6tZfHkAn7PjShafrd6Pz74UseKLfVixah+Wr9rLYg+WfS5i&#10;6cq9WPrZPizhsWIvxeLl+7Bo2V4sXLoHC1jMX/Ir5i/+FfMW7cbchb9gDovZ83chbB6LuTvZcSdC&#10;ZvPYhZlhOxAc+jOCQ3j8RDFjFo/tmD6TBTvy9vapM7YjaMY2EjYOnPYjAqb+QOEftJXFFkwJ/J5i&#10;sv8mikksJvpthE/gRrT9aB6q15mCEhVHImDaNto7i7RnPmF+nNlBgBxfluKH9cffr1nh6pgR4JBA&#10;f4t0AjfoX+60Z0jIDsb8FPCbgDr1fYzgl3gFr7/ItKeGURGT8xam2KsP/qx2e8YzJldyYBtSvhK9&#10;Ck2FKUDXuigz8B0s3rmeUpsqC9M0Z2ld4LUjE/yy4fAuFOreCNZ9XHOvQ6wdW+tqj7azhrLzR/Rw&#10;8OdNSUtDvfHdKNtn46kV/1c379T56Tql97Znzf6ejYxZgD8NKo6bN7WtjTLLkQPrI4fk7g2w86/f&#10;6c2+Lzsmv9y/nbz2bHKqnT31aMOzsSTJsWaYmw6pZ8n+ejvheFw4vZfnLlxH1VoTUNx2FDGVspVG&#10;w7byaHYcJWM0yvBBbR6VeIxB6Ypj2H1jKKUnro+lKK25r1QFdp0H+z0eJSuOkjEGJStwRiSjgrhd&#10;ssJo0k/kLeX8OkV5430iRspg18uNptmr4vxoO9p4tFXuH4U3y43Am7bDRZSTx7IjTKJYWX7/CDXo&#10;Noti9DP+mJEUym3TGK7GG2WGy8ez+8uMgG3VCahR1wdFy4zGyDHriSHlF+YndvjGlGdG4g3EOtZD&#10;RKUSOOfaGGlJN8Qcq+7l1SfVMr8QtlEqYcb8Ys8L8Iu7nleYn3Gdse7tiNcYYByUYtaDvwyWMmKy&#10;L4E3rfVsDO8VAbiUJLrT9VK5SvnMs+R1frlw8ypu3b2j1np1kv3dz7iPCkM+EOWdJxUU8ZCuPN0b&#10;4oc/D5j0cnxz6GeqX5oySuPgO3uv9YX7uOjGhQa64RmKXj8ryyJCa6eJ7gcL9Kwvxauds8uYda2D&#10;NjM/FcPh0rn4QTrbGUzoAqt/S4z1v6SsIluii7D3LTJBuCxfvnQLDZynobr9RFS380PFt8ajYo2J&#10;qPSWNiahUs1JqKwEA8vKNSfK25PZ7Ukk4cWPvCGginJUYzJ1yVXjwdiQiMmMGYmoUXcKsaS37Hw0&#10;4Yua7FiLHWvb+6KW/RTUqefLwgd12CLEoy4PtguvW38KHe3YosTDvqEfC3/UaxTIIoC0GB0as9s8&#10;GvmTHxuP+k14BFLwmbwGjsZo6DTVGOz9ach+3sg5kEUQRWOXqRRNXKehsWsQRRMl3PhjAtDINRA1&#10;7CZj+Mh1EDN+hmymtXm65idTm8k/bEFU+VKIsa+GyAqlcOenH4VkHx83kq7nLzX4hWlqfuw8t2vA&#10;md+1vAF+Dxsp6NEAdcZ1xdY/9uK1vs0FkeDO7F3qwsWnF3aeOar+rUrNTVGnytLYJoVt/QKj14Yh&#10;NS1VdX5XSiWj187OPp7wJK9TyewFeJv0HfCUqwsZkdubiv9Ly6MCNPfXAM0meWwTnZ/Phv09s7m+&#10;UbP9P7TmBoqeLllG8WqzziC2KzgQ/ofYFWQqc3LctaEWrPq4mXnhuTzdbum/5pjOWN/r/ZrjXOIV&#10;CX5JqNdkKkpXGok+fVfht8Ox+HVfBPb/Fo0Dv8WwYMffY3CQxW+HYil+PxxDcegIO7I4fIxHNA4f&#10;j8GR47EUx/44z+Icjp88zyIOf/zJgh1P/nmB4s9TF3HqbxZ/XcRff1+iOH3mCk6f5RFPcZZFeHgC&#10;IiJ4xCMyMgFRUVcRHc3jGmJieFwVEXsVsTzOXcM5tivncT4ukcV1xF1INIkLPC7yuIGLl27ionJk&#10;celyEsXlK7dwhUf8bcQrkXALCVdvU1y9dsckrl1nx+t3cS0xmV2/i+uJLK7z67eRdPseAUR+YEna&#10;1nhlbOPaiIGIsC2G6LoM/GzfQMKoIdS2Y5BNFXhp055ikQ+dvV3D/CaxjZaR+V3gaU8urvHC057m&#10;cmdCotGGd5/zrszOdig1uDXmbl9HtkcC9HQmogvaFOfRmL/RioFkCQac8bcTNc7x4pzY/vcBSq9a&#10;Ub+G65OZCJh0qXJP1rr49sgusc5L2bOtJ/ZQds/KTGZNmhwYrDzcdIX7uOknhQU5cjwJeAbs75nU&#10;+ubMnWvVcEL3gwV61Oe1vkwTHU5e6+sjbDDah4wggz7p7AAAIABJREFUqs3z0XzXcfvBPbzFi6y9&#10;Gj2Fa4OLmWKLSAFwVRhr853LywyE7o4oNqA1LiYK/69LbMGv7zgNb7Ivt2/AJkunyjNbTJWeufyx&#10;8JPhKV8g795GrGtDRFazRWz9OoiuUQ4xbg3ofgUkX0bneS3zC5v9E6XZcwK/i4nxeQP8snnqSY1i&#10;dv0Vtlb2WjRFFeBQ6nZ6g1GLWAH6a3duYfgXwSjCU5mf1MLeiBNy3CFLdoHrkZR8B9VGtIM0Godp&#10;1i6XJtxqaUt08zeY2A0PMh7Q/0N9HSzcfPsw9ldPjLp5mTfMMNxgv9fat89GPKO5v2fC+saGBbYq&#10;KIrEXMPTrNbnSrsB6+4NsD/yOK0ailff3G3rZMdS0ydna0o+nHTqpPs6ey6SKuODyvzD9nR9cbW4&#10;58b8HFF88Lu4fFOkbS5eTIJDkyAULz8SEyZ/R3Wp9PRM4Qv2b4QyLpGLx+r1uQmDWTzN7zzfUEYC&#10;8sNMnDriQMLsBtz7ZSeiypdERLXSuNThQ1z66D1EFX8FKb/sEHNkcuzoZav7ZQe/MQL86nDw46MO&#10;QsDi0o0EvM499fIK+Gnd1KlT3h7jvp5vTHFyM1lZy1NkGOUsA5buXo9Kg98Tc8qd7DD+m0Xq71Dt&#10;V87jeS31RYGOdU1JA6lfueU+C2fS2yFkz9YcFLJniuj11uN75FxitrQqzxLquQb0a/3ezgxcGOog&#10;2Z9VngU/Xz+hyfb2RPetcteQRQOMGmpLRc7u9mgbMpz2yeSEzhbGm/fvosrwj6hQa2R9jxusNAU+&#10;G0/xJtsOfh/dF/nAd9MyjP56LjrMHo1Sg9vAirf9vuwpUMb8Sg15D/G35M71kgQ/xvwm+24UHWKZ&#10;Ohi0M3vPKpDzmJg6PqhppTcRU1YD2ecL1TD+XPu72Z/rYc+h/ZkMaI4wu08BAPXhBjOn9vzB/JTX&#10;y0cc+BJ5ecIYRNsWQ0TlErjs3gWJM6civHABJEwYRX+LTjpzw/DyMr85c3eghK2R+fF6c3TsNRX8&#10;ihL4OeUh5udqouRUfdTHuJZ0k5ibsiFUBsv5hau4tPbrK8gAL0X1aAwXxroeZGTQ2svrgZky3fnN&#10;7zuoGcXGLMUqxK8d5Zqcm6yc2Thbd87+uuN+eioBMh+q58dmnP1xrMhxpI13ftZH+6lDVmvxJc+B&#10;n8L6/OfPqv+699sZVh5OkvU5Z1MJt+nZEL+ePU5fKGX+Y/ZPaxlw1REDkk9S51Mey3dm7A0es24e&#10;rt65ke1kPxh1Eq+YD1a+jODXqwnKDH2fvQc3ZdozCfUdA6mLcoqfSHuKNnZLqvK/eDHWgNiCl3wX&#10;sc0cKdUZWbEkLnX+H+7t+xURZYviXNMmSL97CxkGvToW8TKNPGjBb+68nSbMjzddRcWIFOKlxHgU&#10;zUtpz2zKL01J/nHgyhn0enkzicL8rty+iaGfzYA1lzrsVg9FvJqhoEdTvM5Iwp8XooWsnaYueP5G&#10;PMoOfFeAnCQg9Pz8b+9SF3VGfoxiAxiJ6J0LOzlPsyF9qUv6hRTfUNZ9Pt/NX5uVufuN0ifi3kT/&#10;Zv/WKVMXzlY0P63zHPj5Sh+mD3z6r+KdSFberqYanl7S9JC9AW2Dh6ouCPx4N+0eaowQxos51fAe&#10;lvNW3SA8HWHdswk+37/FhP7zSEsXb/LE9QtpmN6qzyMEp00Lr/mU+TVGuWEf4IZ0qr9IDS9BBH4q&#10;88vSwWI1l38XbYM2fWnOeBVbIuT8c5rdk5qQKfv2IqrCm4jhjS6VSiGufWtkMgZx/m1HhJd9DXd+&#10;3UFdn4bMLPV3TVmvNgwPjzxYL8wGfgrzY+BXW8P8Lt+8ijfyEvN7iOYnF7P+PeZves18XV25exMq&#10;DW5LbI+LjBTkYvB9hWXc/J++VoFSJ5tceAW4Q4i0HuJWb7w8xef7utRjgOmCkWtDced+MoI2LWNg&#10;a6dJiT6iq14jEqI45jhM6kG1P0rJki9qOhyn9BZ2dd5u5m7v0vGhETpMGzFHizN5BvwUBW7fWdOq&#10;F+vbMoVqfV4u2fz6bCT9/fHP/bLzRwDTQm5Z1OUxFhwPcT6mbiL2xi35RSzsGWxHoSOJLpCbMD/J&#10;L9xIwJv9msPG3enhyiuKI3E+rgkKk94mqMDAL0mC34VLN2HfmKc9RzDwszC/l6i7RjAyHQMmDma5&#10;DFJuYd87/r245jMBUaWLItq+OqIZ+J1v48bADrg2dgTOFC6A65MniJGH9DQxFsFVQeiYu4DiNJ4H&#10;d1omac95u1Ci7CgV/GppwC8+6Rre6N+cgZ9jnhxrMup+2qNFUH/siziB5gF9ScOTa/wqIGXNgY8B&#10;Gdfa1Xr/KebbS3aup5JRob5voxBXiSHpxrr4YPqnOHLurPo53nuQgjrjOknbI7fcMUBV1ES8hjW/&#10;b6enS5Xr/+r926gGWdizqcoUTWp/7k0MZYe1uzljbmiZPJf2VHKx3aYPn1bAneRwslTgk07m1PXD&#10;gM/Jz4PQXslPJ6c/QK1RnajDs6CX2+PNEzXMz5q/mZ3s2a5krqDSfCej06mFXgVcR381j3Y8Bfs2&#10;NR+qFFp0ygfTvT5Jlr0QUep/Me1ZcURb3Eq+pTa82DfJIe1pYX75nPn9s91LJmNxsa1dEVWlNGLq&#10;VEVU5dI4x25z8Ev+cTPOFi+CuJbNkCm/Q0/1WhWAzuvMb74Z89OkPa8w5leMbZxfmJ9fLoffyRmH&#10;G9H2Fm4uZOWlzWC5N4btoHcRx7VblW5QuTkJv3IOxdi6V5iaWpwJiKqMaI+V+7eoNWxeQ3wgz4Ut&#10;J/aajSnkTvTaRs4ncmH9TG7JJJvgktMYoI7qKLr8c5Y9y+J/V69po0dBiKhYIy+lPYPnhL5ZaVj7&#10;hAK9Ggu0Np/3kCnPNb/9JBmaKMiuPrCVPPNMxatdcjdAyah+7dGdcDc1FbosBngGvfqBKpeLNxNQ&#10;rG8OaQu1EFsf9SZ3JweJD2cNpd2O9YtyX/83mF+vxqgysh3u3L8jmV8S7JoEoGSFUfDx16Q9LTiS&#10;P8FPI01178xfSP71Z6T9cQIPjh1D6tHDSD12GClHDuPe0UO4d+wI7h1nwe67f+QIC3b/7/uRcvwQ&#10;bq5dg+jqlRBVuwKia1dBJAPB860Z88vIwgO2QMbWY2ywalkkLp+H5D27cWfXT7i762ck72Sx4yck&#10;/7wdd1kox7vbfsCdbVtZ/IC723/EnTVfsNdxRHrO6VU1kbwIfvMXZk97RmrAr3i/Fnkz7fmQGWZz&#10;3UxymWGsbsPRX8T3X4408COXHWsdOICBkoMUv3bC8DWhSEy+rWYXdPKz4xsupZFmwIppIkX6hDOA&#10;Ys2thx/+PKhm6ij79/N66vmgTn8PU+LB1jVdgZ4NDbXHdoycPW9OkTzD/Pz8BQr3nTVpEN9dUI7W&#10;iNgm+d66E7pQt4/SkZSmy4SjT296442A8wjmZ7LT4VS/ATYd3a3W+BSF8lupKdhwaDd+OnUIAz6f&#10;RsVaE3DVFou7OGDtvm3qB9EhbDQJahvVzPNPZ6h4nxn4jWrPwO+uZH487SmYn4+/hfm9FMxPbvJS&#10;z/6NC//XFuHFX0FMtXIMzGwRzUCMs7moCsURXvIVRBQriIjihRFZohAiSxZGRIkiiGD3R5YojPAq&#10;pQj4omsxEKxahphfVnIystj/cbmfNyLKl8C5ymURWbE4PV9U+TcRVe5NRLKIYLd5kwz/WXT5Yuyx&#10;RRFRmd1XrhjOvmaNS+6dcf9cFKmLGPT6PM385i/cRfJ/atqTMb/I6AQ17flm/zzI/HLsV8hea7OR&#10;Dgt9V0wV66RO1G8zJYjN/OELFOhYkzou20wbgCNRp1XarqRG9ZIpKgPwN+7egvcyf2Jxjx2AN7Oi&#10;o3W+mz3azBiCLL3RPJkLaXM3eZ5utTJd70Xtz9NFx1npkFlTuuBfkjz7VxA0NCzU2m5Mp78ZbTVY&#10;cx1PVaxU8wF0tsPcn9bQm3c/LY2O207uYwBWP/eq4Uptzls4Fzj7eopRCY0ywdFzZ1FrxEc0p8IB&#10;Vz1pPZyNJ4WH3A2xnU69Sd2QkZGm7kBusA+hIp+F4bOC+Wwg3kqKWlcb1Q7JKSmiW42BH5cBMwW/&#10;LAvzy7ftmgahvsJnJ/mGjR2vBwdRw0pUFQZgdasiqkYlBmRvI2HYAFydMhbxY4fh8pB+iO/rgSt9&#10;3XGlX2/E9++HC+3aIKZyGUTXYQDIfvd8SxcGfnfBq0BXBvdDJAO/aDv2s9qVEMNBkkedquy+anRf&#10;eCUGdtXLIsquOmJYRFVij69TDTe+WK4aOxlU1pB3a37zF+1izE+AX5U6EyntGRkVTz+7ysCveF4F&#10;v1zKi9Uc3QG3Uu5RmjFLb0x3Ho0+gwIdqqPSkPexYs9mdU3I0mWpHaB6M2eYNXt/QLVhH5BIiTFF&#10;6fxEYiTc869gj8bYF/mHMNGV6dSJX8+nlCsXJsnBQSeLrdcGp0m99kNjnPDCwE9B3xHBvu9Zc9NZ&#10;DxcdA5ZsQ+188LoUA5Trd29TajKNZJOA1tMHEcsq6JWt0PnoN0/uZlbv+15lffyDup6chErD2hEd&#10;J2UX81EIc+UB9hxrf9smc9pZqnv89M2rhOkifbiu+Qz8GqP66Pa4d/++AL8LN1CvYSA1vPgGbLak&#10;PV8K5mdQ5bky9QIE7+39FdFNnRFd+k3E1KmAiEa1calrB9xYuACpZ04jE6Yjl3w5S791AzGujois&#10;VhbRjDnGvO1Ej7mxaAGibYuy56mMmJqVGTNkRwaq0bUqMoAthYjSryCageaFbp1xub8nou1rIqJU&#10;UZx/ryVS/vxTdBzqjYwvL/oC8vSxFvyKaxpeattPQUSkkAe8eouDXwvy6sxf4OcqmnR6NsLeiD/V&#10;dVIBtWt3k2A3pgP6LvbF1bu31HRoBicREvS0cmhHzp/BB9P7C/EQqs09jRCJs6z9iRJYtwWTReNj&#10;pmjAiroWh9e8m4napYeLqdu7F8cUZ32Rfs31k2dP/1fMbv9powv95y0muq8v0KuhwVoxqzUvcnaq&#10;i2GrQyXICAfiIzGnYMU7hvrkIt1pPv7g7oiS/dsgnn15tZp1835eSzMvRfq8bdS/y6E4bC0Lr80C&#10;+iI1M11Nw5KpKwPnIzGniRWaj1TkF+ZXne30Uh4I8LvAmJ9dowBifibgZ0G/fAt+2oF+vovUyRRW&#10;emIi4gf2ozm9KA5olUojstRriKpaFhcYMF0L8sO9w/uQwVkAhO1u8q4diOK6nuzxsR80w41VnyGq&#10;YmlE12RAxxthGMOLqMrYYZmiiKxcArEtmyIxOBDJJ48jacVixDjUQbjt67g6YRQy7iULcpppnDUz&#10;Ub/Jo8xv4eJfUNx2pDHtqQG/a0nXUXxAi3zH/PgaZ8VYn//m5SbpTqUhcP3vu/DjH/vV94PGHmim&#10;00DMT8mk3Uy5iwlr56AwB6Nu9SiLZ+3llr3RxfPJVF8YUcKrDAQjr8Zpuk4N6Ll4CpGSnHxcrbxJ&#10;8szQPujTpaLk9s+G3v95o8viudWLD2yVytgdmRGqAtYK0/JwQhH2h/59McoEqDyX+plJmeWu0UW0&#10;9Tqg5bSB9EGly1off+6u88bDitFxlUk+ZKSBdh5d7DFkdYjcpQofNr3soOOi0K/x2R7GWFXH4XwB&#10;fi4EfjVGf4L7aan0t8Qx8KvbyJ8aXozgp7eMOuRnADTvqJRyZXy54jCY+OVKxDLGFsXYWax9DQFk&#10;DAgjGIBFMJDjjS0JPhNwZ89uZKWn49rEMQzAiiG2/luIZOwu+q3yVAOMZCDKa3vn3m6E+EnjcGfv&#10;bvo/0u/dxpVhgxD5ujWJYd/atEHohEoTXC1DzbvvoRH8Fi35VU17cmeSmvV8ECHTntduXceb+Q78&#10;xJr1CmNRsdcvirKQHPtS5uuyZJaLH/WazZRijss/uq8ObEP1YR+KsQmlYz9HK7cnt5sj093OtTH2&#10;a6MxLz+Jfov6A9Y5EQ+BK7oC7o0NZYe+f3N6WEiJF5b2VBpdes8a58eLpQX4eINHDgyrSz10mDtW&#10;CFjL3Qc3iHyjbwthwWGye3j8bJ+NbFLps3IaPZcy3kCAumQy7RpstDnjHD2xRN6Zj17M37VepfzK&#10;bjX2+iW8yj+c3o75L+3ZsyHeGvOJWlfVMj+/wO8tzO9lYH5acNHIrul4rUbKlvFO0PPt3ycWGMtr&#10;enaVGVBVRkytSoitUlawwwolce6dFrg8wFukN2sw4KtZCTHVy+NcSxdcHTcCt7dvR1rSTVFn5M1k&#10;u7YjpmFdhBcqgPPdP8GD2Fgpg5ZJw/N6k4H7vCuJpmV+i5f+Sv6QCvOryZhfuGR+12/fQPGBLfMX&#10;+HnI0hAjAu7LAtX1TStUzjf7WYqbO7ueQWuzeG9OxoXjwxmDhCYyW08K9nETWbScCIWny1N1qCoz&#10;ybZD2pIil0KMdLpMtAzqKxzkvdzM12+DFR978HCE19Sxgyn16f/0Yw//CDlDwkIL1xz2UXiBno0F&#10;KntQbtb0D+xWH1v/2Ed/nCJoGrBhOQlO2zyRcwM/OgtW16U+hq+bo+5UFOa3J/wYARrPGVs/rFvT&#10;xBOrIWqO64zUrDRikTqpdH/sfDjVzgTjc8lHzM+NmF/NsR/j/oM0lflx8OPMzwh+WRbwe+nYoFFj&#10;VM++Z8QCU5KR4D8B4eVLIrKqLc3zcXCLrl2ZGlRi6rFgjDC85GuIfasS1fSi6/Kxh+K42N8b6Qmi&#10;45EDX8bd20j08SX2GFW2GBJnTUVW2n0BfHJoXqvokuffL03Nb9HS3Yz5ibRntbqTKe15NvKyZH43&#10;UWJAy3zY8CIyQby09OuZYzLDld2hQ4w9yC75+8mY9PU8vM6zdjLFSeukh8szYKaSyHRywIKd39L/&#10;n8o27PxVrdzzvVCmUdZwD2eVzdp4cr1PR4P9uK5HQ2bOev41P/+AAJKYGTnLr621l2x08VLcG1wl&#10;sxLgUnt8V6RmPBADjWyHkZL2AFVHfcxQv9ETz4gY6XI99PksiD7AtEyxe8mSH+DS3RsJHPmOxaav&#10;m2krrlYVwVM0h/AU4YOMNBVI+ZEUBxjVFwPv+Y35MfBjzC81LV1lfnUbirSnf9AWC/N7aeuA5s0w&#10;GWom486OHxHdyA5Rtm9QlyZPbfKh9ohSryOSgeGlT9oiyq4qIqtVQDQPxhQjK5RgbLAS4kOn4e5v&#10;B3Cp3YcIf4WxPedGuPOrGC8iUWS58cxRVDyPv2cq81v2K0pI5sdNmGvaTUZ4hJH5lRjYypilyk/d&#10;nqR+5YCGPu7koq5XZ/aEW3uGpqHlu8M7UGtUB+GC4+XIgKmZRlAk+8jCv6JLSt2oDdHI14O9lgyZ&#10;fTMgiW3ayg9tJwiIZLKa8TlueKsv3Le5bnxIkCv+wdjD03r20X/WyrfvJkZPpVO70lUpC65e7M3r&#10;VA8ztn5hRHV2wq0/vFOoA3i7PZU7sFLzazFtABVoM0iqy7Q7afupQ6jG3zz2QXL1Fq52YGWWr6bC&#10;LXuejvPGiYJwptEKpPcSP2qcsVYMdb1c8g/z69EIb41lgJ4ucvoXL9yQzG8k/KdtNdb8LOD3n+gI&#10;NciSwIMrl8i1IbxqOUS9VQHn2zTD9eAA3I+ORmLwdETYvokLbk0Q61Kf6n2k91m9AsLLFWe3KzC2&#10;9wYuerkjI/6KHLXQ5WuHd62Z7dIVe1UzW8783qo7CeHhAvwS79xA8UGt8+WogzrL3NkOM7etVWtr&#10;5OSuEwvAX5ej0SFsJFtT7WjjbKNIPJo0Ibo8wzlFFj0aY/eZo5LMiLGHMWvn0hpspXbcO2szipn8&#10;tf4v8NMlsvHS5rmAn6LjGbxgdoU3B7VJoUYXrugimJ+RIrOd0uveLRB3/YrGK8qA9sFDiFKbqKjk&#10;2iFYplI9nPBG/1ZIuH1TdDCpMynG3UzivdsYsSYEb3gK1XO+i7D2EN2nNhzUvJ2JWm/+Y4+YNZEM&#10;8ua9uyg9+H3p/5ffuj3d6ASuNa4j0jIyszG/ABX8LMzvZa8HKqk9vinUp6USYCWtW4OoNwvjfMum&#10;SLuXTCmmlEOHxXxe5VK4+F4r3Nm1A9EM9KJq2DIGWBkxtasixo4xwXJvIHFuGD1P1oM0dQYsZ3Ht&#10;/AJ+Mlu0fK+R+dUVzO9sxGUJfjcZ82udL5mfKvzPDa77tsC5G5fVvz/5QQoCvluMV7lyDXnquRnT&#10;jCamAi7/vt6xp5nQSNd66L7Eh15XulyHT16Khg1ZKDmbWySJEhvDnbJDPrwaOGPq688t7enn708o&#10;OyDMZ7h0XM8wbywhyty5DrotEnMcSjrxz0tRKNzL+ZHSPI9/01zVoflp21ebPL/yvVPadPklMuEi&#10;Rq8JQ7Xh7YVrBO9c4r5WXRwwat08OdOiVxUPZv245ukNdfMI+NUe34ltNsQmgLs61K7vx8BvNIKm&#10;/2Cp+f2X2J+yKeSt63odLvfojIiihZA4w58ek5ZwBbFODoLp1aiImPq1kJWeijubN+Cs7Rs02B4j&#10;a4S8WzTu3eZIT0sTTg96w0vA/MTrX7Z8n+rkrtT8zsi0J3dHKTnwHRKJzndi9yaNh3XRdcFE+ps2&#10;HvsVdUd2oDWaM1oTda0nHV/4V+YRnVCUgfP5xHh1HIPvzNpMGyi8BTlAerkY+y/EHHlWAY8mGDBj&#10;Yi+R+nzyxpenQsw5c+dYO4zvfqxAj0YGKWdmMOnkkQosP57aLzoyMxWB6bkEWta5dW94VKcQOxmL&#10;M/YXnhCn0nlodA8J0DQ57eTUe1T4XbRrPblIHIz+Uy0CK3N+t5Jvo8LQ94j1WZu39eYz5peRIcGP&#10;Mb869QXzC5xuYX7/NQaoCEs/iItFTN0qiK5WHqknjxGDi+/vjciyb1CKM6pGOcTa10J6fAI9/vqM&#10;QESVKUoNMASAvBmmqi1Sjp+Q6VR9vja31TK/ZSv2mTE/Bn7hl43gNygfMz/VkNYJhT3fRoup/cAN&#10;Ynk3JXdvsDafoX4Br7MgzYLbY+aPQgGMC2jztqnV+7ZIreWmpj6sVFZzpZk/18keu4iUyZnzZwZ+&#10;AbKwOCFsqmuRvs0MBTycOeiZWBdRkZUvwGM64X7GA9Jv41/AOwx8qgxrByueftTS2H8i3cM+QIcx&#10;HXEpSYjQZmpnVuQ/DoJKN1NOHV8c9BSR7VE8z9yplsarKn+5OqjMb5yG+V1MkuCnZX4W8HvpAZA6&#10;UiDm7rh24prPEV60IOI6tCPgS1y3BhEc+PgYRM2KQt+TgVzS7p/o55kGHa4M6odwrubCwJE/jnd6&#10;Xp81XVPzy+/gJ5jf8s9MmZ8W/G7evYVSg97JX+CXI2mQ17vXN64VL1q7WFnL+4jGlwaTeiAtM51c&#10;5fnafDP5LsoMEiUoK89sqU89T32+3q9Fuu/sGTUlPlk9M/Dzk9ZFH/sPmclR10prXaTV8exijwnf&#10;zqeT577a6LKbujRt/imjUrs2FYsMrl33f/gt5pR6YitpUO0MlKgN6qRAa5bQr2M/yJC6cjv+PgSb&#10;3o1FF2g+tTNSwW9sR2Rm6GTDCwM/hwACv8AZGvCzDLm/3NCnmtdKV+++PXG2SAHcWL0K6VeuIOqt&#10;8oh+qxwBntDurExNLTF2VXF71WcEcOn37+P8B61IvDrGrgaiKpbCxQ9bQJcpAFWfQ+t8fgS/FRz8&#10;bLXMz0cFv6Tk2yg9uHX+BD+TNcxFOj40fbjj+otiqB7SkqlnY+w+Kxpf7suxuH4rgoypT08TzWiR&#10;deRWR8HjxsnUpw2eZdozdHZooZojO0TJNlR9NvFnDycU8nTDqUvRmkYX4OM5o6hLk1jVU73ZLjnS&#10;eXpT2GspwhZ+/+9X0CiFSGfKAXiZ0tQW5PltDpCKPcfZ+PMoN/h9WPVukq0rND8yv1rjOqvv+wVK&#10;e/pR2jNohiXt+d9IewrmR0Pn7FratSuIdqhBwtQPYqNxoWdXIWnG5cvqVkYkly+rZovL3r0QWacS&#10;zhazQvyQAci8lYTMqwmIrV+b5gR5A0xUdVuk/HlSfI+ysvJdo0uO4Pf5fhSnbk8f2e05BafPXNKA&#10;XxuSVMzfzM/FxAv1sS7sT2Kn5OXy9HJnWtWtrvbw/jxIpD6l3ue+8BMo0K3xwzwMSfHFbnSnY7Nm&#10;zXp2aU9llmJcWGALGykyKlmfQVUVkLW+FlP7q12Y/HIuMR6vK556nk9ZUPXMYaeinRfhO4IudnAY&#10;3w3f/L4DaVmmJpx6WQc09/vbdfooKnArjZ4NNTZG+dXJXUl7dmHAL/7+uIs3UKeBL4Hf1GDNnJ8F&#10;I17ai16pfTOGxptTbm5Yj0jG+hJGDsfN+WGILFmE5vp4KjPS9k3ENKiHWz9sJrHruwf243xzV5xh&#10;j49t4YKUUyeRevYMIhk4Rtcqj7PliuFG2HTx/5gNt+dX8Pts1X5SQCKFl7qTBPidvijTnrdRatC7&#10;+Tft+VzslP4BezTRbG7CNhrv4RrbcCjnFF/HHMZ1E+uz1utVwZ7eTvpXBrTQTQqb1ghPOPOX+9k+&#10;fzFL0dZv4CJKeWYTsXaVbgv2WMAlwwxCxJr/AWE/rKZuI7WD8nFvlKf57sR4ne8QeKG2IHsuPr9X&#10;iN0u6C3EVrkMD9kYda2P+pN6IGz7Wpy8GI17qfdNTnx++/eoU+i7LBBW7s5kX2Rjlh7In2a2CvPr&#10;omF+Ss1vJAM/C/P7zzA/YmY6UnrhjS0RjOklTBiOGPsaiOI1vtoVEVn2NVzq3gmply6KOl6mSDVl&#10;3LqFhGFDEVnqFVKHSVr3FW5v+Q5RVcohqlJJXGj/LrLYY3Vy1i+/g9/KLw7KhhfB/GrUmYy/JPgl&#10;Jd9hC/K7+Zf5PYPRCS3b44SHy0nyNZgUYcwB7VHrvfozZ2NXamd7rDrwo2yUFGuYz8alph34XkZr&#10;Opo26NUIH/sPnQHNNMK/nvacMWvmqxWHtL1MXnfct09hfRox1aKM4Z27fkXuQPXEuFx9PUlpwOap&#10;mJUEVv67XJ2lR32hQsBn9z6pI653sROgx32ilA4mBoDk6cf+v2qjOuDtwH5oGzoSrYIGouroj8n0&#10;lQ/hCxmgXOqL5hPwqzm2s+h+pYaXW4z58ZoP2g+FAAAgAElEQVTfCATN2GKp+f0nwE/U+kji7Hoi&#10;YhvURizv2mxYm2p8kZVLIapiSVwLDUEWl/UjFpcmpNHYeZMpemWQ9O1XiKpVCRGFCuDqyE9xZeIY&#10;RFSvSCnS5L//pJSq6PrMf6IJJuD35UFpZjsF1Rnrq157Ek79LdOe9+4QGynQy8L8sjUcSkUpsjni&#10;0c2BGLJYq5+ASMhOTurh6GqP9rNHi3VKjqz9cSEc1srctZcWMF0NwuWdbfhHdjwzc+ZM6yfp+nyi&#10;lOfQmT5trbzJVVefrdFFKq+0Cx1BBXeumELDihcjYOPunDt7IM/stT1rruXp7STc2Hs7wYUB6bDV&#10;YZi9/SvM+WkdJn67EJ3njkVVPrfC1cD5HJ+7Ewr3aU67EUq1cmDsbk8OwjwtSx8YvdnNTPPhz1LN&#10;4LmBX0PB/LI0zK+Bv0x7ars9LdTvZQQ96nXRG+txt7/fiEjbooiUfnzR5Yoj1q0RUg7uU1Okel0m&#10;pUeVJhnO6BSx+AeRkTjX6X84W7gAYlo44tz/s3cdgFFVXTMJRT8LKEV6770ICU3s5bfSexKaFBVI&#10;QkIqvYMIKAIiKqgUsSKK9N57DSGkk957ts9/77n3vX27CRBsxMD67ZeQZNt7u3funHNmxrkTrj1Z&#10;BglLPySA1Pb9/lPHSuPtufarwzLSSMP8Lgrml5adiarjhfzp/mB3dmuwe+EUByeyTWtFPsoNPd7B&#10;m4xUDPzYF91njsRD7kK07ujuUvwWl/ZxGXg+MqonIpPj1LXKbDai83R3Ij40MGn7nMy89FludHeL&#10;98LpnXAXOX/Fze0j8ON2MrzkWUaUPG3Ar5xU6q/Zt5U+CIq3ZNCWT4mBlRlRHG2fhiozZKfFfKgI&#10;ZHRfHYRT4VfYh61oypKRl4W9l49j7Nq5qDL6BfaY7OS4d6H74Ff++MqVdIhq/di51LyBVeY3pT8N&#10;+wjmxwdeeM/PC7Pnb3vQ8yv9ECiZn1jYb743CsE1niSNH09yiH13BAoSE0QUEnfT0PTAlXgkBUjN&#10;suxkLMhD8txpNA16tWEVBNetgsi3/k+mApj/k4J3LfP7ct0xFfwaNAtg4OeHC5eEfjg9KxNPvXef&#10;lT0VkNMOJ0ogJJLDGF6n6cMoD5A7xSgXk8WEy1Gh6M2YG2dwNDnvWkzSo22dMRa57I+NVE0QtpjA&#10;gq1fUemznCJ4d3VRfJot7HEMPE+2z6wJ06FJHPrbyp6Ll330cCPP3uF8cXUcTiVPjYCSP/lOeGLc&#10;C4jnAbP8QJi4fk6P1r4DiY3QbuF2B8Fu16GwmMqjnyOvTvUAmyyk5+MCdkqy5leD0eaNHZOSgElf&#10;LhKlTRKsdy1yUtR2eKa0gB9jfj79rcwvMkUOvHjagt8D5ldqmR8f7OJnV5+ZgXCX9pTVx9PYEz//&#10;jNgah0UeQaRmAdoZUlsTIoQ3KJ+c5rfL3LkdYR3bEYheb1ITuRcvisdTNH//kUQHK/iJDcJX64+q&#10;Pb8GjPk1aOqP8xcjBfhlZzHwK83Mz7mQaTUBEK+Ycb9Pjbic2lYD2uDV+e8jV1eg7ph4edKgiYTj&#10;lynfLqX5D9t1/zbrrNaNhoFrTzk0qRiVXI25gfJutxLwMzwa0gGNJ7x9ds6cOX/fwItS8vSYF9jT&#10;iaY8na2BtdonPLAN3l7qQ0/UQB8sCw6HnCdRe7For0092YVkB08y+nssPFg04Um2IPLC1G2qZstK&#10;b2ap4VMuv184gupj2K5tSEerkbb9YEspugrwa4vmPgPoHAjml4ym7QKp7DlnwW8a5veg6VfaLsqU&#10;Jy9F0uTmru248qgDIl97DjnnzhDoWbgGVtHnFbEBKiqLj/7eaBTav7hYxIweRXl+KcuWiN9LP0aL&#10;/eeyxJc9xVqx7pvDeIJE7gz8WvihfpMAnDsvyp4ZOTmo9v4rNBR3P5Q9xVreGo+M7Ib+y7xRkbvb&#10;uArW68gAseLoZxEuS5J6mQeovVBEkkmsLYOW+xKAUhKPuv4737H3xxndwyO6IFi6d1EZnr0HXWaO&#10;EpF1tphhIV9p106Wh0Z1N05ZOKN9cUufxQ6tfdl35BKHYe15mKDBHnmFOWkbfL73Z+HMLQWK3huX&#10;a+xpnIvB/JytjU/2IrecEH0Jfn+KBRkPXTTQTsOoBtBaLc0sKggWSPH6uYhreOrdZ4VLgHuXUjHY&#10;cifm13yKFfy0zM8W/B4wv9LJ/ETMEN8o3hwzEjFjRsCQk0nAp9fpVeBTwOpWFYBCobk8+VwvhmH4&#10;faUsXYrIPm/AJE0saNcvWeN/jfmt++aIdHjRML8LkRL8shnze+U+YH6d1cScl+e+iwtRofT6X184&#10;geYkynKpWv9WGPJpkApy2qqBySyctCgXlZMUBoCpmWmo8d6rZKztqH0sd+c7JFF0IdBc/Nu3ag4s&#10;/7rg5y9pGrQoBy7CJUaY3gkc70+4VQzBe7Ho4fz588s0nPj2FSlsN9n2+1zIHPVxBjCRqQkiUZpE&#10;5Aa0mTLQqs8oprRBcfkeujLIZnehzZ6yvxDtJmszs42hb4EEgG3nj6DMYC5n+O+ZVf894DcVT9Z4&#10;AH6lHvzM1k1gflY20vbsJAZIjM8oHI0EO7u7s29jEMEz/MwGus/s82eRnxgrh2bM/4kE9zuCXwt/&#10;xvz8GfOT4JebzZjfq6Ub/LhkYITI/uuz1IcmeEUlwYwvD/xKIQDlRnWnqfqVu75Ty5HKe82kKXcq&#10;7wNlvV62fTPdLzc+sSl/3sbIRJQ+21BsnQXWqc8L0ddRrogBHBGi7mJ0GNre0nZy/4N/S9lToY7+&#10;i+e05eGBfKrGxsTa3VqjfWPxB+KJ0ou24GT4FTgNeRpOygt17Xxn8JPU9/FRzyAkIUqUJjS15IiU&#10;WKzevQW+m5dh1o+fYdPRHbgaE0aG1sqFnxRlF8on2HQy2mfcFwsYqDa3OpiXYvBr4TuQwkwF+KXK&#10;SCNPzF34+4OBl9Jc9pSbP57goJcaP/pqNNn29SQA/jlmKf1y9aK0arQYRP/Q/N+KNdLm+a3/9ggq&#10;VfdSwU8wP1H2zMzjPb/XSjX4ETkZ0hGNPHohNTeLAE0nDQzi05NRaexLoiTJQGzj8R1qdU1l/OwS&#10;khCJQyFn1YErJZg2nd1f3Qn/R/fv4F6MuQ8ZiefIHu+h4d0RmiBs5vh72MA2XS7T3WTps4v9/ZHX&#10;Z4Uxz+f7z59VD8Xw+ixWfNHAmRO9uJCQAYe+SC/PPi3wya7vhSebTpQ8p/2winR4ZUd2K8a0j8aq&#10;rF9LDFoRKGu9Zipx8ssWBnSVePmSxxH1ldd+rfDw8G7oMXM0gWJGTpYtJTeLhYB/HxofjUfdNe7g&#10;7qUd/AToR0QozM/DDvwewF/pLHsqAGQWQbZm7UAL/jTzU/DSlgUaxXAbsQSDKni3Z4slkQlqmd/6&#10;b4/ZMT8/nD0XIcGPM7/XSrXUQQm8nfPzFyqB0A6b9FvqS+VQHjq74eROa29PVth4IO6To54l7+ZR&#10;a+eIxHi2diuMbdK6D2nddrIRqd8h6YH3Cdltlu3YJNUDYsAm8IfVUvDezX7wRUx9DnsaQ2Z4jCpO&#10;6fNO4EfI2WZSnz0OQzpYnIbLxHZtaC0DE05pg29G0SeLg5XRbESHwKE0BENp6MUEP3L3ZoD205l9&#10;kjqLkufF2FA8PIyBFgNgcnOh4MUuarCtw4B27IC0RqOJb2LDod9Vyq6tR/PLy/PGUf3aZvillIKf&#10;8sYND09G0zZB1NCft2j7g4GX0g6At/n3X9/w2AKZ2ZSPtNhPUJB7Q71ni5kvnLbTxCWRCWqlDuu/&#10;PY5K1bTg54szZ8NF2TM/q5SDn1wHB7XDHpmmbpKEQWmd7Lh8nK2b7WmdXXdItE5onZfgNuW7T+Hw&#10;ThNRGmWE54dTe2xaVruunmS3bQsHtep2h+fi7qISoZcXThBzH3I9485cjgPZej/cRYNBkjzxmKNB&#10;7Szd/dy3QEj0/jzzozuYM7Pa46Ofy+J9PaKWGuZHnpqMgnaY6iqSEuQTvBx7A+XsS53FmfYc1hGV&#10;x72ExMw0uUiL+xv5+QwSuZcf2cOu3isoe1nG/qghy9+g/VrD7/tV4vZma/2Zf/X77mM7m5xSCH7s&#10;TdzSb5B67MI1zG/ewu0PmN99w/yKSFi3/NX7l/+nYZNRZ1si4ugTSI0IgL4gXNN/1EyVaqUTKBll&#10;US3z+2YjAz9F6sDAr25jP5zRML/qH/wfHIaU4mlPV6GpvhAVIipuNLwi9JvJWakYuiIAjuSd3BIr&#10;dm1RmZ9SYRv1+Ww4st89PPoZlOnP2N+a2Wrpk19Ss9NR5X0ZTVRMLKC/Y39fcdzziEtLUiU8ubp8&#10;NPToRXpmWys1Z+H2wm5T/f3/i5s1b85jf7rnp/T73p3r118YUjubuJ2MDdJypsbAxG/TJ/Qi8/Vi&#10;8uuTXZupLOlY3NBaZdCF6zvmjFWZG3/BOQV5qDfpTWJ9jsNvdeCs2kDq6fVqjs8PSjcTBsp6eZJW&#10;7N4ipoWGd7HuGkoT+LkJ5sfBz2Swlj058+PGvXMX/f6A+T24/A3AYSYRPYXehgzAjQMOdA094oCk&#10;6+9Dlx8KJUHTTEzQXELLnuIz8M3mY6hUY5IqdajTyJ+Bnxh4ycyX4FdamZ+c9OTfn48OkaRBzFnw&#10;r6/watk7DQW56NcC035cra4hJrnBfm/dPEqFf2jUM+xrU7ivmim13ibpHAS4cIcWXgkc3qWYLSep&#10;9e7fEpuO7bJREYxm4MrLtGWGF5r6pMAFrjv3XDC9J+4gebhjyfOFgFGrGPAoie02ljfc6ozviPZd&#10;PaOWKfnlzcUe9KRtpQW313eUkcr+sV/Nt6k3Z+XnoS6BXwdbpHd3trMls6bIOzKgbOjTh4IR6Xlx&#10;7R87Aav2fG9Nkne1s/C53Rjuf4z5tfIfbGV+4clW5rfoAfN7cPl7gMNsEZl+yZH+CN3viPSYBUi+&#10;8R7CDzngOrumhI6BIS9MRCvxXbu5oGg2eo/Kolrw27BZML/GrQTzq8OY3+mzEXL9yUGNCa+XbuYn&#10;y567ZJaesvZeiYsgmUKZEdYy5Nj1C9Syp2KBN/XHVUQq+N887t4NB0POi4FDM5ekiY1Pr2XeNMXv&#10;VFx/Z9XoujlcV08XpU85hPPjyb00fOM4vIs9Hsipzw6Wd2Z9MAd3cHu5LS2cN2++U4MPXr/kMLS9&#10;LHl2ttgAGaOeNRkwZebnq2/mJE5xxwmKa+PtdocXqjQ4g9iBFJTZqPbqXlv4Aek+yo7ofuv8KBsK&#10;3AmPje6JuPREm9rz7J/Xih3DiC50EtRgR62v53/Z2Hq4SERuHTBETa8PY8yveftplFc2f9EfGvB7&#10;cHlw+fPAYbGIBTIj8Wtc3+uA9LhVwlUmPwIpUdMQcaIybhwqi5Qb78Ogi7e6ych+kuVv60P+dfDb&#10;tOUkKin2Zi0CULuxL06dCZfgl4uaE94QfsClVNwuBl5aYtmuzTYZrMGx4Sjn1lWjvWuJQSsDVXao&#10;bLBX7f4BDr1b4IkxL+BQyAW1LKqwPwK/5VNEKC21nO4iMomBch3Pt5Gry1M3SbGpyajAhx+VmClb&#10;LDBxstbKs++hP1X2VKii95ypzcuN6mbk6nn7KU/q9zEa3P9jX3pCSnzRT2cOsBfZVvy+uJICFfya&#10;qeBH9mXyg3LkymmU567qDFD5wIuj2y1CFZV/s7+rNvF1ZBXk0g5E2ckMXTmVdi90ArgDOb+6y4nV&#10;UuD8ojA/Aj+Thvm1e8D8Hlz+zqEasxhqYf/lZR1H2H4HJIW+SxPGen2CfI/lIjX2I0QerYobhx9j&#10;3y9RQc9s1qt9Q2hE9P8mAywEflrm18iPgZ9gftmc+U18o/QyP0rMEYOGA1cEqMDF+2v8fLYOGESV&#10;tIdG94DTAPY3nwTIoRij2tP7/uQeGmgpM6QTdlw6JsxIeBVQymL433eZNpzmQ5yKO2youn2J6uLR&#10;6xc0RAZ4ds67YnjRvUsRGX9PWyq8+3zOjMXzauI2kodbZPeJEVHXOd5juK2Po5uz0R7IlOylT3dt&#10;ERIHmaA+Yf1imrykRAX3zsXrrWnKnqPWzrbRkZhkU/qnU/tRaeQz7AWLmCIuoXBStB5aECUngjbo&#10;u9RX7fkpRtuNvHszcGCMdJgz+i33QbdZo4T/J4/jGNrxP5vjZ8P8GPi1CRyqMr/wsCRiflzn94D5&#10;Pbj8TchBixq9l3TJiDr6KKIvdCB9WF7WGeRmHlZ7fkZjJlIi5yD0yCOIPt0O+ZlnqNtMn0uzAFDS&#10;CN5D5rf5+9NkAtGopWB+vOx5UoJfbh4DP483S3HZUyEMHVDrg9eRmpNhU/rceGS7iIbjLOvtRljw&#10;63oVIJXK3I7LJ4Txd39bAOVrEL+GJ93EY6N6iMn8u0l553MlI4WUbvbWL+l55RSIKuO0n9cI+YTN&#10;BCl95X0/k8NwZ4yeOaU/biN5uK2+z3nykE3c0qyMsDSz2KrqO8OJAdt5OSHEJyq55VjHQFcai7Wa&#10;SReP4grW0hbt/IdaZQrSOcIojatD4iIxYJk3yvKIJH5C2N+L9AcX9cpjL7i4/lToJbq9XjLSPcFn&#10;4Ti4I4Fx5XdfREaecCM/dO0cvL5Ziprv/584wf/1sucg27InZ35c5M6Z3wPwe3D5W4DDbNUS8oGG&#10;2IsuCDtaHrqCeBjZz9KTvkZO+kEhfTJLsX1eKGIvvYbrBx2QysDQCEU3aLJjgPcG/KzMLwC1G/ni&#10;5GlR9szhZc9JpRj8FIYlXVX4cAmt52wtVxJ0lvz+NZpOfB39l/siIzdHOPpIGzN+OXb9Irl88fWz&#10;6vhXKAORJkYVnR83uS7KluwuvEZfnPs+3Ve+QZh3HLh2RhAXO4MUImZuzgbe93tuyvBPBJ5NLT74&#10;8evsBfPK1xj/ajR/QY5utikOVCMe2AEtfQeRhZhCf4NjI0h2IKMmit9D0xhaOzFmdujaedHgNBhU&#10;IFQOJL+cj7oGT8Ywm3q+BUcOWDyjj1/Zwl9//MvYcmqfuvtQdjDDV89QS50DVwSJerTGlue5ueNp&#10;GsnRnk3+x5lfGGd+BH72zK9kjJsrpuRiMlCMn3OBLIlkjbberbI6Jp77A/S+tz0/8toVIvfkSA/q&#10;+2Wl/C5YHVsTkqODkJt1SACfPhn6ghT624y4FQg54IC4C6/CpE8VCRNmna0Q/18AwULgxz4fNuB3&#10;SoBfXkEuanmUfvBz4pPiA9rhhTnj6UOm4+Bnsm5IbCzMzBY50CI+m8duXCLwE9W71thwbIf6t5/s&#10;2YIygzmGON+dtaT2b9gaX3HMC4hNS1DfJ9kFeag96S2N5EG9jRx66YiGE986e1c9P6XfN3nutDbl&#10;R/UwOw7rLF2zrdEXNHjSuyXeXTtXTuGIN++X+7eSE4DT8LsEEDXJ14VA7NnZY6mEwtmkSTHMlQdb&#10;mSilkoS+AOciQ7Dt7CH8dHIfDlw9SzsT6kGajGqgbmhiLB4f8QzK8IPTrxW2nNit3hfvK56OvMZY&#10;rMt/3vZMZX4Eftppz2lsZ8vAb2HJY35a4LvVhXaZ5Deooh8eoN+9u5glQJksRtqI5KRsw/V9Dki8&#10;MZZtOPOE7ZkxB/EhQ6DLuUZ/m5W6HUZDpti9Z59C+NGqiDzRGPr8EMkmpS7wXzqv9uBXuboAv/oM&#10;/Go1tIJfvi4PtdgmW502L60htq58/e1ONmS/XThMr91gMtmUQPmaadZM6iqtqe+O76J1tRy1nFqi&#10;99LJOBh8Bm8snkAB4k78cYa73L2vsg0rbYsfNOYn/NJriTc9XllliMY6/c+tzvDomOfzpy6aW7vY&#10;4KeMhg4KmjCSi84Z6zMWaWnWtxXWH95OT0YnExRcV00TIYbDu94981Mmj7jBKgPQgC0rBf1m7M+k&#10;cRBXjFQNGiZof+HlV7NmamngiqlE6R1dn0bjye+oH698nY7+bga3zOknozfc/+vg11YwP5M987Mr&#10;e95D3ZXNuDtEaZtfkpPTsXLVbkz2+Q5Tp/5MnovXQ2+qtxOs0GibN2f5b3lKlhrmR76OQselz7+J&#10;sGMPI+pMA+TnXEJO+k52rrIZ24tF/NU+1PfLTt+F7Iw9dBt+mgr0EYg+0RDhx6qiIPeKXFwNRZzT&#10;fx78tvxwphDzO34yTGywC/JR2/PtUs/8xBBjV2JSTSf3QmZ+nkhosEtvUNpRBIpyqK7vMl8CPyEh&#10;68ydVtjxEj1AJ/cihhKLm+4uvwq8aYZJGz+yIVsf/rGB+oFltOCnDr64mHgU06jpXu8IUldY8nBL&#10;8Osxxe0r7pKt6vtsXkBnPMRockhspNyZm5HHALDxlH6aFIfOf0JsKdN8+b8HtMai39arOw6R2mAp&#10;ZJtkkmJMo2yuWmQzXnEVX3voVxqAITbKqHn1914lU+zzjO0pl1ZK+sR/3PZMLXtSz098sMNuJKJF&#10;e1H2nLdYy/zMJWIRFca4Fly8FI2nnWeg4lNeeKK2FyrV8sSTNb1Qv7k/hrmtxs5dfIE0qM//dkzx&#10;weVfAj/y9xSAFXv1VWJ/eRlHoMsPQ2r0PKSnrEdqpD8Sr4+ALjccKdHTaeNpMOYSO9QVxCD8ZANE&#10;H6/Dvo+C0SKyA80Wu7DOfxj8vv/xLCrXlODXnDO/KTgmwS+HMb/aHqWY+dmXP0cIPd+Apd60sTGb&#10;BYlQIovMRDyMNN1Pwy5XT6AMObc4F5K2FZKS2eNIsYZf5DzIwNboMnOkWO/lxv5o6EUxx1HofmgO&#10;xOAwtJ3lFd/hS2Tf787gR/2+uXPK1p3wRjD387SPMKI3APlHDiA6rCyyF6NvCARW+n13AyJFSBZo&#10;x8BAa/yXc5HNdiEEstzo2mBQT4L9joSXxnRcIiEHZLae3o//DeP17E7WkzC0Ewkny7ED+uqiCfDY&#10;9BHKauM23P77zK+dhvmFhjHwY8yvYnUPLChhzM8kBbD5BQa8/sYSVGGg17ztVFqEmrQOohzChi38&#10;UbWuF6rW8Yar++e4ejVGvhdEb9D+faAtpT64/EPnDxY1u4/LFvjxzoj9BGG7HJAUNl70/cz5yE76&#10;AQnXh+LG0UeQEjKKAWRvds7yyQTbTJtZMKZ4HhEHy+Pm+S5sUcunCVDlPv815vfjGVSuYR14IfA7&#10;cUP0/HT5qEvMr33pLXvaxQSRoL1/Swz92BdZebm3PIZ7r5xAtXEv2dqW2euu3W112Y7KOlVYn3cb&#10;UBZ9vwrvPofI1Hj1/GXzYaSJrxee1Bdid5PDkHaWlp69Dxer7KnoIQIWzGr0yOieBXL6URNh1Fnm&#10;7bWkEqeYvhEU9LMDW8lX0+mO5qXF3YW4CDuz/i3Qxqc/Nh79Q530sWd+Jhl0a1F7EhYs3bUZ5bkZ&#10;Ng9SHF5EZiD/ng/AcGo+TEyu2hh2/2fBrw3aBw1TrYeuh3Opw1RUqDEJC7XMz3zvwc8gNym79l5E&#10;DQZwjVsFUZhoIwZ4Dan8NIUtRD70fRMGhE/V8mF/44ePPtlJmyAqi+sND8qe/z76qV8tUvKgy7uO&#10;iMMPIfJ0TZgMGTTFSefHYkR+5glEHq+J2Es9qWzNN2ZmYwH1APmtMxPX4voeBySHTaJ/20Qkmf95&#10;5rflByvza9hSgN/R4yLMNZ/bK3q9U/qZX1HuKmztbendB5/t/gHXE6KQnJGCiKSb+OX0AfL75IyP&#10;jot9xUzjusXvh5MiJ0VLzTFFMQwopvWleD4uRIaU0AOFeb61ZBKxQiet3s9VRhyx51Zl/EspsxbN&#10;r3xH8FPqoiNn+vQRQyjO5sKp7V0IMNbs+UFN2aVpSu631s+u33fb9GDnwjsDNw11Vp26eR26LQFV&#10;24ChWPDb1xRqmKcrKPSGTs3KwI8n9uK52eOoJ0kyiOFdCtebJYPlifFlSDTvXMqY3zCV+V0PE2VP&#10;Yn6LSwbzUzRiejmQNHPuz6hSy5stPv6ktarNFp/ajXzg8sw8dHtuPhq39Ge/90CdJoHsb6aiSs2J&#10;6N1/JcKiksXr0RvF+LXlvxaoitsaUd/ueq+esH2/1Sx9PvnXuMuvIWyvA3JSf5EaXR0xdP5sc9J+&#10;QvTZdgzwstnfmmDQpUGfHy6GXNjbITb4DdzYx26bsQfU1eX3CQX8/v7XbFv2ZMyvppX51WzggyPH&#10;JPgx5ifAr30pBz/nQhU4YoBD2tK6/r8R3VD9/ZfxKNfrMRDiP3Nwe1plfE5uwgKtLFuD+AAKEQ6u&#10;6+NrNyNL9PcD26Py2BdRn09paiuExYm7GyGsziZvWC502zphlzfvl7ViXsNmzkRanbl2svDnM2nu&#10;VMXn0+mW4KfoIf5v2vhFXCch+30Wq3em1OQNc8bZ8KvqQsqHT9r5D5J9Mxerb+bt+nsafZ+jzXSo&#10;BjjdNH6dMkGC60XKuXZFM68+6DH7XfT5xBeDV07F83PGk0iT4o0GtC5Mre/0XEqDsbUEv/ZBrmo5&#10;OuRGAlq2n46K1Twwf/H2ElT2hBqZMnLMOjxVhzG/Nv6o2dAP3Z+ZjwOHriEzMx852fm4di0On6/d&#10;i5deW8wWqcmo3zQQ1ep6o23HGfh9+zkJpDoCQO3i/B8pINr0tZQ+qCL3EGXdW0/J3gvCp/2e+n5m&#10;cR6zkr4hyUP89RFiMEEXAZ0uHnKeCfHBvZB0fbRgirokBojb1XNVkHMRIYecEHPRRVqgmdW+4j/x&#10;UrXg98PPp8nYWmV+9afg8NHrcriiAPUn92Ig0O7+YX7udl7JcpCFyosM0ByJzXWjq8q4+O8GtBGG&#10;IaTB7oAn330enQOGwZWtzx9t/wY7Lx5DYmYqjt24CEcKS+hUDAtMzcTnwDaM2Iyl9x6XwfFzuP3S&#10;UfZY7e3Knmpmq5G37gZOn+SJIsTutuAn84/aTRmylz15UTd1tfPS5H6eE9+gqA9l6CAsMRaP8Lgh&#10;ijByLlYT02pF1p5oK58sJaux4eKgEiNTQVHD1vjBdhXPQ+woWogrY6N8TJdPLBWyVitqyqioq3vp&#10;YH5U9lSYHwO/Esf8zGJBM5oMtIwOHLoa1etNRgO28DRs7o8LlyKKHHbIL8jHum+PoHP3OXiq9mTU&#10;bTIF1epMwtIVu+Sfm2Uf0WyjFytJQJdnBK8AACAASURBVGirZ1OYHz8WZnXqtSjYKaq3+W8zPhuW&#10;qkoTBJPnAGjQZSDiVE1EnHgCBkMGe59lITt9DzIS1iA3+zB0+VGIPlEduZn7aUAtI/Zjyv40mgro&#10;GCSGjiTwzEn5Wb5P9HL45Z9lfj/8LJhfIwl+NRtYwY8zv/qc+Q1uf1+VPW1dU6xtLDU5Z2gHse4y&#10;MuIwuCOqjn0ZXYLcMeqzmfhk53c4GHwWsWlJRUpXMvKzUZNiotrfOUxAqdTRvMbTqDL+FaRkZ6rY&#10;E5OWgApjnhcOM26aNHgeccSVCoPbW3oGjJD5fkFOtx14mbVg7uPV338tzmGYUvbsrN6p8MRshdfm&#10;T6APr9Jv+eXMftJhiBJj4WDCWzYx2QFs5vE2O2jD8AQ3KqU8vmbiysGMhxYOEz07/thlNEG2vLxK&#10;P2NAWVaCpY2+UFt6LYXZfbcte3LmJ8eQb4TGo1n7qcT8Fi7eoQE/8z0FAJKs0HM0o/+w1ajVwAdP&#10;1fPCqDHr6We8JEoMyCz1ndQfFG/4hKQ0eEz+HrXre6NuU388VcsDk6d8q5ZRlZy2ksf+LDacTx36&#10;MVtlO3Hxqdi15wo+//IgXfftD4ZOMuR7BYBqi89ilkMu4r3DnzXX9fGJT6P8o6ToAITs5oL3X5T9&#10;CPJzLyMlej4SQoYh8lhlxJx3Zqw/HymRfgT4Jj7gws5zQeZJXD/sgLgrr9DtzFz8/g/1/mzA75ez&#10;qFJLTnu29GfvRQZ+R0LUgZcG90XZs3gmJLSmMsCrMf4lDF3hj093bMaB4NOIS0uhz2qRx9kk3L/I&#10;r1lKJ56bM4Y0gDbJP3cahiTy1RFHQ0W1h3rH7L3YZdoIqviRVMPdileOXO/HMKX2+FdDZs6efetp&#10;T6UeOmGGX8cyXKzoylgfids7a6Llu1LdNXDzp/QhUPQWU7lOrm8LTbR88ei0Q+8m5AjOLzdTE8km&#10;56uDv2DKt0vxzuJJaObdB49yP8+B7QWVZo8tGF4Hora8CVpGgqCjkuxeVNLDffImtS17ymlPxvya&#10;lzDmZ1/2dB31JWrW90GV2h5YsWq3YEIcwJQcOIv9kIx4bT9vPYuW7aaiBrvtkzU9McRtJXJy8tUP&#10;RkkbhLEorwNihFxhepw57dx9ESPHfonWHaaiap3JqFzdC1VqeDJG4oW3ei1HzM00mwnZf/U1Kb0+&#10;sxX4stJ+RezlVxB1qh6izzRAcvBw5GUcY+c0CxGHH0Hstb40zVmgi1FFNYaCeOSl70fkyQZIifBC&#10;Mp8M5cNqJj17XXo6JrGXuuLGQUfocq7KErDRZrDmnwC/H38pzPwOHRXgxzNKG0zudX8xv6JYoBxW&#10;KTOsE4I2fYIkGThuU9Hhrkw81NxkVM2xrZUO4QrEJWj85++tWwCHPk2LF3Gk9v26Ec4s27nRJt9v&#10;/FcLaMaD3MW0cx2uhF+WCmOey529ZGFt2JlcW0uesh46bJqHq4NbJ04ZDQR+NsMuYuLm59P71YR0&#10;fnmNK/nvJqtJzZBqi52XTtzyg8yV/FFJ8dhz9SwDye8wad08vDJ/HBp6vEUNWOoB9msumqmD2oiT&#10;4yZLo+4upWKI5U+XPSX4hTDm17xdSQQ/tvgYTMQr3pu4jgGYN6rW9sLmLSfkbtFukVeAwywYkLgt&#10;e33X4vDKm0vZguVHfcN3+nyExORMuoFBmi8oYPtve0dqX6tVGG6BTqdTAXznrst4s9cKVKvryZ6/&#10;N+nMGrcWUo8mrYLY90F4opon+gxcIfVWpn+f+SnP3yQc9bOSvqbMvrADDog6UQMxp+sjlDE2rvNL&#10;uTEeSWHvIex4Rej06dAVRDOg3Am9PkVlkNnJ3yJkvwNir7wjKgAMMI35MXREMm4uw7U9Dki/uUpu&#10;Eoz/SPq7Fvx+YuDHB6pU8GObqQNHtODX2zY5/D5kfE6MbDzCWN9PZ/eqx9AgQY4m7m2ATlPdMYvE&#10;d76W882uYjyy6fhOWrdtq4W3u3aWmYItMPhTf9E3ln2/Nft+IZF9WXvvUFeS6Bn5915LZr0qSV6Z&#10;wuA3bWpZ/vW1aeM+EuG1XQz2hqG8QVnerRuuJUSqb6AcHjbrqYTN3oVInAHV/0Z0R1hSjGqVo+wa&#10;+EGintUt3u9c9xccG4nfzh3Gh799gxFrZqLHzFGo8/5rKMsfn4Oi/eTo/QR+ga5kPcUv12TPr0IN&#10;DyzURhqZ7yUDMksWJ8Bp3uLtbPGfzMBvMmNz59XnCPkBshkN0bhM6GnnZ0FmVh5GjF5L4FGzng9e&#10;fG0xbsani/sxmdXInHs71intoWRpKJRtSt5972v2fCejdsPJbNENRJ3GvnQceNmNT702Ygsxl340&#10;bROEKgzY9+27Rq+DL9r/ZtlalFvNtHM3mjIZ2DVBBAO+5OjpbBOSC5MhDwW5oUiLX4aok7URdqIS&#10;whg4ZiduEIukLp79bgVyGQgq7nQxpxoj+doAIXrXJyI346iY4ss6y5ifAxKCe4sNi1np4f7N4GfW&#10;gt9pVK41CQ1bBdJx58zvgML8DDo08O5DQxWO9xPw2ZtL92uNz/b+IAeZdKqvp+wGq4NaRgqwNdp4&#10;gWovuQU6hCbEYMnv62QFr5gxcsrz4FIuv4GCWcrncIgbaw95WkbdFZrqN/Chl0EzPbwFzk0rWwj8&#10;gqYKBXxHn0G7eJOQAZlRigVlckIX2v00nvQO1cGVndilmBuMbXUWY63FDK9VcucaefYiBwVuoCqa&#10;5pYidspmqeo30oDErQ4qNVJzsxB8MxxLue0Ndxl363z/gR8D/g7E/MRxulZCmR8tinIX+PW3x1C9&#10;jg+q1vHEpu9OyecoF1xN48k6yalhj3IB4xXEgBk/oHo9bzxVzw/PvjgPsXGp4r4MetsS6D/InLTZ&#10;dPYGDMrlyy8PoFmrAAZ0XqjV0BtVGOhzmcfLby7GgGGrGXgvQa36k1G3sR+J/HnIKi/rzpi9TZSE&#10;Df/u+RPlTrEZLcgLQcQRB0SeqMbOX6YceLF6xRpN2UiLCELYkXKM/VVAYvBI5GedJGaQGfcpEkPH&#10;Izf7EHKSNiHyVCN2H9kwMoaYlbSRyqQGk44BY21En6zJ2EKuZrNj/lvPn/a988vWszbMrzrbQO07&#10;HKxOezbk4Hc/Mj93CTgDWuKFWWPk+TWqoKO4vZD3ZxGnI0+fj2vxkfj51D5M/+Ez9FoyGS28+orh&#10;yMHtrPaXd2N0PawjKo7qiZupCerjJGZloMp7L2vE7p1VsTuRuMHtLM/4u2+WQy9lihx4mbto/iN1&#10;Pngjmt0JlzmYCqX9DmiN1xdOlCVJMVzw/Ym9Qt+njLwW44Uo2X29P/K2aatr2Z9Jaoc0K1/hcXBJ&#10;qY0m21LQjksnqDzreDcHtxQxvw5Th5I1kQC/OLRoOw1PcKnDhyXH2NqiMhgLjp0KR8MmftTfWrl6&#10;v/QNlMyvyGdaGFiUXtSipb+jRoPJqF57Cl54ZSGiY9P+dcDXlljNxHBFiTM6JhluI9eiRl0fxi78&#10;8VRdb/R8ZQnWfHEQ4WGJDNTE9CvfFGzfcQGt289A3Sb+aNw6gDE/T4x8dx39nl7vvwh+ZhlfxM+G&#10;gQFV2IknEcPAj/t3wiIcWcwmnQ0bzWMsL/JkfdzY7YAbhx2QEuZF1Zy8rGOIu9obsed7EMPLiP+M&#10;XF/Sbi4BP4VGi17oBQ85QlcQLktoJgm+ZpsqwN/x/uOXrVvPoWotT8n8/ElGs/fQVVla06GhUvbk&#10;ny/Xzved1IG3lr47sVP181T0nWYNEcnMy8Gl6FCGB7sQ+N2neHuRB8nRHuJm2bwS11vOa3DQuwui&#10;ZB9+QGs6u7/dV05IkxNhdegyYzhJIWzDcon5UbJ7E69eFxcuXuRYaOBFdXZZNLv5/8b0NArWJAXu&#10;2qT1vs3hs2GZbDaK3XTQltVkOipEhsXz9BS7idZ4dcEHOBxyDpEpsdAZ9bfeSVtgK6q9hfBXJz3o&#10;Zv+8llLhndxd7j/wY2+MjsT8xAIRfD3eam8mmZ/BaILlnlYBZRlQsqGEpEy0d5mBClU94T/1R3Vi&#10;s6jelj3z0/bSDHLK89NVe1G9IQPAOv54/pUFiE9Ml6/b+I9ZoRXV4xNDLeI57Tt4Fc5dpzOW54Mn&#10;2bXbM/Px7cajyMvXacqLJirTKjKVrzcfpUW5SZtAxkamoP/g1VapiPlf7l+yU2WyGAh2ksJ9SZKQ&#10;Fv+J1uwFJsYEs1O3wagTGw6TPhNJ0f6IOPoo/X30eRcYdCmi/JXyK+KvvIPocx0Ym7yO5MgAYn56&#10;fRqSoybh+n4HxhiPir6fxUi/E1eTdT34C9FWNszvVzHt2aiVKDVz5qeAHx+qaGTP/ErTelKkDEzj&#10;0sLY1BNjn0dCRqq6/oqkHXEcNx/bgb5Lp6CRx1sM6DoLgOMSiIFyMJHnvpLwXTq9uHexPY53kjoo&#10;V1eN8J4Rp+U7Nqo4xC8j1s6S4QRd7SVtZs4WK41/MXPesg+rFQI/xdll/LyAt4Xw0NlEtmZa5jdC&#10;NBu/Ofy7bawEY2/8505K47LYFNaZxlb5JGfF0c+hhXc/vLnEE74bl2P9wW04EXoRCelJ1ga/XbnT&#10;ommmmmTTVWmADlkZREBdVmGjrvcR+A1g4MeYnzJ6fjVEgF+F6rY9P/O997VWy9z86zsDPsajlSdi&#10;2Ig1ap/JLBfdu+lNKYD6xVdHUKuhFyqz1/3aG4uQlpFLiyVNSyrM8Z9gfNKRxESsVnwwP16xB/Ua&#10;+6JSDW/Ub+SHwGk/ISMjR72dyWgqVOrn14zMXHTqOgf1mvqiOmOLg9xXq1N1ln+V+ZnVFAeu7zMZ&#10;cxB9sRtCGaAlXnyezKvjQ0cwRliVbMrCj1ZESkQA+7tsOsb5WecZ03uWfhd1uil0eSGi16dLRMTJ&#10;WogP7ovUcG86L/nZZ5GesBw3GPhlp/4iU6wsJJfIztgv4pTMJuum+E+eRer5GST4bTuDyrU8pMg9&#10;kKaHFfDjyS+NffreH8xPw5gkayKS4jLVjd7bfPhIeW9ynXfvJZMZo2sqBw7by2PThbCCVwoLZaP+&#10;JctLQaxoorNvK4xcNUPdnPD3ArW62JpvC36dIRULlrIjXDBl8WxnaGL75LCLmIAZMGOSr4NrRz4h&#10;YyhKY+E09GmcDrusLjQ6kwEtp/SnUpvT3Qy7qObVXYR9GWeaXPDIA2n59ObA1nBkFPZpv8HUcFZ2&#10;epxyBydEIjUn85blGb4wPD3VXSS6azOe7iPm10nL/ELi0LzdVGJ+C0sI89MOvig5fdNmbkWFyhPQ&#10;47l5yM4usAHHohja7ay/dHox7LPm8/2o0cCLsS1v9B/4GWNZBepj2gSn/slF1J7tQQKEojPMK9DB&#10;w/M7VK3twZ6DJ7q/MBf7D4Uoqy8MemORBu1KeLOFMZ4+A1ex1+BD/cFR475SGfO/zvwgXhuZUrPn&#10;bmQMLv7aMESdqonI07URe6EL0qOmIzNpCwPCYdQTDD9VCxnxq2VwtB7JNyYinAFm1KnWyM+LpvtO&#10;CZuEsN0M6GJW0D4nK20rclJ+Q9g+B2QkfCl6iuyaFjEZESeayeBbs+wz/j3Mb+u2M3bMzxt7Dl5R&#10;F9fGxPzalT7mZ8f6iKGxNZkDDInZ+ZrOgO2txRMl4dGriQoeGz6Cw9sNUH5kd/p7p+H2jK4ogxHn&#10;2xiMuBTL5sxJbvC7zRgpht5ky2snd3pRknlsbyMmPl07WMYuDnTXyvpsnF1enjrmS3mSrcMuCuoO&#10;expVxr2AlKwUdcGISI1HhdHP2trUFOuNUZjuOkrxOqe15UZ2I/eWntzKxmLVFsUyJsidBKqPfwXd&#10;Z4zGiM9nY/FvX2P7+WO4FhtJZqcZudmo+t6rcpKoGIL7Utjzcw50VTVkwddi1bLnog93yH6tqUTo&#10;3pSQWn6Ot/4m+i4Nmvvh0tWbGk2b+S8tbJ+s3ENuMFVqemHEu2uolyjEsVbt2l/hgFYAFN1Joxzi&#10;SUrJwoBBK1Gx2geoWsML7034GilpOXIAR9FAFTWEatFMWAJu736BGvWmoGqdSfAP/PHeDSxpNgq8&#10;DCm/pb5cfs5FGAvihCGBhgVnJXzDgLEFYi+/DYNBlDvTYxaSJCL6ZDOkJn6BzMQNlOmny7tKwJYW&#10;v5axv3O4ccCBUt8t1APNRvS55rjBmGPGzaUCEI2GvyRfUeQ0AvxOs/eeF/X8Grfk1nk+2LX/kuz5&#10;FTDmJ8ue6gh959JX9uQOKQPbiJJlL05AOjAGJ3R17yz1Us2kxVe2IfDsDadhHTSA17l4635xktvv&#10;JLQf0hE133sN6Tk56mzD9cQoPDRK4zKm6RU6uXc1OAxpa3ktcORCaGL7bAZeWnn1O8rHQgn8XK01&#10;WXrAQe3QPnAwWzgMFBnE35QHrpwRoYX2ptR3Ar0ibHO0u4CyHPz6NMOErxaKxVqWMw+GnKcX7jBM&#10;WqL1a0VhhpztlGd0t5FXL3SeMVz2HzvfXaBuKWJ+ncnezCLLnnEUE1SY+VlKAPOzWG2KYhPQuuMM&#10;PFHDE19vOKr2/RSQKIr52TLAwmzQKHWoHy7bgZr1vVGppge8pmwSw1X8PWzGn7JC08ourM/Bqj28&#10;ei0ez760AE9W80LtxlPw8crd1qEuZVJTE+Zrez+QQy3i74bxAZn6PgzAPbHq84Oa+zD/y8xPDr6Y&#10;RRZkft5lBkjtEXn8CUQcLkPSh4hjFXDzggtSIgOQm31KhfK0yEBEnm2PvLTtMOnTkRIzj8qaYYcd&#10;EXWxA/tajgHltzDqE8gJpkAXh7CDXOu3nI5TFmOTfGiGawpvHHsSuvxQsTmgoTjlGOKu5CzaDdKv&#10;v3Hm5yXlJcI3drcEvwK20DehsmcpY352zOux0T3R2m8g+i73wUfbvoH7mpmilNm/NV6ZN05sBORc&#10;RlZ+LupOelNYnLkXZQ9ZVGCBsChzVBgmW6/LjuhqO6BSDOanfF/etQvORl1XN4p5ujw09OxFz8nR&#10;NhxBKBeGtEUXv6FbUZTDy+xF8yvUmfBGHJUfeRwEeaQJNHfijtrsIPRe5qPqPPj7bPW+H+jnZYYX&#10;Mw/P3tDaZiDFeuDK8gmhvs2xcs/3oqkp9WCfU2yScJLhNWWyNRvZTR7AzoLtMZB2uN/0OHY9v85c&#10;5yc/2MHX49CsXRADv0lYtFjD/EpAz08ZXxcMz4SBbp/jsScnYOLEb2UvzKhqAota7C12oac2npmw&#10;2PQAZ8z+kYZNqtX2xodLtkuphc5GXvOnhN+q84xgfCfPhKOD8ww8Xs0DbRiY79x9ST6WUe3V3Sqn&#10;zr7syS/9Bn+GGg28SXi9Z+9Vuh0/t/cizFdYjQm9n8mUg9gLzyCUC93PtUHS1QGIOlOP9H0hex1w&#10;nf/8YndkJX8vemdZhxgLbIXUm0uQlXkACdf6IvLgo0hP+Bwp18ci7nIfZKduZ4C3mFxiOPhlxn9O&#10;cBZ5uQeiT9Rk93GM/dyR3XYovX3NFoO6kfgzgG6Q743ftvOqw2Qqe3Lm91SdyQz8LqoLfnOffpRO&#10;4FiaXKPU8Fqxti/7/Ru1pMkve66cEGspu7b07QM9GRyIPjzfkHbwHwLHgW1t13DtoIw20mi40gN0&#10;FpFGFFAgHbtoU1HMdAfJummdY8/5x5N7rE4v7FS+PP8DIkVltMoDkum5mLjcoannO1eXLF2i2pyp&#10;9U+/OdMbPTzyGT2PfhclTyszozgJxrACN38s4yREk3HihiVUEy6jZDXdlaF1B2lm7SJ9OrtR/89R&#10;SQBmu449wScFzTYKuu21cRkxQjW+wu6Aqaar950ex5b5OTPmZ1aZXyyaSea36MOSx/xEL0F86Fau&#10;3okKVT9AjxcXkU0ZfdikU425iIEne+bHAcEoQ24t0hLLIn/G2coHHutIU1e9jjfWbzomSoh6o41f&#10;5V0xP7MQ4SuMb//BYLTiPqpPTUS3nvNw8XKUCnyF7dYK96usz5mgG3m5uej54nwCv5btZiA2NhVa&#10;k+t7cr74f1xexCc2M0+QFVn0ha5UftLrE1GQex2pcUsRe+VFYmt8yOXm2c7IzTrMfhfMgLITMhLX&#10;ITV2HkIP8gGYNshL3Y3o000Yk3waOak72bHKQ/jh8gwMt0Knv0n9v7TIWULTFTqe/p2beUzMwpAD&#10;DO66BKote6rg11Ipe3pj175LduDXrlSCX1kpO/PZsFT0qXUF9Hm5kRSNRxgb5GSo4ujuiJK6OmXQ&#10;cTL7e4d3GqPsqG4qkXEaocnuGy6z+5RSKk97GNQBlUc/j6dl0sNn+37ElG+Xs2Pb4S5Kn53F/bP7&#10;m/XjWhGrx3Xn7L/xX86XsXp2ZGy48PisMvbF1BkL51axgt+M6eX4NxMXBL1aZiRFV5gcXKWtmavQ&#10;VhCzG9AGXx/4Vezi5Hjp6x9OpGmgYlFX7ZNx7YT6k15H1bEviEEXOjjNxMALPxDsoD02qgeiUuKl&#10;sFIsLm8u9pA2al1sBexutyih3pfg10aAn2QGV0JuUiJ6xeqeJRb8lEXo8qUo1G/hh5pssT965Lqa&#10;dmBvm6SdiqRILYNejdWx3rcYJuG3IWcVdj86tkMc6vYZqtbkiRDe2Ls/RPbgbAdPbjvNCVspg14G&#10;8v72xzk0aRmAx9lxfu2tZYi+mWJzrIsjr9C+Lv5IMTEpaNE+gFxfXmX3qRiSm++VX6lSXlazE82I&#10;u9RNgtFh6HURDODkQBz7zObnXUFy+PsMyMqQ1CHxhheyEzbi5rnuMBREIyNhLVmkxV59DTEn6uDG&#10;0SfYuUhjG5I0hB19hDG9E0iLms3+pjwMujh6PIM+DuFHHkXspReox0j2Z5a7d/G5NfgFEPjt3HNZ&#10;9vxKN/iVkSyq55yx9L7iE/PcYSurIA/NpvQTpU/GpradPaBO+fOvkWmJaOTxJhx6NRbaPZm5qjK6&#10;IQzoxj4H56nDaDJz+R8bsf/yacSkJsKkKTtdi49Aefdu1ny/QobWRTm9dCWQc18ZZCO7W7p9I02C&#10;Epu1xQaa+HxoVA/L1GUL2pC8b8YMR4fAaVPL838Mm+4xUorbjYUCbDmNZCB16NpZUS7gyn52EFr5&#10;9pf6ly7Fr9nycVX2Qo+EXkByVjq7z3P44sBP8NqwGG8smoBW3n1Qnv2+mdc75IGo2Ojk6QvQYkp/&#10;OLKDWnaEnC4qKgfQzeW+LHlqmZ9L0FC1EnSZwG8qKlTzwqIlGqmDxVxiwM8sbb94Oe+dfsvx8JPv&#10;Y94C5bkapM2ZWZOEYFGZrfViRFh4ItZ/cwTfbjpFCdxaVxAh7zAjNTUbL762iJK723aYjuth8So7&#10;K4phFp76gM19ioGJi2jYzJ+GWwYMWUmyilsNptwOtMyyhKcMAe3dd42CVbn7SMDU763mEjDfE6mK&#10;RWswQIbTFqTHraEyZzJJFUDyhMwM4URj1ufRMpdfEMoY22iEMhYYfbo5Ys91RRwDQP671ChfKp1y&#10;sEu8NlIM0eRHIOJEFeRnHEfEqdqID+5Hf6uwvOTIQALTvLR9ovxpNvwp5qeUxLf9fpY2RI1aMPBr&#10;EUjTnjt3y2lPow7NvSX4laaBF3WApAsRjtofvI7M/DybY+T6aRABIx8+5ObRgohI6zL2v/DkOIz+&#10;bCba+QxEc8++eGb6SIxeMwcrdn4vI40Si3TkMpPBtYHuK7MgW/TqGL7YMLZb4omzOtjXc8YI9TPB&#10;Lz+e3ieE7u5FTJe6Opsc2Xnz+nDW6zTxOWN6GRX8+syaMIcH2DpxLzSGkjaA5fo0KozsifDEGHUH&#10;nJyZhsrjXxTU1q2YzVWa1OmA6u+9jNTcrCLflHygJizpJi5FhoghAsn6+M8eHd4DDr0ZQ+zTREoi&#10;2qql07LDuxamu/cZ+1OZ31RX1QHk8rUY8oYsycyPypUSSD75dBceqTQJr7yxjLEqvbqrF9Z2Rpvb&#10;cx3cwUPXMHvBr3jr7eWUBcj1Wv+rOAEj3/1K2nJZy4Sij2ZBeFgKnnaejSdqTMKzryxAJrsfRb9U&#10;VBKEfYmVA7HC+H7aehJ1Gvng8aqTMHzk5yjI11urFUUM4dye+Ymyp3C+AZYs30FTiE/Vn4Ltf1wS&#10;G0+j6d4lVUhtJIGvRTwPXW4oY2LlEHW2DWMNqeCt5syEdchJ/40x7QTS7SnPNDd9FwO16jTJyXt6&#10;yREBBOLRp+oh8lhFxJzrQMdWx9hj1JmONO3Jxe55aTvk+cti1wK2009F5NGKiL3QQ26OTTZ94WKV&#10;rjXM7/c/tMxPOLzs2K0wPwNa+PSn3pdjaTLNsBlS7AynIZ2xL+Qs2UNuPLwNvhuWooVvPzjyKVC2&#10;xld/7xWk5aYLE2upq7Y5lmbTLTdMJP/huY3SjcWq7xX38fZHXmI9H9qR+nWFRfC2BteOMge2IWOe&#10;3GpTqYSciwhGOW2Yrc3QiwvZnI38KNAXIsihnENAYCCVPXv4um6QacVW5ucqH5ChcoMJbyG7IFct&#10;L5xj4OTE9XnuxTQmdRdKf744d53uJm1pBLgpOU+mIvo6yjVfr8OpiCvYcOR3TNu8Ev0+8kYb3754&#10;kucA8mBbLrTk9eX7vuzZGi7T3FTj6ivXoskhhKY9l/xRokTuhXfhFly6EoWGLfxQq4EvTp4KFwMe&#10;JqvN3Y2wWHy7+RjGvr8BnbrPJouwSjU8SQRev5k/pSE0bB6Iek2nIDIyVZZGrYnoipn2sRNhaMoW&#10;uyeemozho78g1ils0ooun1lgH6vEo3DOom5DX1RkwDd2/DfQ6fQ2OsK7lVAoPUQhwzBjkNsa8vRs&#10;5zwLSUlZGgmEpQSkcigbinzEnGmCsEPlkJt1FDlZp1CQcwlJEd7ITduLnNSfGQPMYZ9vvcj/K4hF&#10;7KXXEM7A78aR8tBln0dWwgZE7HNAxOGHifXl55xB3IVnEXfpOUSerM3OjVjg9LoEtrmIpKOaGjWN&#10;kiFy0/dJNmq8K8s37cDL9h3nyFSdwK+VnwQ/wfz0eqMAP3sNWSl0eHly3Asoz3/GQ8JpGKU9DaOQ&#10;WUjv5li8bb11+l4xlbADQZO0mzSZraVoi03pwGpNqZQrPdYvRrn+bVHf4205sNj51gRGBbZOeHRk&#10;d0Qnx6uPH5+ehCrjXxIen3ZuDKpW8gAAIABJREFUY9LjE68FjebNTYcgRvocAgMDSePX1nfwSRnY&#10;aCpEixmodJ8xXFjbyMb99otHqUdXrEgKSUFpMIaBlKus1aqenHaG1sruwmbXXMQb2Mh+HpeegqMh&#10;57D+0Db834IPiMI72ie532fMz2XaMHVxvBzMmB+PxanBy5477p1O7HYaOY3TC2d3PNz2IcbeZs3a&#10;qi74kZFJ6NP/EzRoGUQlS36t09CPjIgbtwkUQaSM+fErjwKqVMMDv+24VAjCeO8vv0AA4KbvTuCp&#10;Op7EimfP2ab2/6yyCe0UqTTylQL67TsvoEGzADxa+X2Me28d28CZZaVCwz4sxWchkAkGCtDHJaai&#10;Xac57Lx5YBR5esLqpH+vz50KfiZyXIkP7iUS2BM2EjPLy/gDyZGTGSh2QuK1IYzJhcjPdAGVKbng&#10;Pf7aINLtRV9wgd6sQ/S5drjB7iM75Vfk5lxkbLApoo44ITnMk27D1wqdLh4FmYfp8fXs+4hDDyP+&#10;6utyITZI5me5e+a344IN8+PTntt3KczPiFZTBpRi5qe5ctBw7SQmNEd0VRkYNwtxdH0aT4zqidCE&#10;aGv5XfN+NN/CcMIs13KKP9LYomlL/VeiQ3Eh+jpyCvIw96cvbm8l56a4z4hwhEPXz6mPwytFbQIH&#10;U0nUXnBPcgf282enjeAMgJG+gHLC0HreXKca414NdxhG7i5mrT2Mk8xQGrjCR20AU3lqx2bh6Tni&#10;LsIIuX6vdzMs/V1GnRhFUoOB6r9it3DrZr6SD2VWWaP9ZQYP1e3TklHnbvcx+LWF89QhvDBFx+TS&#10;VQZ+raYyBjEZi5fsVMGvRGgd1A+AWLQUb871G46hQpUP8MzzC5GTm0u/Gzh4NR570oOSthtLJw6e&#10;eNCwBfvaPIBKngr4cbFylVqTMH3Wrzh7JgbnzsYgKiKZ3Vd+oceeOecXVKo2ETXqe2HLT6dk/89k&#10;G9diFl8Vxrfv4BU0Zo/DzcLHjFsvypRm85+WTWiZpVG67/y09TSq1fNGtTpe+G7Lac3vil/a++ew&#10;z6z2/fiRSQ6fgJA93Lw6QNncM7ZmQG7GEUSeboS8vMti42BIEMG15A9pRMK1AZT6npn0FXKSNyGU&#10;fZ8WNQt5DOCoNHq4LPv+kAR+I2NhGchK/JZAl18SwscibH8ZGHKuSL9TgxDhF6Osoe35/f7HRZoC&#10;Vphf1dre+H2X1PmxNaq1LwO/gZL5ud5vYbZy/VZM830HIiEjRR4bA63hfD0WV7M1nED66NpfeK+P&#10;JzLsuXIK6/ZtJcG8tuzPL+0Dh5BDl6My2FiEzRkF2/Zpiq8Pb7WZQn1xwfvEXG0NrunKDa7RwrMX&#10;/5A7BAYFlSHwm7/8w+pVJ7yWTTo5rvGzSc/tSvVY741LbFT+PhuW04OXVdLbi+sQPqAtPtz+DRKy&#10;UoVz/y0a/zTFx+MyzLagaLOrkP6eBRI8X1r4AaU5qKG6bi73KfMbamV+V6OJCZVE5mdf3jbJ7La4&#10;+DS07TSLsTcv/LHjPP3upTc+RI2GPmxxCrCCXHP5vQRB5Wf12bVRS8YKm/miZoPJqNc0AC3bTkP3&#10;5+ej79DPMGveb9i16yqSEkQp8YOJ6/FkbS/GkANx+XKk7D0braGccqpUlEtvoGX7IFSo6oXRY75i&#10;bMRAE4dK2fbPGGZrRe9CmG/G+5O+JcF/m6enIyFRU/I033vmpwzmcJ0d/z4jei4xv/iQYfI15JNB&#10;NX+WeWl/IOmGp/g+5yhMhhwyyOYuMdwIO/psS4QfrwVdfhQij1ZmgDgEmcmbaYI05mwr6E05MDLQ&#10;o56RMQ9p8R+zY51LG6YCxhD5tGhqmLccfDHJoSjzXTE/nqBhLXsK5vf7ToX5mdB6ykDBJoodvPof&#10;Z4C3uJaRAeJtJvfGvisn73iM+TmLZkC3+/JJLGGEZ/iq6egc5MYlB2JW5K36mPXjZza3Sc5JR51J&#10;bwix+q2GXly5RKM7I1JN8OG2r1RSxs/p8DUzqGTrpBidWEHTzNMd6nu+Gbd85Sf/U0XunjP8W5cT&#10;MgfB/OwNrRnD++SPzSrC8gfpv9yPtBbFYn52B9nJtQs7AC+jU8AQDPrYB7N+/gxbju/G+agQpOVm&#10;3vpDR/lRGjNrGathpGlQHZpwD76B7Uqn+3pxrpL5dZk+TD1ml6/EkHapYvXJqr2ZWMhLDvhZS2nW&#10;wZeJkzfh4Yrj1ZLftNk/oVJ1D01500+wPs21fjPxswbNOAj6kacpT0VXAJO7rfC09ydrTKJw2DZP&#10;T8Uk72/wy/YLePn1JQxsJ+OFlxYjnQZgjCqDUPqEFy/HoS27zeNVPTBwyBoU5OmlRtBiI8f4c2J/&#10;SBN3M1JS09Ghy2w88ZQnxk1cZ7NhMZeATYtZni8emMxff1biBrIs45IFSBAqyA9BduqvKMg6jJgL&#10;PZGT8C3yM45Blxeu6vP4N7qcs7ixjwvaVyE90h9xV19HRvxKSnNPvvGBAM28S9AXRNFrT4ueyTYc&#10;cSIDlP02/kI3hJ+owdaEXLUXaS5m2VNhftt3XSQLPAF+geSm89sfV+S5t6DtlMGi7Fkawe9uDK+5&#10;YJyDChf8D+mINxZOxJf7fsGp8CsIjY3ExZhQbDt7EIt++QqDPw5Ae99BFFpAfTyu8+vTnDYRBHw8&#10;2o77OvdvD98Ny3CV3X7v1VN4YdZYCju4ZetKUQwQ82uC97+aZzVCYac98PtPiZQRUGuncrncgT1u&#10;xTE982Z9OL+6Cn6+S2Y/7zictH0mcsG2Z2uMRm46sUt+CMW48bMzx0jN3d2DnyMDP4ehnYU+hJqr&#10;QuPnxJ5srQmvofvMERj+2Qws/m09tp45hOC4KGQW5N5ySIAD4fXEm3h0RE/hUXefT3sS85Or8KUr&#10;0fSB5szPtuxZspgf7Mp+h46EoEb9yQzMApGSnIUTjHHVrutDZU8COKXkqbk2UEufAdS7qdtkClma&#10;VWGsrhpPTG/kg0bsdhwUm7adjjpNg/BkdS/UbeSPp7vNI4ePSrU8MXr8OjG4YjSp08bhkSlw7j4H&#10;FZ6ahHf6fIz0jFyrO41Nn8nyp163wvr4j7776QyqscW4Rn1v7NilTHka/9QQzT+0T1Gjhri4PS/z&#10;CML3O+DmRRf5HM20eTAY0pGdvhcpEb6IvfgsUmPmID/nuOxvGmmym7+alEhfRB+vg/ysA4wJdkDi&#10;tb4kf8hJ+40eS1+QiOyULUIaERaE/NwQOZ1rQlbCRoTxXiFjmGopthjsWwt+f+zSMr8A2iD99sdl&#10;2Zoxo63vYA3zuz/do2wmQxloObl1o5BbXhXk/cCHOJhxpsVtJ/l6zrXbfH1ngOMkM1zLSDszxX7M&#10;0a0Lu5+upCEvJ5UAHPj4/d9yDbeJNmqGPh952ZQ9V+3eQs+piLKnxcG1k/mhkd3Ms1ct6aSC38i5&#10;PiMd3J5m4OdiKHxynakByXP3lEGAAkMBWvoNsKY5/IldhKPG2YVsyhQGyXcFfHfApzcpKqMd/sco&#10;LteCvDjvPUxYvwgrd33PaPcpRKTEIUcn+jgHrp0WU5/3/bRnW7hMH6p+yC9eiSTw48xv8ZJdJZf5&#10;yd6fRUoT9HoD3u79CcpXGIfVa/YjPSsbzVtNRZ1mvtYS563AjwFmrQaTMdT9SwRN/wETPb/BQLc1&#10;eOaFBcSCK9eaTEkP9Zowdth2GvUP6zBWyG/buA0DxBoe+GztfpXFpKbl4lXGDCtUnojnX12CBFku&#10;VSzI/mq6gFrGl1OibqPXokIVT/R4aT5yc3XqMNCfZZZ/O/gpz4WqLhycYhB27DFEnqonQ225yD2P&#10;2J/RIMy8s5I34cah8sjPvsI2FAXs56lUueH9O6MpE+HHKzP29xmSro9E2IEyiDhVjb0HEqSMAUiP&#10;+xR5+aFIjZzPwPYgu62eMe8rJIgPP/oQRSqJ82Us9sCLAn47dp3HU7U0zK+uHfj5DZXg53Jf64jt&#10;AwkUQNO6dzmN6Kqu59akB5dbCNit96MQLSuZuoXWT2j2BLj153FLrmoFkFj8+UPWqf/C5Ivh29Pw&#10;+WReLxX8+gS9N0VMenbRszu22D5QZzzETnpoXKS6YCZmpKDy2JcIqR3vtras3UXYGKC6aECxi3pg&#10;yYGASyoGtbOO4PZtSeXNR0b1QOPJvdBn2RS8NH8spC9pMR3GS99VkZJoy54XLkcxRhNAzO/Dj3aW&#10;aPBTel8G+fy+XHcAFapOQpeei/Hq2x8x5ubNgM2PmN3twI+XOrnF2IbvTtqMlBQU6BFyPRabtpzA&#10;+xPWoVWHaVTqrNVgCt2mYUs/YpT1mweiNmNdp85EECD3HbACj1eZhE7dZyEyMlECn53zzF+JRDJb&#10;5REhoQnCjo4xzEXyfNk8VonYpFgk8zNTX4ez5JuXuiP8kBMMeZGqKYHRkMEY2zZkMuAzMhYYG/wW&#10;slN/Jz1gQd5Va/mTs7+YWYg53x1Z8atxfbcD4q4NFOG1MiFel3cDyaGTkRz2PmOTv1KPMC9jB91H&#10;3JU3EXWiKlsA86TN3Z2nPrXgt3P3BduyZx1PbNt+Seo1LWjnrx3AcL5/wc+tCI3gHYdlbpHccCsx&#10;+62+t2OgQpzfHvUnvkESPOWcngi7LLXnhRijMHAZ1t4yarbPYBX8+s/3XOkwmCLg9YVuNLQjidJT&#10;stJU5nctLkLE0w/r/PeyrKIOqjyAauSR9I5zVLzjlBxAzha1Qbn3Mfh1swG/GGI2T9S89+Cn9bXk&#10;Cw9/HvyqLu5mi8Zt34z4hDS0bDcVNRv6oHbDKWpJUwBdQJHg15DALwCVnuLs7QANpOTl6cVrtlsM&#10;Y+NSsGbtPvR8YSGqsZ1/ncYBNPTSqKU/qtf1xvOvLMKo8Z/j8cqTGCP0w/lz0bbToH8RjLSieYP0&#10;B1344R9Uim3OnkdYRJKG9ZlL1iYFyjCQKDelcN0dlzuk/ihZrFFl81z/lxw9E3HneyD2wnPIL4hC&#10;VtpuBpwGMsgm2zJdPKJO1UHMyUZU8syK+5J6emYTHyjS07s14+bHuH6QPUb6IWQlrENe1nEC4szE&#10;r2g6tCDrhGR/hrsqe+7cc/G24NfefxB9rhyL2+J5cP3nrq5ifXeSKfPcIjM2PVk912EJMXh0dDdB&#10;mLTY5MqZpYuBk6h3P54+WwW/7lOGbeaRD+TuohUGDhdaimZevSjaQ3mzHAg5y1CX3blrF80T+rvp&#10;tbMd/dXuPGxLfbz+a7Mru09LE05S5N59uqu17HnpJvUxnqzlycCvZAy8FLUoUe9Wo3PLy9fh3ffW&#10;UZ+OAxsHcO2Upz3wKQMvnBk2YcDxBGNqGzcXnkjj98+Fy0K2IB4rOzcPa7/YR3ZnFGrKtYPsmNVu&#10;5Mv+7U1M7OBh6QNq1Ih3/y7wk3qp3NwC9HhxIbHWd8d9UYj1lagJXTXWSQb3MuDhovOk0LFq+ZGX&#10;cQv0cUKkzg51HgOthItsIx3mgdzkrew8JDPQixUhuew2vOQZus8Bkccfg54xPXFsZHgt+8oHbGLP&#10;d0NS+Hgkhr0Hs1GUhPU5oQjhEUjRH8nYJb2qyywW+O29RBOe1oEXD/z2hwQ/9jbp4CemPR14ivh9&#10;WlUqWdKLzoL5MYAr79YFl6JvqMNgqdkZqP7BSyL6rpAnqIuen8d35nt8poJfB4/+24W7Sxejttbq&#10;JAXuLlOHqqam/LL19H449NMYWrv9A5NF9jqTonp5hWrDhUNyHzC/GBryeJIxvyVL/33mpxpBw9a0&#10;OSwsDp7+W+Dr/yOuXr1pc4uMrFz0HrgcT1TzRMOWGv2eptd3K+bHr3wRq15vMkaP+xZfrTuC7388&#10;iZMnwhGfmGHz3Ax6A/Q6qyF2TGwyRoz9ApVrTBJDMwxE6zb1Q8sOQQgOiZWszyBG6v+G4RM11UKy&#10;vh9/PE39Jl6GPXw4mMCZO88oobslkflZpME1l4ZEnW6B6GPVKJLIrP48C9mZB5CZuRfcjlWXfwM3&#10;Dv8P2YnfsQ1OOPLzQkTyBrsvHmnEwS/64gtWBxlDDgz5UaQdo+GYmNkIJTH8L2pPlj92JGON8cFv&#10;i9R4Yp3FL3vu4uCnYX5Va3vi198uyM2HBR0U5ud+f0qoSqQ0g0iXyJk9FHxO7cHn8/Bhr3ekEXkX&#10;GxJFbT1G8p6ZMnS9Cn5t/Yec52VPAj+bWPuuVFJ8fdF4IWrUC0Hil/t/FZOe7oro80EpoCSBn5b5&#10;nb98k8b+ec/vo6X3YODFYp0QNEvwy83Px3MvfEh9tKo1vNGIPb/xkzbg/IVIBnz56DdsDckRmrYJ&#10;IElDg+a2AHirq/I33OaM6/zqNPFDpZreNO1Zq74v2nSahX6DV+OTVftxIzzJqkdix0OvF0yQP90V&#10;K/egZj1v1G3CWWQAatafgvYdZ7HbJEANwv0bmJhZTbUw0WRp30Er8ETViejdbwVlGXKh+F8Rzv9b&#10;wy/krsK+5+GzIVy2kPSZfH0GCpzlQzGpMQsRcaIhMhM3IfpMR2Sn/Y7c7JMoyL2ilrvzU/fQ5GZy&#10;1FSZGG8gD9HMtG1sk5JGLDM+dDySboyXO33Rb+Tv5sSrfRB5ppHonxaDKduA377LtgMvdTywddt5&#10;Ca4Q4EfpNd3+gSrXg+vdlT2tlUFHmhRtiZ/PHBQTn3xjyt4PXWaMkJsVrQk5TamSy0s3/8F7CfwW&#10;LfuoYp2J/xcmRIVdTCqtd5MTNX1bYLi0I8stKKAHmf3zlyLHTy01PnhDlCjmN80KfhcuWZnfR8us&#10;4Ge5B8xP0fBt+eEUKtfyYuA2lUTF9Zr5kT9nw1YBeOalBQx4fKU2j18D7Xp9tixQSB78NUMw/uTt&#10;yac6m7efJkuYU0kyUa+pL6oyZsWtz5o0n4YJHptwWbJO6rvpGQjJUFrusFK/6RTUbeTLANCfGNlz&#10;Ly5ERlq21ADaJcjflcQBKptTypr7DwWjViMfGrn//vvz8jwZNGG+JRT8LCI+ipesDboEhB+txBhg&#10;U8rkIzkDMbM8JFx+E6H7uZ8ntzRzRjJPe0/4Brrcq9T7M5PkwZtYXU7mfjFQYyyg+y/IvoTU+BVi&#10;2C7YjQJvhaUZb8VkE9ilh09FxJFy7BymiGK2NFAuDvjt5uBHzC9AMj8vbFWZH/B0wJAHzK+kOc64&#10;uajuY5/u/YHOlRK19/ZHk4vM9WP/NnHwa+s74DqB39TZ02s99e4z0Xx4xNFNJrhr3V36tMCkrz+k&#10;O83VCfDzWL+UjE5FblLnB2+GEtzzu8CYHx/gqMTAZsnye1D2VHbhMnuNZ+q93Wc5qtfzEiXNZkKz&#10;x/t0HMBqN5pC06lWlmf71b78qfT/uKE1X7i4ZIEDSCXGHOs28aXbKT08nm7BH0c8li9ZoNVjLHHO&#10;gq3Iz88n5qdnHyAus6Cx6Z1XULe+N/USeSZiZbaBGPfeejUh3qzNkLPcPSNWhln49yPGrcXjjPW9&#10;8OpHyMktKJF9vlueXwJxMZSSFjWTrM5So2cTI+Pgx1Mawo8/jIiDIs0h9vLziD/3Am4G92IsOks6&#10;OJlw83xnRByryAAsmY6JUZ+KAn2SjD6aiuyUrYgLdUNa9GLho1qQRJmB/BBlx39O980Dc7Xl2OKA&#10;3x67nl8VxgJ/+e2iyvw6BQ4VCTJuMiHc9cFac2/ZnyBoTjJkfdbPn4u+swxZH7ZiGpE2J27c4uai&#10;5tI68GnPIe1Qf8KbYQR+s5cval753WcThOpe+nrKOxf+ac0x7SdRxsjXibLnyDVzSG5QKH/pwbWE&#10;ML9h6mJ8njE/npJAzG/5v8f8FO2b7QQn8Mfey6jWYBJ7TkE25UwFzMRgiwS75gEqo9MOumiBsREH&#10;MmKOHtSr6egyCwOHfgb/6b/g7f6fUBAsH1zhxsWcbdZuwMCVPXYTxgYJBJsFoVI1D7z1zicIj0iS&#10;vUCj2gvctPk4qtXyZkDNQLNNAJVRv91wXMPMNMyvkAUf7L5aB2UssKjm7fwc8Q0KL/V+sf6I2r8o&#10;Kg6pJFI/oesTvVA+xML1fjcOPYTcVLHZSo4KpF5ecsgIRJxrjhsMpMIPOSL+Wj8CSHJu0sUx5lYe&#10;Ny89R2VSC1nKZSI/6zBF4Zj06Yi58jIij1SiSVDSDqZvgz4vWrjApO+kKdG8rKNqL9Dm2Fls9Zg2&#10;4FcE8/tlm2B+ZoX5DXjA/EoW85PuY32awW/DMjpXOZKcjf9yIYFf2eFa8ONlUhcTj8CrPublGAK/&#10;xd9/0afi2OfzyNHb3cUG/Jy4f1rfZli+Y7NKK/n7qO/yKbLn17V0BDuWKvBri65TNczvYjSxnCfY&#10;wr/0490q+Jn/aeanSURQJxrZUjfIdRWq1vGmxOw79fBsrtqyJ/X0/AlAuU6Pe5cGBP6I02eikJaW&#10;jaSkdFy5GovzF8Jx+nwkjp8MxebvjiEg6AeSL9So78l2+t602PHeIE+9IODsPBMXLtyUgy0cAEUZ&#10;Zfqsn1GZl0rbBKJ2Yx+06TgDcQnpsqRnnwNofxBsI5KEtg0aH0/gA69v8HiViej+7AKkZ+XSwIaS&#10;ll6C/Mdv09K1Btzyp5uVuJFKnBHHa9BgStTJhoyVlYeuIAZ52acQefRR8u5MuNJX9IG5S0zGAQLI&#10;pIgJ0jJOMMnctF9QUJBA91uQcxWhhx9BdtpuGPLCkRG3Snh6sj/MzzyB6xz8MvZIk3CT3ZCQRX1P&#10;2oPf3n3BlJvYiEzTAwgIf94mmB//EwK//q0F+Lk/AL+Swv5IetK3OcZ/MUsyP2F4ErRlFZVDyw7X&#10;OMW4Ug6gmTuLVRrzUsaK1Z/+z2HSp3PHPjKyR4FkfhbFPkbUSLvRnXxz6Hc58CLMQ5+fN44awPdr&#10;dNB/jflx8Huy1r/E/CwWTa8PcuJP7MJPnApDzQbexLy0gywNbwOCapmzhRxmYbfju/Najf1Qo4Ef&#10;AqduQnxyGm7GpuHTVfvRq9/HaNdpBh55bBxWrtlX6Onls93h3v1XMWzkGlSv58lYIb+/IDRu7Y8a&#10;9fzQul0Qrl6Oo1fAGSAf1+c5fW++9TElfDdtyy3RJsLb73tVoC50bcKhhQzZGagZSMNoJocQfuVD&#10;LWaZRmLW9PqCg2PRgL0ezvpWfbZXBV7LLVnk3Rtn/xvMz2pObhQxRyH9Ec7ALPxoObI+iwvuQ04c&#10;/JKRuE6mt/8PBVlH6HZZDMiu8SnOpG8lkErwy9yLrNSfxH0bc3HzXGsGqN8jIWwi+X1SwgvvC2ae&#10;EZZo6buE76hZp8YcWWPR5ObEYgd++4NtmR/7rPz8q5X5UdlTYX4PwK/ETHzSwGX/lhjwsQ+d8zy9&#10;YH5Ld2zUlD1tbNIsDkM7WR4b85xl9aYvmzq4z/Pxe8i1m85hmPylbYOQ3Ukr/HRcLCJK/IRzkKvG&#10;7ucB8JU05lcY/KbgiZqe/wr42TAB2XsxyCGSDyZ+yxiUF0kIijO9aWV91tJoI/Je9EaHzrMYmEYg&#10;IyMXvgyI6jYOwONV3ydfRm5vVqmGNwO//SQe1+mMqphee/n190vo3GU2qtb0ofvl4ngukXDuMQfJ&#10;KZkyuFamOZwMR636PlRqrc8zA1v44ezZCNIjUuJ8sSmazP2Twz9ePpvxWOVJ6NxjLvmFWpPnNXsJ&#10;C2wYZIksgSop72aT3DgkkfQh6rAj9eJykjZB5CkW0N8l33iXhluiL79Ipc/UCBFOm595TMRHGbOI&#10;SRoMaUiK9KR+MbdRizpeHVEn6iAr5WfJzARI5mUcJvDLTd8v5A7yaNGmxL4EKt+fKvgdCJY9P6Xs&#10;yZjf1vOFwM/BvcsD8CtBzI/WO0bCXlowjs51gVxnvj64jXqBTooRuRKOy9t6wzqh3IhulhkrP3R2&#10;eNtvzJyybt30Uh9n1tZUaVR0QFvsuHRSjpLq6Q3TVoY7Orh3eXASSmTZc6haLjt3KRr1mwnmpy17&#10;4p9kfmqvj1tcCeZ3/Xosex6BqN/UlyYvBfO7M/BppzwV38XnX1qI9LQcYnBN2/jjiac8qBRKAy2M&#10;xTVi14cqfoDVaw8WErgrV6NRbOQSEtLRb8DHVPbk99+4Nff2nIgR734l+3Jm6u3xy0Svjahcy5Om&#10;VLkMgruwdOkxH8++vBivvbMMA9zW4j0G8P5BP+DDpbuw7ptj2PrbWRw8fA1XrsUhnj1Wdl4elX/5&#10;JTgkAQ0bTyGv0Q0bj2pcU5TnKJ+vWlZFyWN+NlVuiybnD8hkLC6MAVrkqQYMDBNVOzMOSAZDFqIZ&#10;OF7bJ0yp08IDKN2d6wD5/eQXhFNgLQ3RRM9HVuI3DPxu4vohB6SFBcnSphiUoYGXtB24zh4rL/Mk&#10;ieF5lBJ3fLGoE6kmtRJhX/bcd/AapbcL8AtCFfZZ+ekXoR1jd4XOQcMeML8SyP4Inwa2YeudG51k&#10;nfycbj6xEw79Wgnza2VARrTnLDy5yInd1nfJrGcd+s3zWFfGvZtJgp5FawdD1yFP49j1S3LxMCI3&#10;Pw+NJ79FiemlJtW4lBlbE/ipzC+KphUr2YHfn/Oi1EgXLBabHDq17KWxLdP2XAIDf2Ksz9Oax6dK&#10;FG7PAK2Mzw816k9B12fmIDs7D99sOEYG1LUb+1EvrkmraajZwJexOA80Z+DUpecMfLjkDxw4dI0C&#10;ffPy9eoyzcuKnGEpqeycvQ12Wy0ZoJgG5T2+n345rYrh+Wvjsoj6TYPEIA55jAaS7Rp/Ho9VmYCH&#10;K76H8hXGouyjY1D2sfH0b570zpMi6jT1Qcv209Djxf9n7zvgoyi7rwMiqIj03nvvHURRFEUU6VJD&#10;ryFAAgkJhNA7ItKRjoAKCkoV6YQSIKEnpPfee7L1fM9zn5nZ2RQIiJr/92b9rQnJ7szszGTOnHvv&#10;OWctvh64BVOn/4g+X28hptm28xJcZQAZEZFALi95wQsv8SmWcAZDzoEO1VNVgf4Xp3ohhfoKK7k4&#10;/3mU8xftN408OrUMvPRUIhZsLSX+NPX5wp58ikjvUfC/XZLdLCXROZaZGUxpEbwfqGFAGPz4c8QF&#10;OiLIvTlNYOoZmHFphZa/nhtfR+yE97WiyEh2R+jTPvC/WwuBd+oj5EkfBqKR1D/l6zVkO1dl8DNj&#10;fuxv5bff3cXn0svgV9je+s03AAAgAElEQVTzK2gm21R5HNaKerL8vNNIPfTf718j0pYjHcKSkh2M&#10;RRjOWa916mvR/1ubGyQWHC2EgMoY72jRJCw6qiPuB3krWqiE1CTUsO5NvmpFCvV9BZL5dXEyObw8&#10;eBxIrKh8jTmvgfmZpwoYld6JeGZ/6NgFLzQkFucvPEX7zospRUEGvPwOusg9wVqcKTZiF7+gGBw/&#10;6U4WYOTC0lxoASvUmIGPeq/Cjj1X4OUVTuW3dRvOosR7VsQ43/9oDRYu+R1+gTEm2zBFe6hHYlIG&#10;Y5TrUKWeHYFptbp2eL/naqSmZAgHEulCOX7qfkr65iyzSq05WLzsLG7d9mNA6Y7DP93G5h1XsXjl&#10;KdjYH8HEKQcwcOg29PhkFVp1WMI+vyMqVLXFu2VnoHyVmWTUXbuRAyW2V61ri6atF+HDj9dhmOV2&#10;ODkfw54D13D1yjP4+UYwUMw90kvuHypgqCo7//sWdkbJ2YVvVwYBFR98SYn7g/pySYlnyJLMIKU5&#10;8D3Kza4DrhdBkGt5BN2rBb02XbBf9rqkmH3Q61KFr2fIOjxjy4p8NphKzNwLNCXxCg3GcECL9Z+F&#10;QNeaiAtYhkjPQex4JRPbDHn8CYLvt2XAl8r2kegBIjv4XfVUmB+vGlSsZoNff3cT+5czP172HMKZ&#10;X7dC8CswzK+jqDwOb40W9kOg1WuVcPQLT++w62A7aTq3o9oT1FCEG1wzXBu/2HagRY9lE1yLcERU&#10;mJ8qdYEBH/dO86JEB3Ghi0iMQcXpvURuXuFBKJDMr0t25tdIML+Nmy++FPPLOXRhVIY7dFq9Ug5U&#10;7MIYo/L0DCEQsJ33C74csBFt2i9F9drzUJOxsspcM9dIaPLM8/dySWhoakpq53fj71WZjYM/3oB/&#10;UBQDijkMCJ1IIF+DAQqXMqz77hQZWMt9NWp8bzmPCtVnE0BWq29HgyoctPbsE+VQ7qoiUtrF690f&#10;BpE7TD3SHXJd3ywc+PGW6HdniSGUP065swulHbHD6gwoP+61RmGQeT0yMrWIjkmGl28U7tz1pXT6&#10;7r1WMoC1ZzcFK9B/8GZ07LoS9dnn5SVXzhjfKGmFEmVmUI+0Edv+Dz9djXGT9mDduj9x+vQDeHmH&#10;IzU1PQf48AsAt0sTU6jGPI/h6y6fKgNOZCptREaKO3yuF2WgVglZmeHE+JL55GaGl1nuXlryXfi7&#10;lCBj6pD7zdh2Z7Hjkk5gmRz9EzKSrkiRNZmU7B7rN4PWlxC+hTHJEJqc5a8Ne/wZIh50RpSvNVLj&#10;TsIgQX9GqhelvafECwA2khuNOfhx1q0ue3Lm9+sJN4X5deEzDtzhpZD5Fbx8weFt0HDO10jNSleO&#10;503vB7AY0VF4Tyusj7R+nPUZuO/n/IPfz7DoMH/EfcWlRbbuofpoJzIOfXtsdwREhyk3/iGxESg9&#10;+UPhml14EApkkntXpxEq5hdEjKMsu5tVg9+rSB0I9KRBDfmEiGEX9TPsYmzvcAyf9d2ARi0WonzN&#10;OShZwRqlKsxA6SrWqNV4Ljp3X4V+gzeJvLwqNhQ0m92xJa9nlTpz8EmfDdCwdfcbtA2Va9pQykLd&#10;JgtRu54DTpy8r1htacmqTIhdN27+i/R/HDzrcyF8S67rW4BylayxaJk0MCFp9XTSYIszY4ccMBu3&#10;XIiqteeg78BNQoQtDaHExSWjfbdlqNlgHhq1WoCyFWfBwemYyLnM1NANAE18ak0yiOyPBw+DGeNz&#10;JO3hMam0Gh+XAn//SHJ64YDrvOIExk7ahw8Y6HGQL8f2Iy+pvllqGrFeHrvE8/6mWu/DD7uv4s4d&#10;H8THJ+dge3KPMzeMe519Q4PCprLo+4TQtZTyEOk5kAGIWH86A8TkuCPSukV5lL823KM/vK8UYeDX&#10;TpSjGVjqNAnIyAhChL8NoRuf3gy6VwdpcWeRGLELyZE/in4erzroUhB4qxwBIx+cSY05phhuc/s0&#10;nhSfFn+G1iXYnzn4XbthAj/eM+YDL7+dcJd2INDNyZL9XTXHG4XMr2Dd7PNjMaItas78AnFpyeIu&#10;iP99BT7DGyM7q6qYHVX41knPAXPhL9tWWzS16e9RRDGFNmkiRJxRB7w7oQdC4iKVuzv/yGC8nT0i&#10;/nWhuHxiZTeyLpRTvFSSe17M7/stl/JkftlTxXP08bQmdpOamoGTpx9R36pDt6WozJhYOQauZSrP&#10;RunKNqjZ0I6swKxmHsSufdfxkDGq5OR0OoM8vcKxwPk4WrddQu4qeZVBlWy+Zk54r9JsYlwXL3ui&#10;TKVZJDav33QhKtWwxf4frwpmlpmlAI08XfrdxvM0DMPZHr+w8d4nabkYQJdiALhz92UVQIiSWGho&#10;HJq2WcT2mSOlwVdv4IgnT8OUXiH/yodh5AEZXpLlievXGXtQl5TNRuyNIrFCS6CoxYAh3zNWNw0D&#10;h2yjnxn0eZehea/SPyAGFy95YuvOy5hhc4jdCHzLWOICyvx7s+Q0vMMYImfDHd9fgwlT9mLXnmt4&#10;8iSE3GpUMCjkFypdIvD6mKBRmizhcwFcpB7xpDdNc8aH72D7JIX6bjpdBmKCF0JHpUr21GfQTRgH&#10;Jt8rFgi+Vx8aHnSriUV64gXwvR3lPQlpsX8ydh2BgFtlEeH5JWJ8bWhvUSCuXsNA9T78uS1a7EnE&#10;B69GSrSwu8pMuYfg+x0Q+aQve12mNPVpyCF14IkdHPzqqZnfcYn5sZd0X2gpMb9C8MtfMEGn3ANs&#10;LTu/vjkReRmj2qHS9E8RkRSnnIteYQEoMbpbTvywpEw/A59XmbZr5SaL+tZ9vYpyAaClqucnb+jI&#10;9ig75SMqdcoP74gAFB/T5R+I9vjfTmR4nWXPTtzb06AGv3koy+5mN2+9/Fzml/3CJ4TYemlwHAgM&#10;jMbyVb+j24erULWWLSozZlSllh05YnAQ6z90MzZuOo97bv7IyMx87vKP/XoHFSQAqZNH2ZOztZr1&#10;7dGm03IkJGbim+FbSY/FI4Y48I2btF/6PEJbJl/E5by9Xbsuo0ZdW1RhwFCjgb0Q1hPgOqB2E2fU&#10;Z2D4zDtcvIdMpMVOs7I5QskOTdl6uP5u5w9XJWYnUsq58XWZKjMF+DUV4Pfxp2uRkppJk61K6rrE&#10;iCigV+pHnPj9Adt2e1SrbYdr172oREs3I0bzaVSTfVrOB/98fgFROHXuMZatPoUB32xFYwbY5SrZ&#10;4K33GBhWmEX79LMvvsMixmRdGLNJVw3SyMzUtJ3Gvz0gI0qZguHxflzg7Yrwv/4G0hgAcZlCUtQh&#10;Yl0xIc7ITH5E7i18kIWihxgIBrvVR/Ct0tBo44nBJ0TtZuCWgozkm4wRdkNC+EaSMoQ96QeDjucz&#10;piM1+SoxvNjAhfC5UQLpSXcR4zebvec2BeMG3m2G2KD5xBrlSc/cpA5XXbzNmR/v+f12Vzp+QA/n&#10;MWQbWMj8Xjb0No/r/Gvr+UkYNZVn+kUrN/R+UYygjXlfVclUKxi6GCyGtcGYHUt2WdSd8YVvkdHZ&#10;GZb0HNEeFRiqRifHKye5Z7g/ilu+5gw/FfMrUsj8/jbz68wdXnJhfptU4Jcf5idfHMIiYuG86Dc0&#10;ZoypdNWZqN6QXfDrzSUPxG4frsaatefw+HF4zulEBkqcMZr6TyJLj/97zz4Xmv4UFmO5Mz8OLmWr&#10;zMLM2UcQGh6PuvUZe5M8PmvUs4PbAz+JbajDcCFp5fQ0FcoB+6ef76LL+ytRpY6dkgtII+3VbGFr&#10;d0SZ6NRJyzl5+gH73Uw0bulMfb8pMw4KqU+WKJmdOc+Tv+cqk6t8SKI0+yzr1/+pgJMpqFaI3ynN&#10;IjWLhmpKVpiBqVN/lPaRPptDTLb+qlRy1UmsUfRZc6JUCGOsZ848wLz5x9Dj49UkCSledjreLjed&#10;HSsHfPjpeixc9Cvc3ALMNIdcfC87zqgHZYzGlzMsFWVPHZ1XaQnnaNAl+F5dmt7ks1DpqU+QELGZ&#10;+nhJEfuRpQmUBO5iLTEBc+F33YKcW/i/k+NOIiXqmPid9xT4u5REtMc3IiGeSxuiDiIrI5gmYIPv&#10;NkCYRz8kh21DYvSPiGZsMSZoEQPSZMF5jeZMPAfzu+FFNnhq5ndMAj9jIfi9IvNT9drM8OV1KQQk&#10;8BvVHmUmf4iQuCjldA2IDkXJsR+IsPUx5onxMvMbsdlpn0VNqz7+ReQXyVMxMqoO74DK0z9HTEqC&#10;cpI/CfPFm6M7/QNlT5W2kA/TWHZUPNkKwe9lwK8FurA/1uzgx6c9N227kue0pzno6RUWdODwTTRv&#10;twRlGKuo04Rr9AQg9OrzLX484ook1dCFUcqfI6BTW3sZ5d8aFZZj7/QrW85sutjkyvykPL33Ktow&#10;8HJlgPOI+muNGCDxu/R+/TdL6Qo60139c3TmoaHx6MoYa/V69oovaC3GiFt1WkT9NhlE+bZyj0+e&#10;6M7ZJ78o9un/PeXJyRdLLnmoVd+RxPR1Gs9Hk7ZOqNVwARo0csQzr1BlH8pgIhtlb9p8AeUYmHN2&#10;4eMbQeuSgft5OJNduiAbYospW0MOypaRpsGN235YsvIkPui1hphmqYozGFudQQkaA4d9j0O/uCIx&#10;KVnmktlcZXJO9uZLBmMQ4BcfvJL6fREeX0rpC+Lzp8WeQvCD9oj1m4XUxMsMJP+E5LuCtMTz8L7M&#10;7ckuSZqteArG5akNXPAexJhkUuxPwiuULT8tUZzL6Yk3aFgmPmgZA7z5SIjci1gfK8WU2iiVOo3P&#10;MbZ2ufmMjBPqytOeNWzwy6+mIOQPFo0tBL+XSVrnoQgkQG+JD5ZPRO/l0yl6qOhrdQST8aoDSk38&#10;AMExEcrxCooJR6lxHyqp7yYmyskVH3hpi/7f2R+2qDntswACv9x6biM6oIpVH8SlmkJAH4d4o9jo&#10;1wxG6lgktmEjtjji3UkfSiBYCH4vzfycLXMyP172VIGfMQ/wk0fnOXuxc/yFSkC12YW9Sev5qFrf&#10;Dg2bzcPWbReRnpklvU9PF3e6iBvysOSC6XvZMcXa5jClJMhpDjkHXRxJc8dF5bfu+mLj95cY+M1k&#10;27GIhlicl50QJbYcVmDmCel6sicTF9/TjBlVrjGLGKUcelu1th1u3vSVQlCF/CE1PQNde66ghAk+&#10;Sdqlx0okJacq+9Q/KIaB43wCP+5TOnbCdowYtxdvlZkOy4m7BCjpdAoI8nJgSHA8WndwRtlKs7B0&#10;hQhi5UM2pqDa3M2rs5thZ/+M6s9JfqRkQahX9WfTce7sQ0yZdpAE/BVq2qAyY8Dcqq0L+4xbt19C&#10;UlKqNNBkUMKGX5b5CZYrbmying6mfh/X5QlGrqWSp54y/zYizL0NInynIDP1gbgB4GCnSUCAyztI&#10;CBdp7JwtxgatQHzIOmSl+SLgTg1oMoMR4z8PSTE/SvmQQKTXEIS41kZs4BIkMuCL9plKU6AccElP&#10;+JwpVxP45WR+PHbLxPwKwe9liUwxPhfydUNsPncIu6/9Dov+DURK0Ou6lluahjPfGd8dAVFhpipI&#10;bARKjedDmbmVPTsT+PVdM/uYRQ2rz4ME8+tsTlelsmd1676k7ZMfj4K8UIzA8jUzP4nCvj22KzzC&#10;AtBxgdRkVixqCsEv3wMvuTC//IKfXrr4OSz4jdgCRQCRVMAerdo74567v8LzZBZnBnB4foaaPC06&#10;adp+ctJoKFmd5Sp1YF+rsgu1l1847B2PkwygqQR++w7cUC0v94u1ABWDYnGVkJBCgnIRdbSAmCUH&#10;4CNH7yrJE6J8p8cXX29Clbpz6bWtOy5GbGyK8tkioxLRov0SoZ+sPgfjJu/Fw8ehFJ7LNYC/Hrur&#10;GqQRg0I29j+hVHlrdOq+AjFxyUo5U4k1+psC8xzsnQOi2WQu+9v1CIKN3VE04MNCNeewz+aEstWs&#10;0Z0x4l+P3zGVq6WbAFk3mC9ZjNTv49l9IW5NydczKeqglPiQBR1jhTqJAUY++RpB7q2EebVRCsNl&#10;p12wWwtEenxDgy68vKvRRCHgfltEPPmcgV9dRDzqzcBxl8TqDFT29LteHDHeIxEfugYJjBGmxByV&#10;tkevRE4ZXxBp5HLL2xz82N+KDH6FzO/VWlhcgP7GyI54HOaHQAZGxamS18HUr7N8XeDXASUY0HpH&#10;BivHKyI+CqUn9JTArxPMXcu6EPj1Wml1yqLq1E9Dio5WAZ66pDm8PWrM/AoJacnKgu8HeOINdZn0&#10;tZQ7OypZdF35hZs97A9vhMWAxuwOoqupdlx4cuWv7LkwJ/PjAy9btl/Nc+BFGFAL4Lt4zYvd/dow&#10;0BMDHbWbOKF+Y3vcdfMTU3RZGjOzYHWKw3PLdwZRFuUPPpUowC+PdIcmAgC5Fs43IBI2c34m8GvS&#10;ypnKpYcO35IA2JDnlKLRaLIL44CWlqZB94/Wonq9uQr48RDdA4dvmPaLBEj9Bm8jXSK3MePgF8PB&#10;T1pHVFSSAD+2XznzG/jNVvr50qUn8F6F2ej84QrExacR6JKI+qYnajZgr60+G4d/dlWGdF5nXJHZ&#10;MlTmzfINgk5rmvx84hGB0WN+QJWadhQJVbO+Iyowhj9l+gHEx6WZRSrldwrGILHNrPRn8L1VAr7X&#10;LZCecFXx++Q5e3w6ky8zxt8WiaHfKYG0On0anUcxvpMR5FpLsDbJszMp5gjpBfmkZ3LMT5JfZ5bU&#10;C5yBwJtlEB04Fwlh3yMudC31BPWSw4wi+s+DUcvgd+O2j5QvKZc95+LosXvKa3s4jysEv5exHePX&#10;oWGt0W7+SGipNWFAj6XjTWRGmRfp9FrKnsUZ8/OKMoFfZFw0ykzsaWJ+KgUD2zYDN2j5eKXVaYuq&#10;03qHFFW8z7KVGEe0Y+D3JRLT1eDnQYj+UhuenbVlH3lVgnObYeWJPXRiXvJwQ5HhbUQP0DL7qKx5&#10;rtPrbaT+32d+HdkNhHwxNDE/G0o9yIv5mZIGgNlzfyEvUA5+fECkXLU5mG37o1Kqy3VAA6rMtDzK&#10;dvxOXNbTzXhB2VNmfrw898w7Ak4Lj5NIvUnrxahQxQY79lyV+mm6XEta8vrEpKW4IAYGRZFmrm4T&#10;1dAL2y98wMVUohTJBL2//A5V69qRnq/z+yuQlJSifKbAkFjqCfLt4wA+0nI37ZP4uFR0Y8D3bsWZ&#10;WLziD+lGIQv9+m+k3uXg4dso8YGGXJQBnb8PfnnKVFTHRHbi0aokKzt+uIQadRzYvuZBvwtowrXX&#10;Z98hODSGGLOaAb7Q8k4SracnXKG8vsBb70KT5mdyAdLEIiFyJ/vcWiRF7EWE7ySp3BkHTUYgvSYx&#10;bBv8rhVBRupTaXqXgWa6NwJvV6JAXAHKWXQTlZXhDT+XtxHhNZSB3gqSUPB1CP2gTgzfGA3PLSeb&#10;gR9nfk3nS2G2tjhyzMT8PlzEwG9ooc4vF+lAziFJOWdvUFPMO7pFuRFbc3q/KmNPXfpUvVe9jpco&#10;e77NwM8nKkQ5XuGM+ZUZ/xEsRnbMkQEolz0/XzXzN4vqVp8HFx0lMyu1zq8TMb/qVl8gPnvZ81V7&#10;fuqdpNpZ8u+KWXbBoxAfIYjVZKKp3UBS8BdRpBWdcu6s1z1C+/+B1KFDrmXP2dimYn65DbzIoDZ2&#10;4m4akOHTjPxiUIZdFDlrNEhmyyYbrZeKelB6fnw93AHmeQMv9aRpT87Mrrt4Y8euKyhdcRaatFmM&#10;ilXnwM7hVxOQZ3PsVwu8hQ+m+NniZaeph8jdW2S2WbuhPZ55hSmv5+9PTs5Ap+5LqeTJwZcGXnSm&#10;gZennqGo3UDsm/KcMVkdVC6wvxx3ZeBsy5Y7D0GBMThy9BbKVrJhn2ce3B745ygX/9Nu00YzNm7q&#10;68rl56PsIl+dLvxOpIesWHMODTMlJaUrPcD8bCcHG/5IitxDWX1BrlWgzYohgOOlUL6IjGQ3xAQ6&#10;ITmMgd/jzwRYprozYPMU5tRxp2hQJi5sjXIcYwLsEfr4A6lywCUtwjQ70vMbBN+pzhjfWsT5zkFG&#10;0m2JgeryfcOgBj9uMcerDXwYqTy7ITqsAr+eiwqZX27sjhOWHM+x0pMxsps+95V97RHmh3dGd0Wx&#10;MV1MrzN7bzdTRF5+B2uoVdYB70zsAd9oU88vLC4Spcf1lKY9c6gHCPy+XGd71KLOjC/8uNSB5A5j&#10;VGOpEvOrYvUZYtXTngyc3rTsnP9pTxUz4/mAb4ztLp5j+Pfd6Gvx8T0Ym2yLTotGM5qsZ3eDokRj&#10;e2g93hjaCiX478fI7+Xvkb6O65rzjqSQ+aHjorGKRuz+IxX47biad8/PYFAuBtwDtGzlWWgsicP5&#10;e61nH5KSPXS5Mr/8WKNx1sNdUPjjh33XUK7KbGJ+eU178t+VrjATO3dfpXF0rrnjDjLV69rjw15r&#10;kJ6epujhssfVqJ1VeL9v155LqFZvrmSb5kifi/cxP/1qA0kIDDTNKd77hIFbvUYM3JpxFmCDSVYH&#10;zKQOZyWpA3eB4cL+lWtOi98zFsqlAyPGbMc75afj60Fb0P2jNSjJmKDz0hPSvtfmCL79p0AwO/Mz&#10;Aa4kupdY4FwHxsJr2NLNDk+sKMW2d9WqMyYPVKPxxRZ4BnFcE4KWi6gi90bss6YSg+PTmhk8rUGa&#10;zgy80xChbs2hYcwuOeoAdAwkhRXZA7IiC33UTepZZiLkbmMkRu6TmLIot6clXIOPSwnE+tsxcLRB&#10;QvQBwRQlJqpJ96NAXU2mn1LSfx743XT1JYNxE/OzYTctpmnPnovHFzK/7KyMAYjFoEawGNyMgs3p&#10;6+Cm5IRj8VUdNJk7kF3HhfGETjI777RwJCy+rE370mJIU9WzCSwGNiK8ybVS+Dyd3+j2eHfSBwiM&#10;CTcfeOFSh9E52WSRsZ3J3mzgBvufLOpbf+kldH6q3CN55QyQKk7/BFEq9TzX+ZV4GYRWAxP/0IOa&#10;iB3FKLDy5DuvTw04H9umBI7yk/Oy5z1Y9G8s3jMw+7Ox+Mpt1grBz4z5dVw8TgkO5cbWXORersYs&#10;bN1x5QXMT1zIIiLj0bqdM5k7875YzcY8PX0uYy4BppSDfFy05QuucNQ3Kpfkh0+CYT3nMGn11IG1&#10;6idl5kklKB48Gx+bhiatHcmqjaKNatrizLlHkoG2wQzw5H7Vo0fBWLXuHAYM/Z4s0UyOMg40+Viu&#10;si1277+uAi7x/v2HbhHjbNramXSG23dcpuVlSSL37T9cQZkq1tLvbXDgiItSghUxUkGo19gB1evb&#10;0SBFtx4rERefLOkPjf95HJFax8m3x+WWH6rVkRxOmi5g39vj/V6rKGHiRQM5YpeLxAT+iA6YA++L&#10;DMAetKKf6YzCdDs18TolNfCXp6fcRtD91gwIryE+fK2yPZkZPvB3sUCgazUCs7S44/C/W4ccYoQ7&#10;iwgEDnVvgTDPfoj2d0Bc0BIlcT0l9iTCH32CwGtFKRswVcr842XQF4FfVc78uAUeuwHgySA/ZQe/&#10;Ic0KHV5UwNdi3mBY7V2DEZvnYdgmO4zcOh+jtjph9LaFGL5+DnZd/UP5WxQ9WOCX23/CcuM8TNq5&#10;FBO2L8akHUvp+4ns6XDoe3RwHmkCwHwPSXbAe5N7IjhWJXWIDce74z5QMT8zAKSe35DvHQ9ZNJr5&#10;lScfeCli1jvrqDi8lJv6MSISTA4vPuGBeGts1/wPoEjLfYM9e6+ahkHfzcGnq6aiz+rp6Lt6Bvqs&#10;Yc+1M/DVyhl4HOwrGvSSG0YaA8EJO5fga/a6Qd/aYuB6Gwz81gZfr5+J4d87YvTWRSg3uac5ABaC&#10;H2N+43JnfjvzLnsapHF7nZJu7UGp63zUn6eX8zihDl2WweNZhOR2b8hRcsyNDaovnA8eBmHyjP0M&#10;wOxQtdY8RXCel72Z0OKJrzHRSYx9/iLYH09UqGOHT/t8Sz016lfqTGxUtvX6fvN5WJSYhMp156Fu&#10;MzFVyo2rGzL2WKGGPfp8uZYxEo3IHdRrFW3e0FE7GOja03qq13fEw0chEugLe7NJUw8QO2hE6Q/2&#10;uHXXT8n+k9c9b/6vpEfkTi6nzribgXT2bL5/Pmshu1TCqDB9fsNw774/yTo4K27QZAEFAzdrv5R8&#10;W+XJyhcDqfjcEb5jKcYo7EFHKbleKzxXMyORFL6LJAzcaiz8AU9b6MgA8CakU48x6xD43yxO5Uz+&#10;vpCHHyDW144AU6/LoDM2LnA5gu41QKzfNEQ+G01l1bRkV4Td/wDeFyzgf68Oe48VfG8UZeB52qwk&#10;mxf43brjR+VtAX4S8/vFVXntR0smFDI/tRnJ6A6ozHDhhwvHXzAEZTA775732H/pBKpM+UjSdr9c&#10;2ZM7vITGRSnrCIgOQUm1w4s60miMYH4juci9xaz+j0nqMFo17akwv3YowzYoLD5K2ciAyBC8M667&#10;aWw1v6Ovo9qjz8rp8IsOf87OwgvLafIjU6fD1B3L8NaYTjkZ6/888xurlNTcHoSQT2VZxvy27byW&#10;L5G77I158eJjNGuzAGWr2aIxA8Dq9eahVduF+O33Oy80Tjb1EA2M9aTAyupH1G1gzy4sjO01c1SA&#10;74U5foyJlK48g237ZTz1DKMxdBE9Mx+VatjBcf5RpZwoA7fQ/oEMnzlD5CAmL4+X9bhRdlP2s8ce&#10;oUJ8Lzmo8De5P/SjIZcGzRYyYJuD3l9tFP6b0ig/9yjt3GMFvaYWu6no0G0ZEhNTFME6fyanZuDz&#10;vhtQg72mcg1b7Nh11ayE+K/HDRmzfZW0hXLZc9XaMyhfbS4xan7xr8hY8lcDNprd3DznEkfsj6cu&#10;0CSs9yh4XbZA+MMuIo3BqFOYV3L0YSRFHRZDQ26NEfz4EzFlrMuQADIagTffQdDdmmRtlhJ/hv0s&#10;DEbuF8orQsl32PsaIuJpH4Q8+gCaNB+yNuM9Rn+XtxAfsppAODnhL/IKzUi4pGhRnwd+rvf8hbdn&#10;U7nnZ4tDP99WXttr6UQq5xUrBD9JKN6ZZHAWXzfA56unwS8mVKnYabgLET9eel2OU5D+zvR6shLM&#10;1AidcHBcJAasnQWL/g1J6pbvwUUZ2BhBq2j1KSLV1ckwf8nbs7M58yMzbAZ+w9rCev/azRat5wx2&#10;M5U9zeIfRDNxvNR8rBAAACAASURBVCnVgZ8wwVw9P+H9l0h1kHYYDx4c3BSlGSLvvnxCsUTK0ooc&#10;Jv7UZeslGSRPRB5SyF8nhxX+5XEX9Wf2hcWABihaaIGWa9lTZn5uD4IV5rf9h6v5Aj8BBmJfBwZF&#10;Y4TlTgp35SywbtN5jLXNwdhJe3D/YbCZVIL39NQxOrKgfeP351G89GTUbb7QFGab7Zk7+AnJQ436&#10;dmjBmEh6RhpmzTnMwHAmJTTwnlylarOxaPlvSg+T/3FlSCbXO3ddoYnSRvRasR7+Odp1XYS7boEq&#10;X1CjZNxthOX4/QSwvJ/HnWx+2HPdLNLo3PnHqFzTjgCV9/3GTNwjJiN1JhnHspV/EGDXaTwP1erM&#10;Q0t2AxESGq1ccBX93D/A/NTLVk99qr/qKZ1DJ5k6P0O9RrysPU+6qVhAU7WnTj96qZ4flx8Q+PmM&#10;IeYX+qATTc0ayNIujgCOM8FI7wlITbiMqCe9kRS9j1hdRroX+W9qs6Lgf6MEQhl70+kzlBtiDp7c&#10;Ji3kYVeE3q6FELeWSIrcxdbRjdhepOdQZGb402uzNJE0TcrdYtKSXPLF/Fzv5WR+ZuC3ZGIh8zPr&#10;nXVi193OIil9SBNUn/Ypjt27pIz/6mUP1VymsOW8R/449dAFtaZ/Tm0vPgVa5GWu44oWvS1qzPqC&#10;5HjyetwDPVF0tCxuNyt58sg+GniZtXftAotO80feLMpz/Ij1dTSaebMxCsqnc55FBJk0FInRKM/p&#10;6aj2L1eb5SOwfGfx97ETyXKrM+KkKVIy/TUKUXKOOUJph0n3mFhx/AcU43Xh4W3ESK16kqdw2lMC&#10;v/HKCXbvfgj1/Pj05s7dz2d+2YcvTPFFBhz97R6lkHOxfLX6DqSLqt/MDpOn7MONm17kaKLO9ePA&#10;J8sQ5s//jd7XoMXzM/yyD7yoPT7LVJkNJ+fjSM/MQNuOS1G1nj0NxJDcgAHaiFE78PRJsNln+oGB&#10;39tlp7JttSMQrNPEnoHnTwiLiDe7sGskBxgubObWVg0ZsHGg79xtBRISUs3E+VNnHqIoIs6E+WTk&#10;oZ9dxSSj5Hhz+54P6jDGV6GmPTZvv4DBI3bg7fes4LjgqJQMoRGl4Ncgbs9T65dN86fW+4myrFH6&#10;vLcZs3ZEzYbzJI/VBbQvV649JYndZeZneE7PzyC9VuzDaL/ZlM4e7N6YAVayGHjJikZqihuVPDlI&#10;hTx8H0E3qiE1+mfqCabEnxeyhowAxuDeYODWSBLN6xVrtPTk+/BxsUDArVKI9J2IwFsVEHCjHAPQ&#10;nxUQS6G+YiiSQjfC+5oFMlOfSDcCL2B+bn5kTi4zvwrsRvHgT7eU1366ZJK4QBdOe6o+u9TO4k4u&#10;fPiFXdNt969HckYapZToDXKoscHceIH9Lp0xRIdftrBrVWv23jY0vJgjASIf3p4kg2Pvb2D7NWOd&#10;GcrxvO39kNzJiqgjjQShMzDWquffD50/fbzFJyunXiuiRsfRqq/sTW+w3z0J8VNOmNjUBFSZ8SmV&#10;RPMtLzDz7uzCUL4LDbE0sf0KlzzdpIa1Qboo5GQhZCkVG47P1ljRgAz/0GZWOYUAmIP5mcqeMvPj&#10;5bdrz01yz8vcWiuF1qanZ+HgYRf06fc9DXNUrG6HCox51W5sh76DtmIbA5vgoKgcy3S7H4CanDU2&#10;Me/xPR8AszFDPojALkp/nveAj08kajeZR9OajZovoIiiCrVsyXt08rR9OHr0LoW9/rDnKrp9sBpj&#10;J+/Hd5v+wlOPEFXKvE70maQhlUePQ9iynKiU2ZCzPgYCh47ckoZhxISmt28kA3xnxkYXMMCwRysG&#10;wtExiXRxpVJOuhZ92b55r+JMDBq2RVQpLj5BpepzKYLoyaNg0V/UGfLVB3kdzE9MdeqVG0iyKPQM&#10;ZPtpPyVzcKPwRi2cUZF9X5uB9o4fLojerwTSYmI0H8xPAqn44BUEfiGulaHNiBDG3rzkmXiO7R8v&#10;cR6luCPwZkUkx/2BjJSHlPROrYzkB/BnoBX+qKsyKMVBkOQN3AHmfjsEupaCz3X2mse92fLDGSMP&#10;Zp8vgd18JZOvJ9+zUb5T4Xe9CIXoyunyzwO/O27+qFLHnPmZgd/SSYXMTwG+nNdcfk1/kwf9DmiA&#10;vmtmQWcQZu7qGycxyyH+1sZvXQyLfvUZGepsnrb+MtU7em0XIkFN7AZBw85XeVbkksddcPPqopZd&#10;smvBjQzXDLxlN9J51niLbzY7XCg6pqtRqqEac/T+2Avv+nsokztJmWmoPfsLQvsir2xJw4WQwgXg&#10;DfY8fusvZRQe2bwZ+Vf/6FBUnfYZTYkK0OtcWObMJ/OTwY+Y3wvAL9dRCWk4Q/0eXr66eu0Zplkf&#10;Rst2iyjLr2T5mTQZ2bz9EoyesAv79l1lIBXOLlqCETku+I1E1PWlwZP8sD9Z7C5YoCNqMwbLM/ke&#10;PQnEE89wNOHC7Oq2xCg5c6nNlsfjlXhPr2zlmfj2uwvKBU7doxRemDqF8Xk+C0P7rkvISq1xayfS&#10;7g0fvYv+mGiIRXJHsVvwK/2uaWsRyMsDfGVwpAGbjedQprItmrRwwlO2TDHdaYDlmF14q4w1Jk8/&#10;aBZhZGJqLy9mV9x0jOaOLqTh05uGkZTPzf59y9UbVtYHSNNXsdYc2mecFVeuORuDvtmqTPMa1L1J&#10;lSTD/LwwGRqIl4kbhOSog/C/YgG/G8UZW3MTFz2jBlpNDBle63XCnSXqSV8khm9DQvByaDKD6CKZ&#10;Fn+BenWRnkMU4byOh+Py0mjCbcb6qpCJtTzhyVljcuxx+n1i5EGkJwpHmYhHHyPgdikGiknSjcDz&#10;wc8tF/A7oAa/ZZMLwe9FXp4MAIsObYFvtjiJNoJOlLz1CgsUsWH8q8ORTSgyqBmKjevy6u5dcggC&#10;w4/m9oPpb1Wuzpx7fJNMtc2MtCXwK8KrnGx9YxfbjrAYtmrOt8Usu2klQDHK056cDYrGZjtc8xDT&#10;atyqJpPE5/0JcV/qJMglpqgYp7vftMSp+9ek8qdOAUFqlkv9o9i0RNS06oOio9pLji+FwPdckfsi&#10;NfMLQp2GjgR+O57T83t+moBRKXHRRVU1/RcaFotDh25i3Lgf0LytM8owAHyn3HTGfmaRC8rXAzdj&#10;9drT2PrDJQZi88xYX37AT90D5D2pWg0cqH9344Y3oqOSMHD4ZgY4M2nqkpdHuf1Z07aLGDjNxroN&#10;55UyrAxk6j8S/rhwyZNt9yJUq2dHpcxq9ezJ/5N/Lhih9C0fspuIWg3mEQhzSUCdRk4MNEOUfXP/&#10;YRADanaTUW0Otmz9S4k24o+77oGoy7a7OgPXqy5eKkG9Id8ZetnL0jIzkoX8sjWbuXZTB0/PUCq/&#10;9huwCbUbOqESAz1utVa5pi0D+3noP3QrY9OPTD1TrTZbvzAvdFanP+jJjoxuBFIeM+ArQXq9xMjt&#10;IqEhPYBaGqlxxxEbvFi0Tzy+RJBrbfaaXQRenMElxxyjYZlovxlSzl+mFG90jDHCN+Hv8h4DuxNS&#10;TJGBMbsgJMUeZV8DEelvQ4MxBl0G/O9WQej99hJzNUger3mDnzsDPx7ITODHji23etuvBr/lUwj8&#10;CsNsnzPNz1taDHBO3BNyKn4Nl5mY3IvXSszPLdATxUZ0ELryV72Wc8BUrneW0oyBWP4fbldgMai5&#10;OfgJXbqBi9zfGNvZOGPdwn4WI5fb2r9p2S1L0UCoNqYo+Xu2wcn7wvtQo9MSirdbMJwhbiuhyH+Z&#10;cmP28uTw1qg3ewC5uZANFWMUajNefvcg77Ape1Yw5tdc7OTCAZcXMz/pD/7efSnSiDGk5/X88mZ+&#10;uQvWdXqDJA0wPbgt1s9HbsF65mF0/mAFXWhLlLZCsXenonzNuajffCFZaeU28JIdFM1+3kQ4vvDv&#10;GzLmyP02eRoDTyTg7O3kSXd88vm35EdauspMVKlrh5JlZ2Dl2rNSn4udtzqtGQOIiUmE8+LjDABs&#10;Ub2+Axq3dET1uo5owJjlvbsBirRBRDTpMXjwNurxNWktSqIzZv+kZBZmZWWhb/+NeKe8NQYO20JG&#10;AKZUB7GfZ9n+jLdLT8eQ4TtoMlXWrcGYe1JDzlw/ozJNSnfVBl0ux9DIPlcSrl/3wuo1Z/DVwK10&#10;A1Kh+lyUrT4bZRkwV6zpgFYdlsDW/le43PRUsXl5GMeQjdkZzRx6cjx5QrpRnuZjn1ubhiC3Fgi8&#10;aIEonyn0c01mDFKl4ZNo76mU7BDx9HME3WtGoJme+hQZGcFICNuEZxd5+vt6UfIkx5jdpNkLutMA&#10;mWn3pRaJ0B9mJN9iv9+PGH8HpCW7SODrDd9rRdm6Ryueoy+yN3O7H0g9P15lkJnf/iM3lNd+RuDX&#10;rJD5PU/+MLItKs/og9jkBDp2Wuk6ftPrAf584KLcPGulac/WjsPINaeIOhj9pa7nEvNjbLP32uli&#10;KE2q0By8fpqsMouO65J9iNNoMaqj8c3x78N567ruFrabl40pMeb9DOmAGtVoTiakbOH7Xc6Jmrw0&#10;ntpz2QRCeZrgfMUdRsse0ARTd68w23D+OOl2GTGpQmOUockSrhoPXdg625hqxIUnYN5J7osnsIuS&#10;+MO+ez+YSoV84GTnnpcFv/zE2IjBCH220ebU1AzcdPXDxs0XYTlhL9p1XYlqDGi47o3LF3JjfrK2&#10;L/fypyR+b+xIQxp1mjigbOXZ+KzPt7h0xQepaZl48CAQ6zecxahxu9Gi/SJs330lx3DG4yehWLXq&#10;NNq2X4bylWehbuP5xPh4+Guzlk5wcfFRGBAHNf5Y9+0ZlKtiQxOmvPTKE96DGNDrpRH+VetPozSP&#10;W2Lg7vEsTElGUIZq2Hr9/MPQiEcgVbPFyTP3FXmGOuzWBG4GRYCe90OP1PRMPGPrO3nKHavWnMbw&#10;UdvQrstiVK07F+9WmoF3KlijdKWZqFxnNtp2WYZp1gdx/IQ7YmITzWzJqCwlDa6YGP9zTMql0GCR&#10;38d7ePcQywBIniuJDlhAfb8gtwbshjmBmF0KY2zcwYUDV8jjnvC/8TZS4s/R54+P2EjbEOs3Gb6X&#10;TIbY8aEb4MvAMPBBFwag4bQcPvWp0yTTRqYn3kaga0PEhqwTIJsVxsDwEHwuWJDRtdAz6l7Y87v3&#10;IIgMHYj5tRADL/uPuCiv/VxifoXg95xr+aCmGCmVPOXzZvPZn1Ccy+gYyXH6eSsjN+J3/Fx3+mUz&#10;u/43ZNesV4056iSY3ZDmGLrJTtwMSX+vG88doe2hgUi1cxkJ3Dui1MSPjDuOHmhgsfTgln4lx3dP&#10;l4JjjWrDUGJZbCFbL4jeRroERF+ss6aVFnmZcMLcJAlDWuKP+9eEAwC/y0tLxsTtzmydzdBu3kjc&#10;8RdmtlwCkch+V3vmV2KyqNDL8/ngt8TE/HjJjaY9GfP7Yff1VwK/PI2TzfpCUh+NS1dySRvnU5N3&#10;3QNgOW4PqtRiLJBLDxo7qQBQGE3Xb+ok9flyeTY1Z4k8kaBKXVvqOX782Vps2voXubpERCYgPiEN&#10;t+/4Yseu69i45S/YMKbzed9v2Xvt2etno2YDJ8binGg5ZSvb4KNP1uPJ0xClTCr38c6ce4Cqteyo&#10;1Ml7ZKUq2UrlYxGXdMfNlwGiI8pUtcX2nZfFTWKmltgZVS7Y/sjMyCRwme90HG8xJtx34Ca2j7Lw&#10;3PRdVVoCN9UOCIwjRnfg0A0sWn4CYybswge916JRc2d2sbZFyYpWeLu8Fdu+Gahc2556sQO/2Yzl&#10;q//AX5c8EBefbrZcHaXCS/l9ObS12Xt62QTyFFOkFdKCjFCEMgbnzdhZSvRRyabMHYHXS8D/ahGk&#10;xp0TBgDaRAaKjgzEYmk4JfhOXWiSH9C0ZlrcWeHJ+OB9EqdrdalIDN8FXwZiIY8/EIbVHGjZ+ZWZ&#10;5ous9FDhABN/FsHuLaHJ8EZ85B52zMIR4zuFdH+cFRogh9m+oOzJwI+bmKuZ377DKvBbMZUcXgrB&#10;7zkpDkOa4kcXcRyjk+Pxzfd2VKkTiT2d6Zrec9kkeIQJ5YCLlxuBYo52WL7ZZkcBnIObYfwOUUpP&#10;zRTymEXHd9JAZTF5ilTWgXPwG9XeWHpCz+RvN3/3rsXOc0c/KTf1wzQSLdLAiykCghB9YBOsOrlX&#10;OK5I7hUjtjvRSun3Yzq/dKo7geaINqg6wxSUe9P7AVrYDiTbMgLdb1qjpGVXfHf2kHISjtuxiH5f&#10;9GUcZv4Xy55LJ0AmDfcY4NRpaE99jFcFv/xqqHNcXKQeoSj9iVf5+kejAbG8edQjk6UMtak0OxvV&#10;6tkqYbPP6wsqIvhmInmCl61KMSbIgYAPpPT64lvGNpejdDlrlK8ym0y0+WvqN+VMbyF7D48jYj+r&#10;Nw/zFvyCJC5UhxQIK4n8ueFx3frzqM/IgY+XPbmJtfxITkvHR73X4L3ys2l68kWP5NR0dOy+nHxT&#10;jx53FUkQ7KYgNDQOHp6huHHTm/38DnbuuoylK05iytT96Dd4Kzq+v5TChHmf7r0Ks1Ci9HSUKDUT&#10;pcpak4ieT6n26LUWE6YewMZNF3DhwlOEhsTl5IoSszRk6+UZ83mQSX4gAYqOT7gyQAt17wYfBnwc&#10;tALu1WM/i6Fjz7V3vH8X6T1KCZ5NT7qNCK8x7JxIQvCTj5EQup4B4lwhcGcMMfBmaYQ9/RIpEUeE&#10;P+jjTwg0+dmamR5AYvqUmGPIzAqhDQp9/BmCHnahZXBWaWA3FEGuVRF4pyqVX/VGU3rG88DvAQM/&#10;PvBSh52PoudnawZ+fTj4DW1aCH65XstFybP81E+ofXX56V00sP6CwEeUHVWpPYw9l5/YE/uvn6L9&#10;2spxRM7BlJcF3cFNYbVvjUTOhNHC3B+/ZayyEXlAK8ObgjAx8GuHshM/jl26dGkxi/U7N9eqNO3j&#10;UEm3p8+hy2PMb+5PGwWySmVP64Nr6cORxuMVmB+B24DGmLhHlDxX/bEPb/FkCXYnUEyiqoTafKPZ&#10;h/tqnQ3Ck2Nx5akrgS596MJ+33OY3wQT83MLUJjfrj0urxn8jDnErLnF6sg9qyxJY2a/8Bd2EZ9J&#10;3pi8l8eBqVELRyxa8TuGDN9OE5vcgiz33uB8869NHZVhGK7RqsdArXaj+eRPyUG0aRtnBhzOBHgN&#10;OEjWm0vJDnUazMfYCfvI11F8EgM0WXwCNEsZhOEgXYuBH/d75ODcusMSXL3miyceQXj4JASz5h5B&#10;uaqzqA/486/3yHz7PAOes38+xu+nHuDnY3ex58B1fLf5AgnfFy//BT0ZWNao74AW7Rbjk8/Xo+sH&#10;a9Cy/SJ2jOaSywjvWb5VdhoBXPH3puPtMtYoXdmWepzN2y5Gj4/XYejwnZjr8Au7mbmGC1eewt8/&#10;imQoOVgjH+4hJq5XtIXPSzZ/vnxCgIiByohsebp0RDCg4j6eCUFLERu0HL5/8fR2J1EKTboB3+vF&#10;EHSjDGNqfpTkzn+eGPYtA6yOCHGtSzZlGZlBxNAyGVv0c2Fg6fGVELo/7EolTgOVM8PZ8m4SkCUE&#10;rYCWrT8+ZBXCHvVGcuRuaDUJYjAm9gz8GGhGeU8R4ni9Vtnu54Lfw+AczG/voesm8Fs5rZD55fEk&#10;AsQY3tCNDlh75iCKDWtD8yDFzFLb5QFHfm1vR9hh++N3mHlwPe3XYi9T+lTPpEjlVqffdgjwk/52&#10;p/ywVCJR3bJPe+otRrbhAe3cksbCYu2G9W/VmP7JM6Hb66xTb8AbHLkZ2IzbvUzEj0jgt+TYDqrX&#10;0snwCuDHB2mKDW+LXVd/h+WWBbDo38hUO1ZCdTtK28DWMbAp6s/6CsfunEdDzg4ZSBYpPPHyBL/O&#10;iyco2Hbnnj+BX4Xqc7Bn741/hPnllxbKQxWhIbH4sNc6Eq5zsJrrcAze3sL2Lio6FT0/WYVKNWeL&#10;6KHGji/UBpr9TgLGhs25j+d8Bia2KFvVhlxZOED2/vJ7LF15Cm73g1STaAZJ7yfK74eOuNKELLcw&#10;49vAl82/59vKdXE1uQ9mQ8YI6zpQD5I/+bBM+aq21Ifk/b9SFaxRsvwMvFPWCiUYiL357nS88c5U&#10;9vMZJKmo15THJdlTQG91tpz6zZzIxebDj9fj60GbMWnKATgtOoHNWy7gt9/dcPuOHwKCopGSlpHn&#10;sdNLk6xyvzA7oL3qEZdzBwn4ePCsAZTHx8uSEZ59GMPiAz5pCLnXDP4332NgF0hl8AiPr4nBxYeu&#10;FdunTaFtiA2wY0D3HtITztIep6SGqEOkzfO7xhjf/bbQaeIo6Jb369ISbxOz4yuO9Z3DlreevaY9&#10;NLo4KdxWQ6w0wnMIvK5aIC3hvGRbJzL9XlT2fPQolKZ8CfzYcahQfTb2HLxmKnuumi4qXYXgl/t1&#10;nV2rK0z/hFicqBhmq8xZqtgaT/fhTG9YS1SY+BG7jkuJQi/D/ESLTqyHHZctl45K9moi9aP/d3NM&#10;lUklp5YqjjoOzM0dh3kQ+PH/Nbbt94TrJdjFU6+UMOWFD2mOfhvmilq+BH5bzv8skHVM11fr+bF1&#10;lBjfne2w3sItfVzOcFt1FNIb47vR3URx9u9y0z9+CWu1/2Hmp4Cfifntfu3ML7+myshmWmBEclI6&#10;fjvhDg+vUOW1WVmCGQYzcPyg1woqPzUgX04HhemZQM4cCE3A50ADNdyUe8DQbfh+0wXGkC7h/J+P&#10;4OMXYSZz4CXOrEyt0nuLjU/CbLufUYntK25N1rDlfFSvZ0fTsm27LGZszRmt2i9Byw6LqF9Zq6E9&#10;Y68L0a7LMvZcik7vL0e3nivxYe91DGQ3UKTRkBE7SPc4deZB2NgdxdJVpzB64i6yUOvQfQXOnH0E&#10;d7dA+PhHIjI6Hqlp6S84NgbB6HSmp15veO6k6Kv7iUoDChK75xZk/N9xIctpMCXIrSk02mgyBefk&#10;Kjn+HP081ncyrSk14RZjf0UR4t6Y+nh6ScqUknQFoY8+kG6IMkmYHhdoT0AZdLc2Ow8CGOvLhDbd&#10;h1xhEiN20cAL9ZOeWcLnKu/p3aV1cNDl5c3MtGcIvPYmgtybsO1JlwBbnyejzQl+JubHtZx7DqqY&#10;Hwe/Qub3/Ov6yPZEaopYds496Dbbz7gukGvIi7xsJF125sfw6fCtP6XhSNGW67pkPEnoFDJlCrLV&#10;8RJt81mDrijg19Zu2BWOxEU5Mo42bQAhNEPznssmC72O1As5dusvmgJ9Q7G5eQWZAwfZUe0li7I8&#10;BlhUCe1KqVMGvsKyZ97gp+r5ud4V4Feuug0Dv/+A+eVCPQzZLkhqpiKDU3hEAr7s/x2JyRs0dyYz&#10;bDMGmMtUaN3GDuyrA5UpS1eahbXf/ZmrHRf36cziAnfJ85EP6Bw9dhudGIjxEmx9yrVzQpVadmjT&#10;0RkuN3wQH5eC8LA4REamYNio7Wy75qBnr/Xw84tCQkIKDfQkp6RSXy89M4tsxAx6Xa77OSEhHS3a&#10;LqH+5J9/Psx1P8nTnzK4mfYR/rVECKMqC1A2p06I+Q3+14oi4EYpxsbcxFi7Jgo6LlNirwtjoBZw&#10;oyTbv8LdJfJJH/L6TIz9TXGLSQrfyFjaAJG6bhQm5GEPP0Lg9ZLISLktbrQZ29No2M2KNh0xIYtI&#10;EqHNikXQvUZsWUfoNZlpT5GR9ohKo1GMiVIJNmyDYsQglztfxPwePw5HdSnVgqY9q8/F7gMm8Pty&#10;tRUxiUJ7sxdc2190XVant1s+Zxn5JVF8OcPa4tzjO5IUT7i8tHQYKqR4Y811gYz5aTn4dbYd8bsC&#10;ft3tRv1oMbyl+KVqI4pIWrwW9kPYiZipiBZdPNxoYEVNZ19F51dEDXA5hPCvuIMLwQ+dVczP9a6/&#10;wvz27HX5T8FPbeklXCBUSeEqUbVe2r609EzMtvmRALB6AzsaVjHT/uUKfo7U2+Mid86yeDmTxxaJ&#10;BHnzz5yYmIpfj9/B5303ohJjmdXqOpAujq+Hu9V82nc9vLwjlZIif+zae42s4mrUs8eNW565hKUa&#10;lUlQurgbRJ6ZmP7UC9Blj7Xrz6J4men49IvvKeBXljfkZGyqiVtVH9XkrGI+ifva71YkSQNNsaY9&#10;hv/N0jTgkhR9UPTjMkPYzz2hl7YpNe4vYnCJIauE32bcaQI/nsQgb3mU/2xE+9srn4cPtfi4lkVq&#10;9GFicTy/LyX2KDTcfi7lPmKCFtA7Q9xaI/TxJ0hJPIu48HWMWZ5nNxgZDDAfwd+lGALvVEZmVrTk&#10;Cyrbmr2Y+T1+HEZWeYL5OZFRgbrs2XeVVSHzyw+gjen0kgDYKffrf37KnmNEtBI32H4Q7KMMZCWk&#10;paCGtcqBTLU+xkw1FiNa48tl1jsV8Pt62YytFsOa8zKnJgf4sYVUsf4M8WnJkr7HiMdsZUVHqSzQ&#10;CsGoYIHfUnPwqy2B3959KvD7jwNV82aGRpUDingc/vk2Or6/ksTt3FczzylQWQjPAKxMZRvG/M7n&#10;YDJcBvHn+SdwXHAMHbovR7mqthQ4W6/ZAnpymQCfqrR3PEbaQbroZ2VKuW++5H9ZhoHxxs3nlX1p&#10;kPLxTIBlyFW4blClOoRFxqBFu0UoW3EmTp52k0yvdUqZuCAcB6PRNOTCU9mDH3Yk3V10oI24STFk&#10;IivdH+mJLtJnZZ9Nr0Xw3doIdW9GoM/LmiH3WyPA5U1kpD+jgxD+6CMkR5mmuFMTLiEmcDF5P3I2&#10;p8kMQHLkHlp/UtQxRPtMQYSXJWOcbyHaayJjjj9ClxWlsODwJ32p/xjPAFFHWZNS2LLh+UM8Cvg9&#10;CTMxPwn8dh+4Zs78CsGvAPUYOwl3lxHt8M6E9xEUGylVFYDQuAiUmtTDFI9keq+R4ZnWYlRrfD5n&#10;3EIF/Iatsl1sMYIcWzTqsqdcZiw9+UOKiZdPpWC2gjKTPobFSLlmW3hQChL4dVlqGnjhgxLywMu+&#10;fdf/27JnPpmhuj+okfrMM22PUC+mQTOnF8QgCaE8t+76ZvRObNp6CYuW/oHJMw6ib/9NBDhcssBv&#10;BjiYNm7lTPFFdZtx39AF6P35Opy74KHkwHHmyNlbXDwfxFmNMhWtMGbcLmHfxMHKkH2yVS4Xmlig&#10;MdvgiIgT48uO1AAAIABJREFUMmDJ0t/x1rszMGTENskxRxrQMPyXB0FljC33zbgdmb8VAV/Y449p&#10;clOriUZmRiCyMvyIiYl9oCGAj/WdBb8rPFXhnhCrh6wj2UNi2AbaG+Eeg9jvHin7jduU6bVapKa4&#10;MmYcieS4M0iM/knIq2JPw5e9N4wxRy37nV4ZUtLS9/Hh24iJht5vC70uXUyVGnQvTKMwB79QVGtg&#10;GngpVzUX5je0sOxZMJ7K8Aq5j1GcUXqyVKQw4kmQF94Y3TEnIRM9P4ZvbTHQycpGAb8RzjMnWoxq&#10;x309tWaaPanfVpT97K6vh3KypnJz61n96EKrCN0LD0wBAb+WBH65Mb99+28UaOaXw0JNSj9wf+hP&#10;wyXZpQ7ZwY9PXXLgIxeYZtwI256y/7ionQMnz2zjwyuNWjihEQO92o1FcCn/HZ/26/HRGqRnZJj8&#10;QEmkLkp+VtY/olRZG3TosYz6kXJ4rYklmccHKYbQZmYAUBLf+T8DAmNoApVPfV6/8UykKWQLkDX+&#10;y8fJxFahmJInxx4jQ+nAu1UZK/MncNZrkxjoXUFmirsibtfrUgj8UuNOCpeV8I3078wkd5rijHj8&#10;KbQGaTrTaFAYMh9q0RLL2yOcXoIckZwozO7DH/VCCIXeQrxOwwBQlyg5y7Dl3igF3+tvIDXxitTr&#10;kxxdjC+Wb8jg5/E0XCTZN5GZny127b+qvLbfGuvCac8CZqcmu4+1XTBKeNxKZg3nntwkXLLIjksi&#10;0UFrMaaj0XrD4oEK+M3dvOIrC8sO/MVacnnJLkgf2hKnHt6UfPX0dNJ2cLaklRct1NwVwJ7feIXY&#10;8ZTqWjTwYou9+2+awM9QUMuepguwXCK0HL8HlRhz5YModRubHGFygB95gDrQVy6i5/o7ntxOYbaS&#10;kJ7bWPHMvgo1eSbffBKSb9z8FwnFq9S0w6ZtJjNsTZaYHuOi84rV5qBmQztcvPLULAvQqDZ4zgez&#10;hdH8wmvncARvvWeNcZP2EtNVeqB/S5zwOm5ADKTn02VGIeRuXUpqSIr7VViM6dOh4w4rseeQEPEd&#10;UmN+o+w+TVYEfcasVC+KHYr0+Ib2jUaXipB7jRBw812a2jSqrPHkmwMdY3XxYRuFRMLrGwag5xHm&#10;2R+hDzpQTzGFgWFi3FFoUjzZ+7TQZUSwZTYnVhgfuIhYIMUqyeXXfHxOebjK0yMCNRuYBl74zdAP&#10;+0zg9/XameRQUqQQ/AqWkTa7Iem9eqbiO80f+6+fJGMWUiqYVTG5b3VHPT9+Vs72nRXwW7B+WZti&#10;47saGOszKP6eEvMrKqnod0rp67QSdmYN2DCXBIak3B9d6LZS0JifUvbkzI+xJi7s3nfghiltwFhw&#10;y54yAyLnn1velDsnXF8cVDKH+Sr5gzQJKmkC6zVmr+PRSU0XoFKduTTGXqchlysswSdfbYCN/c/4&#10;5dhdBAbEKOte990ZxhJnMTY4Dzdu+iiyAtfbPpTmUL7qXKzfdFYyvNaasTnkt08nT08aTMMtjx4H&#10;o0bDOWz75uHhwyClLPpPpr3nXe6UQnaNpnJntO8kGmCJ9pkoDKz1oqxIIMiALOh+cyTF/4HUhCvQ&#10;aOJpP/D4Ir9bxRF6vyWF3PIjGeUxkNhjWsIlqaQtUiiEa4wR6Um3EB+0WAzEPBuCoNvV4OtigfCn&#10;gxAX6Ij02DMiEZ4vX5eEUMYIeZ8vjOsM9VlsOVpVr9X4QuZnUN2AcPCrUZ+dIyrm98M+ky9sPw5+&#10;MvOzLAS/AgN+DOQm7F4uSueSN/SqP/YyXGqcE5fI1Lq9sfTUj7ROa5fXU8Bv5bdrKpWd9lEq12qQ&#10;BYxqRbQQtrCFR3fQSZqpFULC6fvXkDF1sXHdzBG28Pkfg18LdF020cT87vgrUof9B28W6J4fpAk9&#10;wYx4rJUWw0b8QLo77vhSX8r2EzKHnCbYsuNLA/aaSrVtsXb9OVy8+IwBqC+lvMfEJkFn0Jh7XLJ9&#10;wdMbeBLD0GGbUaaiDbp+sBJJKRlISEhDxy4r8G4FK0ycvFeRH6jTqV/lYZJ1iLtVS8b63i41Aw4L&#10;fhODLxxcZUcWg/HfJN3S5xI3HukJd+B1tSgC3eozZher9NJ42VKvTaX3xPjMRrhHf8YKf5cE53xa&#10;M5GBVzkEuFYksTp/T5z/XJIiJEXuk5i9TlmXGGzZh/jgxchIe4iAWxUI8DSZwdBnJUqJ4DrwvaXX&#10;pCDkyefwucjT4luT/MG0HHWH9cXMTy9FQD3zjBTMr7FgfuWq2piD37pZAvwsu0oGHIXXmv8O/ESo&#10;ATnIDGiM+Ue3SaELApes9q8W4Ce7xph6hQZu5FJhWq/o5WtXlVTAb9WaVW9Wndo7iP2SG1sbclqc&#10;NcG4XUvNEHblqf0Efkq4bOGBKaDMz08wv2qzGfO7WSCZnzqjTu718Q9w8dozxtxsGKjZoXode1St&#10;P5fS2nmJkoMhH37JnvouO7zwPqevb1iuAEuAJ+XfGZR8PwOCgmLRtsMyvFt5JqbNPITJ0/aieOmZ&#10;eL/XCgacycoF07w0+er6Oa3E8LhFGe/Jtmy3BCGh0ZKTipxF9y8OukhTqzSlycAp4klvYn0pDNhE&#10;WVEjBRsnIyPpjnBrCXJGwOMe7KYgnfYlhelqkxB8uzIDwLehyfCj1yWEfi+lLaxT4o/IJk0vwm1T&#10;IvcjxL0NWZ7xkFs+vJLB3puWchOp8edpOVmZoQh/9CEJ6UPdm9PP6B5BNq/OB+Mz7/kJkH/2LAK1&#10;GPMm5tdCML+dey+byp4y+BUyvwLT8yPwG9yUXMLUZc9+G+YI4xTZd9rE/PR8rqXmjL7Pli5dWmSh&#10;s3MRAj9yeZk14I6kjdCry57CsbsZeq6aLgmCxQDAL7f/kvw9uxb2/AoY+HVdZgK/W3f9UauBHSpU&#10;n6UwP41GXOwL6qSnuPgaMHz0brxTbhaGjdxFcUwduy1D/SbOlNtXptpMVKppgxoNhPsLHxzhzwbN&#10;51OZsmOP5UhOScsREZTd6UQuL+qk8/rU2QeoXd+B/Der1rNH4+YLcNvNF0oCuySU/3vDKOYyCD5R&#10;2vvLjXi3zHRs2nrevKf4L92k0GQn/48HwrJVpiRcgM/VIuSxKViaCDHW6zLo2KTEHmMgl4Jo34nI&#10;TLkvMVoBjhpNNAJvvYeAG8WRkfpM+G5G7ID3BZPVGV8mlyTQmahLQ9jTgfC5VgTBbs0Q629D2r7k&#10;6IPISHEj7V9G8iMEuDeBP1tGsFtrZGb6S9utM++p5pd9S6VXAj+vMMb8HFGbm6yTyH0OdqjAr//6&#10;WdTzKzque2GLpyAwP3J34Rr0Vrj4+K7ZNaPt/JGmrFlLMwNuHdesd3IcfZHj3XynBcUs5jnMK8b/&#10;0WPRxFNielPy9zRZwtDCms4biiydRuoHGHHb95EQuheKzgsg+E00kzr832F+Bon1AZevPKOg2Uo1&#10;bHGOARKNvadlwtMzBCd+d8OSFX9g0IitaN9pMaozRkgTnVXnoDoDrHdKWWHspF2Ko0t+rL/4H44m&#10;U9w9Ws86SIL3ynXmYt2G06KskpklTREazXtLr8j8BAAalL7TD3uvMKCfgY97r0VaeobZ4AmML3dh&#10;/zuDLoKRGRH2pA9l8qXGHJc0c6LPqc2Ko4y+rNSniAtaimjPgcjKCCM9n0YbSYNUmel+CLzxJgPA&#10;t8l2jH/gxPAtxCKTIrZJNzric2ckXUPgnSaIeDaSLccHGvZeTZZwjJHLsQlRuxDs8q6QWjz5jCQP&#10;6rgi8/5r/sFPLnt6PQsn2UsdSSPKmd+OPZdU4Ddb8oosZH4FQ1QvMvo4+/MMD1RuZnlCULUZX5hi&#10;7xRrNQI/cnfpNnf0PppzcV5YnCNgcf6PfotnrCfD6LGdtdm9NXmttMzkjxEWH62cEOFxUSg14X1S&#10;2RcelIIGfpMUYud610f0/KraYv9+FfgVIOKnaOW48TUJlHUYbbkX71Wcib79v4NWIxxacnskxCfh&#10;LmNm+w65wGbez+g74FtKWQ8MiiK2Ik9Q5snApJgemfm53w9E67bLUKW2LfmD9vhwFULDYgQwS2Uy&#10;2WbsdXxumY1GRyWhVaelKFdjJvl9UnmRgnD/nZsUmQmJPL5n8L1enDGsauS2IkBfRCFps+KRmnKT&#10;Tp9o39kIfdCetjU14TKlK/DNTeWAxqURruWgzRBDPDEBNiKoNv4CTYrqNOGIZAwvwLUWEiL3Stug&#10;9sdhNxwZvojwHEyaQT+2vGh/a8YCM6V9p39ptpcd7GXHHy+vcNRuIMCvUQuh89u+64Ly2gHfzpU8&#10;iLsUAl9BSY4f1R6VrT5DQnqqUur2CPdHcZry7KB4SEv9PiFwH9kGQ1fYLOB4t3CR85sMAZ1K8H8M&#10;dbaewcDPWHRMdvDjanoudu+Ee4HPlL5Hhi4LDWz7SzYyXQoPSoFlfj4S87PBvv0Fk/lBKrnppV7f&#10;HQbYNes7kCTht99dRalWK4ZAZL9LclYx6HMBFK0CbDq9QXEqyZ3pmMsOIqOT0f2jNXi3nDWGDNuB&#10;7h+vwNulZ2DoiM2iR0ilU5Od2d8tScoepxpJS2jv+DPeLG2FCVMO5GSt/wLz4xICvlPiw77FM8ay&#10;YnysJIYlOabouc+oBilc2sBLo7EnEeM7CclxJ5CSfF1yuQGSIveQ+TQluWtTaBlhjz+En0sRaDPD&#10;6LOkxpxA5NMB0GWGShrBZJoMFXIqDRLCtyL4dkUqlQa6VmXrPETL0Rv1OaY6Xx38xHH09o5gfyOO&#10;Zsxv+66L5uDHmV9hi6dAiNyFwL012iwcSVik1YsKwKXHruznkq3Z6E5mzI99r7Ow7GActXDWcAn8&#10;ihEC8n9MW+H4uVQn1SuJ7vJYKb/jGdISv7heUCZr+KPn8ikm9+zC8mfBBb9GuYFfwSp3koiZO5yw&#10;S9yEaXvwTvmZ+OSL9cjI1JguVNnE30qqOE1hCnCSTaFNJtDm4GcuHjcqMUB8PYO/2YJSFWahx8er&#10;kZKaiWsuzyjktHwVGyxeIkl9NFk5Sql/t9QoBl8YS7/tiyp1HdCgGR/WCTeVRY0ib/AfL3tKNxMR&#10;T/vh2WULBjhHKHHBqNdIWrwY2s7E6H3QpIcjLmwj/F0rISnmJ6k0mknHKNbfAd7s/eEM8KicnB4I&#10;f5d3EPGklwSyOtV0KYRUgbNvtv6U2OOMTXamkqs/e8Z4j0OWJpZ6g3qKLtKZHfvXwfx8vCMpA1KA&#10;33yUI/C7nBP8xnYxT58pfP4n4EdDmENbYMBGOzGVrBVpI7suHYfFoBa55PgxPBvd0VBkfBfYr1nS&#10;kePdosWLilo4L1r0Bv+H/YpFTd8c091gMbqzUbxYFT8hCQpXnz4ocv2yMunr2F1LKcjQbKy08MT4&#10;757ytCcfeJEet1xF2ZP3/PbuK1jgl91tg1/sH3mEUMp6uepzqA9mLihHLozLaK6hM4vvMb6gv8XZ&#10;pmBdtnZHULribDRtPR+PnwQr792y9TK7GNqgai07HDqkYqFGcwb4KiCYHbz5cfly4LcoWc4KGzaZ&#10;vEP/jcEXU2afFkH3GsP3ehHq64mfiagp3pPjk57c1SU+eCWiPPsjLnC+JHzXiDIzZ9BPvyYz6xjf&#10;KaIXE2QP7ysWSI4+amKSRp1S0tUbNUiK/R2hD98n0PS/xIHzY6SluLLlZiAj+SH7/r50AwTzY2x8&#10;ddZtAr8o1GkoHIIatHCUmN8Vc/AbJDG/QpnDf/6kIUuGR/N/2ULnAY/a41/n/rSJ/byFFLLeUR2n&#10;xDXseGdCD83cJU515SFPZdpz8arlZStafRbDY97ZCgzmyesiN2ncjiXCVoiDH/tvzdnDdFK8Ucj8&#10;CjDz886D+RkLCPMTFyFZ1L7A+Ve8W2kmOnZfgfj4JAWkjAZzyyqzu39VYvzzUsrNfsejjaSIrk2b&#10;z6EiH5ZpYIdTZx8qDi+yHnKK1X4GgLNIUnFLSn7XSVKJv2NDZkq4MCg2ajt2XsLb5USihCZLm2O4&#10;5p8CQYME5DxhIeh2JQTeqUDfi96jFnoDBz8vpCffom3gQbVBbvXAiSlnZpSmzm9idBkIcW8oJBIx&#10;PzNGHYKAayXZz5oxgM+UUuB1EpNLRxKXONzvQOAYcNUCoYwdJiUehzbdG1H+cxHgWoGxRgt485T3&#10;p/3ZjUeyJAXRvjbm5+sTwf5GHFXMzwbbdpqY38Dv7FTMr9DI/7/p9eW0Ntt77aQCfvzRl4fYDmkh&#10;hemahS4YLEa0Mdaw/jJwxbrVb+cAP/6sO7PfQ/4iizFU+jS3OPumFbotnShy/SSHizP3b0r+ni8Z&#10;SFj4/EeeRSXw68YHXqTHbVcv1GpkRwMvZsyvAAy8yOChl2r2UZEJaN3JGe9Vnkmmz4og34gccUSv&#10;NmFpKrFyITl//Pb7XVSrOZey9XbuvqbsH9lphW9jYlIaPuvzHckrOnddjqDgOImR6l9b+VOvF8vw&#10;9Y1iF2BHVK41Fzdv+Zix4n+S/cnL5wMuQa5lEereVHF94b/TaOMpX48Hy/JHTNhqxuwmQqtPRGr8&#10;aWEtxh5Z6V7wvVkcwbfKUuBs2IMuIgIp/qxZ2kVK1EEGns3hy5Pbb7yL6Mf9GJtkNzzBq4k5+rq8&#10;iUC3JkiK3seYpiuifKfC6y8+9DJH8lXNeqF5dX6Zn69vBLE+/mzEwK9stdnYtiMn+BXJHqlT+PxP&#10;w3Nv+jwQ5yz7O9SwZ1OHYWR2XcT8tUYRYtsGrWy/uaTGO/rfwoULi/Cv3Rwsf5Fy/XRmfb8xYuKz&#10;2sy+SM5IUU4a74ggFB/fnYZh1MGzhQfpP2Z+/CYFKubXcF6BlDoYJOYnT3Ju33ER5avPIa2ex9Mw&#10;5cRWlxhfradoVAZfOJhpJcZ31cUbdRs54L0q1li45LjYNxqdWaqEPAzj7R9JCe58P/bpvwHJKelm&#10;/qPmPp8vv31GpVepx4ixP6DYu9ZYsOioGcv8Z5mfVIJkrCrwTlWE3m+jAB//VXqGB9s3KQycliIr&#10;KxrRz8Yhxm8G4sO3ksm1QZJC8Pw+3yt82KURgh51gd9FC8T62Qr2zj8LA9BIj4E0vel/4w22rkoI&#10;udcSwfdasO8bsPV2RKTfJGKN6oEmnTYNAbfLIfBuLWKXepXk5O8yP3+/SNKK1mlk6vlt2WGSOgz6&#10;fh4JqguZXwEAPf79qI4oPbkXguOilIG5kIQYvDv5YxF2rk6T5wMylmLSs6fD2B2Ed87ORU3g5+xM&#10;fb9+TlMXW4xqLdIdsofH8t6fZRc8CvFRTp4MbRbqzO4Hi2HtJLQttP4pcMyPpA4OZiJ3ATb/PfVT&#10;996yMrPQ64tvUaaSNcZM3KUwK8Pf1tSZl0dl4HviEYoWbZxRstwsTJq6V1irGYxK+U8NNHJJ8sp1&#10;D9RrKFj02Al7afvUdmdmPciXLTlKgy/8sf/gDbxTdhp69FpF2sbsIPtPMj+++CAGMKEP2kj2akIK&#10;kpnuifRUDyQnnEXEs9EIvVMHoR5fQa9JJE9PbmzNP3t88DICv8Cbxaj0GebZj93AZEopDI8YeDWA&#10;3yUhXfC9UQxBD1oh2tcKKfEn2N17ai5SEP75xaRvsFs9xijfY8cjls5eAkfjK497KuAX4BdFcVaC&#10;+TlSnt/m7aZpz8GbHIj5FfoY/4fP0ULgXpSqkG3RwmE4tFKvnB/FWz6PKN+P0tstzUDTyMBPx309&#10;v1k8i7tg8zkXE/g5LxJIOGnFvKEWo9oaxVioKt1Btjkb2hK/uV8RFxG9+EPttXI6TYIWHfMP3xVl&#10;l1+MyfbM8fv/XfAj5mfMxvyqz8b+AsL8FCamMni+cOkpKteZg6q17XDij7uSjZbulcqKefX65B5e&#10;UGgsun24CqUr2eDrId8jJSXDZLSchwBeJwHgvv3XUa22DcpWt8HCRSckVqJT9HpGo3lifb63l5fy&#10;JHYX4B9FI/cVas/B1StPhAuMVvfPDr6oRv9D3Rsj5H4L5YaB9H2aBCREbIeW/SzMvRWino0UmsCU&#10;hwwUn0jMD4j0GkYyhwAGgFEegxmgpxJQZSRchJ9LCfhcs0Dow/aIDV2BrDRPGPVZ0GaFIi32BOL8&#10;5tJ7Ip5+hsSovVDnsGdl+LL3v40Q9xY0FSyO1avrINXMj+9vssRr7EBlT878Nm+/lA38/oeZn2Ue&#10;qevqat8/vU9Gi+t8sTFdaf5kCDsmsvKAH8v9107Sz80cx8T2cTzTF2HvneJs11sCvyIK+C2S/jF3&#10;pXObNyd2M1qM7iA8Ps0mbLqRndmKP/bRyjKlCRvrA+sp3aGY0mT8F8IMlQZoYZBubuDXZckEVc+P&#10;pxIw5ldDleqg+e+NreXEAvmCP3XmARK1d+u5mnpsyqDLa5ASmAJkgbj4FPT+cgNKluduKusRFZts&#10;6i0COQTxItdOlP50Unl26YrjKFdlFtmrbd52SQJA7Strz9TbKd8MDBq2DSUY+1u46LiiBaTS6D9l&#10;9mmAYjId9qAtQu7UluQVRiExMPJQ2sVITb2LcO+RSE+4jsS4X5CScIZuHLhGj098Bt2pBW8GfvEB&#10;C6AzCvuy9MRbCPH4BHHBK6DJCqJkBk26D6U4BDGGGXSnGgPbjowBzkBy9GFEeI0g1hj1sC9S484g&#10;Lf4igh92J81fHANNYTGXpZRk/27PLzAwGvWaysxvATG/TSrwG7LFkYFfExThF95CqYFor5i5rfyL&#10;htZjRdDC8hN7zHBo1uH1kt1mNxX4dRSTnqM64O2JPbLmr1xaL0fPT5n4XL2ibLlpveIoAl499KLK&#10;T/pm83xxJyalO+y9epJ+Ths15u/eAcjg2cl8WdnvPCzFAeAoX3R8V9V7C5lfduZ3i5gfL3vONi97&#10;/tfMTxGXGxEemYAW7ZegTBUbOEkXey54z21y8+V7adJADbvQce3egKGbULrCbHTouhT+gXE55AR5&#10;awKhCOz5Y5rVXkrKqMTY2ZHDt1WDMgazUfz8miwrmj+JYW7ceBbvcID+fAOVhMkL8x9MeVCnOUQ8&#10;+QhBN0uyz5sk6fDE33pG8h0EP2jFwKo2ovymITXhL7H/+BQnO5TciDrM4wukJV4XgnQ9Y9S6TLIr&#10;o+lOTSISQtYj9EE3BN+ujf/H3lWAR3Vt3Ri11/6vCkWKFQ0EjyD1Ui8eiCdYkSJJIAIR3N0KBdqi&#10;xQu0RYu7u5OEJESIu8/M/s/e51ybTHjQQgkht9/pDJOZOzP33jnrrC1rxV7ryBjeL1CQGwkYwcTn&#10;FIkFR8a9lWRrhEB6g7FIAsOrnUFXiG7tucL13vBIcn4IfrUaBAnmx5vc5/5gDH7lzI/mXZx/nZoS&#10;sJibjMg93s9AYc3ujWHzaRGBFILW7Sd/T442Gn9Zfqszc21uqDb4q7BxEyc8ZxL8pKKXBt5djuOT&#10;qUJG2oG7La/4ZF+6caAT5Sb0wofrZNg1EFZI//wAeNhrWZ2mxNWOQqsIwhb4GOq3sQsSgRfB2lzq&#10;6ygHP3BA8NOrFV4C4Y1q3rBi1THOIp6wpZEkokwC27iAWnEA3qo2nHQ5Dxy58bdzXKZaGqiIhAFS&#10;fn4BePRaCv99yweaNB8D585F4HQs8p+G+0igqcFBCGQzMM3JKYAuPRZQC0TNOgGwbcd5mVXLbRcP&#10;rbCil4H48OEbULnmcDIiPns+XAbfx2VCrFeBH3rvhR02IzUWDuA6YW4LDLjsIP6aIwPkMM4LDQoI&#10;FelQzYUfR73I8+EeszNPMrAcBNEX28K9WwMYOO6RGb+KeIJOFRXQi5HDgDQ9YRW7PSg/Txr/KAys&#10;Ar/IyEQCv+r1A7i8WRVvmDNfyfk5LuDgRxPvs1jtKc+/DHxcWkCHGb7wcu92YM7b4rRz7uNMe9Gx&#10;bwVW7vZwLTZS/t1k5Wbz2hOX5gogCw8/LmjdzNDC32UH4ltwSLBFcfALDaGil/cDvX7CdgcGdoqr&#10;u+qN/9P7A4hOjpcvjMTMDHhjwKeqN7Z9ZMwP94eNpVxWiO3XyYaorVn3pvDOwC+hx+wAWHV0B0xG&#10;eyXHZpyOP8PCsyaZ3wnB/Kr5wIqVHPwKi5488+O+cEU04Ts6LyQPtQ/aT4PsnBzeC0YxvodXNlFP&#10;iFIrQlFBEfQb+Au88tZQaMBW9seO3xRMTRFqfyCGJsuw6Ujr8t69DHj/48ns2A6DutYhcODQNbFf&#10;rjADhgdnfkqBB/++aWmZYN9uIvznze9h3oI9cs7S8JjCnrzJnbPOpOtuEHbIDIryY0RPJG9yz00/&#10;CjEXP+UsjgCuQLXI0PG8n1SVykZm8k6Iv9qJ2h3ibvaG1LtzISX2B0i6Ewrxt7wYiHZnowfcu94L&#10;Em4PpUrSzLjlkJXyO+RkHoaC7CtQkHePnb9UyMtPgLysC5CTfgKyU3ZBXsb5f9TqYAx+GPZE5keW&#10;RpW9Ye58hfl1XzCynPkR67MFS9dWEJ4UC2uO7ubtHx6thIPC42Z+trKsWU3vbyE7L1f+3VyJCee5&#10;QHejjgNOmAoQz74JHTBJ4JxVcfAbxSs+e4QMHYi+fhZe9gXGlNZcVNrsvnxcFL1w/642Y/pQMcx9&#10;Lw7jEKapMKUorEF2Z4X7wvCrYyNqpH+RfTn7EDcYuXYO/HXpGKTmpMsXZ0xKEluJvC8ETe3Lw55j&#10;emvAT8r5LS8t4KdX5MpuRcRBg0Yh8GoVHxgZukV8vqKH0rQ01dROIUpSTSmE775fDq++7U1muHv2&#10;X9X08ukfonlcFhUxSDqkAOERiWDXdjy8VX0Y1LMOgkNHbgkGWKhqvIeH+h58UjaAq+dSePG1weDV&#10;d6mcj9Qbitsy/fOFCIiqWn7cE264wJ0jVuw8SP2MXD4q7urXkJW4noCfy4zpZVk0fA4pvZDI9Q6I&#10;v/Q5scfIwxUg6mQNdvsSSZahoS26M2DvX9hBM+rzw+rQ2/vE43+ZkToMNr3jc26pnkP3D1tRpShq&#10;g/JrSfdowI+duxr1AgXz84HZKubXY0HQMw5+gtAw4LEO6AE5+bypfNbuDQSAFdQ5wMfV8iYVXTpa&#10;wzczvUUEi1+vG0/+xYhRYy62osUX0bnQCrzG+TmrcU4DflL55/fjRrxHKCtVfMpfyJZrpnW2hhnb&#10;V/EWTVMFAAAgAElEQVRkoygb/37ZVLo4qNLmQairJobLc3dylY5TEyqgQTCtMrA9dJo+DBbuXg9X&#10;om/L5pPSjxaLGNDEEEMo743vSxM/X4XYPtPg10bV53f0+A1ifm9V84UVK44pxR36J8v8pPDe0p8P&#10;MmD2hrdr+cPOnRdVVZl/n1FSaBL3wwDu+yEr4ZWK3lCrXgC5JdCPhv14Zf86/cMAifIag9yfaIBL&#10;V6KgWctRULG6L1g3G0WScupc4oPKcOlFAQd/HcD4SVvhPxV9we698ZCWmqMpyHnUaxfJzgg/aPzV&#10;ryDqxJty7x6+Y1bSeoi++g2BjVTZSYVAwk+PnB3S9kPMlS/h9hELCGdgFY5gxYDqFgPBO6frM/bn&#10;wtjfTMhM2gw5aXsZezsFuZmnIDt9P7G9jISVkBG3BNLuziIWmBwZSo3vaVFTIT12IWQkb4G7J6pB&#10;3A0PYp5Sgc4/Bb8oLHhB8KsfAHUbBcNrjPnNnlcc/Cw9n9VWBwE87Bj0XTyOjkluHnfXGLdlGZuv&#10;UeLS/vESD3bcqZilSwMI3rRQ4A+PPIxct4AiglbGixOs9HS31Vv1aqMbNj6kiRrnihW80B+nTnj7&#10;9QHtM7AvgqzfVUgqF70sGKkpM11+eDvJyliqZWU87UpsU7DA6tFeDPCoeb45e21Dbj3vZgvN/XuA&#10;98rpsP3sEUjJSjNSBOFNz0UqY1LecmGAMVuW8l4czWd4RsFPxfwQ/BTmd/SJMj9tszm/7+K5iFhZ&#10;U7sxkJSULk/wUtWk4b76nMXze9QQTookBdC//zIGfIOh+rt+sHHrWQ3jM0i2RA/L/AA07ysB9ekz&#10;YVCv0Uh4q6YfWDcNgSPHbioMsATZNVO9dqBaGGzYeJKMVd+pOxKOn45QAeOjZ34SkOFpiTrXFGLO&#10;2QpA5tdKTuYZyBeu7GQciotO0WNVkHcL4m/2JJAL38MZXfjxVyDm8gcM7GZAXuZpcma/b+WvuF9o&#10;KB7olv6dnrAaIk5VI09BrCQ1SOHxf1jwEsWYX51GnPnVJUsjb5g5Z5f8XKcfgp9x5ifmFja/rjj0&#10;pyzGLpGRgPULiBRx5mX7aItgVFFCLmtmA7+fPajp2f1s8iAua9azGPPTY0P86999GhM6ZvQLxlhX&#10;DPxw1PfuchKNas2lik8P2RCQqG/94d0Y6ubJq9CLUeEEaPJz3W21/SDGAIgmuF2s2QduApX6fQrf&#10;TBkCs7evhgsR19lBLdBcpMjqiuS+HlEUoFcUL6S8ztHbF8BcXXjj+ey1Qchhz9G95OOHYU9uD+QL&#10;y9TM7wkVvEhKJrjFx6eBjW0orbS7OS0koNM2jD9Iw4QWiPD1WVl54NlrKbxahTE+xnq3/nlOAFGB&#10;pun9HyhDmugf5IoxDdgkWrnmMKjbcCTs3X9ZBtwHmaTp06gMbo8ev00Ll7eqDYNflh+Wq0EfZb+f&#10;1GCPVkH0W8tPhLAjL0JimDdnR3JBiwr09ZILQxEkxcyE8BOvwC0GehFHrCDu4ieQEj0X8nNug7rr&#10;g4pYsGJVlyNCpjrh/I7vy5l4VuphxgbPcsFx3H9BEuTlhlPOMS/rItxm4IqtD7QvcoJ4VAUvSdRX&#10;ibZGGPZ87e2hMGP2zmLgZ/msWhqRf14reLnvhxCbco8vfkQhWZGYr4eumMHm9IZkMPvIFwjSPO7e&#10;Cl7q/T5EJMXIv7+U7CyoOvhrxcBWrhux5Uplzi0NLYc57RBFnRYlgp9U9PLByF5L5IpPKfTpqQBb&#10;BcaubsSGyVViuWxSqYHefs7Nilf/GKE3UlNrv27Q76fxsOX0PriXnlRsXsFwpqSrqJckqRgAGleI&#10;ZeXl0mPcaSIXag/vovg5/Zs9KKWR+YlpR8v8jijg9wSZn8Retu+6QJZBr1f1hbFj/1CYzX0qL2VG&#10;KE/IegrDSQCUkpYF3VwWwstvDIGa9f1h63YJ+Io0xS1yNebfEqQGbT5PtQrdf/Ay1GsYAm/W8IN3&#10;64+EbdsuimNeWIKLvLpKVTsph4UnQH2bEMpB+Y1YJ1bcOtHnpv/7TE8jAq6X2xnwG2TcW0ams5kp&#10;W4VNES9KwpAoghR6/hHby7wMdy/Ywu3dZhB59HVIjPCGrPT9UCi8//B8kCN7URbff2EW5OWEs3/n&#10;kUh2Xt5NaoUwCAPd1HvLITODRyaK8uIhI/kPBnRb2HmLpVaKO6dqQUK4L6/0ZJ9VJ1zc4VEwvyjG&#10;/BoL5ifCntNnKczPeWEIBz+vZxX8+Lz/CgO2A1dOKfk2IcenE3nXnotHMQCsb8pS6O8fNzGPW4hu&#10;A5tAJyjQFYqKdYATYVfA3M22eC2Jp53BAvN9Ls0NHUd9P8642KUY+IWKZKDnRP/ewg23yLggxVw4&#10;PKw5toMuIOz3w63zTD/eYS/Hfm2L5fbMejSFhgz4sgvzjMKZevliVjc/60zIF8WnJcGqw9sZU1wD&#10;1+5G8qIG0cDcZ+l4dvCl8KvtM8v82qqa3I8cv07ghwovK1YdfqLMT5pw0RMP337shN/JsPaNd4bB&#10;2nXHBYvSP3jlpbS/fA48EVEJ8PmX0+G/FYfAuw1GwPbdl0QDetE/qwx8QBYoFcHsP3gD6jYIgko1&#10;hkGV6n6weOlhVWO13rQlkwTsyHrE54yLTYFGzUfRwqWH20IRCdGpil7+0UdWzokIdxYWZkL0qRpw&#10;50RVdswyVeAoGKkA6NToaZTLizxeFVJjpjCASmBgFgP5+XH0nDwGjOjmritKoffIzr4M6QzMigoY&#10;GLL9pCashrzsq9ydAQE3fiGkxv/EHrsEydGTITluKuRknSQ3Cfx73KWvIfpCa84GDUWa5nbD32a8&#10;CvhFRyfBuxT2DIB6BH4+MH2mCvwWhSo5v2cV/ESK6j9sjvnz/BEhvMCLuuhY6vD60IMr5kc7IwNs&#10;q7IV+ofKLuQp25pqQXovGUvvnSOqPRfu3Ui4I3vKqlpRzNHDz6MVDJwU1AFUSmYlgB9XevEdH9Ls&#10;uV5tdaT04ikxP3vNh8C8HJU/F3DtwSl/rqTHLY0NH9XgyQD1eYbgV+6GM/QuIksZSVYKf/DE7gSQ&#10;qX+cN2MjYcmejfD5hP5QZ0gH8F89B+6Kdgu9qOrDE7D6+E6SWjN/RmPzCvPrJU+OR47dgHfeDSjO&#10;/J5E2FOErZFl4E+lh+sieLv6cLISQobKG6b1JTqvm+rhk1RXzpy7QzZI2Chv0yIUDh8VObf8Iq34&#10;9CNwYSgp70gTgrBXOXrsOtg0GwOV3h3OQNCXzHB1YrXKQ5d6UbChqvIUeT8pRBoXz8CvxSjq9/vo&#10;s6kMXPJlSa8H+/zFhb0V5id+d/oC8TvKhtjrXakiE4tS6ArRiclNXyREqZMh9qojRJ5uABlxi9h1&#10;lEvPQzPb7Ixj9PlTk9eQb59kUJuetA6S438g7U/8e8rd2XJzvEEU0kQcrQiJtwZAwp1AyEk/wr+f&#10;nuf67kUMZGBcjR2zRN7ory/UVgI/CubHwA+ZX3VR7fna294wbYYS9nRdGMrVQ57VegLJ2o7N3eau&#10;LeAF15aw7vhfcmW2XoTqMQWVX5QPHaZ6C6bcRmhylsD+HuQ4qm31ujWCpQe2cMGFfE6gPBaNEuDX&#10;WmF+lHZjuMU+6yv9P8gbNWMSefiFjub4dt+c39hJE16qMuiLKBFH1Ss6n0JY1IlNsKO9NBqfB2+e&#10;Zwemlemwp1SqisDZpSHM271WsMZCOZ+n3pIz02HPxRMwcs186lmjJvpvazPw6wdn7twolq+QmF9a&#10;Tha8MaA9CZw+i/6CWubHj+nhIzegeu1AeOsdX1nh5YmBn3BYxy01PRtatRsH1d71h1r1A+HGzTg5&#10;x1uSfZGxDJiUb9i05TRYNw1mjG8Y2LcdD+fORatARrFDMvxLzFbK2V24GA0t7ccw8AqEt6sNAyf3&#10;hRATI1RlMA+o04FaBUZWvhHs8HZEAtS1CYJ36gRAk1ZjIDk5HST/wwdlsQYjiqT0WOZRnyUVrmWe&#10;hdgLH8B1NJG9+DF7/2zKq1NIksC4APJyb0P87QGQEjOP/s6vo1RIDPeB7PTDtHvs30PLI2n5mho5&#10;EZKjJsoFK9lJ29k+elGBTFr0LLh7+WuIOFUXku9Og/ysa6QSw+2reNtEStQYiDj0EuQylshDsGpT&#10;Y8M/X4hJ4Hc3EerZiFYHm2DqOZ02c4f8VPeFo5Sc37MsbI1iJ9SC1gIsnZvD4r1bxIKP98tS9A6V&#10;lPJy4ONxfakKtELPdsWb4B+mKV7VbVCBkaoLd2/J8wRK/jUI6AaiPoXwSRKzJmUXl2aGd4d+e3ni&#10;5MlWpnCu2AMhoVzppaWf05+82d2+SKOVRpYSLeDV3h/A3ZRE+QeVmpUOVYeqEo8mvrDUp9Fhpm+x&#10;a/F6fDRJpTnNHwnveH/Le/w61wWzb2pCU79usP3CEfm5WMnHC2F0BJ400bHbeTvWwivPcL+fzPxG&#10;K8zv8NHrKub3hMHPoAhZ37gRR43hqGBSzyYEIiITBQNR2g8MxdzZebhTkgDDaMHEab9DlZrD4PUq&#10;w+CTr6ZSnowDX6GsQmR4xL1x921UF5Oz9Blvh8XCex9PhEo1/RgDDABbh3Gwa9dl+XVYDCMdE8nB&#10;QqpmPnzkJlSpNZw0J62bhkIsA06en9Pf399QKuYxaelUyN8Hj19BBiRHT6RClRvowHCxDQOmaJF2&#10;EMcP87Ds+TnZ52U3hSLMwRfcg9hr3SA77SDtK/52H0iPmSO/fUrUJPYYWyCz85mXfYWB4iKIOP4q&#10;RJ6qAVEX20HiHT9IuTMO4lDiLHoSY4vLISvtMBTkxvKFbNR4uHGkAumCFok8n2JmbPjHKWuDUdgT&#10;Fxky86vsDVNnqMAP2cWzyPxMykva0jxjiQyLMbEZ235VMUADRe7w3CQzPGgT7Ek92la92oJVzzZ0&#10;/BRdUPX8fB8glPrLsdDSryvk5efKZOlq7B0uq+levMKUcMulqeHjEV4/mSp2KQH8eN6vS+j3I8jh&#10;wdO+UNvvhyBmT6WlUslpgdBX+3Y6o7vdG5nSV1OaHxkVfXtgewhLioXjty7CqI0L4X3GVF7u9R5p&#10;tuHkzZvbraHSdx/BlK1L2BfOFyGxIhHiVJyvcdt27jDYB7nRZyI/p2fUVV4Je/aUJ4fDR3nYk/r8&#10;Vj3hak9VGf+Bw9fYxO4HtRqOJIf0W2H35BWdxh5IVWXIw5z8WkNnBjfPH0kW7bXKw8HdazFjRpky&#10;8EnFMIYn8jW1VaAJienQ3XURVKyGQDYSKlf3Bf/ANZBwL1V+DT4XgZAKRQr4tT1+wlZiIe9aj6RJ&#10;+U5EvLYV5H5VowCaUCfl10T4EplVWsJSiDpVkzQzI05VZiA4lU1g6YJhSe0ghRSuzM+LAV1hHjHt&#10;Ih1jhex5sVe+Yq+ZwEApl7G/YXD3/PuQl3UFMu6thviI4dTjF3WxJUSergs3D3JGmRH/M9ka6fVF&#10;muIh8gNE13jh+ZcY5kcOECiezT9P4QMLHvw98EuGuk3YoltqcmfHfMr07Vrw61xf6WN+luYWNUCp&#10;tZUZIFkQAFrD5M3L+HVZpJfrN/BUxWckg0OQC5vXG5IwOJ/bW3HwROWuB1GGkUgTe73LgiB6n3wh&#10;Ir/y0DZRZ9LamGwhbhUhfnmO8e0JKg+/+4KflPcbMnZEG7YD7u4ghz3tKAFp1bs1NRv6/zpX0+83&#10;5Y9fqGfPwpTItdwGwTXiqgz6jBgkVgfRQWEriud6tSGEx8c9FwRC+L0YeUIs1PGVRaEqJ3gx8iZ0&#10;ne0HZk7N2D4amc43PpPMTwG/Q0euy+AnKbw8SfArFICwectpqPSOPxnXVq0VAKdOhalEqPUa5sf7&#10;95TzvnnLOWjuMBrerOILFav6wYjgdSIEqiOhW6mHUK9/cHHpR14AYySFls8AbXjAagaAPmSfg44Q&#10;zezGwez5uyExKb3YXk6evQP1mwRDrXojoGaDQGjYZBTExKSIkOX/CHvKjJlXa0oqKFRckvwbRJ+1&#10;JjWVyBNVICVmKhTlJRG7KtQXcZFqakkopB6/zIwjEHm2Cdw925KNVtT/F3O2EfXyofEsPh51vBpE&#10;n2sENw6YQfSZhgy8+jM2Nx0yktZRfi/59iBICveh/F5uznU2X8Sz85wpQE0ngyEKacdd7gi3j74K&#10;ORknhGdfgVKsZHh0wWs1+N29mwz1mijMD/v8Jk9TmJ/Hj6NpvqNJ9lmaV4yJizDMJvBig1fVM6Ly&#10;1TvQ98dQyGasTMrZI0nBU4UV+TvPH4SAtXMYyekJ/+3zATFGPJ4017vblpwqMwK/JXs3aoos+/48&#10;2chRSN4HNrcbnuvV1hA4eUwjNa79z5wfIeWYUS+/3u/TRPHh9Brmh82EjGW1Hdub+oMKxMR0+PZ5&#10;6rUzNxnbVfVgkA19c976wFYAz/V6n9x5MbRgF+xG8mlyWAibKUUpuTRxxqUlg8+qGfCiO688pYlf&#10;fZLU7/kMaX2WBH7VavuXDvDTK9ZBq1YfgTeq+rAJPgRerTwUfviBK2rk5RUSYGBoD5lQYYECerfC&#10;4qFvv+VQrYY/vFndD+rZjISVq47KAgg6VQ5N6eV7MpvSEydygOLDLF91BOpZBxLg12KM9/UqQ6CZ&#10;/VgY7PMrLF9xCDZsvgDjJv4JDZuGUj70XWs2KdcNANs24yEjMxskEW512NO42V9yaJAkx6iwJO0o&#10;xF5oRwUtYQz0sPlcl5comCBvZldHhiVRanyfwrw48tPLzToHeZknGcO7BElhgyDqdH0GcL+x338O&#10;G8mQFDka4m96QVbyVnbe0uR98Gsujb3uDGSn7YfczNNQhJWhRdny58tNPQp3TtaAO6cbQKFopufA&#10;B/+osOXBwC/JCPyGwuSpJYDfsxD2NAp3ktykpK+MgOVozU0FXFtA1UFfwBeT+4PvimlwNyWe5/VV&#10;BWnG00xkYhxsOPEXDP5lCjQPdIEXPNtoTQmM2+NErvF5z9ZwNfq23OaTzxa7NoE9SBFMIz6A5rUo&#10;zuLcDOr4dAqfNW/u8yVhnMkHg4XDQ+uRnjvMnFoYLLBZkOukaSo3X2YoHpEQzXvzsLk4LxtqYr+f&#10;lIAs9oWU+C7SZrkqs2t9qNz3E5i7YzX1CYHIK+ilIS58LBKYt2cjVP3+SzDrXE9I3hRnmebG3n/P&#10;GvMbpYDfwcOC+VUtBQUvBlGEwv5btfoo5SFRUQPBuVW7MXAvOcPky6KjU2DMxC3Q0CaIfQ9veKOK&#10;H7z/0QQ4Q84MwvFd/28zvAdqWdfodUr2K5cuRcOnX8yE1yr5kN4oTrqvsfPz30pD2XfzgdffHk6A&#10;h+FgDHlWqu4LXZ3nCdanKNSYbpfQc1UW8WgOFrNc6UC2QJHH3oaM6AVQKEBRYoNFDIQK8u4wYDtH&#10;7gnZ6fsgJ/0w+/cZKGAgVaQvMvkNcxkQJoaPhNSYhdTDR+eiIJO0PTMSkfXtoyZ1vT5Xdmqg/J2q&#10;+b2IAWv87b5kgBt3w5M9N0eAbhEvfpGVfh7xOsyI+dW3UWl7Vh7CwG+nCvzG8Ep2yc/vWSl6kebU&#10;Ho0pvIkA1NivO7jNC4Z5O9bBsRsXqDhRE8IWgCf9FqUwqKnCxuyCXHjXpyMXPfF0MLmo4G5CTaDp&#10;CBd23RZSlwBF/aLCwArDr9K5cLdTVaVif19TQ+thzmvV/esPBH4hoaFUHeM0YVgQilyb87xf8X4/&#10;dkDWH9vOm8xFibcrxse7NTISGTXB/MSXsnBpAf2XjIfYlAR5yuBls3oCQGnbeekotGaTulnXxlT9&#10;+RzKoyEFx/0hA8Qvj7lCZJRY7enhIMazk6A2zfyuQbVapYP5KZqe7Hz+dQUq1fCDOmxyx4H3P/5i&#10;GmzcfAZu3oyGK9eiYcvWMzDIZyVYNwlmQDkc3maMr0qNABjm/yukpmWK71JUvJRfLvh4sswPjBrh&#10;1aa6KAwxc9ZO6kdEuylsrq7P2EfdRiNp1GKP12oQSMz4vxW9YeHSvaoKVoNppifaFohJ5Vwi6yEU&#10;h448URXS4xZzUKFFZApkJq1j7G0oxJ63g/Dj/0fqKWEoHr2Pi0jjfRSQRnHqO8f/CzEX2kDynUDG&#10;IPcyEM/QWAvlsPdKT95E+py5+ZEEbnoqzMkjWbMiBFsG2jppQsSitbxotr9RcOvICxDOQDk7cT1I&#10;anME8EatGY+T+cXEJFGIuXpdhflNnKzk/DwXj3n2mB+CCFnHNYOO04fBpmN/wY24SAqNm+q5ldrN&#10;5IpnAj1tixEXS9BDQQHXYz4feQMsMQ3mUbIwipUIeQ5aNpX39+Xy/r4f9mwQcpYOxiYJyPyKMHXm&#10;Otq7nxrPHgj8JPFPn4mh7ax6tSFxUKXoxV5U/PC8X7+lQuhUOOpK5rYWxs3uxmjOaGlj/25w8NoZ&#10;+SDmCRUMvcj9YHPykevn4MOJfcGsQ202avGiGBzdGpPOG60a3OzYqqQtVXq+0e8TRsW/ogojpcfk&#10;2Qt76mXwuwpVa/rDm+/4lIKwpxKaDAuLZ5N8oJjkOcOpUtsP3npnGLEhFBmu+I4fNYpXrzuC7rd+&#10;byL88edFMcHrNA3xpYr03affTlKxkXQRL1+LhT7f/QI16gxnk+4wqMqOAeYEa4tCoP+rOBQ+/mQG&#10;pKRly5EQg6bqUbE50hEbOwfx13tQkUnkqdqQfm8pbw7HEvSkNRBz+Qu4fcSSC08f+Q9En2tF1kKJ&#10;4f6QEjMLMu6tIAHp9OTNkJa0FtJjpkHC9Z4QfcYaIg5yt4XwE6/BvWtdICNuBeRjG4KBMzqyOmJA&#10;V6TXfnMJDNEfMC1xJURf68pA1RIijr4ESXdGsN95ulBuKVTEqh9hfu9/tTrExiZCvaYhqoKXoTBh&#10;0jYV+I2mxm0Lr2ek1UGAkDkCICMSl6JuaQ4dKXCR4pZOrlCWC9L0xcXGdUIFhldfSwVpBpi7Yw3J&#10;XFp5tZXrSUwZHyCebDrJbb2k4sfu80ZySyVPB5WUpujvc29leKFnu6LAyWMagpGY9QPl/HCMHjf2&#10;hUr9Po3mzu5Y+GKv9fdjzK2hvyOFcyTpsZtxUfACqm/ja0poN6BQJfvg38704atZthJAlmeQSr5F&#10;qPPozcswaNEE8FoQBAG/zoVJW36hA7acAexmdjB2nT8CB66fhtN3rsL1uAiISoqFhPRkyMrLgc+n&#10;DjVqfiz7iWoF/LyMmJ8fMb+Vq048ceanFy0qeK4dnReQbiX2WNUSIb661qEM/EZCvYbBjBUFwJtV&#10;USZsBIyZ8Bskp2XLPz7jVeW/X9jyEC0QJnJyxkU8Z8/fgcDgDdD6o4lQs34gMdwadQOge4+FEBmZ&#10;oArv6nlBCnnnKeHNvIxjEH+lE9w8JEAv/mcoZM8rLMqGtMjREHOiCjG5qLM2kBwRCtnpB3nrgkEx&#10;j70fdHO2docxyCUQe+1ruH3sFSpwQbuhyJOVIe7CR5B4eyCkRY+FtLuzISP2B0iLmQxJDFTjr3WG&#10;6NN1iV2iMszdU+9CavQkKChMlNZE7HookidSkNkePLZzatCAH2N+DPzUzE8Nfj2XjKX+5GeJ+RHo&#10;ODeFOj6dISc/h36zko6ysZA8F8rXHt/whLtw7W64LH0mr3/Z7z43nxcxdZnhRzhghc3wpgokRXrt&#10;tb4fQ3xaogBSA83v1bEdzqWZtiCHF2bq8fE6QztcnTx1iuX98K3kghfR7/desNcGdhB406CxXxMW&#10;rDDWdT7ypmhF4OK49qGeFCc2LyGOy3sFW5IbcFRSnGhsNaLIOr1c8v13ttm71z1zvTlq5gca8BvO&#10;mNMwWLX6pAweT1LeTArdnTgdBrXrjqR8JE742M/2DpvwUfUFJaZQ13Ko72q4ej1WVQCle6TCzk8a&#10;GJVCHZEHyc6Hazdi4cSJW3DjRoxceqITFZ5UBCLUT4rQxZqxtKiLbQlUYk7Xg7SElVCoy+WRlPTT&#10;EMbYVdgeBnon34YUVFopynqAz1UovP10sqoKqJzpDUIKLTttHyRHjoF4xiajT9WEsCMVFP+9Q9zd&#10;4c4RcypkuXv1U0iOHg252Wd4M7T4ZgYhVwYmM5iPMwihDnsmQwMMe9YJJHmz198eCuMn/ik/t/fS&#10;cbyq8FnJ+clKXtbU4C/N7XoRyqQiRCNQyynIhSM3L8CELUvho/F9KQr3gpsDNAt0hoE/TYINx3ZC&#10;RGKMnI/OzcuFtwd/KepDHEru72ME5svJQ8Rvv5CuDowWmmN6y9Oo/9xDiFm72Bg+D+n7g+jvM394&#10;8BM6aG5jvAdQS4KHELlWN62LAzRzG/f3Q6kz/GWEbFhIwGOy3099n6H+uuO7eRy4kFukUKyYmtf5&#10;igI9AzGfiHI2uYzyYltFbiHe5lPJKw5sescDgycFWyLws1yMuglWHiW8b5kveNEyv6rI/N4pHcxP&#10;KluXkt/ofdfRcT40bjmKJqAWDmOgi/MPMHfBXxAuGtaVZnBdsUXS0wSCpnN1Si4QXSfAqChAp0PR&#10;7nze5C3OWlFhGqTFL4S7ZxvDjX1mjFU1JrufIlWhC+6F4SVjaR0g8kx9iD6PbQmN4O4ZG4i78hUk&#10;hg+HLPaanKzjUJBzA/Kyz0Nu2m4qYjGIQhO11q7UII95vCJ9gaZohT4nLmoKkiA/9w4bN9m4TvcL&#10;Cu5pBekNvJiFXOBNnMvHkd/7O8xv/ESF+fVeMq7sL6SNKzzF3P7L/s0EdNTOZiSsEJeWBBtO/gX9&#10;fpoA1sO7cFcdrALtwfutqYrTyYYBWAPq/36174fQdkwvGP3bYpi5fQXvyS4mSK0wOWKfXRrALBlf&#10;uCZw8PqFlAcsXldCqTmdmXsLGDglyLGkFof/CX6jxItGTBnb4MW+7xewD2rQtjyIyRaRedJAOhgF&#10;ov/i0M3zjDK3LNnVV+rdYF+sz49jH+2KTgAoTiZNRrpQaNb8fn0kZdLSyFPF/K5SwQsyvxWrjwvw&#10;08OTszRSAEuSASMD1XtpEBGRBKnJWZrPJlVyltXNeJ5X2KCe99rpueYnCUbnXIPkOwEQdvxVak6P&#10;vtACMhJ/k5kTnlaUGkuOGQ9x17vD3Utt4e55G4g+2wBiLraDhGvukBI1DlJj5kNSRAjEXv4EwgEc&#10;WTAAACAASURBVE6+TiwtXFXwEh/WT6jIGNknGbQfXGKGBoPuAb6nTmF5UphaBronpDMrrqu4OAZ+&#10;zUI5+NkEw2tVhsB4VdizLwrmo58fyZs9IxZGBFzN4UZsuLIAZSCIRSozt6+Gr6YMhje/+4QkzHjP&#10;XjO5LUItMk1m5fgYHjsEO6zXwOd3b0I5xfvOy+wzWLHXXBCRRYkc2bPFPRmXe4lCR0+5LUKPxZD/&#10;7f9J9oTZ06rcL+T5P3N+OCZNnGj+7tCOF1C2TLY4Uicn3VrC//V5H2KS7slVPllYwurXjWLGMqU1&#10;xcDYAas9tCPcjI+C8MQ4uBUfze5Hw/XYSLh6NxyuRIfDhejbcC7qFpy9cwNOR1yH0+HX4BQbJyKu&#10;MZC9ADsvnYAtZw7BtnPH4GZMFL1/ngBh39WzjAxun5VWB09N2FNmfqufPPMDDZPQyx58mgWM/Lih&#10;REHqshL2lCRsZAcFyuUVyqBYpM+H7JQdcO+6M9w6xMEp6sIHkJn8Oz8+tOArgvS4RRBzshGEHbGC&#10;qFN1IP7qt5Ac5sNALhASbw+AmMufwZ1TlSnvFn2mKaTHzGZsOhX0hRmQlrQJclP3QU7mIUgK60+W&#10;RqlxP8iWRqaMgzX/SXk6ytmZGsavV/UmPqFiJYMG/JKhATG/AJn5jVOFPckt5llgfmoW5twcZvy5&#10;kubT7ReOQu8fQqGpvyO8SBG7hsTksM8PCxvRpq6YWouHvUkNT3yerO5iSgZTMq715HNZi5HO5PFa&#10;KFID1+LvwPNebcDcrWWxxnZqyXNparANdNtNLXvBweZ/G/wkSZgOowdNw7yfhaddgbwqkGwjcMLt&#10;2hBWC4ujHFGN02fJBB4nJ2uLEtRe2BdFL6aXe7aDl3u/By/1agcvsvvYT/KcGFYeDlCB3aKHIDWy&#10;o5pL5/pg1rEOWDCUbxbYA3yWTYc/zh6ExLQUEZPm1US7Lh1nB7AZW2E4FK8mekbAD/v8qlDOD+XN&#10;njzzMwZBUPXB0dA4DzxaSavSWAQqhxWpck4nF57k58VCWuxciD5vxxnZfpQIaw/Zibvl56DARNq9&#10;ZRB56l0qPsEqz5z0EyUWr6CnHmpshp+qCrf+MoOIY28y4NsIxtwr9tJHEHmmjiIrppczdGWKcmvA&#10;r1mIzPyw13LseIX59VkynnqRLcqysLWUyqK+PhtoGuAkFl96OHTtHDjNHg4v4LyP/dWuzblWp6fD&#10;wwlV/y9xa9XjFbBoslM9GPHrfJ5TzM8XFkYbtN6KHnYy+2PgV8DAD5zHeg8DlVTn3wI/qUR06KTg&#10;D829KNGr4xZHtkax4YbgOT+UJ9mF1BmCkVn3puwAtbk/+JFPVEtaRRAtJlFqW01hDGl2ogwau32z&#10;36fQaYYvLNi1jqyR9MbVRCJniFtadjpU+v4Lvv9nKOfXNtRDxfw4+L31jo+K+emf+ESmYW4yFQDQ&#10;2H9D2Zpvi2Nf8YrG7PRDkHC7D4SfqAjX95gRC4u9+BVkpu7gLQOiOjI7YT1En21MPXlxVzpDXuZF&#10;OdfHw5V62THdIOl6ikOLyioJUaOoIAX3n5W0mb+WjGd1kBTN/5afFy6KQ3hHn6FMYZ8CfvHxKdCQ&#10;wp4BAvx8Ycy4P1VhzwnCpLUM+4Sq1FyQXPywe51IZRXKxyE6OQ7Gb1wMdb070ZxPspSePIVl/qCy&#10;kvezNdLoRzuAOSM6R25cEJ+DFz9+O93HKJqn9Pcx7NA/37ONLmTWhGb/K9/3QGFPHJOnT/1P9SFf&#10;3zVzxbiuyuJIAim2Eqgx5GsGNhlyaCM1JxMqf/8VBy9TFVJGiiy4iniO0dkKuJpAayQEPEfGHNnr&#10;mgY4wpDlU+H3M/shMSO5WNUWlb6rynDxPopt44+2++wAkuOxlPRGyzAIPnjYs/QwP5PO5mpHAijL&#10;+T5FdDrz3nIqRsHcG1ZLRhy2gnvX3EhpRaqOLGL/y0zaytigA/XxxTBQzE0/qRS5UMi0yESY2CD7&#10;B+oEm8MtM3Un3Dn8OkSdqg0FQo6MzGOvfE6fARvl+bqkEEprK8mjAj9rBn7vCPB7nTE/NfhhQYc2&#10;7FnW5g7ZCYFISJXvP4ekjDRNa5JkXYdbRk42/LxvM7Qd5UkG5TRXY+V/rzbFpS09SmB692F+xD5d&#10;mkG94V2ooFEvBOqjk+/B6/0/VjBFK2StI0mzIR1vMLyyehBc+59PkKwgPg7qucLMtYnB3NOhUOmo&#10;txU9IfZU1SO7PIicm+dCrvai6bXzLMHoFq2QMJbs2Aje+u5D+HLKAJi9/Rc4F3EdCnRadoeTQaGQ&#10;y1ErCphqsJyzZ72yUvC0K9M9fzLzU4Hf4aNXoVpNP2pyXym3Ojx55le+garyVQdZGQcg4WYvCD9e&#10;mdoFEASxH0+nz6CqzZzU3VSxic3p0Rc/Ys8/CjpNu4BO5XWnJc0Gg4n31OUK+bNTEH7oTYg+3Qiy&#10;0vZAyt3pEM7YYNSp+owhZorfmE6OqpSVTa8Je6ZCo6ajGPPzF+DnrQG//j9PMGp1KGuMT2pvaEP9&#10;jCPXzubzhI4LKEjVuhwIi1TekHrYc/E4dJ7lD8/hvjAdxYAJw8NK+4Ld32Of7Hj7CFWXPElA5fA2&#10;xTXIU4shhEtOTQydxg+ZR/m+kGCLfwx+kvV7n/H+TgLsdHLRi+bDNoI+i7VqLxtO76WVgXlJsWEP&#10;pWim9pBvof/iibDpxF65oVH9Ky4sKpJ7Tcg5WM/ZHbk8GNSl4Xq4fDcCfvxrA3w5bSC8yA7Ucx4O&#10;XEvUw6FkV+EyBX4eRszPn5RTVv16ohz8Sl3Y0yD761F4Jy+WAdAEcku/uYeB4PFXIfZCG4jA5vDz&#10;rRkT3Ke8nhwbilRN4VIOVV2RCaCVfpPyqXpyascrIS/3CsScbUb6n9g6cedEDWKcanujss38GPg1&#10;GyUzv9cY8wsd+7sK/CaWXeankp00d7eDV3o5wM34SN6PqxJhwLazAiElqCeXHS3RuBh9k8Sq3+73&#10;CW9tcG3KazZMOWHcjwmqiiH3Xz6lsczrNsdfa5mnFMgYzNztdBaedobhs8a1h/uoujx02JN2NnFc&#10;pdf7t08WlFMv7I5UH7YV1GAAlpGTxVdV7MeVnJ0Obw/6UnFWL8muoqs1eC0eVZzdCeUYhd3p6IQY&#10;/waTslJh+/mj4L9mDrTCMljMH35WDV5mK5mA1bPg3J0bUN+3C2+/oPJY2zKe8/OUJTvQzLZabZQK&#10;Gw6r1hwvB7/SWvCCxS7Y+6bj7E1XmAnpCcsh+mwTNppDRsp2ubdOsgHSlKE8jPizutIS+wjpmsiD&#10;9MTNkBr3ExTmRYuVvk5TGFLWWLcMfvdSwLp5KFQT4PdqZW8IUYHfgF8mKtY57mUt56dy6unSANx/&#10;GCnn+hDk7t6LhzPh1zQ1FUU6JbROMmeqyFxMyj2YtnU5NBjWhTvuYM+fpOr1APlAcwF89Yd1huyC&#10;PDkVci8zBd4a0J7b4Gn3I1zbm0P1IV9FTp459eUHxbQHepKk9mLv77aevYnBwsOhyEhMlIMYY3lo&#10;LEsNiaLq0xMV0R2ttZ5LxuFPl2ZQY+g3kJKTQSsKKX9HVvWC8RmvmFFkdfHe36Dr3ECoNuhr6kkx&#10;+/odMPu2Jtj4d4P5O9dCWnam/JoJW5cRO6WKLVMrjTLM/KoJ5rd6TTnzK43MT9P8T4oqBaLIBIR+&#10;otTSoFOYnjqnJ/fhGR5o0i/GBPWFxSyS5B4/KFvtJabA7949xvyaa5lfyJitKvCbVHZbHUQBj7mn&#10;LTzHiM3+m+dl1odAl52bC4v3bYbujHXtv3RMcwwLVaITkiiJtOXk58Haozvgg9F9uAwZFsgYe/eZ&#10;YH5YRYrH2m/lTE0B5Yqj20jL2dLE/G2JIU/nJoYvQ/sthBJc2/82+Emhz35TRrqZudoyemxfRFWf&#10;UuwbrYWIwTWAPovHaj70jgtHwdypCVcI9zAWL5Vyhmww8Np/jUsf8SSn9oeWmpkOey6dghFr54Ft&#10;iAe1RJj1aMJXF50agjljnp9OGAgbju0ixXxpK9CJFUxqEls5fFo8WVoWmd9od/n7Y6uDxPx+/bU8&#10;51eKSWBxaFQ1j2vvPyYoFo3o2iRh2c236gT4JcSnQeNmoxXwq+oLQWM2q8Kek3mrg6eYeMtYzo/S&#10;UoyhtQn1EuF0HmVTL3bWn9gNb/f5CNqFeMLmE3shPz9XBYJFQrBCKZBRXz8Hr5wCt3lB8FLPtuy9&#10;TBAPdztN0Y2lcws4fuuyqB/hIc8OM3157Qa1m2heZzD3sNNZuLcC78khXz5oyPOhwp44JsyaWumN&#10;/u0zzVxbGuSqT4/ilUKp2WnyqjI7Pwdq+3YkKmteQuzXimRsGkLI+oWaCzQ8IQZ+OfQHOC8Ihure&#10;yO6a8qIYl6Z8sPsve7YB5zkj4MC10+psNjlESCaiUoPkoOVTKClbbPVQ5pifu6bPD8HvLQS/NeXg&#10;V1onYjDcX/7sUYt4P/h7lS3GZ4r5JTDm1xiZXx2F+QWN3qxifpPLrqWRJCXGiMhLDAQDV8+TbYuo&#10;qJBybvzfGG2zHsrm8q+qQosRzjBr20pISE9RpaqEaL3IC+ZJNRlsy2BMsOKAz7Tkw6ghnuTKGFFq&#10;HujMI37CG/Bucjz8t++HDOxaGjNFIWTdHKoN+Tpx2vxZrz4Mnj3wE6XqmQ9Cem0xc7LhVZ9GRrXc&#10;fqIhrGOrBDVqD14xk/fJGMsDybYV7L6jDTgEe8DRWxdh9IYfod2Y3pzdIbPryl2Daf8oaMr+/dZ3&#10;H8DgZZPgyt0wVQGAQVPxKf2AefzaAHeS77GD+AFjri2VvpSyCH6hbvIxOXCIO7m/ycBvzbpT5eBX&#10;vpVvYq6QtCoTE1PBpoWK+VX2hpGhv8nPHbSMMz950exZhmoG3FUu6nifzdPtR/eBqEQuJl9YwN02&#10;pLwe5uEc5/mD2Te12HPrQOV+7WHY8mmaeVhyLKHwqY6bV0/7YwXVdshpJ2MAZrhAbvFskTF204+0&#10;H4wA4mt/3LOJa0X3bF1c/5NCnk0Nn4X2W8pxKsTykYNfqOiW7zd5hKuZOypqFxe6JuTu1gC6zwkU&#10;kyw/AAevn9XaTxhb1cvs0Y43pGO1ELpCsPsv9G4HFXq1Iak0zNnV8+4EU7cug9jUewrtZuBWQB5R&#10;WqFcdbUSbkilaw79Fsydm5dt8BvlbgR+gvmtLWd+5Vv5Voz5JaRBYwQ/mfl5Q9CozSrwm1K2mZ8q&#10;BUXKKt2todp3n8LWUwf5/CrcHApEeBOPWui6Rex5zaiqEyswX2Ss0XmuP+y5fNIoL1gEOXnZ0GB4&#10;Fx7983IwHfYUrXPPsXn5yt1bch4Rt8+nDBZVnq1BLbAiCVkja/WdMeaLhwl5PnTYE8fYSRNerTjw&#10;8wSqqJSqPtX9IgywXmMUNSb1njDuLKJS1VbB7pSjK2ZfYQIMEUSfw4ZJYoTWNKG3C/UiHz908pW2&#10;oiJVr590QTMAzC9SEvj5hUWw5exB+GLS92CJrFOoyJh7KCe8rOQA/xf4lTO/8q18U4V9ZeaXxplf&#10;CeA3ZNlUDn4y87B7ysOcdvdXV8HvifN798YQtGa+LEAvFcFI/Z7LD+2AVzx4uouqRTEl5dQCPhzV&#10;G1Yc2Q7pOTn0vHVHd5L5uFJsaEJWjUwSGkN7NEkQrW14jq7F3VH8YUsIedYY8nXk1JnTX3pYLHuo&#10;JweH8iqaD0f0XMaYnIGErjXgZ8f13hi9/WH3BgI/rPrBbfq21cLh3eE+mm4qNtitEVRgK4LO03xg&#10;5/nDsg8UhTZVDe6SJJbkMyVtyVmZMG/vRmgS5MT1QJ1bkNyauWsreKXv+0rJchlayZkCv/0HEfwC&#10;y8GvfCvf1OAHavBLB5uWDPzelQpehjLw2yI/d+jyaeTkbmkqZPeU9/hJrguk1dmTOzKY83Aie9ye&#10;wr2fj+0Nd6QwqABANCDH7VjYFaiN9RiOjeD5Pu+BBfZSO2I9hg3U9ekI0/5cDq3H9ALzHtZcucUU&#10;+LK52Fw4BP18cDOdG0kjesxvSyjNhQLasrCK0hZRhFWenScMEo3tIRaPDfykqs/+4wK+seBKB5qi&#10;FyEuSgwPDVV55SZH8OikeHitj5S0NAI6o5UHWl30XjgKzkRcVyVTdUS79cY+aDqdnJDFLSIxDkI3&#10;LITqQ7+m1Qb1GGLItUdjaB3kCjvPHYE/LhzigtdeJlZDZULeTAV+B67LrQ7l4Fe+lW+mmF8GBz8V&#10;8xsRslkLfl0aKEpVHmWA+amKFMmhAbWTGeFgYELRMUv2NzQUeKFPO5o7awz4DLadO8DnD51eQzbu&#10;piXCR6P7UsrLqqcDKcXQQgHnXazZ0LC24qSHonBsnq488DNISE+V5/W8wnxo6N+dyIuFNlyKBZcG&#10;tNlj76cPmjWpDTyAluc/DnvimDp7+is1vDtGI8U15w7vBo2NBZarMjp6OuKKpkPfEXU2CcUdFGUB&#10;47Jb/Fv3JrD2xE56TQFbYVARi6YPySAaLZWL+XT4VZIhQsNEZJ4Ess4c9FqO6AGrjm4nB3GxA/h8&#10;yiA6MVZebcoc+LVWg9/+GyRvVrE6Y37rT5eDX/lWvhkxv6SkTLBpNUYGv9cZ8xsRohS8oK4wgoO5&#10;pyjYe5pFMiTXBPwuDPQ6TPGGX4/vAr81c+GbWb5g7e9IFnVUY4FhTCw2FPMoCk2P2bRIPi5SRSdu&#10;aCPXe9EYqtqX2idwWMjN7fbF5c7UCmFscfHd4jF8X9gmx273Xj4pSIpDsd4+Yn1OTQ0NfDtfmDJ1&#10;itXfwbGHfoFELTuNHTwVKadc9emhJC1JI47RZd8V00Tejff8bT53iJsYepUgaSP1nDg1gSYBPdhB&#10;yFOafPW8fLZApfBCfYQXj0OHGT7ctZ2BGfYMUkUoW4U0Ht4dVuz/g3r9OHs00GfB7eD1c1T4YuFp&#10;V/aYX6jS6rBvv8T8fGFtOfiVb+WbSfBr0mq0ptUhIEgBP+8V08tOwYssHm1H89/Rm+c1xwV1mSOT&#10;Ygl45u1eS4Ti/fF9oNaQr+B5nLe/qg7vB3vC9Rjh+KE3aKTOpv25AsypEKYFT4F5GvkEetiDsUAK&#10;FjpaubSEYzcv0H7yBaPs+ePo4vZFgvlZeNgXotGCyxjZvsjisYNf6GhOLYNnTmz+fG9cCbXSEQVV&#10;5f4IwFyaQvXvv4L03CzhtKCH7IJ8sFGb3JoqeZWSn91sYOtZTrMLjSR0MvJyYNnhP6BtaE822Ten&#10;RCmtDlD6hl2k9Yd1gh/3biBBVDpBgkYbVGoEuH01dTCBpFxFVCbAr7Em57fvAGN+tf3gzWo+sLY8&#10;7Fm+lW8K+OmUsGfTlgrze7WyL/iP3KwCvxnE/KgU3/MplzeT5tcejaDdqF6gM0gqWkX3FS5He7gL&#10;0Tdh0+m9MHz5dPD+eSqExd+Ve/rUVnKbzu6HN3p/QPUVlqbqKlQVpvKcNaan3CCP+0RRktf7fsTm&#10;9OZarPCw5T3mbi0Nr3z3fv6Y6ZNrIh6NGv1wIc+/HfaUHHKbBTgd4ya3JuTO8IMyCrzyCDeFlBKY&#10;k/9YTo/z5LFtCc2OrYnFtZ/4vUbp5W5qAkz8fRm869NJrgKlC9KtGYFenaEdyYcKneTFFa4pjpGb&#10;LwUo3owNh/94OpQZvT6F+bnJ2LaXMT9J2Hrd+jPl4Fe+lW9GOT9kfk0Z86umZn4jFebns3LG08/8&#10;VPk2qbhkzTE+N2OrGG9Q1wsDAT6Q0XHSYHqukAxmpWOJQ2JtB26chQpoTedpa/qYqWUxHRvAkv0b&#10;6HWSLOas7b/SMTfv6WCiJY7hDcMdez+nP0Q00hz+jbAnqBxye08Z0R9DjBa850+RL5OqPrs3go8n&#10;9Kf2A1pdsIMUlXgP/tvnA8rJFeu1E+0HUhvCc4wKn7x1ka0wouH7X6ZApf7tqWIUk6PP92rH83rs&#10;ANUc8iXM3rYSUoSWp9RcKVlxyH1/tKrgJy41LxtmMIr+Msa30UC3zFR7NoHWIe6ysPXevZjzQ3kz&#10;P1i/8Vw5+JVv5RtoPSNTUrKgie0oTcFLwIhN8nOHrZpJC3Yrycn9qY0SiSIXp6ZQb3g3yMrPYcyP&#10;zYuYWtIVZ32Se44EhhwQ+TBW/SGSwsCvQMy78//aAOaOjcHK3b5EM3Op4ObtAZ+RT6tOuEUgALcI&#10;ciUtz+KFLlTsosM5e+CU4O7ACzEt/zXwkyjmuBmTK741sH0K+wIGcyO5M1m6zKUVnAy/TEUmuaI8&#10;1n1BsKrwxbTAKVZ84oGp4fMN/F+f98CsU12qGnqhd1v295YkU1ZtwBcwdevPZJwrMT0EWdkJguyP&#10;+AmRTlZWXg7M37EOaqFMT7cGvO+vjPT5mUsFLyEK89uzT2J+wxn4nS0Hv/KtfDNifskpjPnZMub3&#10;rr/M/PzV4Ldy5tPL/IwUUSyxwI/NvZibww2r8XGOvHI3AlYc2Abrj/0F12PuyLURpjbOEgtp6ARw&#10;SqFP3Fd+YT40GO5ItRuy956JeZ6KYdiiYihj1sQk0QqP/ffXpZPUQG9uXCHKARMdHAxVB399d8qs&#10;6S//Hfz6R+AHXDmbAPCL4O9+pMIXL/tCTesCWyHxL1efLEH4geZyNQeunQFLpxbFD4qm+lNlcoug&#10;hyW3Hq1of9UGfAoTNiyGxPQ0+YRQw7tBy/SwylQnlMaRoi/cuwka+nXhLRBOzXljpod9GevzawIO&#10;wa4ytu3adw2q1AogM9sNm8rDnuVb+UZzhF5hfsmpmdDMbhxUraNYGvkFbpSf67dyFpt36nFha0kN&#10;5anx6lNV0rN/W7jZQsUB7SE+PUlOA1FUrLAQzt+5CUHr5oONf1eo0u9jKpwbvGwizN21BnaePwrX&#10;Yu8wopFVEpUmlS0ExvUndlHUz9yY3Hga9eox9vaSuwNcFIoukhym+/wRVOjCyZHGCcJgyXv7oMc4&#10;n4nwNwtd/jH4jRI9FSOmj7N/zouxPndbvSx2rV5xuDZntLY9JGSkyIUvOsbEPhrThxQELLxMWAyp&#10;qz/ZAaDewa6N4M3vPoKQNfMgLi1JdcALeKKW1F34IHUAsaorLCiA5Ye2Q7MRTmDmyBUInvdsy/dZ&#10;xqyNzOWwpwJ+u/ci8wugas8Nm8qZX/lWvqkXyBT2TM0i8FMzPw34rZrFtYmfOuZnZP2DZMSxHviy&#10;76MXgKfk7JRjk5aTAYsYUWga1APMvq0FZl9XZ/NmY4rA1fHuAJ+O/w4G/DQWZmxfDjvOH4OrjCli&#10;EaK0fTSuPxXUmAAv+T6v62gI3Wb4EiGSCl2wiOaV3u+ZFrEWhS7/6fteUeisydZqHPpXwU8a06ZN&#10;NW/u3+M4JiApEal12OXsr3MDmLtjlUhocjq97th2Xsbay1Thiya5CeY9msJ3v0yCqOR4+QBL8jca&#10;podxacH0ihj4/Xp0B7QKdqPKUYxz42cxl8pvy6CtUTn4lW/l26MBv+Eq8PNfrQI/z6cI/Iwa2kne&#10;0bkZHLyutDfkC9NaiTgYe6fuvXIaXOcEwEtC7QXzcBjOpILDrg3YbRNGJtrAO0O/JlDsMdsfKkiG&#10;4SXk+uQoVfcmsOviYXqfPBFmDV67gFJaGt9VpYugkL23wT7QFZvA5cLLJwJ+IZLiy7TgXtRmgL0X&#10;2PKgkg6jL8mAp7F/d5I6w4RmgV5H6uANfbsJsVP7EsGPN0Baw9jNizl4FnCjT43KS5FS3ILx5/XH&#10;/wKHEHeuXNCjOVTwaM2BwV1bVVrmAFACv2AXueBFAr+KDPw2/lYOfuVb+cbDnnoZ/FLTsqG5/Xhq&#10;CeJN7r4wTAV+Ab/OopwfGXI/Ta0OGrNxB3LOwVzfhpN/UTXlrYRoTdpIMhE35dB+KSoMfJbPgKrf&#10;t+cA6NYSKvRuy00HcL535i1npBJDrhd2ik+fqVYLhgmtgtwZiSkkwoIAnJqVAe8M+ZY31Wv7A6VC&#10;lyJkhIMmjugIKsWxJ8b8iP3NnvlK5e+/jDdzbsnFRo0KX8yFaOnGk7sE++PlrDO2rSJgs+zpYFrz&#10;TSWW/YpXW7hz767s8C4LrKqqjn4/cwDeG9Wbn5wejandgsKqcgjAvuT3KaYxavTvp4j52TPmJx2W&#10;XXuuQhUseKmG4Cfl/HSPyxG1fCvfnjrml5qWxcBPy/yGBWxQgd+cp4v5eRixPmJZ1vDB2L4iW2SA&#10;nRePQ7fZfhCwcgZcj4tQQFCnl0FQr+dMUA2C8amJMP33lWDj15mzv242lEJCbVAENUtPB21Duwnm&#10;Z8mYIoLk8oO/0z4l/eel+zYTHlhIx1lij2RYa69joGio49MpbMbc2S8+Ctz6xzsIEWLXXcYOno5F&#10;JGZy6NNYsqwxfMJoMTk9iIObmJUKVft/BuauzU0b3UorBaTAXevB4GVT6CCRy7BoiMxmB27H+UPw&#10;Idu3WQ8uqGoueQtq+kPs76/GXgzk7Eq4X/rBzy7UVb5Yd+25ApWx4KWqD2z4rVzhpXwr3wBAdoGR&#10;mF8zu/Ey+CHz8w1Yr4Dfmrmc+Xm2VqmUPD2Vnmj587xLKzh/54YAOA5mKdkZ8CIDohfdbMFjwUg4&#10;qDYEF8+TtJT1VK+hgGAum3fXHt0NH47pC2Zs39SCViyaZmfaNd7ZBqx9ukJOQR5vbEfd5qJ8aInt&#10;DZLzj7GcGbI+hhPuE3yHqaOOTxT8pITjmHnT6/3fdx/nmLm10iv9GOrVhx1UYAzuKErYAMh6n0Hr&#10;5lIs2cKUu7qatru3gv/r2Q5ux0cJr75CuoJvREeAFTo2MGaJZbwkraYpkbXXMj8TTZ9qU11cxZi7&#10;2Wl7EJ8S9weF+bnIxG7nX4z51fRjzG8YbNpczvzKt/LNmPmlpYuwpxr8/BXwG/nrXKXV4algfkZp&#10;o04NYfiv8+m7YEUlhjRxG7NpKVhSLx23jrNkIPj5+AGw9shOyC3Ik78/aiITEGIfHhuUJzQoi4iD&#10;185Cj5l+YMZerwUue+3xIiKDrK8uzP5zpcg58lzfH2cPEHkpJh4uF7q0MLzV75PEsVMnVn4UrO+R&#10;hT2ltocPRnquMXNpAnLhi+pEUIMoWx30mDOCH1D03GMXX2RSDPxf7/eVfrsSxE+t6KA1B0p5ywAA&#10;IABJREFUhP5LJ8oxasks13VuEJgzGl3cb8vugS8UC8klHtsgkDm62T91lkfqsKekVETgV2s49fn9&#10;tuW0fOxAXw5+5Vt5zg+39AwF/OpKOT9/JewZjMyvs3AS97Qr/a0OarcE56ZQ16cTpGdnE3Mj0oE+&#10;edG34SV8nlsLAiyaX7uzua/juzSH2AzvCtP++AUS0pPl44BtYzqDTuuoI9oTVh7dzhYINpx8aKJo&#10;ytwpNbVXGfgZJGamKq0W7PWfMtDlhrUOxRS/uFu7DXw7uv8P6mhjqQA/yT135OwJbZ73aqNjKwDT&#10;7A/pt5sDXIi8yQVMxYEbtHwKVQ5ZSQfOVB4ODx4DyP8wmn4lJkzTF3Ih6ja84NlKiFSbyuUZhTVV&#10;oGbZE/OCdiT381rP92DWjtWw5ex+sHBuWaxU+GlhfnbBCvPbsftKOfN7qtgIaIq5tOM+zwGj24ca&#10;UPL+weg56vcpLf+pPhcYtLeGEv6tFxMvZ35Z0MJhPFRVMz8/hfkFrZn39DA/owpPc8bsfmfzGScc&#10;XJ0Fv/dnkwcSGUHjcMlJp9eSsdB+4gDu5tADi1fqQ6X+n8DQFdPgUvQtDQjmFwk2qNNTzq5RQA9y&#10;YFCYW/G51sqrHQmLjNqwUGaheC4OXT8P5liN72VXvNAFh1sr/Ut93iucsHhWc/iH7Q2PHPxwBImy&#10;0+aBzofQ6FYjeSbZHPXk1hV9l4yXTwZ++ZtxdxiotabQZjGPP9UBJMrsWB/6LBxFr5eEUHHzXBTC&#10;VWN6murFsdP2vQiZHzpRWBHKDrznghC4Ga9UP3WfG8A1SL1amy7bLa3gxy5i2yBnGdu277oMVWqg&#10;wosPY37l1Z5PRzaqWHbK6L7hwV/+4Bkw00OYRSv3//kQWCTfv99z7j9MAfiDDawYlxq809KyoWVr&#10;LHjxg/oS+A1fq4Dfr/PF4ryU5/yMw4tsPnScG8gBS6eTw51oCoB90xZkXtuaWhdsGHgVomoLY4aT&#10;t/wCr/d5nzz9yIuPffeX3FuD4+xAUl+RQVDPff22ntlPETO5zkJj+WQnV9mbu9pBxX6fQEx6IpdO&#10;Q69Xth/HmQFkQ2fZS2UvJypFK3g4FJk52WBukXQ8g4KCLKA0hT1Bpa82YFxAJ3M0SPSw5T5/pMKt&#10;Ag4GcP/t3RbC4iKV3B3b+i+eQCsNU/0d6hiyBbJHd3u4GK2wP7xFi40XPRyIXcoqDMUqN/kJIQ8/&#10;VI5hbK/t6F5w4PIpVSKX7+92QjS83KutAOQSqkRLKfOzDXaWw547djPwq8ktjTZtKWd+pQbgNJM1&#10;FGNdWGmnK+Jiw7hYwXPGBSIe5zAot2Jik4epx/S64o8hqBQbkgCF/qGGBFISU5P+Y38txv6kRx50&#10;saDW9szIyIQWrTnzq984iMDPRwV+wWvml37mp+6Hw7SNe0t47bsPITIxTm5dQLBPSEuAygPb0/xH&#10;fntoQdejKey7elLk4Ph8fDn6Jnv9R2COLQ093+Ng1N2aWhreH9UTVh/cBtm52fTcL5AtyoIlpmsl&#10;zIn41IOR63/g71PAbe7ORFyG59xasc/LrY20uT47g7mbrb6Cl4NhxJyJ76ujjKUK/KQxfcYMq8bD&#10;ulwyc7HBtgedmREY8X6T+uC9bLqc8CTwig2Dlz3bqMDLdIMkXYCMljstGKEkcAWA9ls6ga8gvEwD&#10;KOna4Qlhz6kx8Av4ce8m+gHzyibFJV5ik0Eb5tGqx7Jn66eH+bFVXKtgJzDoJPC7JMublTO/0oR9&#10;BvkUSGBXyACOizSUn5sHY6l6DbgRmCGbK2GQBqUI1SET0glJxOS0DAZ+Y6FqbdHqwMBv6LA18juG&#10;rptfunN+xvMcKblYw5wdq+W5TXJd779kHM1pCFTmNJc2gJ5LxsjVndLzftr/G1hQ5aWYW3pyQWxy&#10;Z8fBwA7t6bxXTIMXMZzpYWs64iZAEEH09X4fwt2Ue6S+Jb2P67wR9FnlcKnyOsSPImxvaBHoehAe&#10;QVP7YwU/SWdt4PRgDyoeQfDzNJH7Y8ztv73eh8ikOKErxw/Ed3hiOtdT2J97cQAjpQKkwy6t4Myd&#10;azL7Q+C6FRcNr3hgM3tzDeBS7BsrmrpZM9bYGoavnAEJGckyC1KX9BL46fkqG39StYd1JLFoc0mq&#10;pxSDoMz8ghTmt33XJRXzKwe/0jF9C+YHelnyT70VFuog/E4c7Nt3DVasOgIzZ++AcRO3QdDozRAQ&#10;vAECQzZCYPBG8B/Jh9+IDeDPxvDA9TSGBbDhvx58/deBr99a8GFj6LBf+fBdw8ZaGMJuh/isgUHe&#10;q2HQ0FXwPY4hK2EgGwMGrYL+36+EfjgGrYS+A1dAnwHLoS8bffovh979lkGv736Bnn1/Aa++P7Pb&#10;n8Grz8/g2ftn8Oj1E7j3xLEU3LxwLAEXz8Xg4iGNH8HZfTE4uf8ITm5LwMkVx2Lo7sKG84/g6LQI&#10;HJ0XQTenhXz0WAhdcXT/Abo4LuCj+wLo7DgfOnWdxwa77cb+zUYHdv9b9tg3XXDMVUbnufBVpzli&#10;zIavOs6GL6XRaSZ8+fVcqNMoGGrUD4S6jTjzGzpsrQr8FhD4lXrmh444oqevdaiXqOxUilL2XjsL&#10;Vs4taf60wnmSgRiywNiUBDbn6WW3hig2L7+GZgIuYh7FedipGYSsnw/txvTiDhf4fi4tqHHe3N3B&#10;tESlh6pVrUt98F83lxMeQVYu3b0NL7ja0ecxMryVMEOPJgYDHlFT+2NnfjimTJv6Qo3B34QxADTK&#10;/QldN4xHs4MxdDlnf2hbj5PBrfhIeAFP4P1CjdLKpksD6DrbX449F4p4tveyqfQ3XElYUIgTY9o2&#10;dEF0nuED5yOVxC0HPb0mD1AgViS4rTq+E3rMD4TnGS238LAzIcRdSplfkCsIQqsFv83lwtZPurRe&#10;PQppUuLnITsrD7bvuAB+Ab/CB+2nw7tsEq7EztkbVXzg1UpD4bW3veH1yj7wehVffkvDVzuq8PGG&#10;iaE87lN8sMn+jarG/y5p+NB403hUUw9fzb9RYEEa+De8FouPYWKo7yuj4v1G9eH/c1Sq4cdHdb9i&#10;/65cwx9q1R8BtRqOhDrWI+k4DRm2Tj53o9b9ULrBT6pYF8OKEY/jty8ocxybH9OyM6Dm4K9pLkRV&#10;FspfMga4/MBWpRhGgKTLnADhuiPYoWMD+GaatxxpG7/5Z3itd1uw8rQzak3Q9ndLLu3mbi3gzT6f&#10;Qkxasuq6B3CbH8L7J0klRhsmtcC+PuemhsZ+XS9OmzbV8nHg1CPfocT+vCb5+eDKwhLLVNUHRyp5&#10;ZTT4lV7vQVjCXU3l5vdLp/C+P6/79f3hPlqBJdv/4ZsXCfykfpHwxGh4gZ1YnqxtRSe4WUB3+O30&#10;fvliltTHlQo2kMETt1O3r0CnGb500WMlky+aWeLF37PNUwF+tiPdQCczv4tQhf3IcZIoZ35PDvjU&#10;xShcnUgyUk2FqdN3Q5v3J1A7yqsMfCrVGg412WT8LpuI6zQaCXUbB9Go90hG8L83bP7ma0yNB31+&#10;sceCHmjUsR5BC4767D7+VoYOXy+ft9HrFoJZJ3WTu22pBL/nMK3j2BB8Vs6UGZaUb03NzIC+i8eD&#10;hUtLLkXWoxG0nzCQwsEEfGLRvwX77RybkOoW5Q7ZHPpyz7ZwMy6Kh0XFPH3wxnl4EQHLvZXpxnaN&#10;bVF9GLtpiSA63AD3XOQ1eAHnZyQ7xQSs7QzssUJknt/PGu0O/9C94V9lfjjmLFrwf9V9vokzc20i&#10;JM9sDRo3Xpyou9RjTG2GnPvDk3SH+v7aUT9IsYIXTf7OgWLF304ZIiYYgI3H/4J2o3oxSm5LYPXG&#10;dx/BjD+WQW5hvlLxpOepcRCWJjpRSEAlz9mZ4LdqOtiP8oC/Lp2QJ6/svGxoFuhEqybFpqP0Kb9I&#10;4Nci2I0xP/7D3bbzIlvZ+tGKWpE3Kwe/fxv4JLbHrzX+2PJVB6FFq7HwekVvqFJnOE3AdRqFQF3r&#10;YHY/iIFfENRsEAjV6wVCtXcDoGptP9OjVgB5NvLB71ehx5VRRR7DoUpNMeg+e26NAKjMbiuxx96u&#10;6UcD72tGDdVtDWRbDKRr+rL7vlCRxvBioxKxMsbcqvNbHJXw9h2fYuMt+b4vDWzNedDB2ae3wjaN&#10;WSljcm9WlYbyOLJceqzKMHafDwS+Ci8PhO/6rZDP4ej1CxXm51FKmR82l7vYQPXBX5Jyi14UJGkW&#10;X2zbd/UMNA3sAZbuzeBy9G3O+rDegV2XGTlZUNe3C4U4UeyDN8jXgQm//yKTBikyFvDrbEojadxx&#10;PE1E6hiAVRn0OSRlpdJnkl7vOj+I2CWfT+2VKlHJs4+xvrq+na5OnjK5QsgjzvU9VvALDgkhmtpz&#10;coC3mUtTMJNCnyh6LefieBL0ZbZauRkfScBH4U+2BZKcUMP7qr6Yu/ODZcn2M3brT/DJxIF00sw6&#10;1YMKrrbQZ+l42QVCL4BPfRFwh2J+cWASfCmj/7W9O4LZV1XAZW4AP9milwW3s3euwUseDkr1p7Ff&#10;VikCv+bY5C6I7LadPOxZsVq5n9+TDnlKi6zU1Cxw770EXn17KFSrPZIxDonlccBDUHq9yhA2sQ8l&#10;IEM208xuLLRqMxFs204CW7xlo1WbCex2Ati1Zf9uNxHs200C+/cmg8P7k9iYCK0/mET38bbNh1No&#10;tP1oKo12H0+D9z7BMZ3G+59Ohw/aT6Px4WfT2ZgBH30+Ez5m45MvZ9H49KvZ0P6rOfDp17Phs29m&#10;wWffzoHPO7DBbr9gt190nANfdpwLX3aaB1+x8U3HefA1u/26ywL4pvMC+JbdftuZ5+Y6dJ0HHdlt&#10;x27zoZPjAujcnY8u3RexsRC69OCjq9MieXRz+hEcMS/osphGd9clYvzIxiLo4baYhpP7EnD20A4X&#10;z6Xg6vUTuPb8mY2fwI3d4nDvxUZvZXj1XQbdXBfA/EV72Tnj52v0hkWc+fUUjjDupbO3z8KpKfx5&#10;8ahgfQXE6pRrUAHDjJxsUmXhc5/yeCAq2XRtQJWZpNTSwwZajnSHHEYecP7MF6paR29cZAyyGS9O&#10;1LQmGEmZIXh2tYbp21dqihtPh10GK6o2bWWsA8pzfZ52OozaDZ45xlWwPsunBvxGjx5tHjwyyHzW&#10;/Lmv1PLuEI3Ou2xi1hknRCmM2K0B9F4yVi6zxXBQfEYSVBz4MdFzUzpv2lWGnWjItCa6/tn4ASSh&#10;Jm15RYWKs7sQxZak1XDbf/UUfDimN1ckd2nBVco7N4IFuzeI4oMiebUyc/tqYbdhb6QbalfKmJ87&#10;XdS4/bnjAjE/7uqgaHsaylsdHjfiaRrOJeCLiEqEDz+fDK9VGgx1m4RAbQZ8mGeqVW8EYx7eUPXd&#10;4QxcZkBw6G+wZuMJOHUmHMLDEyAhMR1S07MhPSOHbnGkZWhHemYOjQwcWXxkZudqRlZOHo1sHLn5&#10;kIMjj4+8vDzIxdv8AsiXRkEhlaXjbQEO/D3QbaEcLsOiMewRK5TdvYuE03cReXfq0e1bNQyGIjF0&#10;YmC/F38MqGkBJ2P10EtLWFWFp97EMNU0+PcrSnMLcmnxO2q9lPNzKL3MT+T7ev04GqKS4kWkSy/n&#10;/OQ8M6Z3xGEhxReR7jkRdol6rStgjk5U5Vs428j2R0WiQR7Dnq1DehIwWng5mJaAlKr62evr+nSA&#10;jOxMXpeBbWlsXx1mDKN5XzE0UFwgLFDA2qWZoc6Qby9NnjLlOUk97KkBP3WM1nWc91Bkf5Zc8swg&#10;m93KPSm28Bz70ucjr8vu67hN+30ZxYqtepWQZ1NJ+FiyfVQa2B5WHd0mX+46vU5WcJAUHtBOSTK5&#10;DU+MBa+FoWCJFUsMPK1Q05NEYO1J2/MVr3bUO4g7LBQsEffTfvL31B9o3rN1qfsRyOAX4kGTDIHf&#10;9vPwdvXhFHrasPlUOfP7t1saVMAXG5/KWNckKvyoy9hcrQYjiO1VrO4LNRoEgnfAajhxMgzySFex&#10;/PyUlm3a1l8Y86tfusOeHhy0EFTe+e4TWLRnA0XT+AK+UAZAULVzSSayeKk5zwkEs69rUCGMVe+2&#10;FHnr//MkOQImiVrP3baaTAYsis1/xu0WDrSPlYe2KUWNFHY9DZaOTbmeqFRJqs71edgVmbu2hAHT&#10;2ST2GCo8/xXwIwAMDjGfPH3qyzWHfhNl5tpUT7FcIwZHhS1dG0KnOX70cyfNTjZxZ+XngfWwTgw9&#10;m1HVpulSWt7GgEnXSt99BFHJcSKuXMhX3XrFm0oyuc3Mz4EJqGDQ92PqF6TqKM/WGvpu6YGfqTG0&#10;HdOLVrNYBSqBX0RSHFTs8ymYY+LYmJU+4UowJezpLk+4fxDzG065jI2bT8vtHeXM71/I8YGwhWHH&#10;O5cxrE7dfqAy+vpNBPAxxvd65aHg6LoQLl6JNgme6HEWkRAD56NuwrFbF/lgq/Rjty/BUXafxm1+&#10;e+TmBTbOw2E2DuG4cR4O3jjHx/WzcODaWdh/7QxNQNLYi+PKKdjDxl+XT8LuSydo7Lp4HHZdOAY7&#10;2dhx/iiN7eePwLZzh2j8efYgja1nDtDYfHofjd9OiXFyL2w6uYcG5uI3sLHu+G5Yi+PYLlhzdCeZ&#10;Ta/GcWQHrDq8ncaKw9tgBZswlx/6E5Yf/BOWHfxDGQf+gF8O/A4/H9gKP+/fCkv3bVGNzbB472b4&#10;kd0u2rMJFv61UR4/iIHRnPm71tOYt2sdzGVjzq61MAvHzjUwc+evMHPHrzBdjMl/roA5O9fCF1MG&#10;c7cBOTf1BMHPw1j5Sgt+FbDoxb0F1UN8Mq4vnA6/Il9LNC+qC/0MinBBbGoi+K6YCc9jWoeRjncG&#10;fQX3MtIIQOl17DY8MQZe6/s+IwfNtcIhmjyfmNOdbMCe2i10SoSAvQ8a3pKItnFKC1kfpseQ9Xl3&#10;vDRl2tTnHyfre/zgJwRI+0wJ7IfJWHOe+zNQ7k8DgAyAnFvBPhGHzhX+TsjkEIQ0fn8eJcWWG0KH&#10;mb5yea8kmlqkquLcfPIvaOrfg4tXu7US1ZtGF5e7CpQdG8OwlbPkC0RipauO7uI+Vl5GrNSjdDC/&#10;Zsj8ijj4/S7Cnlh8sHGLkvPTlwtbP14AFAsvKfw8bsLv8GqlIVSBWJsBX+2GI6jsf/TYP+Wci7Rh&#10;Jdz435bAZ5MHQ23vTvB/vT+E5zzbgIUbF1yXh7uDct+VXYM4XFCsWOSl8NbVVoxW3HqGRkvVfenf&#10;LXnflnSLTilYFYg2Zc7Sv5uRUDI1O/ewIUAocXRvwn01aajuO9oI09PG/FYeqr/hQJFleo3090bK&#10;6Ka6X+LfGpf8nGKjsfb1OLpaK/edm5suvnsiQz3XKBX01NpFrQn2FJ6tgEWDbC54yd0WgtYsgLSc&#10;TDnUqbBArbsFbodvnYXWI5xh2f7f5TYyqe6h+6wAOh4mGbAoWCHVGJyLnFrAzkvHOesTlfibT+yl&#10;c2rR08G4h9vA/k2sD0Ogfcb5dYNHrObyr4MfFb8EBZvPmD7dqq5352vsIjLI7M/YUaF7I3hvbG8e&#10;GxY0G1cdH4/rRz16GnZmogfQQjR4/3nhkDjgSl4PhbS/njaU/5CcmnF5s/uwSV7BZEv5vQ/HD4Dc&#10;vDxikTiRSSXBvX8cyyWPNGHZ0sT8+AX7B4Y9a/BeJ7W8WTnze8zMT6+Xz8GJk+FQudZw6iND0Hu3&#10;UTBjfN4wfeZ2OSyF2+mIa9BhmjdYuvNrjyZlBBu3FmKycOCgRgNL0R3olg975b6HatDvRvuYuXit&#10;hQebLHF4iiH9m2QCjf7m2Vqe2CxIaMKBfieUG8LKQHyM/S4xfWDFHqNbabDJkh4Tj1uKx+m1NGk7&#10;KAP1Jmk4KLf0uIN835IqEaXRWntr9Dd8b2QZmiE9n+63Fp+vtfxZlb/xf5t72D95gftiBrG8wpPm&#10;Mrw+UIwa6x6kxQcjAzTfoRqLY31o6Pst/H7qgHyd4jymV+WkMU0iiY3oqDjGoNFO3spYvVn3hlDB&#10;s7Vp8wF3VRV+1wbQaa6/eB8ugYctDtb+XWjhpM0VytX/OsSHRj6OJ6dMnmz+uFnfvwJ+Usx2wJQQ&#10;V2xfUIU+DVrwak0rr1VHtRPCkRvnwKp7U3ZQ7cG4X1B9YdABZavU5iNdIV84xcenJcPwFTPgRbxg&#10;ME8nKZib0ugUoEo5RjbhWLHVb8jGHyCvqECov+hlNqmjptFMqOfTgU6mZSlZFSrg50aakAR+284x&#10;5oel6P6weetZOXldnlN6vJWdegF+GH7u7jwf3qzuS6CHCiJvVBkOg7xX8SKvfH6dz93+K7zg3pK7&#10;YwshB1rJ40LsvizATsMAikleGU+eJl9vYr/G4XwjYfji17ndfUYJf/e43zDy5DQFQJq/2f/N/Zh2&#10;Py9RYrFUOLTb8msDFzyMLb/R/1Nw+SEYluz7DX4/ewj+PHMIlu7bBL0XjqbwJbotEKt1aQ7OcwMg&#10;POEuBzkqVCpSOXhwpgeCFeqEizvOdXWHdgRz5yZapSvP4g46WA3/IrtmL90No91IxYLzdv3KyYK6&#10;V1rggDlnfTpMQQ2ZEvLF4871/WvgJ7G/adOnWdoM63oWgUWb+1M7/DaFOr4dICs3R+vYsGA0Wwk3&#10;1HpFmdL97NmWwqST/1wOq45sh2oDPqcEsJlHC5V2nGnLJEnDDuPdDX07wv+zdxXgUV1bN5MEqLtT&#10;eTUcQiBOixRaihYnJJmZCO4OgQSHQHCnUChStC3e4lAoUChuLe4uQQLRmdn/2fucc2Uk5b0fit3h&#10;O98kJHNnMnPvWdvWWmv/2ilGgR0UBWnLA3JCah37HR+08ZDTSpaHNfPrQEoW843M718DP6k3u37D&#10;QXjjXQZ8hRJY1tcN3vm4EwSX6gM3bqQqfdmei74DrxqfUu/aRysO7FxKt7gzafbwc6sHOs7dgEZO&#10;x/2vwMgD2DibnXoCUbcAfDeA+0+/497pxWPwYAl+8ACoCTp4oM+C7sgg6DprBJy9dsXj+Xj15nUY&#10;sWIOA69qPDNk++HrcWVh5C+zCfxkm8guQE8rJp4tgKvzzBHEyXYR+XDRFA2jIZfOs0eL43K95Mup&#10;KfB2sy8ADQ9MbrI+H1RzifCDwO5R6+A+aHg+UPBjKE5/TOuBCZVMFn/V8cEa6HAZfmEgN3jRVIX6&#10;gB/CyWuX4bW4LxjIBKhqANYgDxenIEti6t+gOD9RrO5FsnVWS5HFKeqOm9gHrt9JFeRPG/XG7CIS&#10;koMv8p42rp+QAPupq/j1A7hI3IHf4l9w2pOBH8v85i8yXB3uP/jxgQKbjWfXDZtMI7ksVGjByc7X&#10;WNY37+fNyu8v3r6ebRiFuBel9dEyTzbWAxCtxj2yfmH4qE0VWCtoCHRNY9nSyWVD7lF4u556C1pN&#10;G8CyNz/aI7xqFYGwHtHwxyHNMYTzg1bcf8fxvyBPZIDecMAtzSKYuH8ftK7C9s+bNNwiVbvazxhG&#10;ms1uwJNPeJoDbLnigu3xI5JCRK/v8QE/4H5/lMZ+lmj9hZRSiPoQyInvwrvJ2xxM5PVXG38JR4UV&#10;B9aK8TZ0yTSV+G4OzHHMVvbtdBxBqxutUPzAsPlauyC82aQ8zBQlV4zIpVWSHA+26Qij6jBNZlYm&#10;lOoZS/0Z7wfs/qCCn0Vsvpj57SZFjrcY+P28UJ32NJzc78+NgiXx3p4+dY2ksz7I14WAD3uvX1Uc&#10;QZJ52GNJuX0D/sM2C1OD4k6q9sYyljMIBvIBu3qFoWiXOnDsyjmeIGRmKqVKh+KNxcc75T6FpUfB&#10;14d5W9bAK3GlSbYMh5jQIKD9jCFwLfWGMhDDhf35+hw50KRsFarKurl12wmhzHLqeq4Vejsjg17G&#10;7hOH4FkzlkNDnSsIou3FcCCiGFRIbDgVNAIpjxX4ycmdfhOGF38mLjSTAZjNyyynPoP12V+dIhA5&#10;tqfSmOUN03QoER9BnDy3Dgs5OMC76wX4WHljH00dqyS3huOXzyklgGwnsWvZCL564xoM+/UHdjJl&#10;KiPAeDtw9gS8iD0azEzNDy56V8AvwayUNBYt3QVvvt+ewE/t+RmZ3/0DP+6Nh+fO9zM2witvteXK&#10;LYW7kfj0xElrlN9NWjyFykm+7oI0Y8N/wsHOyZUd98UGxeDT9tXhZMolhX9nF6L+2Sg6kJVN1apM&#10;mxwYtKtcU7tqV7T52AF4vWFZ8CXB/mDqxX3CMsm5m38VwT0/P79d+SMX9YgNdV8a1w0sFoQvkpoT&#10;cGbL52IHqpTUUnj9hbmKk1hC7F4RAfaXG1e43W/U0A/hHrq0P1Tgx1GdZ39VEhqN49lfsE0hvlv0&#10;UYQ3S89X79siPmRhybF/K3lMKXpyOZUI3NboxVALpt/sOM+yD2TY0hkKD0ZaG6llALU3tnb/Nijc&#10;oRZ4VXoPBi/7QTn50sRr+3b1AjqJTEK6Te9m/CAyPw5+C5fshLfe4z2/hYt2GpnfvzTsgrfYJpNJ&#10;P/LTQpj9dYUCRRPg+IkL9Du30m9Dvva1qAzlUqEwlrGc9i/k1r0aVwZ2nj6s7InSjd7Tjffc9OT2&#10;DEE2X7V/O8lAmiwl+awEToXWLwrfDGkLxy6cgbMMYF9lAIl9Om9356emD+rN9rqn2f3Ok4cUPiHe&#10;5mxZQY4QPs5VDWFZ5I0u7REl4JteLQeKrM/738SjfxX8evbqaeqV2MOUmNQ376tNylzzivS3swvf&#10;5uVkYMsbukWhZEIkpLGMDx2tpcNww4l9yPXBJ9oNxcCDA4RWTNsUHUQcnsB4M2w9ul8BgyyheICU&#10;BqxXZ4goKdOWBT1/HA++yIeK9Adf9njU+Nx2/G8lMyVhWPa4GKQ/4FSpJ3B+IJnfTiXzW7hYZH5Z&#10;2Vy30MliB9zY7qiTYE7392vd7+Pf5yV7JrdS0yHo8yR456Mu5MzwxnsdoW6D8SwC5+X0FXs2sc3G&#10;z1W+z9jwn2ygcx4EJAWrEOLHzduyWgm6szXc0HUsKeg4YxhUH9wOvmGry+zR1KvjlBue9SnnKO1t&#10;fC/t+IMcZOF0E2lz9E6LSlCSBdBIC9M5Llhd91iadaiTD+KlQzsaFLDnuHbnFnw/sJKAAAAgAElE&#10;QVTStjpgSdNbawagDhiiUa39/VZVzyQNTX4l8V8acnlg4Kclvkf2bdsOJ3y8ueWRi+EtH34pAMm/&#10;zFBq2/imXrlxFfI2+wpMGKlY3Uy3eRrbxq+x2cs2nI4/DIdUEQEhePGTgm+8Nk2jdv/pI1C6Vwyl&#10;/uRLFR2iCr7GNyBgplFhEX1NXb+YCL2mBz3w0j0KbFli4GXpLlLLf+s/XWjgBUtyOF4vx/Dvy7Kr&#10;X9udvpZ2Pne3/pvf1az/NwD/r+qQqpTZ3n2n4f1PusKHBbgl0SssA0wetlz5zXZok1VLSGaZA42N&#10;31hugdAnGqXGChOgEfCR+w0/x86nXIFvkltzMQAGWkSTwYnOWgUgd0QgtJ6aBGnZ6eCwOXT6nvK6&#10;OptyAV5A01pzoN6CKKok3yujc6iw4UL6GdtvCnSoAzfT7xAg3xYzGp1mDueO8a7mBELGjIEfe55G&#10;yd0sHBd6PP7gR38oS28HDBiQ+4MWX+8j0WtriJ77J0RavSJLwouNPofj50/TByaHX1Avjjz/rCHq&#10;uLRH/c9gxUECI5Ffdv2uRERZmrIAEjuzNEa2Y1fNg+exHFCvMFeY0YzoUrTDnr/dD9yOCT/4VtOT&#10;wRttmDz2Iu8/F9Bt5rdkJ9nIoMTZslW7jNqks36Yx//XLMqS7WKS06ZwPvlGIhaKCLP3PDMji86t&#10;+fN3wut525NHHPb8MPtetmKvovUZ2sPqRhzYyPwMwFOzLAKOukWg0sDWXDCcZBp5ny/lzk0o0TWC&#10;Js3xHEJZMx8hBuAbG8qnh2t+zB7bAlIz7ihaxyoVh+8PlZNlT0416jWRYoyTdZsuKw0UqjLB1If8&#10;dSd3kkD9TnJtOL4fckf5g7eZm9k6AR/u20htcPh1brBeOwz5RIBfj57coqJlv67lfUhFPNDmTHqn&#10;D4FS6gJQY1gnkaVlKSW7yoNakqpBLoqcg1SKgxvwQ2f4ZxqGwV/nj2myPVX02q4Z7T17/TLUHdGF&#10;ygEYmbiY6sopUTwBogLIrqNUYiznacn6vJw0zZFgfJ97frqyZ0f4MF83sMRMgh59FkF84nzo1mM+&#10;xMvFvu+a8DN06f4jWz9B5258dYr/kVaHrvOgffw8aNdlLrTtModWm06zoU3n2fy+0yxo1XEmtOrw&#10;A7SkNQNatv8BWrRTV/O2M6BZm+nQtPU0aNJqKrufSveNW34v1hRo1OJ7iGs2DRqyFdd0OsQ2wTUN&#10;Yhp/D9GNvgdrwylgiWMLbWhiJ0Nk9Hd8WSex9R1EWL6DBpbJZGkTHjWJW9yQ3c1EqEc2ONwSp06D&#10;CVC7Pq7x3EKn7rdQs+4EqFFnvFjjaH1Teyxb46B6rTFQrSZbaNNTYxRbo6FyzdFQhf1f5W/GQqVv&#10;xsDX1UdDxWqjaFWpMZbsh97/tAtpeOJCcvtfB08TmF6+kQKvNy7HJcceQmssYz148CPgC/eDvC0r&#10;0Z5EpHONalBddFuvlZ+70HjgUebC4L1GPmg0ub9CapdVEanX2XnWSN5Gwt+1BuZs16R5HhIDYRlm&#10;tHDkkapcWAX7vE9DShq8nTNHkeB4RwXYno4Ns3UbMSDo35Axe6jATzQ3Kc0tnxg3G3kr7I3KFlmT&#10;rvzJTWsLwOytq+hNTiMnYIATl87BK9GlGLCVdHYCdi0dIBCx6AY9/mSPz5nPQtpzf66DvC3K08nA&#10;vbs8TI1ag9TnFJJCvnFhQuklUNUJjPAH537mv5H5FWeZHw8SgEqdL7zWBj5g4IcgiLJar7zdjt+/&#10;Jb/m69W32/Ov32lL6zWxXs1xtROrvWbx71/L25Ebhb7dXjEL1a7X8nbgv6Ms9v/SdPRded+B7rlx&#10;Kf//18nstJ1iXiq/fv29DmK1p999nYxRO4j7topp6us6I1X+O8r9+64L3ze+Oij3b/xHmrh24Mat&#10;ZODaQVl5P+5MpHYEvvc+6QxBnw2EqymcP4oOJtg/dpHpM5YBflIphe0bvhElSZRcqjLJvaov+gtW&#10;/xjyxOlLli4SaBau+elVz58EOcihRvBP04W3Xs8fx/Hye0xYziIHVr2ZAA7CvN+iElxNvUFVD9kq&#10;mrBmHp9gjnZb7uT7fIMiUKVPy3FaHHiiwA9HWnH4pffQAf95uXHZWyYWDXhbgmzOzVXqszEQ+aBN&#10;dbh8K4XKk3KaCEuTXnUL6ktH7ugOlGoHEwDO/GO5kE/LVkSv0emh5fcDGYhxEV89Yd2ZTK8fzMkd&#10;y8sNmP5jjdvXEkLcmInr5sOElfPARAowQZ4B+p6DX1Fd5rd85X4oXrIflCqbBJ8WSiQrnXxyFf1f&#10;VuI//k5+N9/nd/Pz/Dmu7mK5+1niP6z/5TGJmt9LcPn/fDkew/X5PimcQIMu6Mz+7icdoVK1kWLz&#10;csDiHetJb9GkKy0ZywA/jdoU20uGLJ+lTG1KBwYssS9i50/e5hWp1+eLGZunwBrNvmO46H+TKf1o&#10;pgH3PbzPFLMOzVhWiAOAvDfnaUrdidqAX9cvCj+JhITESNjrOnH5LLzWqBx4Y8/QXTaL7a2IEvY3&#10;WlS80Gdw0us9Eh4c8D1Q8NOOtlqSOnXwiiqOfKcsHfVBq/vJPsA4mbnZbIofFS9/FnJPMNdZH4VQ&#10;tPJKk3Jw7LJqH7Pp8F4o1jWcju9jDaOlKo4HuQ7NWLlqOtWycegG1d8jSkDJ7mboM38S7Dl9VNc9&#10;Slo6FbxqFtIbYd7PSJ9lfn6Y+WVzE9476WmQmnoHjhy7AAWLoUt4Bxq7f+/TLvD+p12dVhf6//c+&#10;8bzeZVnMu3QvV2fdyovrY+fVSbfeUVZneOcjuTpp7tX19ofa1VH//X8092y9lePqyO8/6Ehfv/mB&#10;ut76QP+9ujrwbO+DDsrXb+S42itfY+aJmSQ+7plXWkDdyAnKOYEajF41PxETy4EPnzO4sR4Y+FFA&#10;xECt+bTBvI9GlAY+kIelnGwxXHf8yjku+l+zEHdRkI40un0vUDENKJ/UlD9e0LfkYNZnSGKvJ3vP&#10;wf+Y+dE+y/a8qHE9VFK8COpQlJ32YtdWkaA2oKtPSWg8uDsfcvkX9DsfWvCjZmf37t7DR47IVaRT&#10;nW2YDnvJ4Rcn2yMUtkaO35Jd3LWBBgvYh3jo/Cl4Ka4U9fW8PYrT8g/PRxDoKw1sCakZaTBo8TTI&#10;gz9jx/WJCXXjTSUyKgK8UD74guUqVFAPLwKfdKgB7aYPhfUHd+hsaaSqgtQAbTN1MNXHiV9ovn8O&#10;EHThsIgsoKdVpzhCIt8XrkNwqYFQ2L8H+AX2gWIBvWn5BfYCv6BeUDyoN1t9aPkH4+oL/iF8lQjp&#10;AyVCcfWFkrjC+kJAWD8IKNUfAnF9NgCCxAr+PIlWSOmBEFJmEFsDIawsW+UGwWdiff5FMnxefjCU&#10;Lj+ErcFQht2XrTAUyn3JVsUhUO4rtioOhS++Hgbl2apQaTh8WZmtKsNofVWVr6+r81Xpm+F81RgB&#10;lZ1WlZojaVWtNYpWtdrsvjbej4ZqdUbDN+y+Ru0xUKPOGKhZd6yyatVTV+36fNUJHwd1w8cTZaFe&#10;gwlQL2IC+3oCfV0/cjyt8KhvIdw8ERrgsmA/ciLUrjsORo5brtjIIHWGO4OHGWVPY+lAhkAs3A86&#10;zhwuKAoAaTjhaVOpSVliX0E6VttpA4UYeoAT6GgE/+sWIRNu2eaRLZ+z1y/CSw3LkKase01TJ2k1&#10;dPmILAl5W1aGc9ev0XEkBW36+kUEiuRyo9/jHAq1IcIP/Ds1WMOHHhO8HzT2PHDwkzpuHZN6BD8V&#10;HZJtMtPwi92digASgnFi8+rt6/QhyvLnxDULKXPz9SQvpk29LdziJV/netyTzFzSjbSU6pFFtXCU&#10;AhK+X2+3qASxE/qQseft9DvqfKCwYpIKB3KsX05n1RreiZPglRP0Pl1AEf7wfpvKMHzpNBiydCac&#10;Zycp9jjTWQZ44dIVuHglBS5ducFWCq3LV2+wdRMuX7sJV67d4islla1bcPV6qrKu3bjFFru/eRtS&#10;2Loh1s1bd2jdupVG96m3WaZ5O53W7TsZtO6kpdNCQ1dc6WmZ7PVkscW+Tk+HjIx0yMzMoJWVlc4W&#10;u6evM/nXbGVnZ7Aok93bMsFGzXX2vqLRMC67uhx2LOdk8WXX3Muv2QK6xw0km+4dwBd4XBjY2J2W&#10;w+l7d5OioPyuA/i0Mp633A6r4MPrDG6sB1j2FABYpwBUHNAczqZcERQHbtAtaQ54HtkyOQhO2/gr&#10;vID7FMvglN6dVTuZXhDaTB+iDKbIds+kdQuovKozDPA45IIayEG0Zy7atkEpd+LeduraBXij8Rc0&#10;7a4XrlYeb2d7qO25hmXSug/pX0Ryvp948NMqv9RMajsKh198raWy3dkeUaRcOz80mZqknBCSnlB7&#10;eDvq/3Hfv0D39iaiGUz+XAwkaFTX6url52sVJrfIn2FZ3vONykKN4R3JcfrSzRRdWTPLpurg4Ull&#10;s+s3QqrTsygLgTKsR6ymxHAfNj15PKy5ox9c7SJw+MJZg9HwkN2qobdknYJ6j0pj838CB1s87VEC&#10;tFhG90Grr2H1/j+F4IaNrMq0fD1ZXUJ1lcKd6nLboGjVmBspD6ZIf9h0bD/v+WEwLo4T3COGgVkh&#10;ffDvoW3ki0lDHdx7B4h9j0up8b23I53PShnfqdzJMsZsnKWo07ttDy3X2wA/yf3rnuA9ZPTwFz9q&#10;XfU4AyY7AyiV+yenKCn1DqKywNId3JgxjUSC7XAu5TLkbf4VmKJKqOVPc5D72rUsESqlhhAqSZok&#10;EZ5leLnNIVCmX1MYvXwOHLusBxCuN2oT3n42omBIQTysMs7/cy35WYHwx5KAeDLlArzcsAyVaO+b&#10;hqN0qmB/X56YUrBw+zrYdeow7GQn/87j+2EHu9/B7rcf2yfWXrr/8+he+OPoHlqbDu+GzYfV+42H&#10;d8HvuA7thA0H+fod7//eAb/9vZ2vA9vY2g7r2P26/bj+hHX7/oQ1+7bCqv1bYNU+da3Yy9fyPZvZ&#10;2gTL8H43uxfr190bYSlbS9havHsDLNq9HhbuXAcLaK2FBTvWwny2ftq2WrfmbVnJ1gqYi+sPXMtp&#10;zfljGczcvAxmbfqV3fM14/elfG1YAtM3LOZr/WKYxtbU3xaxtRCmsMh4yrqFMHntfPJHo7XmZ5jI&#10;7set/YnW2NXzaI1ZPZeteTB65Rxao1bOhlErZsNItoavmMXX8plszYL32lSh4Msko2OD5P5kOza4&#10;OLRrZh0i/cAnoiQMWTadh9M2u9K3c2hoC3hLuZ0K4SO78gl0dgyiQdTKDy1nDFMC9Qzhqj5r8wpy&#10;E1EH8QLdvz6zaqFUoENtuJGWqqu6fbduPj0ftYS0gZyZJy5CwsyRv12t7QMHDvRNTHw4gO/hAj/B&#10;/eswtM/X5ExMlvZ62oN4M2nQ5O2WXxFfyqaR61nAQMerTmG9uazV3Riw9ueBfHCFRUxohlusWwT0&#10;+/k7OHD6iA7wMLOTItsS9Gxay5A7t9iGuRhKdqgF/l0bwA32vd0pOlvMADtXfQ9aeffB/oQ7ZXCJ&#10;JJo4pRVIY9QmEuHmy0suzBhpBTqtAL6QlxZZ0v2KKOG0cHLWn2ylsNZPQQV+3cBfXeHFxfJzXWhJ&#10;Va8YL03XL8JdqeV9vcLqqqtdhTTL+XuhfkGO19rl7v/cLFTQcP6eVkGxCriuWh5+B9/jf0H0wFgP&#10;tz2RSQnqAyGXRSvYoVakiKaF5wsDscixCaQJK6fVtQBIWZgoOiUvnQ4+eN3W/AhCe1lZgpCpWBzh&#10;foT0hA9aVebXpCLFGOTWO1Aa1Pqwa3q9sD+SAHr80ll4ngEs7SPOj+NfO3CKP09MqK1TUs+AB8np&#10;e6jBTzv9+VXPJpPwg/GODnHr+s5NEwtA3dHdlPp3lm64JL+Y/gx0Mq50cyJG+sPHbatBl1mjYAP7&#10;cB0aQFMaxCKrU/QvNaB46PwJiJ81Gt5vWZWdbIVpoObPY/uVrE+a8uLUln98JNuEi6m2TP+KMnyg&#10;hxV0b1eOhqL/4wCPRjDAZUX/2ytU9z1G5XyFiBV618vjOWmsJ2qqE22FfBpgQFmCB1Qy27O4DsXx&#10;lk9hKNEpHHacOqQTrtYO2kmh61V7/4BS3SLhb7Y/8b1I3SOjxicK6bGwnAMvOd1ZsyD0XThFKXdy&#10;26NsKN+vqYYmoctcHaJil40+qVV6NE1+mMqdDyX49ezVy9SzRw/v/kMGvfZOs4qn2Bvn0Lm+W4P0&#10;4tcsup/y20Kl+ZqVbaPIqATL3kiyxxrq3vndqnWP94cSXSMZOGUqos/o1MA9sHiD2S7q7FIdAf3Y&#10;1u7dCuaxifBibCl+4goifccfRiqlUe39rA3LuOefNdQDcATfu00xR/drYz1cAsZG5vckZXvK3sUA&#10;7ylzEPy0ZTW511Qa2BxMWFnBSoQlkAJ82p/E5CRWb3Ijp69BcXgprjTM2rxctdAS05s42U1ZoNx7&#10;bNzHL1uhIwBM+m0Bl2yMzuE81Brn1i0A5ZKacwH/rGyFzD4Q7bjqOA1tiWxPFa72g0861DwwaOjg&#10;5xITEh4q4HvowE9In9Gb1Kxf18relpLYv+PcP6ve9shEsmUl4aXYz+DQuRM0XCfHbveeOQzPW8Mo&#10;svIoMi2yIoqoWLZWoX8zSufRQUJahWi1PnnJgNfaz6dchjcalQev6h/SsahfiET8dlWp3GkTZVHJ&#10;p8FR5SKd61IpT/961KlSj5ZMxjKWsR4vHl+kPzzFrn0kq2tvW4/ug8bf9mIB9We8isTAEMHF5Nx/&#10;wzYD27PazRxG3qNS+tHZXUTRMBY0rC1HD8AzFlHGdFYXsuh9BMkMPKI4vNn0Czh25SwNy6QLMwCc&#10;A8gTUZLPX7hRcWHHsJssAdm5o0NsnQb3CRX7uskAv7spf/bgbr5fJzQZj/0iEzZNNVGFTmC6flEI&#10;7RUD6VnpTo3YRYL+EObWikPJjNgJlQuV01n6Hjm+hy5bI5IpA65Tly+o48XipPrjyD52kpbm/EJ6&#10;HUVg/pa1ihQRUR9sWbqRYo8ixvUL8xKfVgvPAEJjGeuxoS8omVRECXiO7Re/Sq/SLF5lytTsOScu&#10;nIVuc8fAe62qUqkT++f4WFleNEUH8wGTWvmhQr9mcPrqBWXfsjuJrtNsAvb5blyHfG2q0XyDT3QO&#10;5rRWjY0S0hp2/K70+XD/S7l9Awp0rE4ZqK9zZU2Ik5BjAwPomj1b9dbu5wb43WX5s0f3RO8ho0c+&#10;/2m7an+xN9rhbQ3lvn8WZ/I796DqOGuEYn2ULhqyMRP60cnjG13KM/ldjvIiSNYsBN1nj+Gk8OtX&#10;aTKvWHwDeKVhWdjCwE7WziVPZt7WdeCDgxsovj2qMyn/26SCguj13Um/A/k61SHZNGfwM5lxhDgY&#10;wkd3JtcJbGzrvAAN2StjGevxkSxrUAxejPkcVh3YLkjqWcpeIdVX5N6CNwSsUcvnQOHO9cGrblGa&#10;F0BQktkgzT7UKQzvtvgKVuzbKgZhsniJk47r4PxAti/VHNJe7IVhTq0gV9cZ2i9rFYHO88YIt4Ys&#10;ZU+1jO/NHXViQp0VZYRjA9Ia/KFI+3qbBw1KzvUwTXc+EuCnJb93Gdw3LHd0qMPLHJDtjvyOE4y+&#10;+AHWKw4Lt/MoJS0rg06o25npUCI+gqYG3XNZ9KaRNEkaGQBVhreDvC2+psiKJqLCi8I7zSvC0avn&#10;eWbHAFDWvoctmwkvmsN4acDmIP6MNnscveon8uPKJQHYLAVnQwi0+82fzImq6xdDHmx8hxd3aiAb&#10;mZ+xjPVIlzppsK4k7SnrD+9WCeIOdXROazmkeIqKH6dnZMLsLSuhdO+GNJFOMwao2xnNKVr4f6Zw&#10;Pxi4ZIbaprGrfb5eP0+koRVvrcKUxcnvVJud1ikCFQe0AJuDq1TJcufk3xZRoO9rdalQiYHEILsp&#10;IsD2XKPS6YlDBxSSGs4G+P1vxreULtdMbNYLy5/sg9Eb31pVoVXU7Xyz6Vdw/PI53q8TEdRfZ4/D&#10;K41Kg4850L38mdVN3RvH6dnxEISwxMD18YpAkS714UrqDZ7VSRUXBna7ThxRpMSI3uDgTegbqbfg&#10;w3bfUImAgFU8b248CRnwNZqSpBhU4m31/m3wVuMvyP1Yr7IeZIChsYz1iIIfBd4sQys9sKk6PyBK&#10;kzdSb8LRS6cVjjD27uTgClmtacqhGFavZXtEvVFdIA9mcEjfMQdA7thSIpguAg1GdoXLqdcV4Fyy&#10;YyMDxmJcjNriqlOs3WMI1CL8IW+rynA25RIdg2ha7H73sb/5HIUzR1nJ+gId7DkysXoVO7hbS1Hu&#10;9H6Y8eWhBj8CwIRE78GDB3v7dw7/HQmfevqD0wlWrzCU6ttIASbZ/5u3ZTVNhvrmKC4dpBtAMSlG&#10;uRp6BYu4vhzUkkdpoqksT06K2sChs0lCF3qlRCDoBd7CCPfrga3pxMrO4lYlkjtz4MwxKNihFieO&#10;OkuhGcBnLGM9otOeLPiOKAGbjuxX9gjk5qVnpEPNkZ2h44yhRFJXM0G7AER1glNrv7bzxCFoyYLn&#10;lxuW43xSBlq5cFCGZW1FOtaGfWeOwsmUi/Bmo7Ik/GFy5hZb3Ki44PwDe42r/t6u8T11wK30O1AU&#10;WzfhRZ0qaMF8H8bEIiYkGwf6SiXELCTgewinOx858JPlz/4jB3/4SuNyKV5RJezsjbfrnd8FQMWG&#10;Uqmy9Q/DRUaVrWSA3eeM4aaN0aGqB5bVzcSTO+6adkS5Zj6I/raXKC2I3p6QMFNsRxx2iujQiBJ7&#10;fSatPBs7Of261IOUO7eESrtNaVJLIL2YmgLl+jSiv0WnV+qRHmEsYxnrYe75EWjUKggNv+uvAIsc&#10;clm9byt4VX4fPmxTGcat/ElpmWRr1Vzsmv1FI6F46tpF6D1/ErzXpioXUsCyKEsCXmv6JRToXJsD&#10;ljXkLmgNIZRJjlgx20U60jyhB/c4de/WgMexoTP7O82/OtN3cNLrD4t25yMPfrz8KegPgxPDUWnE&#10;JNVfsNZMS6v/GUKUgpmbVygnGQIggkzNYR1UIVcimd8lx0rzgecSmnsJ88byzI3ci8WIsfDJIiuj&#10;xVMJ6HJZSwlrEXRmLgF5m3wFhy6cJOCTJ5dDA5wyuruVkQYR4xK4+r9V1eozsj9jGevR5HSaGgTA&#10;a00qwLkbVwUNyqZw9Cqi3isLrHHvCuhmhp//XKOjQTg0/UE1c1RLotiOmbDmRyiOMw5SlalBCf0E&#10;eY5E9gIQPbmfbs/E26jls0XVzI05LU8Y7CZzUDbyBlv1715BS1czwO9eWR8lJlD/r2LvpuN5NEP9&#10;P7fRjI85AJ6LDYM9QqIMM0DMrlLu3ITCyLcjkmfof5dJaaa28Pg4snwYQUyUKByi14f1+ss3r8Eb&#10;zb5iv1OSoi4itrOT8RlzMGw+tEd5TQ5hN2QTAKrIqIloD2/dZo+mEqgp2qlHaYCgsYz1kOhy6tsm&#10;uiltbVkxmnvhDf11Jt8DsrMoKMcbauDicF0urF6hvF+9olBpQAtYdWArZWFyGMZ5ka1QdjZoZafG&#10;rpwLudyZcrvZL31jeMYX1jsO0tBJhb2edDHM99u+Lew4/u7NuMXsBSezF4Xa/dr0EyYFPo8Kpjwy&#10;4Cf7f4OSB+X5tF3NXThEoqi/KFGI+EARbBhAYu/s6q3rYLc5uPg0ypGdwwGYMkQ0vXtaQZBT87oQ&#10;RE/sTVw+XpaQU1r8RO6Bfm218nEJI0sINZJ92MmI4sv8pM9W+oMyAryZfge2HNmvlBwQSGUWOHjR&#10;9zTqrBjimo2yp7GM9XAs7bSkexF9nd8mA7aiXRvAnax0JWjOsHFe8BdJLYQ7exjkafgZiWgU6VQX&#10;UsSQnUOhQ6gZI6Ge8PjD+Pnk5bMQkhBFfT4fqRCTE+GeAe57rSrD6asXVbI8O9DxS2cgb9Mv6ec+&#10;Lv1CRcXFhubZQfFRqwYnJ3snJCR6P0p48kiBn+z/JQ7pX/DlJl/c8Iosafe2OOl/yvKkiLK+HtKG&#10;RVdZ5P8mFWCW7tzAIpqSJPKsF3L1pAOq0iFwZPnFuDJw+vJFBfAQ/LLFEMyZlMvwSuMKnLeH6i/0&#10;OgrDsF9m6bg9MmpTNEm/Hwy52O9NXr9E0e2zaYZ2sMxKOnrOflm6prqxGRnLWPc/49NnU5J0TsRz&#10;DHit3AfUHZmcAu7w4rB41+9K4MuDYYBV+/8Eb/azXOTNVxj84xvAmWvnAUfpsrPtOiF9RXTDpgrn&#10;H71wCvK1rc5lx6whHvt7ioIL28ues4TC5qP7lL0J9xyUbwzraaHX4Gt13+ejfTeyhOPN5hXO9hmU&#10;9I52fzbA7z73/xr36VoHOX4+USFZGuDTZICBihhsZ0GAz8zMJBIo3sYh/652QaFx9w+TlBrJH6/a&#10;xWDosllqlCQyOAmsHWaPJKsQb/bcvrFcgLutYimSrWteywGXEQwYveoU43JBDOD6L5ysGYlWM0Cc&#10;CsPXrPIA74MuqLGMZay7b4HgtYiBLg6b1CnCHWIiitKACJLS+YS52q+n4LVOYag5vJPC79PKkVUY&#10;2Aq8qrwPwQlmOHfjipj4tJNuMd42HdkDMWMSYcvhPTog/Pvccfi4ZWWqePlqffWszmR2YUxr5ca0&#10;s7asVJSsJHc5ZmIf2jd9osOcBwKR0oAAbvc2B2fnjillbzuoRznhyuP9qGHJIwd+ov/ni/d1BrQb&#10;RKa0XP9TpT9oPrBcFuTD+MF36xfxD5kBVoYgbXaYNYp/yDE5CGA7Z34sMpu9daVSngRx4uI6evkC&#10;PB9XFnwiAyEXCV4XgtojOimjynbhCmHXTIVO2bAQctHfgL3BMN4frJEfZvy+TJcBoo/XuetX4XUs&#10;RbCIDQGQjx0HO2WCRj/QWMa6LxJl1iD9dKS5JA3Qvdm4AsRO6A0/bFoGmw7vgg1/74QJK+ZCqV4x&#10;BHReWm4cyX8FQh5rKfjr/AmleiRBcMnOTVCqaxS1a3iLxKYEyZuO7Ia3mpSnwZhcDEzDR3SGPacO&#10;w54zh+G9ll9z4ItxY+btBNo+onXTb8EUAXxZSvCetGg6iXIQeV4//c71lWNQGKUAACAASURBVM3E&#10;58vCPSi8V5suwo3H51HEkUcS/GT/b9jQoaaSXcJXkuGjNcSN+3sg18xkJ+lTUQGw5sAORadOglG9&#10;EfHsw/6UZWkhai/NEpSjS/pzDKQ2iVKBtPjAW+vpwyjT43ybQhDCTv7UjDsK2IlRLarvkxo7e1zt&#10;oR0Y2H1CNA2T5BiGF4Ni8fWpnCEJr1JeKGnpDHZsFlmiFUq94uz3naTbjNKnsYx1X0ueBHws03u9&#10;cVkYuOBbOHPtEri9sWt38NKZ8DTuQwiAWuBkj+8yZ6QyAwCiFZLGAvM7GRmqDVGWyPgO7oJXY8vQ&#10;BKeiV8yO8Sy7/l9sVJYLaVhDPeh1aoAPS7M1C0LjycmKHNodAXw/oR9q/SI04KIYiFv15U5flvEh&#10;yJZJjJvzqPD5Hjvwk7I5A0cOff3dFl+f5M7YDAB5787hXN/GcsTrjcrA3xdOK/VtVGdBCbQyPeOE&#10;G/E/+1vJJvEbzSvAkctnFIL7oQun4OmYUmQUi03g/7SqAudTruimQfGfXeMRiH3CjOxMaPZdfy6l&#10;FlGCgSBXfymeECHAjz82U5RMsTGNWSI6NpfqwSLL6vmEx12wXmvP2KyMZax7S1eQX7Nrtcbg1nDi&#10;0jl9/81uU4SkMSiWyk3j1i6kPpxJK3fGwOq91ugCkyqs08QiU1qHrt2x9uB2eCnmM+LwKR58ZjE9&#10;GsUNpn0tIXcBfGEkT/bN0HbAdhYKvmXGt/X4X/Acyi6SE477ARdyZQ/3g49bV9vTL2nAs48qdjzy&#10;4Kd1Be4+fEDw803LprMTweaRAB/NR4gLd6oH127fpBMsUygYXLhxDQp2qEdlA59odyPBTs1i4voV&#10;gaKd68KlG1fp5Gk0sS9lZCZLSXgp7jPYdfKQRiUBdAK2SjlDmdgCGLL0B3itETvB6xaEN1lEufav&#10;HTTIJfuECgiy473SrDyMXfsz3M5IA8vY7nRCoxwbb7AHGlJoxjLWPffiw3JlAPHw+i34TgE9bH1k&#10;k/pKthrkYpsji5cq/zi8B/w61iOvPpPFifRetzBM3bBYJ3kmJRMzxeNX7PsDXsDqDgM4F9cX6bSu&#10;dWN3Ks+qE/ClSOM4qEck3EhPJR1iOUx3lmWuGKzrHR+Uv1tW0uxeUSXtLzf7IqVbct8Cj+KAy2MF&#10;flp34Ni+nSK9UMYHCfCKr1SQQx/5hFIEVnFgS0jL4pNNsv93kGWE7zX9mrI2HQXCA2GVjlW7IFQa&#10;1AL+OLYP8sR8TuRS3/ASsHznRpW/J/p81ONjJ9z127dh3cHtuhNelk0xq1uy/Tc4c+2isEayaQjw&#10;fPjlws0UyM0Aetam5coF+P2GpfBK3Gdc6885UjWWsYz1/6MyUOskELzr+8HkdQsU2zIMbCW9yZ2b&#10;+g8bf4XncGgk3I+3J8xBevCrVxQ+79NQ8Q/Vil3gnrBk53pqsZCvnzUsh+s6yD29Qgz+mei5ikH+&#10;tjVUzU6R8V1PS4XAblE02akT1OfLIQDV7mUOzPYxBznaDOlV9WF0ZX8iwU/bcP2mV/N+aBviIw1w&#10;+QCM3gIJe3u1CkHEmETiyGhlfP48dgBejCtNJ5u3dtLJEuxWXozKFxEl4PnG5Wh6ylTPD8avWaBE&#10;hDJjwwtERlnRk3qDb+3CMHHNzwrZ3aZRYJcCtpLo7tC4x0sXCa9vPoENh3byXmAm7w/sP3sMvkDV&#10;9yh/IWJrAKCxjPX/VWXh5PQwaouMldJfgpxuEw4uxy+fhUXb1sH6v7crTg3dkJrEAmkcdvGxhuqA&#10;T5kWRXpEuD9sObxbmf6WUoe309PgYwZWmGnqpi7dOdO4ec06e6IG/vBu8y/h4PmTyuvHihJOq1dM&#10;bk0T5m5kFGXlzOFtDczCnmV43/bttYYDBvg9ZA4Qn3W3ziUDXGtIlo4Ar5ncpIZxrfzQUWiAZms4&#10;gKv3b4XnokLBFBWklinMQTn7dNHYcGFoO3Uwt1RigOTQCF3LKKvXgkmULebCKK52URglKBMS+LCv&#10;J6kYJJptE9Gl+Pm2Y/vheRbF+bAMc+epg5rXzrPX1LQ0eL9FFT56bZQ9jWWse+DIwB1dao3sogCH&#10;DV1bsm2Qxa7R+Hnj4YW4z4X1WTGoPzIewsd1p/2F3GYswe6nLq2Ci1ynAMRM6sPnEGxc/CJb0Bp6&#10;zP9WqDuF/HfXskUO+6F5bgC8GlcWtp34S/X7E9lqzMTeXD841u2sg1BwYfso20+/7Bo7XiQavo8L&#10;Zjw24IcDMD0SE02Dhw97Jn+7Wn9S+TI62C0BntfJg0hoduAvM1RHZQE8S7atJ3kgbCbrJ6iC3ZJG&#10;iTDKAKdg+29g46HdykXisKt19am/LaaxZ296bjHZWb8o/EpkVxAu9Nmw6M8N8PvB3S6DY0t2rIe3&#10;WPSGIPt8o7Jw4tJZpbQqxW5P3bgKLzWuwJvg7hr17u6NZSxjec782LX0fOxncIhlTVJhhYJRlvS1&#10;mDEUvKp9SpQH72gMhIOolIn8OW9n/rB2ZgCHUyQwRpaElxuVg7PXLqolT5H9Xbx+BV5q9AXJJJpy&#10;quY4Z3xyGCbSH55lz7VOTLnjXiS1h7vOHU3Ay3nOQW6zPh8acCkMwV2jlg8ehAou3b0fF7x4rMBP&#10;24DtNzz53XfbVj2NtXYWNWXzkV1NBqgAYDDVwif9tlihLUhOzexNvzJwKk7OybyhHOhKJdApN3Af&#10;wGfZ/dw/VggTSl6SXIUaedjwVvg+gWKqMx/0+2miQpjHksnlmylQpm8TKNUtAlpPTYJ205Ph874N&#10;acQZS6x4Mb7etAKk3L6hK6vibeORvYqeqMuFZwCfsYz1X4EfnxEoBA3GJohAU1xrLFjdfuIg9/yk&#10;sqOamWGm6B0d4p5yJHt9GFRH8elsbzE7kLxois5GCGcRMCjuvXAyd3BXhtnu4nXjnmUJgKfYnrN0&#10;1+/K3palFd2vXUjIJbqAqnBkZxlfJE52Vj3Qd+CAVx4Vp4YnFvy0SgPxQ/oHPN+wzB2vCH8UX7W7&#10;cgD5SevNAMk73B9+EirqeILIIZjxa+YTOKIDhMnyDxNV2BDHk4lFW171/WCocFXed/YovIZaohHF&#10;9eULdmK+xDK4wxdPiVFnu1LuWLl/KxHdiSCLXl31CnOzSQunWXzcrga51Uv1h2wxETpv62qaQqX6&#10;vTXnsWfXHoKx6RnrSZvg9CASrxWiZuA3Y9MvQqjCxq819m/y+qU0renj0itzDow1oGTlnqOvxJWF&#10;Zbt/J31gPIZ3hD/k71yXHNN5j9+uuKdPXDefhDVc6AfWHLJK3NPYMecIZ5sMUrbiwPfdugW0R/i4&#10;zxpV6TK2X73RtPyl/iOHfPooOTU80eAnHISp/9dl3KBqeeLCHCZzST0FwrmEEFUScjMw+mX3Rhfi&#10;+pjVcwkAfSyhogQa6JlMLrX70C6pViFoNWUgFI0P5ye4RpSaGti1CsOE1QuUvh1GeXJU+tiFs5A7&#10;7nNeIo0OVR5Lx65fGAISolQbJaEeg/f9F0ymGn6uaNcLkiJM8jEM5CBsDnQCPSMbNJaxtKCC8omo&#10;f7njxF/KxLXslyEVibjF/zRcpvUCZdlWya7hcODcCTrG4Yun4fmYUmw/CCBAWrRjvZBK5MA3dcMS&#10;8EH1J3NgDibcWnDFKlUg6YPOkgpRdptS6py7ZSXby/z48bDcKW3dNFw+9v92r4gS9hcblknvmNzn&#10;M5FQ+DyOOPFYgp92AjR2UHwT4ueYA7MIAK1OPUAzBwNvBoDPW8Pg98O7lQxQli1HkKdVMa6+Ygn2&#10;bBGiuXColo4ZW6TeRZm7QhSFqoNaK27zkv8njSvnodJCPVcTSq4LWAAqDmiu9PvsdtXwMha5hixT&#10;9I0NVdRquAxTAPU38+CgD/l8afg8VkMZxlhPoFSZuwzQnX8n+/7YxdM6HU4MPNMy0qFgt/o0jWly&#10;dxznlgi7LuuO6MhNrGkoLpOmzSsNbsUyuyK0V1Qd1kHp8U9YOx9MESWIYpHj8a2q9CL+LgbqU9ct&#10;EhmfOsm+lGWaeTAjZOCIU6YeJjvtbK/IzhMd4Gg/sl+dR1m67IkGPyK/J3SnDy5qSHxPHIDxsQS5&#10;F8E2C1Biqf4rcaVhi5AuyxZmtToANIeoJVCLm3KhpjSK2ZYp2qlcwcDwBfYcxy+d5g10vKBExiez&#10;zUqD24psMdTpIuJO9XVGd1aa79rHlenbmEqlWPakCS4S3M0PzzEQtY7vCQfOHINF236DvE0rUJ8B&#10;f89kMfwBjfWYOzBYXQNWH3Hu+zgTx53uUfFk98mDGgcXB+0LeJv++3J2HRURVAQnQDLz/hwNwYT7&#10;Qbe5YxR5Q7zmpXhF/JzRpOiEAJeLPeYY2xcmrVsohuOCch5cU0qdwdxFpr4ffC80jLVmt7/s3UT9&#10;P8xiPam3EKXBgpOdJcDat11Tvn8m+DzO+PBYg5/QnqMPsHrfNqO9IophKTGTf+CBehk0My8bYM/u&#10;tcZlYeuxfeqElKiXj1oxh5cNLCFqNOZugMTifB+kSqOxCHDg4qlKdgmCDiFP1F/3bAJTAzflFPl4&#10;BmbNpyaJ8qyNT4axSPTmnTvwcafa4MMuAhNmfbUKwcsNy0LLyUnw15kjusnRk1fOQY2klgSwetFd&#10;AwSN9bgBoJ4LRxUPrMrUKQK++LP6flRRMVlcr4Fcouc3dcNShYdH9CUWrKZn8dZIRbyO6hR14gVr&#10;BbD5INycTcsUXi4+XrYqes+fSINv1DtkgXHx7hEEyG4zPk/WRMglZH/H9A1LhHRjtlLqXLF/CzwT&#10;ze2LfK2eMr4gB5kDMICMGtylD983E30ed2x47MFPfJDUrC0XHz0NwcvXGpbFwM6hEOGtWumyECoL&#10;vtmwHGw79bdCg5BmuKNWz6NRZpM5mGdibsueru7JVMJk2WeRzvUUvg3P2ByKFuDtjNtQtFM9IqU6&#10;lzz5QE0oKbr3+nmCogAjexBIfXgKn7/mp/BGk3LQacYwOHbxrEZ7UO8PiM83cNFUeIMBJKrMm/7J&#10;1slYxnqEierexO8NJSDyqu8PltEJsO34AWg4qS8JPWNrxOR0zVFWyMCv+tD2yrSnLHtmCXWmE5fP&#10;wRtk+lqcg6lV32unY9QrDJWS2yjVGsnhxRs9f52CvKVBohn+4m8IyXlYjYL1MJaZBpJR9owNvygi&#10;2dKJHZWknsdWR0QJ1/1EGtKyBMAHM77IYlCjb4sRj5obuwF+d+UCkWBKTk72Kde78S/khoCjvNZA&#10;SWB3uPTWGFC90awC7Dj5tzoqLDLASb8tAhO7gPCxpn+iEGiAEaO5F1iEOGH1XAFI3NYoU5Qtu84b&#10;QxlbLpRKczM9JsFvhFCayKLSBn/s6n1/wKtxpaHnvPFw+uoFFfRQFg3LNaDKJmlviT+N49NkFkMV&#10;xliP50QnXc8soMRSf1iCBVbt2aK7Bob9OhN8WWZEzgjRoS6Pz20uCdtPHNAMpzmUHj0IE9qnIwMJ&#10;uHydWhVSqN76bS/l8VLO7HZGOnzYvhY9r666Y/0HmhJSpQSBPTdbs4XUIVG1BKiuZa/pxbhSXK/T&#10;1dhWzfhwH2xQDL7qHvsdlTq7d/d+UjDhiQE/yQEcNnLEM0HxEauRMuBrDc0SskMOkQk6ZYB+8Gaj&#10;L5QSaFpWpsIDxGmqPJElKCPLWX7ISQ1GGF92mz1KLV0ycNrJQDY3gmmUyMI8lCJNLIqcuflXXRSJ&#10;X5+5ehFOXtOAnlCG4U7RKGdkV352goHj0CXToHjncHFhBN/F6w82dEON9cj1+7yptFkU3m/xFUxY&#10;9TNk2bOVqkmWJhhczcDi/eZfk6VPbnY9e5tlq4KL2H+d1IKqNOQGoxWwFvvBz9vWQG7cDxjY5I4t&#10;xQLYUMiDnp5mf3iBAdWeU0eUvqFUk0JNXurtu6MxOHmJ6iXLeIkUXRgW7/xdyfgyMzIFVWoLPEcz&#10;DP7i+g50zvho+RLwFYGw+KgFgwYkeScmJJoeNy6fAX7OADh6xAts499M9X4EQH5yOJwzQIraWFT2&#10;elwZ2Cick6lZLU74BTvWwfPmMCKge0v6gDsivBNoUPmlVgGwjE0gKTRyaR/WkYSpXQZktMcRZZhf&#10;d2/QRaHSGUKJLIVRrjbLY9/Chr93QJNve8NrTSrwfh/L+Nzy/bRgixeRAXrGegRLntTLq1cMokZ1&#10;hQvXL3NerM0u7Ifs4rpwKC2No1fPQ7l+jdi1mU8HSD4xpahH+P36pQrQOOixqtMK9df2/gEft6pM&#10;PTy8TrE//0xUEPy8fZ1O9Bqf82rqdfiobTXwbnAXWrwWNeOjzJQF5a/GfQ6rD/ypCGTILHTFvs0E&#10;tl7mEhjcuyOwO0TvMwtpU5/3il0+ctzoZxK6JzxRwPfEgZ8WAAcNH/Jq4Q61/yQhbG0GaHHOALkV&#10;0kvRpWD9X9tVKTRxwWw4uANebViWgMRXcumswR4b1BRNmkUppuYnUGVga1jKoje62HD4xOyhsU0n&#10;fVFybD57/ZICcJLvJykPmcRRVLO8K7euw6Q1CyAMvf8Y2GMJBt0vOCcoxKNgN02Bol5hnYKUraIe&#10;quvItTEkY6yHF/xoYKV2QRi7krcJMjIyiEAug8VsUkdyKMMsMrhtNWUQPY5EqTELxOnuiJLwkrUU&#10;7DtzTBlW02aAUqDi+p0bMPzXHyBqZDdoNXUQ7D11WKnESM8/zCDrjupC9mU+VifKkbuepVX2IMMo&#10;M83brAL1KyXwSfBdsmsD5MHfZdlnDsMteO0T8IUmWteMGT/2Ka0/qgF+jz8AUl07aVjy64Xa1dqG&#10;JpE+ltAsHQVCQ4MgXgwDtxfMobB0zyZ1lFicdFtOHoD3m1cSmn4hyoDKP/UBCXwYwOSKCiQtQJ8o&#10;z5NduZE6Ub8YrBb9ikxN1qeMX6sJIGw/egBaTRsMeZtXZBdyYXpt1ICPCfUwoarJeEmqzQ9GrpgF&#10;vX+aQH1K2gysgfqeiLGM9RCDn68Av+gJPRRKEAWM7Pr46+wxYSyttxKy2/lFNGHNT/CsGQNf4ZMp&#10;BK6Lda4P1+7c1NkCaR/v1tCdQJYHqnhr+T2Cq3RrCHRPmXLK+ij7rOsHBdvWgIPnjisZqMz4Zm9d&#10;AXlYkOrNQNrHvRqMmvGFF4HArhHrho8Z9Rzth72ePOB7YsFPC4D9Bw98M1+bGntRuZyav5wc7pIB&#10;EmhE+UMudnLN3rJSIZnL+v2hCyehaNf6vGQSE5IjcVYPNEK9xdNIs5zyrPUpdJ3NuULpwoUehPuz&#10;vN3KuAOzNq2g/oQvktnr5KcoMBdmebJ8aQ3KUeqMALkeiwoTzMpxD58/AU2/7QO5sKmPjvOWANcm&#10;ek49Q2MZ6wGVPbFf90X/JgR4drvo0bFrpvu8sdB11ghBXueanTgUxoUneFC78dAu+KhlFaqWIGUh&#10;F9oDsWujQt9GkJp+W5MBOnS+m9Lrj8ApW9XUTMvOgOjxPSgYJash7XSoLvPTT3nTxGiNfOyatJAA&#10;tqw+2UWFZ9JvCzjZPkrQGaxB7np8+H5QxufXqe6WIaOGv/ikZnxPPPhpAbBv8oC38rWpvht7d74y&#10;AzS7imHTKDSRSYvB2JVzlehLcvSu3L4FX/ZvRqVCX12GFeR+Gk3XE3TfI6S6PYs4y/aOZdlepmKA&#10;K/VA8WJLTU+D7nPHwUetq5CSC17wysXvDvA8Zn6clIumnb/s3MDNfoXUEt72nDwMkWPiWQBQgl6T&#10;T3SIkQka66EFP5OY8vxP2+osMMwATLywTIggtXzvH+BV7WOInzlCKUtKLz0tkf38zStQeVBL8KrJ&#10;AdAHqQPs+i7ZrQENscjyaYbou3FKESeYy9YI3nad+BuC4iPZtems3OTJmJb/LFdsMMmiVR3cBlIz&#10;bmvEN/jrS14yjQ/NmAPduc44xDAfXqs01VkiPnzD4JEc+Ho8wcD3xIOfDgAHJb1dqG2tbViGZCCX&#10;Lfh/DmcxbARAbyxV1CkESQunKGUNkkJDEis74c3jelCGRJJDnprZFqdIz01GZhKKMC9bS8HBcycV&#10;6yMQEaqMKFtMTWYX8of0uwi6Pi7yRcH/nI3J52PAXjLBqhmgsUE6A8A0DQhuPrwHagxtw363OIGg&#10;SajZ5ygWbCxjPSBLoudiS8ORC2foupGggRnUa2gRVuMjaDqpn1JBoetLO8lJmruoxDKGyxWaAyA3&#10;UgjYef9CXBj0WzwZrty8Bp5uF1OuQvzcMfA00af8ePZodu7nuQa+JjmlWasQNJmcBJkEzEDBqOxZ&#10;dmHHxbKujwR6TwR2rGiFF4GQ+Mg1Q0eNeF677xngZwAgnQgDhya/WrRT7S3Y3/NGIrybZrE2Q8KI&#10;rN3UQWLyy6F4+PETczRFedQzjA5xD0L/AEY4BZarQXGYLqbMpJwZGV6KWv/8betIB9Q32s0Ay/8S&#10;LbPX+xTL5iolNYd1f+1QLmJUucFo1q6ZIF25ZwuUx+m4ugWop4g9Fm9X+SS9yoaxjPVvAiB+zUBn&#10;3f5tQkkpSxkQC0m0gimiGLctGt6ZBXkZVMKUWruKZZg452duXA4voXFt/SLgizQGbC3ULcQyy6rQ&#10;enIyzGY/33RoF1u7iQrVeMoAeKtFJTE8E+jKIXRWoXFSbcHn6b9wqphStSlTqZhZxn7bk45LvoGu&#10;FSOHmFfgdAZ2nJDuUWtGjBn1rJHxGeDnEQAHDx/6UmDniA3CRiRLk/k5XFTUqRdXEBqM6Ax3KPPj&#10;tXh5sXy7bgHkxgsE+TYxof9VT4wiP3bRBvSIVMCGJJHExYkX5slr5+H1puXp+C6Z13/bd3NSkyEq&#10;BDtuPfa3bT32l0qZAK5NKKfj8Pbjn6shuHsUbQT4mvFv9dYqVFgN4WxjPQCSuwQcBm4T1y4Q11Cm&#10;Ejg2ntyP6AhPNWSAVjM/VBrUEm5npCl9QJ5hOWh6OkMIXOw+cRCKdKzDtXFZBkgTpUhSR2oDBrvo&#10;u4mEejS1xUnpSH+9Rq+7FoQ1SDPYEkZ9+mfZ/0lLomxSbeGVl5tpt6Ha4Db0uvme4nIcJwJ7Ufg8&#10;MXrFyLGjnzEyPgP8/pkHOGrE80HxDVbiEAxJoWlOKOfSJJ2stQvAF71j4eLNFD5SjVSITB6lrdy7&#10;BX2xqGTiEx3ieUDEQxkSlSeqDGwJp6+eE8Mu2cJTzA6VB7biPYToUGci6/+c+SmyTCTKHUQgiJOm&#10;2Kg/eeW8OhXnsHOCvthIMu3ZLEP9BQp1qM15Tg38KDgweSLQWwxzXQOggp0GPO4hn1Q7qMaACodb&#10;OCcvS6mgfLvmZ142tIbCU5jR1fwE/DrXhQspV8UQjGYSFBxKDw+nPesM70jXvTc5P4TwdgNWPnAq&#10;m32PX5NwvAvtyYPotpRTq1cI3mteEX4/uEvZS6Rc2ckrFyA0wUpAi9QjN4NrIuMLdnibUaTaD0La&#10;1583KHnQU4+jGa0BfvcJAAcmJfkGtwufj/wek8UpA3QBwFCK8vK3rQ57zhwVIJVJ+p1Enr10BgLi&#10;G4ipMTd6oNagHJr23A7lnSbl4aetq5Vsq/+iydQP8I35zKmHcC82Jyd+YZQ/OVrsO31EtXYRG4Nd&#10;6JLKPgQK945bNQ8+aVOVcwpRqxDLxNECUN2WfIz1xItP35fSuBj6YoHnN8PaKa0DSUnYcWw/5Ja/&#10;Wys/ObokzBkPKbdugi3bpnJpHXaF0qClM/SdP4lneHxOwM2Ed7Dn4TJn70ASvc8PZXrGwJkrFxVF&#10;KQl8fxzZD++2+JqqK94xbsunSoBuMgdnY/b5Zbe4yXJfM4DPAL+7WvJEGTBggE/57rFTiAZhCcxU&#10;HeGDHS6UhRhOQEV9zSW7NirjyOlCweV62i2IHNONR5rUn9OULNxFvC40i5Jkc9Jt7mhYsWcT+EYF&#10;U3/OZA25NzQDlygyWJV3qpMfOswcpisHOZxoFliWoclQ8V/XU29B/4WT4T+tqpBoMJWCsDRkDqBS&#10;EddADHZPmDcywcdz+MTZ506c26ik5G25D84iKNguBOWLdwvnGrdiShrP3xvsmnyjeQW6buMm9ISj&#10;l8/I2j6V9gl47KDICNpFL5AL0Yue+59r4EOcskZtUIsHEYicqE7Rodz5gV0bjSf2hTuZ6QrwZYnq&#10;0dytq7hqS7gf9fbdHMcheoV2kzkkGyXVpEg13896GcBngN9/D4C4aiW1G+ZlLokbt00BPm0PUCs8&#10;jXQJtkavmKVMgsoJM8rYFnwHJuwLIBlVqwn6T5wl6mEEUKSZK1L1C7vvQMFA95WGpeHstUsEdjIS&#10;lhvIhZTLcOH6VcHm5dZMXEyb/1efBRPBq/L70GTKAGgzfQi8EluOMllS15d0DIuRAT5ZQCingwNp&#10;aAwrGHhu33NxdXmcqBLUergi2hL8muTncOKcMbBs1++avnqW4pRC9KXU6zppMpBDMJoMMPHnsTQl&#10;fdeBpxSnpqpKcfAN94cRv/ygvgaspAgOX9LiaWRQi9UXk2xv6I8n9yO7lznIbooMhAb92/cQdm4G&#10;6Bng9/9f4f07dPdB4dqokthItjkTSNUyJZ6gJYmU3n7qIIUDyAdh+Am9cPtv8GbjL6i+j67raI+k&#10;pyXk5ArNwUI11L2HGZO7bLZ2Puj543ihKmMTF79DcaKoP6ILvN24HIxf+ZMStWbbOMEXAfPNpl+S&#10;4r0k555lYDl21TwISowmqxUqjaIOYWyoU0/UeWovyD1n0liPVOZnEmBEnzvLlj7rHQff/bYA/OMj&#10;SL7P5Mx1u0fPjT6Xu0+pprQ4lG3TBKWYyWVopMIysjNhxLIf4P3GFaC3OP8x+NPyXjce3AVl+jSk&#10;oRaPwO3mGsXfzYWBb73C8F6Lr2Htvq3K9SX7irez0iF2fF/iF+Lkpwcqg0PwGW1ekcUdeaJD7NH9&#10;OjYWNm4G8Bngd+8McZsM7BbzTMNSWTjdZZIA6JIB8sjMR0grfd2vKZxJuaxMa0owPHjhBLvwY6lX&#10;iGUPkzvC+z/15e6jDQzpezJwytukAly4dU1nh5QlBga2HtkDuTEDjShOjtZFOtWFqRuXKBtEwhwW&#10;EVd5D+oxgKRhg6wsDX/QAWsPbIeGE/vA6xgIoAQb9k+sYorW6A0+MI/yEwAAIABJREFUnmXPBv7w&#10;JjunmnzXl3RxkXqAt8Es88FAyzs69N4NQ1lk34/35BdsW81LmngeC0qSTTiea6eXl+zYAIHdIvk5&#10;GcUFHWIn9IIM0cI4eek8NJnYlwAVS6b/TcaHwSvv7xWCL/s3gdNXLijZngRe9Ob8vFcsDbPxa8EF&#10;VFXgQ04yu/5ebFI2rf2ofrWeJD8+A/z+LQBM5M7GXccnV3q5WblbxAW0BGV7zABlr45ldx+3rAJb&#10;Du1TGu4SHNLYyd5u2hCuyBJZQqUrWHOQDLNoBgTudX9M0+ujpnrt/DB46QylHGTXaBji1lEJR67Z&#10;a8f+nU8sqmlwzlRwrxjSRnyr+VdgYhH+sl0bdBZMJM2kKRudT7kCo1fMhWDMBsl3rTCVWyVlwmR2&#10;bxCsV8gIcp8xGwB074MjXRbuQZTZRZidS42Fj+oMl1NUUjiXALPB6ZSL8GLD0ry3fTeiDP+VxmcY&#10;VWKSf50muH42hcagPQ/3njoEddBdBcUbkLdKE88h/PHf5IOqQ1pD/8Xfs2CtPKcxWEp6Fndw7uXL&#10;/SASe99+0HnWSKW8ihOdsoy65sA2eL/FlwR8uWI/c+nBa/cZbwsCXzF4vekXFzsN6lOa/PgSDOAz&#10;wO8+AmDiyEGBH7WpfhTLNGxzzvTIBWRZEY0ks0zxWXbyTvptvtI/QACUmdSMTSvg1biynA6Bv299&#10;AOU9p9KqKcIfPmlfHVLu3BRDLnYFwBD5Vu35gzJDbuWkykl5CyULEtJu4AeFOtaFO5mZqp2LRgMR&#10;34MsTekJo/Hf/toOcSyqfg3pIXUK0zG8zTk5SAQ5TQwGG8B3X81hXSsU3jTWH0afv0krqae5Duj/&#10;6xWDMr1jiSuaIXQvCYwEh86MupcseCIrsXtSyg9Uxdxr5YeGk/op0mVaV5Rz169C/MyR8Kw1RK9Y&#10;ZHYCb+Tz1VUDM7dVCd3Uqvr6+UR4IXi7yRcw78+1ytS05O7ibeSvP0CeKF5J0U2FO/f3OIcv0yu8&#10;KORrW31P7xHJBWl/6pFoAJ8BfvfREV6cYANGDs1bpH3dTXiisiwvSz0xnSZB2QWQ28oyI7wQ6haC&#10;FpP6Q6og0vIJSV72OXDuOJTuFUelUrr4rP+yXJizjRN7HZPW/qyTfJJqFxixlkZll/qF3Tpf40aR&#10;J+4zuthxHFxmjsqUqN2hwTveR8nIzFRsYfB2+tpFGLl8LoQkWsAnKsBV+Fs8J2WGbigaBgDez8yP&#10;gwMHAGl9VYhPPEaWECV8134XAUh9P1i1d4siH6bNxNYd2AreDUpw9STlcYH/70oG9ZIZaH3Vv7lC&#10;z6EAzMEHWCoPagNe1T6icyxXTJjHCVXJ33OdsA5yI+igUWuxcrrS10lN4filszzby8ygHiPeUtJS&#10;wTI2kYZ/0FGFROPNgW4nOtl74zBZgrO8IotDcHzEsr5JA16lfalnDwP4DPD7F9Vghg3NU65345lY&#10;ejCZA20qFUKUQbU9NKnzWTM/BHUPh7/OnVAGYeRFgKASP3sUjzDRkysm7N9zS3CyWSrcpQ6kZaZz&#10;Gxgqc6qeZQu3raXMzkcbHbuoxATAszGfw9GLZ1R+lIOrw+Cegxvg0u0bQGsCwwcOsvTZILtNXjef&#10;8wUF2BFfEDeYBkihKEmDM95oCyUibG+3m68BYP/vwAgzOPo6gGdAtfOTxFfRbuHQbsZQWH9wF7Sa&#10;lsTO8Xx6RSMNYGIAGDk2XhnwcDhU6gGeG4E9oqmPZrpXBspS9zLcDz5pVx1Ss9J5ECb8L/HruG/7&#10;gHe9Qmq25Y6LdzfOJVowNAsgbVCMprt7//gtnf+KCIbo7+04fRj8OtenzNQ7OlQNHNTjc41hM9E2&#10;7CzAsCP16uuExuOGDxtmMlRbDPB7sFSIPq16mbDEEhWA5QhNH1CWQZ3q/nWLwCssM5q+aZlSBs0U&#10;mRHelu/ZCJ+2rspLQNHOUmH32wYmmMqNczetcs3YbHZIy0qDEt0jabTbJ9q9dZOUlKo/sovy9zk0&#10;WolZtkzw6x5Bk2wl2bGG/DIdjl0+q/M/w2zwTgafHk2YNxZMbLPNhdmkzDLY87za7Cv4oE01eKdV&#10;RXgKN5pw8bNwP66Ooy1NGVOi96YkzoKMZ2I/h8/7NoGkRd/DtmN/KwLrctL3ywHN2edQgJfwLYH6&#10;kinbxF9gn+Opy6paEJfs44HV2BVzqJ/m7Y40/r+INWBwhuc0y0pfiCsNx0TmJQdd8DWMXf0jTZ8q&#10;Jdu71N51Ha4JVgJI4rEyoC/WoTasFSbY+LemZ2YS8JJn4LqF8BwKXTOw91YUW3TKLw5eUaKgLxuz&#10;6qfiwuyNhnRvZ5DXDfB74ACYmMhHiuP6dop4qdkXt3DjZRFuts5SxLn8o2l8t5wyUKEI4IUhs56L&#10;N66CZVx33lh31wOw3PtxcJNQwwjqYaYxcBoJt2t6few2bd1iAm+Ty3COZoPDzaZuUVi2/TdBCrbp&#10;bGI2Ht4JPhEBoj9YlDaelxqVhehxPWDlvq26IYSU1OvwZsuveQ+RPW+xrg1gwOKpsOXoPjh/4wrc&#10;TEuFy7dS4OD5kywjXQfdfhwHAez10+AECgpHCVso5zKVp2lEa/CjT7R3J5yQo5ResGcyttN78hz7&#10;bDcf2uPiXpAlzJ3xcz7Dzt0PWrLgrT7qWoa50mdYljN40RSdWLs8zy5evwqvNylP2bzJWXThfy7X&#10;imPU84MNB7YpzuuYaSIg/Xl8P/jSoE3gP9iOBeX83srgFoMwlkk2ndQXbty+Jaoa2Ypay/W0OxA9&#10;oRfvaTNQVvw/rW4HW3hAzTLIN5uUv9RhaJ8qYgLdyPYM8Hso+oB0IsYP7uf3Seuqf2MZ1NsSnO2R&#10;EC9c3okTWLMg+HepzyLo/YqEEpVExP4/Y9Ov8A4Nf/DI1HS/skBpacRAa+mO3xRqhuz14cIyaL4O&#10;tfRyTrooO1AZeCnUuZ4om6pZH2/u26H+qK406p079jM1syUFGwZW4f5QslskJC+eBpdvpMCsjcvA&#10;65tP4fm4UjCaZQVajzRPN8xQtx7/CxpN6g++GPkr+qeuwzHeZAHFl1p2ekyyRPE3mqg/F6a+ByiW&#10;wDmrIMpp9HP6THMkiwfAG83KUsDBP88sKlnSEgGLlPTbeGQfOaFjpqgFC/qsWSBTqAs7P7IylHMD&#10;B6pkgNV0cl8uBRhzD7wilWuN0wu+W7+Qng8DTXnbemQvPIfPhe/L/8M7kN6/2vnh/eYVYb4YalFI&#10;66Kqs+nwLijUqTb1AH0UgYcg98R1C/X3srHMWbRdrW09kvvnM4DPAL+HbxK0R6IvDcIMGfRGSOcG&#10;i7wiUZUh0O5jCbO7t0USZpVU9ijGLr4wGL18jtr/wixQlJNOXj4HtYa2564JkX68l2ANco1E/z8C&#10;wKJM80VSY5712bgUFO/18dcxdhUvD/k693M0PSEkq+Mmk7Twe6WnqS15ZmZkgnlMAvhGCHUPdLxg&#10;mwCSfnPLfh1Gzuxnb7eoBO+0/ApeYn/f7/u3KdYu3F6Ji2pjnxB7KBmZWSyDzqCvs21q5rjl8F4o&#10;06cJReJKj5L+bu62QWVS7F3VLchVOigDcKO9mlN/x+qBlO9CvwjybCxscaayBLn/3kUGzimb1RyH&#10;mxkHieya/Y31CtIG/1zc5/BW8y/h1ablIE80l/+in0f6uWrPasUVWNDzcYfqkMoyF4cmKBKDugSC&#10;XOWHg9jEdQuoN4iSXCbdsYJo8nPpro0a3zyHkgVuPrIHfCIDVDC25CATZs2BGqQr54dSvz1+3hgF&#10;iG4wEO+3YBK81qgcDwbuptTplPlh75muB6L5FIGoMd3g7LXLqryhCAawa5686Ht4Gh8XjpZILBgx&#10;B3uUKvOxhtq8orDX5w9lukXPShqY9Jx24M5YBvg9lIMwuGr3btEnD5U3S2BUmK3JAB0uMkcy6mTZ&#10;Xc0hbeC46H8h6GgVJaZsWAx5G5UnkDJZg+9NlqJErjxD2ij7E5phBMykLqem8FJWhD8X2zZ7KBXS&#10;5loaTlw6p/Z0pPM8iQrzjXH3qUMQP2skfNSmOuc51imMQ0M8ExSL3hMGtrM3LxecsCxFYkpuvu5u&#10;ckhH+p9lsq9bfDeAMstcOEZfryiU69MQVv31J4xbMQ86zx4JdUZ2hbDecfAWigfLSTt37xVlB3wz&#10;9dZkjIrRsfL6Oe1Djv8TfUSo87jtFVmDPPQngxQ6Ac9Qw9TnjA7xmKVRpoNltYgSEJhghs4/DIe5&#10;f6yA7ScOwNHLpyHl9nW4eP0SHDhzFJbv+wN6zR0P+drXpCDARa1EUhXqF6FjKXQVcY4s2/k7XL15&#10;g86TbDG8IgM3HISh9x0DNkFZ8RavreawDtxgNlstfXIuqAPK9GrEPqfiqgyaxXOfzRQd8o8an3Qc&#10;di5FjeZ96Fm//woFsYrBrjkMeP6rARstJYh65AXhPy2+grlbVuqGt+T599f5k/DlgGZU7qXXYvVI&#10;Y9AQ10vAU9FhWQ36tOnkLLpvLAP8HtI+YC+T1NTrMLzPNyzCPk9cNauWDhHkQofwZVEgidbWyU9y&#10;YTM3/qKI7KZhRiP6ZaeuXGAXcDfKZJSJUHdRqfVuL2ThecYAFW2L1N6jTadin7TgO1LgMMWEum5G&#10;Wi4XO07d0fGq+4NGBBuBHAE9UzPNeZNlEXM3LoPKya3IGoYyMRQSj+HlsSrJ7ZRymjKlhxmH4BvO&#10;2fgrRI9LhJhJvWHS6p/gVvodMTlrVyxs7Dbugl1pUAuuRsM23sZTktwC52y2gWEGqPY09cNAL8SV&#10;4d/jtCNm4rh5kspHCM8k8f9QtxR7lOFyFeODOuiOEe1e/Ngksgi01yGgw1IlLtwoo4S/IkqCYYaG&#10;5eG6nAPpTP6nMXmkHDCArzOsE/z+9w4+0n8Xtxtpt6HttEF8AMOZ/mLldjsV+jZRyvMS4LBM2er7&#10;wWKCk2dxfKDERiX8r3AARnJYaWKUn3fPss/40IXjCu9TKfmzD/b73xaJcnWIR9pBLhk0sqzL+276&#10;t+z9yt+xBlQd0k5wSPH6CXHqLbqxWnIGPZnt4efKVqOxPVkgcUUxfU4TSjAUsP62AF5pWFaTAbuZ&#10;QraoNCl2jmVh2+SDVtVOth2QWF6WOQ1xagP8HqUyKJUneg9L/ti/U/h65OV4aekQugxQvbhog8AS&#10;DNssrGN70FCHqpeZpdmkl8GnbarxDdGidYn+byTSNKPgbGOoPbw9HDh/TI1ehfLEJXZhv93sSzBF&#10;+evB1Y0Oo4lt+r/u3KgMySjWRxoHCJtQeXHu3+08cRC6zhwJn7SrRqUxnwb+sGb/dg6c4ncRyHCD&#10;xP9rNikJvGp8IoxEC1MfpXjnenDw7AndkI7suew6dgCetnAO48ClM2jgIS0jg97bNCTis98ZtXwW&#10;51tR5qnJABmwvdeyEvx17giVUuduXgb9F34HzSf1h/JJTQmgCrLnrja0HZTp1wjCekZDYPcoKN4l&#10;HAp1qgP5WVaVF1290dzYuaRoFv1W/NwJLAtzAKW/yw9ealKebdhtoNGkPpAwZzSM+GUGzNuyAqas&#10;/RlyR4coIucEUOaS8Fx0GEz7faluehbfa9SrVOgk2XygSfI2szSqO22mJ/OJS015m5fFC0Itlq0p&#10;JWwRIHWdOwq8axaA7Uf366sG4rM/k3IJPmlbnU/hCk1ab+GD2efHCUp/2S6CG3zMldQbkLd1JR6s&#10;SNlAS7DaI0Y6EHv8K43KQfFuEVyGTE53etTX5H1LDEy8tf1zTxmfxWkgSJZP8bWw96do+1qweMc6&#10;JUjNEF6BeDt25RwZQeN1TKR4d6R1zgcU2V6wjQG5Ha/DoC4RyweOGf6eQVw3wO9RLoPSiTt4yBDf&#10;yt0bD/PGi4ZtcD5Eh5Anvqs9kkkSXbF53qICy4yW6wBJRtwpqTehw4xk8MULmm2W3CrJzRRmTqon&#10;2sieRcPPxYZCu+mDldIr3rrOGcGdo3X9ID3w8UnRolCsS32WOaYrGx8fiODA9+Mfq2kQRWMLT38L&#10;/5tUgvvy/ZsZqOWHoAQLZNmzFRV97D/Kv33ellWcTxYbIkqlIZA79nOSsfqsZyyBGQJstphYpWzR&#10;kQ1BvaLB65uP4efNq9WhHuAZB77eVt8PIvDTDsjwIY1iENAj2m3GdPLaRXr/k3+Zof5h4g5LeLgp&#10;pmWkw4Wb1xkY1hMDQ3odVTwvRq2cDesObmcb6nqYt3UV/LxlNQuAEuHDttXcPu+V27fg5cZlaeMn&#10;MjU7xovWMPjtwJ/8b8vMUiTlwOE+27MpTgW8t4vr1u3b8DHZ9PgLgAhUwKrJ5H4C4OzKZ9Ftzkjw&#10;qvo+lGAglJ6Vwc2OJa9TgMHmo/vgKeS6ihIjHZdlOAXa1iT3dK62oqc9tGHnNp53vrGlRL82QMms&#10;83WsDb3mfQsnLp+DsykpXHIMgdIS7EqMd5Id9PZkA+ZiOqtm1aReFMPJ8nlYsJE4ZxTcSk9TyvEZ&#10;mkDu+3UL4c1mX1CwoNOpde7tccI6VhTIfy9XdLCjbr9WvZRBup49jMEWA/we7TKo/LpF/27VWQZ1&#10;lqgLluAsk9Yh3s1YNV04WEpjm3HUqK5w6uoFZWz6jqa08gfLRMqSEG4hijJJakoHdv8w5m7lPTxu&#10;XMv7bGhj1OfnSbDpyB54vmEZ3hfJYcTbFzeUGvlg0OLpimYjKK7vDjh97RI8JY5feWAbmLN5BdxM&#10;u63jhyFA4GbZ6Lve4FXxXXasaeo4vJ1nj8QBZBlMQALnGjrroeLmliemFFxKvaZIppGeqqCR1B7d&#10;lRy7d4osRUpsSceNqkPb6KkccrOsXRjqjYznk4JYvmXHxPIw3q/a+wd4VfsYxq6Yp3I27Xq0kVkV&#10;Zm0YZGjLeRwI/GDHyYMu4PTtmp/YZhsA1xnQISjg+4qgg897LfUWNzjFoSHM0uoXgem//6Jku/L9&#10;AlJRscNPW9dCs6kDIXJsAiQvmQrnblxVNm/pcC6HVcYR305V8CHKQq18EM+yPCnIIIGt3fQhPFNl&#10;52nnWaOU8qd2yhdv09cvod+TnnSyL/nTlpVKydOu6RPvPMEy9ahg5Rp42hIGtQa3hflbV+vOf7w1&#10;ntiHgiHvmFDPqjA50YO0VANtUIclzrgwQU0qBBWTmsAOEcDha8RzVv59hy+fhrpD2ovSvb+GNO++&#10;t+dtCbHnMmOZszjkbfH1iU7D+1cwPPgM8HsM6RA8iuubnPRuaOeIpVQG5VJQNlGqUUnxul5LMO9n&#10;1MkPb7Eof8q6RRpRYLV0iH2diavmwTvNv+J+eZYA9/0St67tTv2MaD6ogxtTLm35zxLoAfy41+Cz&#10;llA4cfW8WvLURP4jls/lGRXRKQrT+rjtN9B9zhjYf0YttV5IuQIvNypLMlfbjx/QDM3YlYxg3V/b&#10;wdSguEcljjzs62bf94cl2zfASeGKLW/mcYlgYpvNuZSLqr2NXZL4bVA8PlyQ5EP0vmu1CkL7mSPo&#10;9zKo/8izRsxGp65fDF6V3ofJvy1SKQDaQR8Hl4WzixLgi9rpQnr/Q1j2XgL+ZH8vB7gsBViHLplG&#10;mSLaQ8n3QgIpZrZFMJNEcGCBQMWkFiqgg0pBwD5o5eTWBF40dIGrxieQr/U39H5rb7fT0+Hw+VMw&#10;aOlUXYmW62Pmg6TFU1RdSvHZtsUyKTvnSMaPvbdr/96mBDSSxiD5qx2mDyOQMklDYwYUVZPb8iqA&#10;FJym95B/XSGpOZ333eeMZefJUU00wf9OIo2z39t75m/2/EFqP/ofnNM9E9WDhGWYlBkLIDGGD1tV&#10;hlkMvHXXnpjkxIx1zIq58FKjMnReUxbuPlDkwMdNqG00WcxAtVRX8899ByW9bpQ5DfB7IqZBzUnt&#10;Oz/XMCxLlMCydeLYKj9Q1Qikvpw/lYEqDWgKu04dERcetwqSpcWL11Og3dQhkBv7c3ULcA1GT70N&#10;d70Rq+q75i37Sa6SS65j5AwocWJS6flIx2x2f4dtqEU712WAxgd05BQk9W3Ypokk9EpJLWn0ve/C&#10;yeD1zSeQv0NNroHqAKUXJIG0I00QFuDP6zayD+QEd5bBPR9XGkJ7RENb9pjFOzdAsa714F22kcmg&#10;QfLU8Hku3UiBt1p+xYHJojUdDSHgnrj6J2XjAzFMgxtvt7mjGfi9CzM3/Oq06Tt0vS/5+htO6ksA&#10;pEqABUNutskeEJu7TfO3Dlo8mYB35+mDTv00/nmXH9BECIn7wdzNq9SsWynpoiHq96RdiTQU7xhe&#10;IqZspkZ+iBjbHaawTb3F9wOhwoDm8H676jyLDy+uK/t5i57f5LXz1cxPHL/N1EH0GpG3aWJBXeFO&#10;deEmA1y7IJE7HKBMcuKqmNSMf+6xpXiwwv7+Paf+1gki2IVzyKnLF+DKjeuaMq2NggtOj1CxcPPh&#10;XfBmi4qqtuj/YOOlrWKgxiZSQ54xB0PnmaPheuotBegyM9X+6J/H/obSfWJ5QKEVerc6gZ5WlBrd&#10;GBjoPR8bdiuyd9vm7vYHYxng9ziqwnjLadDuIwaGFulQexv2PhjI2J2GYRzO/TqT0LXEKbhnWLbQ&#10;c+5YSE1PVzYF7LfIDeHPo/ug6sCWnLtGqjOh6qZg8QR8wW4GWoLdK1poNw0a9y4Ki3etF0LFsnzF&#10;N7L9Z07Au82+5FOKGs8+HymOTOobhQnc88R8TuXb6oNb66TRpJ1Stj0bAhKj+ESmW+qAmqlw8nyA&#10;4LEVJIDA5ymnmVjkPSb+HAfOHoeno1VwltE7HYe9h9Lxm4ObXWR+mE12Z+DyAczbvFI3YCOzGBmk&#10;yGx4Pduovev5qQLOZsxWA+GQ0HvVlhR7/TyegGudMDyVwCqPVWdERwKSF1l2dOTSafVnwEu5+L5V&#10;6NsMvKlEHOqqtYlAj+8Nci7RyieCK504+0uahCXR4u3rNPJg/DW0nZYMPjg9SYNB7HgV34ZWDExl&#10;T5e6tQ7eU8TP8+KNa/ARyvc1KMYBsHYB6DRzuE7xRTck5VCrHNIJhbus34Spvy1gn2djyIVBmrRD&#10;ulu6ghuRB3qP8JphgVnd4R1g98lDSvkcy91y+hlLzp3nDGefWxCd06Q3K/qjTs+hAB9le+YAh1dk&#10;EfBrV2d95349i1BVKDHRZMiUGeD3xKnCDBoy+OnavVv1zx0Taucj2yHZJo20kTtiPJ9E5PJdRTvU&#10;hQXb12oGYjIVixi8zd+2FkrE1ycCLpGYPY52u2v4B7uXA3NWhalfFEJ6RguwYpsE0Qv0E39XbqXA&#10;5HULoTQa+JpLCFHkEsLxgo/1K0a2DCRbTumvKP6DhtN37tpFeLlhOT7+77LRuXqomSxSDDuEiMW4&#10;0caMT3Rbml24dS14Vf+PMsLuFcmewxyCaj1USj1w5jjnpQkumhwW+ax3DA3RLNi2TpQdbUqGtvfs&#10;MSojakuWOHwT3DNamTpE8HuabZ7HLp5RMj85ABQ/ZzQNk/y8dZVuKtImQLA5e5+8anzKMuXakCp6&#10;qIpdj4MDabHOTkM22ulcK3c98I2WCjchnkvkDBTWH9imeY38PIv7tidlvs83Kg1l+zWBwSzT3Hns&#10;gJr9yyzYrvb/Nh89AM+aw8CHZVY4qPMey8Zv3LmlkufFYzCLTUOuq4atsefEQeg0Yxh80KKySi1R&#10;RLeD7pKorrpGIFcPKQ9oUYYCDWE9zLBy7xZdiVPLt0Ua0qdtvhGT1gGcjuJO9IG3MggASfIwwg+e&#10;ji2V1SCpQ69B/9fedcBHVWV90sBgbyvqoqILGnpImdCkSpeWBEibSUgjEEIKSUgPIZ0kdAEVFJCi&#10;4AKCCiooCLICAtJ7idTQpaTnfPece9+bNzNvAN31W3f3xd/9ETCZvHkzuef+z/mXggI7LY1BK37/&#10;u23QTGObI6YgvXvTmIGHaEP0Q0mESIqXWiYquiXKPUOtFzuRexfHw+7SYzLbkAgMYqMpr66Eues+&#10;gVdxsxj8BqEh/F4bpavIPxNzM6IttEv2gS93bSbpgJHEUiNQoFJnVgfbju+FsfMK4MVRvTg5ADVx&#10;YiOW5kCJ7FQteTASihEocvOhXWAzAt0/2v8GLaOkZ+xARTd9+QwFKaRWniluP7aPZoLd80aD03gv&#10;eDK0O5ISyBkEPS0v3rwmb/y1Ig7n14rb0CT2bWrDrt2zRX5c6d6vZAU1a/lsGS1J//4+mikzxEYE&#10;DVb8Hgt7UyY0kVi8RmI8FrPC8iJMW7/UiPzoT962zVk1l8g2bSf4QlVtlQLR1lLBwCLZCueC2BpV&#10;M27W6yx1bRYtbkmS4Qo/CRu+mlo+g8WC9sG3a6DkiyVwTBRv+ZUW6F+a1dJ1KRi78zevZa9Ha2qX&#10;4mu+CMk6giAjtUilD3SV+WjLWuiXHwn18eCDhYehTGrlGjx+u8uROLjxvE1neo2dYgfBh9+uhuq6&#10;GqPJhILFuZ0V3f75YynKC5Ghg769tVBpo2A9kH6Pa/E93iJ2yI7k4pwOchdIa3NqxU8LyeVD7rzi&#10;wicGZo6e4hjCUKBvKy6JsCqM55sS0q9tg3R8vqXvAKlLp8OVX6/L7bPblRUyk/HKreuQveJ9aITG&#10;wUh+CHDhYl0rwuv7G2ebCoix/dOKbcI5q+fDyYtGqQRukHh6LzdvW928Cu9t+Dt0nhjK228MmVIb&#10;jCG/qAX5JshPMsX+bOcmssaiDc9c12XeulXLk2NIYdGWteL+GD0X68yE4OVV5XCOFaMdJw/A0m3r&#10;YSHbFKUZn8xIZP+duFAKDfGaR7SCDfu3y48rocoV2zdCs5hBDDmUm6QYlLFCSm4y5LHpBs+M6gnn&#10;r5XJLWypYITPz4V6ff4KyR/PkgsrKBiUc775hKHVV6ElQ3d4zRL6JhKPKNLuqf50fTbmMhiDu3oG&#10;otnX2EiEpuBOcOzSL/KslEqZGasVDyt4AEKpSbXCgadaMjwQaFAqKnGLp9As0dbXGbpnR5A1XY3i&#10;MQ8x5JzOnvvr7B7SQWlYC2oXI4q3UUtRV40dMp3ByYkfyOAc+johyKLPF8EtySCBPQdMFJHarueu&#10;XILYhSXQwL+DqaRIzVZNzOttSLDevhoPHY7BHaq8MqOyc3LM5KX+AAAgAElEQVRzGmikFq34aese&#10;ZJiE4qyuTaMG/oxtEpwRyCjQwh7NuNHbSjoodiJ+dUxfVlRWyMQHc4H8L9cvQcqS6fBU8JvC01ES&#10;4f5OJChbPQlSzpDm8HjQm+AzPQnW/rTZpGVEsyKi1Ztm9u08vo+YljbkTtIShk9PlBEGNz3mhWrN&#10;9m+NUgRhpm1epGnehzMYCekEKBAM22S/JWd/viGDgphSLZIJaqzYpilJLFJbc+vRn/km6t+OPjc+&#10;R/78Pt3JrndgU/hq7w/yz5DcemIXTOYIhj2HFyL7sUPLNbmwSMUPXXeQSTr6A3EYIBakERmi2B21&#10;jS9HD4Crt24o7plojbK/e06JpqJvq7QB07tbSSHXkVuNZKcmt0FZkX6OFejLv96Ui550myR5R5Ui&#10;lkv6OFx6DDbu/dE02koU5Rr2XCoZgn0rexQ3svZzg92nD9P/+/v2b8CzKA4c0f+SyCRtuW2c3JbV&#10;/bb3qd743qDZIHvM58J6QPryOXDp1jXTsYG4t+jUMuXzj6AxdiiQoSz5pepVjSSkOX2dDer2/FwJ&#10;HbZJGL5j4uxiD43UohU/bd0XBXLH9vyCAkevrLHZjwZ3uovzJ1u9e7Wt3jws1/Tkjk4h9iJAE9tw&#10;qIVbJeZQstGuQh91uuwXiGMb8LNBXTkZRSBB1RO1ql7QNLVaYn46UIyNK7FNEXG0SBwGOavmwdHz&#10;pxVokGeb3WTXg/NBjHV6DU/3uDGxAoWtOrxWI9LiG9JPZw6BvT8yMHWmQvEgQTYQgn/arHydyZIM&#10;5zl2wt3DMbgjHLtYqkBh1godK45omF1VAXfK75JOsE6RSygVb2zV4b12YPdg5+lDMsqRLNyWbGXF&#10;qf/L4DMzWZ4XSqhwD9vo62NhZht7E/bc0WjZnO3pyw4Q9fq9DEOnxcuZirVgnFNuOrSTvv/hkQyV&#10;nT9jFK6D0TA6YclUmg+bBMwqUJEtvW/a89ceX0t0S8H3EOlGBYOR/YxXxr0Nt+7c4TNYJSlFUe/w&#10;PYZoOX/lfOiSFQqOOEdkSP2LPT/IM8sqOoxVy1KBu+Xl4JYwgpBd54nBXMNJFm5O9JraKzMtrdmX&#10;qXUuFIjfPljyim0BL7Bilr58FpwVSJsXukq5JY33D/1k28R788Mhex/ZowG9qhiei9WJJar3qGX3&#10;j2Z7T4f1uKkvnJBUVFLsoOzuaEsrftp6QBSYPi3fpV3S8O9IF8g2Ijs9okBdnUA8ddbsyiguCa2y&#10;vFvBgLxI2HJkt8kGpUSCxy+dhfgFhfA0IkE8Zfs5i1O/Tt0t5n6tUNFispMkDcS2fAMeCeoM3tMS&#10;YM3uLeznV5ogqnnfrWKIsSm3d0PiC0Ma/zi6z6jFE24xuHF2zQ6DeoNfo3atjXSaZ2jwpci+FBw6&#10;Y/3H4MmQ4ytxg8EWT+BDneQYn8bj+sNVhl6k9qDU7rxWfotcY35g6O1M2Tm4XXnXtBhKQnUFcQOv&#10;LXvluySab8Cue5+Qn1TX1sqo+4ONn5FO7LEQZGOekQX1EpW/F3tt6g15jbctxcEEn6e0EXtPiYd6&#10;A5pAp4khRsQldIP4gSQcJA3h3HXjgZ0y21ZiV+Kfy7Z+bRTWB7ir2qtRsUHWJ7tffxndC9wyAyHk&#10;vSx4I34I2CCD06cN2YjVUKsYZGIKXsfN8tuw4cB2iP9oKrRJ9AEbHzd6zhwtudP76aXIPnBBUWyk&#10;VjManM9Yt5Q9tj/7Oa5CttGKO6pYSFkekL0pQnO50Tgv3Pjeei60B0z4ZKZJ0eN6PeN7cT1D6N1Z&#10;0Saz9RGt7x1zJcuTUL6gqyG9pd4F3ONGrMmaWuikoT2t+Gnrn2SE4vLPHDf6uYgeFzAORcgiaowI&#10;0FIWwSn6HWhRFiDbgEbMmAA/nTpk4qqi/MU/U3YWEhZPhefD3pJbTXaSTtAC+VlomaxE8igkGiSc&#10;55KDVonDIXvVfDlZu+dEHjskJSLg1/nOzjCSPARTEjfdExfPQrfMELZZuvDCypDeU0GdYNWuTSab&#10;6y2G2HacOABTv/mYih4W4M4TRxrt0hTG3TtPHxQkCmd4LLgzNI0dBB2zgkA/OxnSlsxkheucCXtR&#10;Qm9B2JYc2hQcgzrCgdITCi0aL15zv/pUiPpbwaRV78voR0KOK7atJ4apMxYWBbNVaqu+XRBFeYZt&#10;EoZDRU2lSUIGfl5adhGeDO9O5JmZ6z+RzbwlCzLJDB1TzOkAoIKUsHhiqPLiretg+4mDcOXXGzKa&#10;M8wUJuqsKHXPizBJzaDIK7YG5I8hEwZCSSgTCPAQBt0crTkIBu+g4ii4WXGbHcR2QcrSGeCW6g8O&#10;eE1oyjCcFQ5DezkFQ912zNxaT30+jWifrMhwDs2K8MtR/SFz+Rx5pirbBCpa7/9gh56BxTGCQIap&#10;KR04qUotwFbxeyfE6nV40HxxdK/S0SVpQWq/v9rSip+2fgcjVEqLz5qc27hXZvACB4wf4oGyNfWU&#10;2kDzbD+JFYqnV0pXR4soVwidmw0HzhldVSorKkjDJM8Er16GvJVzuRbLswXXCQZ5qDjGPED+mRm7&#10;To7j8eHpCmjaPLgoGh5Bxp9wkKH2LW7KrFiu3b2Vb1bCyUOSPGDR+vH4Xli+fQMhthNlv8iEkEox&#10;U5TQ0Y3b1+D5iF6USuEzPUEuqJKrCH58vut7sBvWRsRLuXHXFCysWKzZQWDLkT0KAb/Ru7IPRtWw&#10;r3kk5E04er7Ugq05laEafpBwgeaJ3tTerVVIQG4xxPlCRHdwGu8pz8uk4owX2D1nFH3/K9H94Yqw&#10;bFOGx167/Ss0wVioIc1g2PQJJkJ45f0aUjLesvVJMhA3eHxkF7h651eTg4PUnvSaNp5LAFhRG1QS&#10;b0SUtbzdifexeaIX2LL3o8PIjtzBx1wfKhl3s0L3SvQAdhBz5SgTUZ6et+otCp61iCG9UtJietAi&#10;7agIy8X31huxg6H480VQdv2qsb1ZUW5y4Pvp5CHQz0jjRVjMkqn7oDdnu5q2OG30ulr6/fNpDQ8H&#10;d6gamB42PW9KUSPR4sQUBq3wacVPW/+aVqhRD5RYkt2tTaLXP6idg3MtbpQtt2DUHGJkJxYiEDiR&#10;riz8PVYES48rmHo8P1Aa4dy4fRPmfL0C2kwYTiJ2YtsJhumDeSXq1J3s9dzYmM8n3bjwXfhySlZq&#10;ttQuawdPh3SGrUf3yu3RKuFtWVtjOauTCSzCB1RqI0Z/OJn/DFb8kz+eJlqDVSazuxlfLiME4iCI&#10;P3hYoM2UXc8zDFlduHrJmGovWqWYRN40bjA99hOjusGpyxeMGjjxuHkr51NhcgjqSN6bn/20WSbM&#10;SKnnsQuLoVn0IHnYyItWDbUXO6YHEbJ9IvRNOHnxjIUlWxW7FudEH7qGp8J6yDZoUtCsJBH58dge&#10;VqCcuffryA5cV4kHogFNyBYN/VIliYFUmPE5tEzw5lFMrDAY5mYZdY7CsBxNzOlrKF7J456zNzts&#10;r/o4Gw9B1gym70leMUV+9DpRQZdMr9tAhzQDLPj2M3awuG1MXECBuoJpvIMhXD+Gah1wRowHHDmx&#10;QXWmKIoeL4DkyETs5Lbgmjjs29SSPDfF76lW9LTip60/wiRbIsQUFRXZhRWnRjSO7H2WTtD+7qII&#10;Km3S3FVjXYzhuc3J0SSEbWp7zhwzIkGGspDqrUQBq7ZvhIF5kWCPbEyvZrSJOgS1NzWWtmYZZVUi&#10;IdpUQe1VXWSIaYg2UOwaZ321Qm4lShZeuKEhYuXp7TXyor+Lr129YxPUl4yf2fN9Z8NyE+NlyaUk&#10;ZnEJZxwq5mK2Yl7pFO8N5RXlfNalaJmeuXqRInVw4392dE84J9pqtXVGjVry8llUVBuEcC2bZ0ms&#10;3JKU6P/Ycu02KVRuqUotRaT9O5NMoQ1DwjoiyBiRnXFu2DkzhH2NMx1Qsj59V2EGbmqrNvubT9i9&#10;cOEtSm8ntvG3g/6Tx8HpsgtGNEopFPzefH9oF9gNbwv1yRzACRKXTBcFr5IWFVf2XJ0SvAjJG6UU&#10;OstgXmXIrl53//eIahFSojwPqC950Hq/QUkLXlPiYN3PW+XDG85IyXi6UqHVO7Yf/GYkgz3NOZsb&#10;w6TNiFsmhBbJliywQzWZKzAk/HJUn+OBE2MMSrlSpmZGrRU/bf3/RCXhKpw19YWhk8ZNe2xkh7vU&#10;njLOA0EYZdeptSFt5CKoo42tIdu4At5JhR+O7TGRJaBlWnW1EWXtPHYAIublwHOhgiE6orV8kn/g&#10;NOz7bX6KdpmtZC7s3QrapfjBewyJ/iLE4Pf8YMVh1vpl0BCLmJ9gLA5vTZIDo4lyrTwXG1wcR5uh&#10;MsrIToT8ouelUkIgzfu2sY2UWnjs8Z8f2wfKbl2nxya2pnBooSTzIU7cS5Nt0Ji1d1hyfBGPg+L0&#10;6euWGa3qBIMStXDN0Z3Fl5Odvt3/o1zYahW2bF6YG+fVmiErF3iGvS6nL58Xz7FaRszVVYItywpo&#10;8ZpF9POkYsqv2Zh9WC38OHtOGs0jfMiCzAnyV39ocosrqqpJ29ho1FtcomLNLFqv9rn7gxspmM+O&#10;hasQav4aj+kNMQtLqH0pH9YocaPChMm7gd27ISXRrOi58iBbiSilN48vMhOqozsLHioD2Ofs9+up&#10;kK7XPdPHTMwtKniSil5qmo3SrEJbWvHT1v9PK1T+pUspyGrZIzloqUOQO8XjsOJWY2swl0aoJL4r&#10;kSASPtgm9nbBOFi3Z4uRwS7S5JXI68L1yzD9i6WgS+HRQiRrIJaoyD1TI8Hcs+BZz1ez1YtkC2Sv&#10;sk34ybBu0GvyWMhZNR/W/LQJtp86APvPn4Q9vxxlxW0b5K+aB7pkP77JsYJgp+cyCAdCT0fk4iS3&#10;99jG757mx+3GFK04ui/s5wW/l2UiuJeKyvLt3/B2KkPBr4zrDzdv3xLIr05GniRSZ8jPjlqN/PEy&#10;Vrwro1dpzocm3hKDtFY4oSD9vmnMQJ7Mzq5tkQiorVL6e7K/R87Lo4NI/WAuwu5TMFaWRcgJE7V1&#10;Jo4pcjiCQKD43O5WGRHSGHbAkWZgDkj8YO+NBZvXwO3Kcli7azNEfpgHb8R5cS9QItJYO/ioiM2t&#10;GEpbMIqlObHwgaVDAJJqGMpEm7z3N66Gq7eMptfYRr5TWWkiuF+1YwN0z4ngvq6I9ALdjJpWg2p7&#10;VnJnqWNfh4krtVj0Guhda/plhH+QN7PkNa3FqRU/bf0JFrZalKyy+KKs7m6x3uttDG60WbDNo0oQ&#10;Y+osrNLMLK1spZYUzveGO0OnzBBYuPkzuK7I3TP3OcTT9YaDOyBkdgY8F96TU8RZQbARRAZbVabo&#10;b7SiMhhz9bivqatIbncS7EJXkhpwJ37JxLqVLOomhxKGzl6M7Cvr74zEkhq4dP0qvDimpzERQHL3&#10;x3bfkNch+7P3hS1XDSHKKmG5Vrj6A34N7PuaxQ6CispyRYQPLzSG2Zl0PWjDRY/NNu6/xQ2FOxV3&#10;ZPmGbP+m8MDEmojxQq9G9SP5AW7cU9cvEcWvyiQnL/2Td2QyC7WQWaHyfSeZG50ryCtEBqpRtosr&#10;LYTpe0uPQh9ibzoRa1KaxSKyc800QJPoQYTCiaGJyQ8PPKu7z+tr9jlp84h44i5QXit4mb1+EfPz&#10;uGyn1mh6XcEOZkrpTtmNqzCboX7XJH/2PNg1ercRj2nWXrcQqQukF+hRw94z1bzd7AadkgI+Syyc&#10;2N7I4tT8OLXip60/V1qEYIXiGlOY6t061msHmUj7tqLcQFY8as1Ot5ZWYHTS7sB9IIk15wTNYoZC&#10;zsr34RS20xStpTtIjlFYUV24fgXe+foT6J4ZCnakr2vGNVt6D3pMG9V8QZUQUTX5hIoZM6a42wSK&#10;DDdCH67c+irQw8RsmCelu8ALY/vAxz9+BbtOHSSt111BiDlZdg4aBnkocgv5chBzwoVbPuc5exhl&#10;U1cjI7QxiOpIG+cMzeM9ud+mKGjVQmDui+G5rBjZB7U3zhGHt4DVOzcoUgxqjWbOYIwrun7nNjRm&#10;10xzJlbsM1fMlr0xa4WxNP6saeuWiHml9DN0XNaREQybDu++b4cYEegPx/fCaPZ8HLHFOcyJIy3z&#10;1wDZr+i0ItqPNkqv0Hsh+nuRohTvQRvpvUcovyW9fx5iP6t3QSRDnWtlBxupJX+nosLEQu34hTOQ&#10;vmwWvDS2H+9iCJ2e/JjqnQXZMIIdEmtt0IfTpyW1mXVJAZuiJ2f0kYsesTi19AWt+GnrT1sEpc+L&#10;SortRhUkGf42rv8Bou4jI0+vQ9PsWoU+sE5dpC4sywxCpM4Q0GPBXSB4bhZsPbQLlLYeZG1VU2Wy&#10;oe4+cxhSPp4BLdElw7stR0i+bY3SC4PHPU7/ugdjj+ofQPis/Hp/Me/xQXp/R4bWBkCv3AjoWxhF&#10;ps3mmzjR5tl9w6gjtY8++RHcTYY9r5YThhGKIiKL0E9iYRuK1mJeTnwD1htTKwYWxSg0fzz3rrqW&#10;tyA5m7MWLt28Do0iehKZCedboe9lCw2gKdN17a5NRGAhXZoo4FIEERb9brmjoOCzBbB6x3ew4dAO&#10;WL9vGyzbuh7y1iwAv3fS4XVqX7qKpA0XS0mLeH1Ig/cgr9UD5uZJBBi6J/iYSNwaikbnLuCeHAA5&#10;f38XDp09blqoq0zfa+ijun7PFvCflgQPo6ZV6FPla7VMUjezI3PnWr0Ad5It4OvdIn7oT1H5qYPN&#10;fq+0oqcVP239p5FiCoomPxRWnBLZbNygw1SA/HAm6F5jh3ZpBnO7NDX9lAc0oNOzK7ec8msHHplB&#10;MPubFXDxxhXjaZxtzNiqK1fMjrC1tmn/dhj3YSG8hno0nJF5cdszcnLBiKVAsxxBVS2huwqr1P3e&#10;xsYW7FEdOEji5QDuvYjyA1w2KmbYNuJ7xrBr/2DjaiJ3HD57Am7e/pUE586Jw/mBgm3a7ukG1QI5&#10;uDia0KOsrxN6t4aYen/p7D0R2cUb1+FpFLBjQWOFzHNKgrzh37x7C87fKIOjF07DjPVLefvXYIpe&#10;uQGzu3D6ac7/RKcg9IzFou0pXFh82hJabECmCDpQ7QiovTYGlf+v+pqZea8iGhNBtpIVH7JV3xjv&#10;SS4xPx7dK+sTucl4JaE8ZazR2SsXYeqXS8EF47rweTG0Ws/gxtB6BzMJhcW8uU6KGrLlnrk1lKfJ&#10;kF6r8V67RxemGCYXF9vTHD0lxUb5e6Qtrfhp6z/UKq2opKThyEnjw5qO67+PzJgRDRrcpfgkoQ/U&#10;1VlvU+mMllPDue6vUURviJyfC98e/MmEUIEoqMJsnoS6KwyExfbaq3GDeOEQ7SnJDs3SfNk8X1D3&#10;+2dLZkn1koWWkuGpihyxcIgw3Abse16M7ANtJviAIwbv6nmI6tMRvcCXoQ8DQ1Kh7+fA2IWTIeWT&#10;d+DV2CGyts3Eh5QVM0TRm47sgq2Hd8GOE/th18lDsLf0BBy8cAZKr16E7ccPwiMhXejxbfzc4C+R&#10;faFXfiQ4p/rBS+PehifDe0AD1A8GuFrJaNTJsy6pTSmhef5vHUzbl//UcrcMQtbrTIJzeVvWjbR4&#10;9Ya2IFTaMtEbxn9UAhsP7CAPVeU8ls8kjTNalN98uXsLGGalwlN4KMB4Liz6khWa3ooVmt4a0mtD&#10;97ZlzJAd0SUZ/tNmTnfQLMm04qet/2KRfG5BvmNIbsJIp5jBu6gViBIJvVsNBW6aE2OsoADcyHC2&#10;xgXQTlRIXZN9oGD1Ajh67owJgkFNGMbcKNMS7lRWwEaGpOIWlUCLhOF8riWIKriZc6NlwZA0L14W&#10;qO8+SfNqrVK9dXss8+9HY2V7IpMI82z0ukQ7Ln/Fz8ZwYckfU1qIaNAkWu1aEO36ChSGBxGKNnIB&#10;e1aYHIM7wRPhXeGZsO6mll5+HAHSPSIE70pSFVvJIOCecT7ulgXBAtXprAvOVT9XeQ0kGQ2aGIxs&#10;b0xRQITNDkvIHHVJ1UPyshmw+fBu0hQqyVN3ysuJwKL82Hv6GExaMRdajB8imMVO9Jj42HYGDyuM&#10;UUsrMv7+dqulWSBDyK3jPLeNm5w+rLCoyF6tY6Itrfhp67+IGaosgoWFk+2jitJ9dMk+39tLMxd/&#10;tzpTxxhdnSpZQCFEJ3sqaTbo1RIeDu4C/Yti4P1Nn8HZsgsm7tB3KOutgscmyBT1SthxfD/krp4P&#10;3fJGwWOIdnCT92wunEO47EB9VmjmM/pHLEXRQIRla1AiVAVRiN0HKtgoa8DPMXPuHkXVVvKxDDRD&#10;mwEincLf1aTQSLR/6ftsJARr0P1GlxTd75/ZGcwsvyR0SSQYD34gktqZiOqHtYInR/WAPoWRMPWL&#10;xQzZHmNFrsbE1Bw1eRUVlSYF78TFUpiO5KmsUCK9cE1pG9l+zMa8iFuSpGQbMno/4+GKvT8dDK7Q&#10;IcXvq6RZhQOtjQm0pRU/bf2PzARJIjF1Ur+Oib5rHwruUEcFB2n/7KRsw7WCdYq2kVXbMltKYmcb&#10;k59O2Im1hGfZxuc1PRlWbPsarty8YUFewNZWda2p/uwkK5iLtnwBge9ng1OiN9j6CzcObD/6tJWt&#10;qKRiaGPQWTp0/Ks3fb27JTtVr3uAeB2zQvF7rs18pnYvqYD+DzoEKJCzjZDF8AOJQMPUwm5OM0S0&#10;iGub4kuz0k+3b4DSK5dMbeiECL2y2jTT8ezVMli8eS0MLY6FJ0a+yckvKJsJ4Ojb5n5o1GjqUMfe&#10;u9zsQSRSPBLcqaJbWtCnsZMze1gbC2hLK37a+h+dCdLfpxa49EkLmfNMeJfrRAQIwHmVezW1jBQC&#10;YJNkeZXNSEIo1PJChuWw1tAosi/4z0qFRdvWwfnrl01bo2wjxJZXVXWVmcFyFew6dQRmfr0chs9I&#10;hr/FDua+n1gIvQQyxNYkIdD2wjPytzEO/7CC8WdeFvfDfG6nnBnyeZ29bGfHURT30mzOCpOOHVKG&#10;gWF2BszduAr2lZ4w8dGUDjrY+q6qMn19Sy+fhw++XQWeJTHkoUrvFSThBLiSZtFWYoJaM0FQzPLq&#10;Icpj71PbADScbksSnxcie5d55owtmThtckut6GlLK37aUpVIpCl0grnTi14KyI9PfXXs28doHkWp&#10;8m48ScK0JVp3L3mBpMnjPp3cpgznNs+E9YAhUxLgvQ2r4NjFX1S0Z4IwU2uaDI4b6O7TR2DOxpUQ&#10;MCedNl30JyX24lAjexE3aCOhxcNKu1T3xyOmP3UBtPw3iQxDOXaBgj1KMT8tuIyAITGcSbZO8YOg&#10;dzOptb2v9BjNdZUfNSLdvdLsMIMg/8Avx2DqusUwoGAsPBncRaB6ToCREKXN/V+rOuV8mlAetomx&#10;KAe0g+ZxQw/65cVPKJgxpZHCf9MmQ7Mi05ZW/LRlzTxb6RhTUDzZMSI3abjr+BHrGo7sUM3tvNqB&#10;XQCJ5qVCKNwx3OusCZjldpnELkQiCG56Q52gflAnaJ8ZAlkr3oXvj/wMdyvLTdGfEDQjeqgzK5KI&#10;MI5eOAOf7vgOkj6eBW+xDfWvUf25bg+RCW7YwoOUWJPUmm1Pi0sBlG1T89aplZRwta8xWI/aeeBW&#10;rN79HgJ/neVjG+4j9zCot4KpwAm3HGxR2htEgjseckYIhxw8SGC+Ivv3JnGDoVdhFKSx12ftri1w&#10;6vI5i8MKFjuSJLAiqCQ24ceNO7/Cdwd3QsqyGeCSEsBNpYe8zl9/kRRvpzRI17tbe45y18FGLwJk&#10;kbWJTjPsuh8NfbPyzZSg1WNyk/sXTSl2AEWuXoZmOq0trfhp6wGLoG1aerq98t8mluS19i6Im9Z4&#10;bL9SOe+O0KCumgvndWBdLmFaKCSTYu4r6s7Zk5gd6OsGTeOGgu/sNHjv25Vw4OwJ0rWZoAe2uSJp&#10;plxlo8WPa7dvwK7Th2HJD+shadlMGFgcB83iPdnm2IUzNall6sRbbCP4fFNGikFcAiC13CxkAHqd&#10;OqVeLWT1X4LQ3C1Zm2ozRzNSjoR67YLMJA3YssTnS6zJFpyUQsQiZ3g8rBsZaQ8uGQ/py+fAp//4&#10;Bvaz+39LYW9nnNtV09wOC16t2WtQVV0Je88cgXewVT01AV4e2wuohS7kIlKGnyqBSW85YzSZ5Rkw&#10;R09XzRmkrcjV57XYwSe9J0blpBfltFC+X9My0u21oqctrfhp658ix7DTs7yJ5BUVPh6SkxDQOSXo&#10;q4dHdijnzhjIynSrtQ3UKUgyCvG8ik2ZEpHYGzhTkr6Wgm6dqEghQmuTzMkTS35YB8fPl1oUPGyN&#10;Yjv0NgWVVoEFPESxPduQT5Wdg82HdsL7G1dC3OIp0L8oGppPGAHPRPQCO73QLiKN3rOZSJxvzlmL&#10;aCztL5xTgnTEarST0KMgfdgGSQzM9mJ53Lt1d19WpU6I7I2PaWvoQLZt9oLsIx0euD7S3Si5QFQ9&#10;QgjZUW6Bzi2Ult4SHPTt4dnRvaFtih+8XRwL8UunwvxNq2Hr0T1w9tolOd/Q9LDBTbZvVfADR53Z&#10;eQP9Qg/9coweJ3huJrRIHM7vJ7Whm9P9k1jBVPDuJaBXkSjUC0TGJit4Aa51JPHwaQNPhnf9tWta&#10;8MrIghSvwmlTHlFYkNlo8zxtacVPW/9yNIi5Zcp/S87JaDZs0rjU5uOH7sX0ddp0STxPbVFRCHWW&#10;bFE18bnS8kpGhW4cpWCLzLMlPBTUGVpN8KEMwvdYEfvx1AFqq1lu2LWU61cuTI+VYntzIkbZr9fg&#10;51OHSYA/Y/0yhhang++sFOieFQ4tE0ewYtEDGo5k14StVBRoSzIM0vI5CeJHS36d+PyxDedj1O5x&#10;31E3kxawaoSTtAK4cJ6+Hx8HHxMfG3+GtyCEmPx8/Nlc99cwuDM0Gt0HnBiC65YXAYbZ6dRunLNh&#10;BazZvZkVqeNwhT3furoa1fuhvG8V1Ga2vG9Xbl1nxfJnmP3Vcnr8N9jPqq/XietpzjsCIifPBN1Z&#10;Y6wqySt6I8Kj9w+2NSk41hkcgzrUtYjz3OmfE5cwsTDnFROUl55mp6Wna0srftr645MkMtLtU1NT&#10;bYwWaoUOMXnp3fplhM98aUzfE9w+rDVtWjYGd2MhlCWVyQkAAAwdSURBVJl5ZmxRkzmZacsUZ0IO&#10;gYgMOwpk2EaWPtj4u5LbSW+cSX0yB1bt2ARHLpyGu1Xlljs7ZtxVVUM5QzA4QyyvqITqqmpVpCiz&#10;UGuq4MKNq+wxz8APbMNf+9NmMrqe/PkCiF8yBcLm5YLfjBToM3kcdMgMhnZJPtAi3hOaxA6EF6L6&#10;wTOjesJjod2gYWBHeChQR6sBW/XZ83BgBQL/xL870vIAhqTh0eCO8FRYd2gU2QeaRA+Algme4Jri&#10;A29mBkHf/EjwYT9v7AcFkL5sJl3Hh5vXwLq9P8COkwfg6MUzcJkVN3OiifkH3ofb7B5ghiAFvqog&#10;Pvy4XX4X9rOCufzHDTRT7ZU3Bl4c048fcJSMW7SOY8WO7MXMDa9NzBJ0lghP0dLEzgG3HGtL7x9M&#10;6ngtauDhfilhRfEFmR55hfl2RgJLqi12JbQQWW1pxU9b/yaCjGnES05B3iMxRRkDeqQGffj86F7n&#10;iOVJVlLtcL5HLSy5NSqjQu63+CDRN9K80Fbyy6SNWGJ7tiQf0r9FD4b+BeNYgZoGH235An48sZ98&#10;SCtr1Td5LICSpRaaUmPxqK6ptooYrX1gPl55ZRXcKL/NENJVOH/9Epy5ch5OXiqFo+dP0Tpy/iQc&#10;OncCDp49DgfPHae/H2dF6yRbpWVn4ezlc3DxehlcuX0NblTcprladU3tb7oOKb+vQkQX0fNBqqWV&#10;p4PEofNXL8O2o/tg4aY1EL94GvQqGAuvRA8Ee7z3hDadBCuTu9bYBrU3s0dTcZIxJxNJ6E4vWY0J&#10;EXqAWy1Huq2JfNM4su+pXmkh70UXpPfJLyp0NHcr0mZ52tKKn7b+XHIJs0KYW1z4RERO0uDemeEL&#10;Go3p/YuM3LBgBaCbjK4KNz9bbrJdp2CPWg86NVhGHElaNGINBohiO0xk/iE6CXCBp0d1h3bJI2Do&#10;1FhIXjYd5m9aBZsO7mDF5wxcu3tLtcVnUiBEgCyKs7EgEeGjkjvW3KU2YSVFGWEhwSJID/fbaqey&#10;FgOONmuwiGFRZo97V7Ap6eeK+RuuCkqTqHmgQn31zk1WgM/AV/u2wdzv/g4JH89g9yOBvEqfGNWN&#10;zzeRCERsz5b8PqLmTrSibQMV7Fg1raBe1fBaMDR1deS4wufCVXyGx9NG8HVrHD3gVN/0UbOj8tP6&#10;5kwueNiy4GmzPG1pxU9bf3obNSTJmCZdZxfkPRqVl9q3b0bYrCaR/Q47oFcmpgzg8idzZgwRxeBd&#10;0zmhuYOLmi5P4U9pYzY3tJGS5YnKLxIOhgiW4/C2FIXTeGw/SmYYPi0RohYUQMnnC2DplnXw/cFd&#10;DKWdIlH+nYq7Vmdl/+4PJAHdunsHzt+4DPvPnoTvDv4ES7Z9BdmfLYDIBZNh8JR40KUHQeOo/lAf&#10;Uy2QVCRJGkgbyU2eZVG7YLtSsdOrFDtr2k7jIUVhJK2rxdeVsvJQi+fLX3PHYIyVGrJvSHbUlJjC&#10;jF65ZgUP3z+a7Zi2tOKnrf9oFxklW5Rao3l5don5mS5eKaMT28Z4bXp0VNc7XEzflqNClB7oddVy&#10;i9RgQpqpsy7aVo9lshRxK/LekCFJrVNh0TW0KSuOTQXjsw3YB7jB0+HdoGnM29B2wjDokRcOPjMm&#10;QMT8XEheOh2KPvsA3t2wApZt/RJW7foOvjnwD9h25GfYdeooHGQo6/jFc3Dy0gU4c+USlF4tg7PX&#10;LsO569gS5evs1ctQevkSnC67CCfLzsOxC2fZ952En88chm3H9sCG/T/Cml2bYCF7fIyRKl67CJI+&#10;ngkh8yaB17QE6FkwGpxTfOGlqH7weFgXcJCCiKU0iiFC6zhcGABgAWLPyVa6F4Z7mABYC6dVE5wb&#10;zMgqeiE89xEG3uw1fTy826+to72+9smKiU0uzm1j8V5JT9eE6NrSip+2/vvmg3iST01Ps7fY9Ipy&#10;m4yclODXJcEwr8m4QYcbBLevq+fPae2UehDgiqJmXgwRQRgzCOvMxfSq4nNrgnCFWTW38OLEGge2&#10;+DxLUSD9RCAwFZYWRmcS5efIyvRpBzZ+ruDACsxDrBA9EoQklk7wWGhX0tI9Ed4dnhr9Fjw9phc8&#10;zf58MqInPMr+7RH2/5Gt6TiyE0Nn7Dr8RQAvMj4pe1CwXiULMFzY2kXjAeHHSuiNFRks7pSMMZIb&#10;bEuSCDtloVNNf7CC5CzlCabFTo+vC8kROJInJOkMjqGdapvGee7vnRo2c3R+2tCU3Il/NX/t8f2Q&#10;npmhzfG0pRU/bf3vzAiVKRPSyp9caD8hf2Irv8zoMR7xfiv+OrrvKUxKkDdV2uRdSU5hQyxSjxoj&#10;8rCWUP+AgnIrInXS24m8QVulxk7yE5Uswai4mMsWpOViLFBE32/HESd97mJMcpCkEQrtm8lcU+Vn&#10;K7P61FuSVhIw7uk8I6E6d+N9JZG5B913YmUKGQIxe1mxaxDSGZpEDTz6ZnLQYkN2fGhS0aRWhcWT&#10;bc3RnTbD05ZW/LSlLSMqxGJosSHmFOQ5RuWk6HzSosK7JI1cworhYcewN6vqGVwolZ4vwSTVe1Tb&#10;6T2qRNvNKK2QEaJCYqGWQm7h2qJia2Zwt3StUZ17efBl4Qrjbt01Rs0sXE0yoJZraHC3nlN437R7&#10;hWG5WfvSnt1PO337alaY66jQISLHpXeFJyJ63mXFbm+3lJDFfhNjQuNy053zCwvqW7a+020zNPG5&#10;trTipy1tPRAqtDdnj+KalD2pfkJuhlN4XtKwt9MjJrdKGL7p2Yi3LjmM7CiILc4iJLadQFHuZIll&#10;G8hRIlmxyfNDnWVm4e+NRTK3c1OzJfstptP3m7f9/lVnKij3IDQntJiI6Gp5+7KdEWkHuEOD4E7w&#10;3Ng+51vEeH47IDU8Lyw7ccikWcWv5eblWhQ1FJ2nk72YVvC0pRU/bWnrn26RmjNIZYZpbvYT47PT&#10;nPWZMYE9EoOK2iX6ft1oTN8zjiEMIWILMcCZ+0v6CUINd16p5a1TXhjZquE5cB6mjjTmaNGg9qfu&#10;Hst8dmaO9tQIOubp6tb+v0WRVRoISEWu1oYfAGpwNmdHqNi9hiG3OrnISQcGf/ZnoAc0DO1a8eLY&#10;/ifdkvw/7xobkDsyJ8EvqSCrVXZB3sNq919iZmrFTlta8dOWtv7YYijJKaxS4SfmTHpkQm7mG+GZ&#10;8X2HZ0aN75MePq9V3LDvG8e8fbZhcOdKJIJg/I08S0Smqb+wFAsgL0+UXCBarGKFkS/UJAa2r7YJ&#10;JARZI1BTrTnjUczJQE660N+DeGNQRYh1JijNhE3Jfyb9fHYd7HpqePFuT9eI11tPQnAkLWhnJOtQ&#10;kWPP08Dz8h4J7XL3r5H9T7aK9vquR3LwHO+0yKiQtLg+6UW5r2bl5jiqsnfFzI4XO42koi2t+GlL&#10;W//WYsjRYYY9Wq+lpaVZRSA5RQWPsqL4Wtzkid31yWN9PTPHTOycErjYJcn/+8YRfY88H93/+kMj&#10;O1XbBrHiE+jK51uSeTfOF31aCZTUTrHcwDTVQi5QtaRzC9Qp/q5Ygcq/txfLQ3y9jv4/PR4mXwRI&#10;BJp2vGj7i4KG2kVEtdLC/6d3ocLaMLRL5bOje11+JXLAvrbjh3+li/NZODQ1IsV/QqRPQlGWLjEr&#10;/ZX8osIG1u4Verni/ZRQnVbstKUVP21p6z+KSEPuM/dtyeXm5toWzZr2dEJWWrOUqTmdxhQk+Xom&#10;hUf55ccV9E4PWeQc47XaNcXvx6axg07+JbzH+adCu5U9Ed6t0jEEExcYmsLCEyDYj9RmbS3QFv6b&#10;i1iuZkv6d2dKH+dFTDLIbk2PZ8se287gAvUDdXWPhnetfCas+8UXx/Q59VrMoIPOyb672if6ruyf&#10;ETZnaOaYbO+kUaPHFaUNjc1JbZ+SO/HVwulTHn2QeyW1LvFeaUVOW1rx05a2/kuLIltEymDIpn5K&#10;elr9lLRU+9S0tN+06efl59vPW7zw+cJ509slT5nUZUzm+H6J0yYNK/pyUWbiJzOKRn2QN9tnWtKH&#10;gwuil7ydO/bj/tljPuk1adTKnhPDVnfPCF3D1to+kyI+HZg7dsmQguiFI6YmvuszbcLc4LlZM8cv&#10;m54/+YuFGQkzsr2jcpJ6Z8wq0JV88M7r7320oFFhQeFvuk4MdE1OTamfyp4rPl9EyJiCgIhZez9o&#10;639x/R8ku/gScXKHQQAAAABJRU5ErkJggg=="/>
  <p:tag name="ISPRING_COMPANY_LOGO" val="ISPRING_PRESENTER_PHOTO_0"/>
  <p:tag name="FLASHSPRING_PRESENTATION_REFERENCES" val=""/>
  <p:tag name="ISPRING_PRESENTATION_INFO_2" val="&lt;?xml version=&quot;1.0&quot; encoding=&quot;UTF-8&quot; standalone=&quot;no&quot; ?&gt;&#10;&lt;presentation2&gt;&#10;&#10;  &lt;slides&gt;&#10;    &lt;slide id=&quot;{8933AE1C-AF3A-44CC-9258-1313E09BB04E}&quot; pptId=&quot;256&quot;/&gt;&#10;    &lt;slide id=&quot;{17EBCAE6-C381-4E51-A115-E0E1ECB6C84C}&quot; pptId=&quot;287&quot;/&gt;&#10;    &lt;slide id=&quot;{79B1535A-9301-4002-9DF0-EB41D88386E9}&quot; pptId=&quot;279&quot;/&gt;&#10;    &lt;slide id=&quot;{2FFC6FE6-ACE7-4061-9A5B-4FC3F262D0E3}&quot; pptId=&quot;372&quot;/&gt;&#10;    &lt;slide id=&quot;{ECD52DC8-C582-4A8E-8799-B5DBAB4DDC16}&quot; pptId=&quot;278&quot;/&gt;&#10;    &lt;slide id=&quot;{029F94BD-8DAB-4E97-AA12-F3527094DE11}&quot; pptId=&quot;288&quot;/&gt;&#10;    &lt;slide id=&quot;{2C16BE6B-6825-41C9-9F98-A79E64A02B71}&quot; pptId=&quot;297&quot;/&gt;&#10;    &lt;slide id=&quot;{B1B07496-9C3B-458B-A8C7-86B5B4280E85}&quot; pptId=&quot;303&quot;/&gt;&#10;    &lt;slide id=&quot;{6D11D393-12B9-4A47-9236-CF3DB18AA821}&quot; pptId=&quot;289&quot;/&gt;&#10;    &lt;slide id=&quot;{61A98EED-87E7-48B7-B237-1A6D0D5F796F}&quot; pptId=&quot;291&quot;/&gt;&#10;    &lt;slide id=&quot;{EDBC4E94-6764-4681-A666-BAE1CAA15264}&quot; pptId=&quot;373&quot;/&gt;&#10;    &lt;slide id=&quot;{D8558421-669F-4387-AE72-72925085C7D9}&quot; pptId=&quot;290&quot;/&gt;&#10;    &lt;slide id=&quot;{844BA250-5750-4BBF-9661-836A42C12110}&quot; pptId=&quot;293&quot;/&gt;&#10;    &lt;slide id=&quot;{ACA09088-0D93-4511-8B69-258C5C64466C}&quot; pptId=&quot;374&quot;/&gt;&#10;    &lt;slide id=&quot;{1825E5B7-4809-4C4E-9D13-4611A580CB2C}&quot; pptId=&quot;284&quot;/&gt;&#10;    &lt;slide id=&quot;{9809C4AD-809F-433D-BB29-67E74EC8159E}&quot; pptId=&quot;299&quot;/&gt;&#10;    &lt;slide id=&quot;{11FABB84-1BFF-41F8-8AFE-6ADBBF7799B3}&quot; pptId=&quot;302&quot;/&gt;&#10;    &lt;slide id=&quot;{F4A74714-230A-4596-B549-A6451ACE21FC}&quot; pptId=&quot;304&quot;/&gt;&#10;    &lt;slide id=&quot;{7F006873-75BC-49F2-B2F6-2181899CF242}&quot; pptId=&quot;300&quot;/&gt;&#10;    &lt;slide id=&quot;{9D468052-86CB-48BC-AB97-223CE182382C}&quot; pptId=&quot;306&quot;/&gt;&#10;    &lt;slide id=&quot;{E100D521-B60C-47E1-A1AE-410EC7C931A8}&quot; pptId=&quot;305&quot;/&gt;&#10;    &lt;slide id=&quot;{0F1B487B-3796-4FB3-9963-CAD13A152425}&quot; pptId=&quot;307&quot;/&gt;&#10;    &lt;slide id=&quot;{13EAD6F2-4304-444D-B1B8-A4E404356B57}&quot; pptId=&quot;308&quot;/&gt;&#10;    &lt;slide id=&quot;{DAA6E556-BCA8-4A5D-A6FF-DF9C7377E359}&quot; pptId=&quot;309&quot;/&gt;&#10;    &lt;slide id=&quot;{8BF310BE-968E-4EB2-BFD0-A4264AAC8450}&quot; pptId=&quot;310&quot;/&gt;&#10;    &lt;slide id=&quot;{5EBEEBF8-A21D-4FF5-85FF-83469C2991EB}&quot; pptId=&quot;311&quot;/&gt;&#10;    &lt;slide id=&quot;{DE7FE986-A4EC-4445-95CC-6B9DBC35B783}&quot; pptId=&quot;312&quot;/&gt;&#10;    &lt;slide id=&quot;{0666CD3C-95D4-4108-8A02-108729C718CE}&quot; pptId=&quot;313&quot;/&gt;&#10;    &lt;slide id=&quot;{08A84312-F4A3-45B9-956A-E4BC0AFF1633}&quot; pptId=&quot;301&quot;/&gt;&#10;    &lt;slide id=&quot;{EB662BD4-359D-4105-BDA0-BF394B0D4A39}&quot; pptId=&quot;361&quot;/&gt;&#10;    &lt;slide id=&quot;{647639EE-274B-41C9-9196-B0558D146AFA}&quot; pptId=&quot;315&quot;/&gt;&#10;    &lt;slide id=&quot;{4065905E-8375-4230-B73A-B945BA614552}&quot; pptId=&quot;317&quot;/&gt;&#10;    &lt;slide id=&quot;{D99483A8-8BA1-4850-80BB-407D06618E62}&quot; pptId=&quot;314&quot;/&gt;&#10;    &lt;slide id=&quot;{83275945-0CB3-4F97-BD59-1FC666070FA3}&quot; pptId=&quot;316&quot;/&gt;&#10;    &lt;slide id=&quot;{B127AE34-AB0A-4F28-BCA2-45B4D47AC99C}&quot; pptId=&quot;318&quot;/&gt;&#10;    &lt;slide id=&quot;{EC27CD92-9CD0-49C5-9359-21BBFE7D650A}&quot; pptId=&quot;320&quot;/&gt;&#10;    &lt;slide id=&quot;{137D627C-76EF-4C36-88D7-29AB157370F0}&quot; pptId=&quot;321&quot;/&gt;&#10;    &lt;slide id=&quot;{EBA23722-02F1-4D26-9BEF-F8F5F25927DA}&quot; pptId=&quot;322&quot;/&gt;&#10;    &lt;slide id=&quot;{478554AE-E39F-4C13-828C-EEDF957D77FB}&quot; pptId=&quot;323&quot;/&gt;&#10;    &lt;slide id=&quot;{9DEA9AB0-365B-4E6D-BA16-2A48C395E1BD}&quot; pptId=&quot;324&quot;/&gt;&#10;    &lt;slide id=&quot;{8BE03651-DCA9-437C-913B-37D0FED89992}&quot; pptId=&quot;325&quot;/&gt;&#10;    &lt;slide id=&quot;{B1EBE6B4-18C9-4E02-B3C2-0DE1F9FF55E8}&quot; pptId=&quot;375&quot;/&gt;&#10;    &lt;slide id=&quot;{5FA71317-F648-44F4-98A7-897F7A36F0A0}&quot; pptId=&quot;327&quot;/&gt;&#10;    &lt;slide id=&quot;{6417AEF3-721F-419F-882C-59C871A41606}&quot; pptId=&quot;377&quot;/&gt;&#10;    &lt;slide id=&quot;{A07DB3E9-51EA-4661-8BE0-8A58018403EC}&quot; pptId=&quot;328&quot;/&gt;&#10;    &lt;slide id=&quot;{5662896C-3306-4A0A-86B6-E6EA3E4478CF}&quot; pptId=&quot;378&quot;/&gt;&#10;    &lt;slide id=&quot;{8BC401EF-6507-4A21-9058-A766ACC09E3E}&quot; pptId=&quot;329&quot;/&gt;&#10;    &lt;slide id=&quot;{D97B2538-C37B-4DDB-8506-ED46B2868D7C}&quot; pptId=&quot;332&quot;/&gt;&#10;    &lt;slide id=&quot;{402D501D-4EC3-48B9-A7F0-8FFCF8EE74AE}&quot; pptId=&quot;333&quot;/&gt;&#10;    &lt;slide id=&quot;{94E38EAB-E408-434D-96FC-A7476E6FCAC8}&quot; pptId=&quot;334&quot;/&gt;&#10;    &lt;slide id=&quot;{4A4742FC-3805-44B4-8C4A-F40EB47F119A}&quot; pptId=&quot;335&quot;/&gt;&#10;    &lt;slide id=&quot;{5B02B55A-7183-4D64-9DD8-ADA6A0C0A527}&quot; pptId=&quot;336&quot;/&gt;&#10;    &lt;slide id=&quot;{4978D2D0-10B1-4DED-BF22-671E7362A9B4}&quot; pptId=&quot;376&quot;/&gt;&#10;    &lt;slide id=&quot;{9C4207D5-1809-4995-9C9C-BB8B636C1E66}&quot; pptId=&quot;331&quot;/&gt;&#10;    &lt;slide id=&quot;{6A68F1AB-6E31-4A87-A93A-EE9C11C86B73}&quot; pptId=&quot;337&quot;/&gt;&#10;    &lt;slide id=&quot;{8BC984F5-FE8D-4908-A0F0-DC4603BD9DD6}&quot; pptId=&quot;338&quot;/&gt;&#10;    &lt;slide id=&quot;{6A057D95-C3B0-4796-9A1F-EAD8F83DE800}&quot; pptId=&quot;339&quot;/&gt;&#10;    &lt;slide id=&quot;{281819C4-3090-4E47-82CA-55D24F8AC373}&quot; pptId=&quot;340&quot;/&gt;&#10;    &lt;slide id=&quot;{F2E7C1D4-42AE-440B-A6C5-B656E453EA8B}&quot; pptId=&quot;341&quot;/&gt;&#10;    &lt;slide id=&quot;{6BBDBD6E-D62F-4206-9588-0422E0C6499D}&quot; pptId=&quot;342&quot;/&gt;&#10;    &lt;slide id=&quot;{B43028F3-F878-4FFD-9E38-2995D7DD6FD3}&quot; pptId=&quot;343&quot;/&gt;&#10;    &lt;slide id=&quot;{57195288-6684-4950-9941-197D990FB5ED}&quot; pptId=&quot;344&quot;/&gt;&#10;    &lt;slide id=&quot;{361D6273-2E3B-4F2C-8F63-7875A3A282D0}&quot; pptId=&quot;345&quot;/&gt;&#10;    &lt;slide id=&quot;{857B1CEE-CFE8-424B-BCED-B2AC5340BE9B}&quot; pptId=&quot;347&quot;/&gt;&#10;    &lt;slide id=&quot;{2259E2BD-8764-4F25-B79B-2A7FD39D9926}&quot; pptId=&quot;348&quot;/&gt;&#10;    &lt;slide id=&quot;{00F80947-0656-4D0E-B6DB-6C4BAC6D5D2C}&quot; pptId=&quot;349&quot;/&gt;&#10;    &lt;slide id=&quot;{2D3A1CA6-6E40-4860-99D1-464CDDE58FEF}&quot; pptId=&quot;379&quot;/&gt;&#10;    &lt;slide id=&quot;{90FD4DAB-AADC-4FE4-9B72-1A8E315A8F07}&quot; pptId=&quot;330&quot;/&gt;&#10;    &lt;slide id=&quot;{E645D702-7F10-47E2-807D-D0B4A990FF26}&quot; pptId=&quot;351&quot;/&gt;&#10;    &lt;slide id=&quot;{B5170EB9-0A3A-4DDE-864A-FBE279CBC4B7}&quot; pptId=&quot;350&quot;/&gt;&#10;    &lt;slide id=&quot;{0F2E92B0-86EF-4D38-A902-6BE3296DC5BB}&quot; pptId=&quot;353&quot;/&gt;&#10;    &lt;slide id=&quot;{B54A9427-5868-45DB-81E7-4B5B4BC2058C}&quot; pptId=&quot;354&quot;/&gt;&#10;    &lt;slide id=&quot;{FAE0E365-CD53-40FC-867B-D7B2A53A29B4}&quot; pptId=&quot;355&quot;/&gt;&#10;    &lt;slide id=&quot;{7B6D06E9-54FA-4C69-B3AD-65A123718111}&quot; pptId=&quot;358&quot;/&gt;&#10;    &lt;slide id=&quot;{AECC4DF4-69FA-4BF5-A4C2-5B9889CF650D}&quot; pptId=&quot;356&quot;/&gt;&#10;    &lt;slide id=&quot;{7DDFE0A6-DDA7-424B-95FA-CD1F1580991A}&quot; pptId=&quot;357&quot;/&gt;&#10;    &lt;slide id=&quot;{1BB2D1BB-2EFC-4501-B5AD-B36147726BD1}&quot; pptId=&quot;359&quot;/&gt;&#10;    &lt;slide id=&quot;{28EA9CC3-701D-481B-A158-447845141E6C}&quot; pptId=&quot;360&quot;/&gt;&#10;    &lt;slide id=&quot;{E7B9D7F4-8074-4089-80F3-D92FD901B48E}&quot; pptId=&quot;362&quot;/&gt;&#10;    &lt;slide id=&quot;{70CE18B8-40A3-4E59-8152-6D3A9D040502}&quot; pptId=&quot;363&quot;/&gt;&#10;    &lt;slide id=&quot;{EB847A81-7AAD-41D8-8274-5E8B6FE4D74B}&quot; pptId=&quot;364&quot;/&gt;&#10;    &lt;slide id=&quot;{5679E706-6838-4953-B864-D1A825BA090F}&quot; pptId=&quot;365&quot;/&gt;&#10;    &lt;slide id=&quot;{1FD3D52F-0617-41D0-92B8-B63568008784}&quot; pptId=&quot;366&quot;/&gt;&#10;    &lt;slide id=&quot;{0E27E732-E2BF-4C5A-ACCA-9DE0785C8245}&quot; pptId=&quot;367&quot;/&gt;&#10;    &lt;slide id=&quot;{94B74EC2-47AE-409F-A207-BA54A814C9BD}&quot; pptId=&quot;368&quot;/&gt;&#10;    &lt;slide id=&quot;{B71D0427-1AFE-4644-9CA5-C3F08918CB33}&quot; pptId=&quot;370&quot;/&gt;&#10;    &lt;slide id=&quot;{BC48A3A0-AD56-4ECF-9321-A6F293AAD811}&quot; pptId=&quot;380&quot;/&gt;&#10;    &lt;slide id=&quot;{9719244D-FB7B-4DA9-9CC6-0CAD7C43CE22}&quot; pptId=&quot;371&quot;/&gt;&#10;    &lt;slide id=&quot;{3388A909-AB68-4739-81EA-DAFC5B28CD6B}&quot; pptId=&quot;369&quot;/&gt;&#10;    &lt;slide id=&quot;{D360149A-D8F7-42EE-9D04-CDA93017D5BC}&quot; pptId=&quot;277&quot;/&gt;&#10;    &lt;slide id=&quot;{5EB26B02-8B60-4501-AF67-F10CB80A049A}&quot; pptId=&quot;274&quot;/&gt;&#10;    &lt;slide id=&quot;{E8755EA6-5FFF-4DAC-89D0-A22E8E6EB868}&quot; pptId=&quot;262&quot;/&gt;&#10;    &lt;slide id=&quot;{B42847FA-90E8-4C8F-88F8-0AFB0A9774E5}&quot; pptId=&quot;273&quot;/&gt;&#10;    &lt;slide id=&quot;{2127F640-0904-47A4-85EA-F5D74DA70B5D}&quot; pptId=&quot;275&quot;/&gt;&#10;    &lt;slide id=&quot;{CD0B1481-3BBA-4ED0-94EB-608A29DDBDD3}&quot; pptId=&quot;352&quot;/&gt;&#10;    &lt;slide id=&quot;{806B6D59-7CAC-4BAB-A953-01D43359D777}&quot; pptId=&quot;276&quot;/&gt;&#10;  &lt;/slides&gt;&#10;&#10;  &lt;narration&gt;&#10;    &lt;audioTracks&gt;&#10;      &lt;audioTrack muted=&quot;false&quot; name=&quot;Audio 1&quot; resource=&quot;9c9a1277&quot; slideId=&quot;{8933AE1C-AF3A-44CC-9258-1313E09BB04E}&quot; startTime=&quot;0&quot; stepIndex=&quot;0&quot; volume=&quot;1&quot;&gt;&#10;        &lt;audio channels=&quot;1&quot; format=&quot;s16&quot; sampleRate=&quot;44100&quot;/&gt;&#10;      &lt;/audioTrack&gt;&#10;      &lt;audioTrack muted=&quot;false&quot; name=&quot;Audio 2&quot; resource=&quot;28ce7c23&quot; slideId=&quot;{17EBCAE6-C381-4E51-A115-E0E1ECB6C84C}&quot; startTime=&quot;0&quot; stepIndex=&quot;0&quot; volume=&quot;1&quot;&gt;&#10;        &lt;audio channels=&quot;1&quot; format=&quot;s16&quot; sampleRate=&quot;44100&quot;/&gt;&#10;      &lt;/audioTrack&gt;&#10;      &lt;audioTrack muted=&quot;false&quot; name=&quot;Audio 3&quot; resource=&quot;f0fb02df&quot; slideId=&quot;{79B1535A-9301-4002-9DF0-EB41D88386E9}&quot; startTime=&quot;0&quot; stepIndex=&quot;0&quot; volume=&quot;1&quot;&gt;&#10;        &lt;audio channels=&quot;1&quot; format=&quot;s16&quot; sampleRate=&quot;44100&quot;/&gt;&#10;      &lt;/audioTrack&gt;&#10;      &lt;audioTrack muted=&quot;false&quot; name=&quot;Audio 4&quot; resource=&quot;048b16d7&quot; slideId=&quot;{2FFC6FE6-ACE7-4061-9A5B-4FC3F262D0E3}&quot; startTime=&quot;0&quot; stepIndex=&quot;0&quot; volume=&quot;1&quot;&gt;&#10;        &lt;audio channels=&quot;1&quot; format=&quot;s16&quot; sampleRate=&quot;44100&quot;/&gt;&#10;      &lt;/audioTrack&gt;&#10;      &lt;audioTrack muted=&quot;false&quot; name=&quot;Audio 5&quot; resource=&quot;ab58658a&quot; slideId=&quot;{ECD52DC8-C582-4A8E-8799-B5DBAB4DDC16}&quot; startTime=&quot;0&quot; stepIndex=&quot;0&quot; volume=&quot;1&quot;&gt;&#10;        &lt;audio channels=&quot;1&quot; format=&quot;s16&quot; sampleRate=&quot;44100&quot;/&gt;&#10;      &lt;/audioTrack&gt;&#10;      &lt;audioTrack muted=&quot;false&quot; name=&quot;Audio 6&quot; resource=&quot;8eb0a3fa&quot; slideId=&quot;{029F94BD-8DAB-4E97-AA12-F3527094DE11}&quot; startTime=&quot;0&quot; stepIndex=&quot;0&quot; volume=&quot;1&quot;&gt;&#10;        &lt;audio channels=&quot;1&quot; format=&quot;s16&quot; sampleRate=&quot;44100&quot;/&gt;&#10;      &lt;/audioTrack&gt;&#10;      &lt;audioTrack muted=&quot;false&quot; name=&quot;Audio 7&quot; resource=&quot;db53bfb9&quot; slideId=&quot;{2C16BE6B-6825-41C9-9F98-A79E64A02B71}&quot; startTime=&quot;0&quot; stepIndex=&quot;0&quot; volume=&quot;1&quot;&gt;&#10;        &lt;audio channels=&quot;1&quot; format=&quot;s16&quot; sampleRate=&quot;44100&quot;/&gt;&#10;      &lt;/audioTrack&gt;&#10;      &lt;audioTrack muted=&quot;false&quot; name=&quot;Audio 8&quot; resource=&quot;a78e7081&quot; slideId=&quot;{B1B07496-9C3B-458B-A8C7-86B5B4280E85}&quot; startTime=&quot;0&quot; stepIndex=&quot;0&quot; volume=&quot;1&quot;&gt;&#10;        &lt;audio channels=&quot;1&quot; format=&quot;s16&quot; sampleRate=&quot;44100&quot;/&gt;&#10;      &lt;/audioTrack&gt;&#10;      &lt;audioTrack muted=&quot;false&quot; name=&quot;Audio 9&quot; resource=&quot;bcf5c697&quot; slideId=&quot;{6D11D393-12B9-4A47-9236-CF3DB18AA821}&quot; startTime=&quot;0&quot; stepIndex=&quot;0&quot; volume=&quot;1&quot;&gt;&#10;        &lt;audio channels=&quot;1&quot; format=&quot;s16&quot; sampleRate=&quot;44100&quot;/&gt;&#10;      &lt;/audioTrack&gt;&#10;      &lt;audioTrack muted=&quot;false&quot; name=&quot;Audio 10&quot; resource=&quot;2c5cebcd&quot; slideId=&quot;{61A98EED-87E7-48B7-B237-1A6D0D5F796F}&quot; startTime=&quot;0&quot; stepIndex=&quot;0&quot; volume=&quot;1&quot;&gt;&#10;        &lt;audio channels=&quot;1&quot; format=&quot;s16&quot; sampleRate=&quot;44100&quot;/&gt;&#10;      &lt;/audioTrack&gt;&#10;      &lt;audioTrack muted=&quot;false&quot; name=&quot;Audio 11&quot; resource=&quot;95a9490f&quot; slideId=&quot;{EDBC4E94-6764-4681-A666-BAE1CAA15264}&quot; startTime=&quot;0&quot; stepIndex=&quot;0&quot; volume=&quot;1&quot;&gt;&#10;        &lt;audio channels=&quot;1&quot; format=&quot;s16&quot; sampleRate=&quot;44100&quot;/&gt;&#10;      &lt;/audioTrack&gt;&#10;      &lt;audioTrack muted=&quot;false&quot; name=&quot;Audio 17&quot; resource=&quot;0b7f67e6&quot; slideId=&quot;{D8558421-669F-4387-AE72-72925085C7D9}&quot; startTime=&quot;0&quot; stepIndex=&quot;0&quot; volume=&quot;1&quot;&gt;&#10;        &lt;audio channels=&quot;1&quot; format=&quot;s16&quot; sampleRate=&quot;44100&quot;/&gt;&#10;      &lt;/audioTrack&gt;&#10;      &lt;audioTrack muted=&quot;false&quot; name=&quot;Audio 18&quot; resource=&quot;d84ef350&quot; slideId=&quot;{844BA250-5750-4BBF-9661-836A42C12110}&quot; startTime=&quot;0&quot; stepIndex=&quot;0&quot; volume=&quot;1&quot;&gt;&#10;        &lt;audio channels=&quot;1&quot; format=&quot;s16&quot; sampleRate=&quot;44100&quot;/&gt;&#10;      &lt;/audioTrack&gt;&#10;      &lt;audioTrack muted=&quot;false&quot; name=&quot;Audio 19&quot; resource=&quot;7b602693&quot; slideId=&quot;{ACA09088-0D93-4511-8B69-258C5C64466C}&quot; startTime=&quot;0&quot; stepIndex=&quot;0&quot; volume=&quot;1&quot;&gt;&#10;        &lt;audio channels=&quot;1&quot; format=&quot;s16&quot; sampleRate=&quot;44100&quot;/&gt;&#10;      &lt;/audioTrack&gt;&#10;      &lt;audioTrack muted=&quot;false&quot; name=&quot;Audio 20&quot; resource=&quot;b221eaf1&quot; slideId=&quot;{1825E5B7-4809-4C4E-9D13-4611A580CB2C}&quot; startTime=&quot;0&quot; stepIndex=&quot;0&quot; volume=&quot;1&quot;&gt;&#10;        &lt;audio channels=&quot;1&quot; format=&quot;s16&quot; sampleRate=&quot;44100&quot;/&gt;&#10;      &lt;/audioTrack&gt;&#10;      &lt;audioTrack muted=&quot;false&quot; name=&quot;Audio 21&quot; resource=&quot;d1d965f3&quot; slideId=&quot;{9809C4AD-809F-433D-BB29-67E74EC8159E}&quot; startTime=&quot;0&quot; stepIndex=&quot;0&quot; volume=&quot;1&quot;&gt;&#10;        &lt;audio channels=&quot;1&quot; format=&quot;s16&quot; sampleRate=&quot;44100&quot;/&gt;&#10;      &lt;/audioTrack&gt;&#10;      &lt;audioTrack muted=&quot;false&quot; name=&quot;Audio 22&quot; resource=&quot;150eb639&quot; slideId=&quot;{11FABB84-1BFF-41F8-8AFE-6ADBBF7799B3}&quot; startTime=&quot;0&quot; stepIndex=&quot;0&quot; volume=&quot;1&quot;&gt;&#10;        &lt;audio channels=&quot;1&quot; format=&quot;s16&quot; sampleRate=&quot;44100&quot;/&gt;&#10;      &lt;/audioTrack&gt;&#10;      &lt;audioTrack muted=&quot;false&quot; name=&quot;Audio 23&quot; resource=&quot;8e7908e1&quot; slideId=&quot;{F4A74714-230A-4596-B549-A6451ACE21FC}&quot; startTime=&quot;0&quot; stepIndex=&quot;0&quot; volume=&quot;1&quot;&gt;&#10;        &lt;audio channels=&quot;1&quot; format=&quot;s16&quot; sampleRate=&quot;44100&quot;/&gt;&#10;      &lt;/audioTrack&gt;&#10;      &lt;audioTrack muted=&quot;false&quot; name=&quot;Audio 24&quot; resource=&quot;0a1366dd&quot; slideId=&quot;{7F006873-75BC-49F2-B2F6-2181899CF242}&quot; startTime=&quot;0&quot; stepIndex=&quot;0&quot; volume=&quot;1&quot;&gt;&#10;        &lt;audio channels=&quot;1&quot; format=&quot;s16&quot; sampleRate=&quot;44100&quot;/&gt;&#10;      &lt;/audioTrack&gt;&#10;      &lt;audioTrack muted=&quot;false&quot; name=&quot;Audio 25&quot; resource=&quot;ef0cfd27&quot; slideId=&quot;{9D468052-86CB-48BC-AB97-223CE182382C}&quot; startTime=&quot;0&quot; stepIndex=&quot;0&quot; volume=&quot;1&quot;&gt;&#10;        &lt;audio channels=&quot;1&quot; format=&quot;s16&quot; sampleRate=&quot;44100&quot;/&gt;&#10;      &lt;/audioTrack&gt;&#10;      &lt;audioTrack muted=&quot;false&quot; name=&quot;Audio 26&quot; resource=&quot;e21b410a&quot; slideId=&quot;{E100D521-B60C-47E1-A1AE-410EC7C931A8}&quot; startTime=&quot;0&quot; stepIndex=&quot;0&quot; volume=&quot;1&quot;&gt;&#10;        &lt;audio channels=&quot;1&quot; format=&quot;s16&quot; sampleRate=&quot;44100&quot;/&gt;&#10;      &lt;/audioTrack&gt;&#10;      &lt;audioTrack muted=&quot;false&quot; name=&quot;Audio 27&quot; resource=&quot;2f97f1e9&quot; slideId=&quot;{0F1B487B-3796-4FB3-9963-CAD13A152425}&quot; startTime=&quot;0&quot; stepIndex=&quot;0&quot; volume=&quot;1&quot;&gt;&#10;        &lt;audio channels=&quot;1&quot; format=&quot;s16&quot; sampleRate=&quot;44100&quot;/&gt;&#10;      &lt;/audioTrack&gt;&#10;      &lt;audioTrack muted=&quot;false&quot; name=&quot;Audio 28&quot; resource=&quot;637b61ac&quot; slideId=&quot;{13EAD6F2-4304-444D-B1B8-A4E404356B57}&quot; startTime=&quot;0&quot; stepIndex=&quot;0&quot; volume=&quot;1&quot;&gt;&#10;        &lt;audio channels=&quot;1&quot; format=&quot;s16&quot; sampleRate=&quot;44100&quot;/&gt;&#10;      &lt;/audioTrack&gt;&#10;      &lt;audioTrack muted=&quot;false&quot; name=&quot;Audio 29&quot; resource=&quot;a8e06334&quot; slideId=&quot;{DAA6E556-BCA8-4A5D-A6FF-DF9C7377E359}&quot; startTime=&quot;0&quot; stepIndex=&quot;0&quot; volume=&quot;1&quot;&gt;&#10;        &lt;audio channels=&quot;1&quot; format=&quot;s16&quot; sampleRate=&quot;44100&quot;/&gt;&#10;      &lt;/audioTrack&gt;&#10;      &lt;audioTrack muted=&quot;false&quot; name=&quot;Audio 30&quot; resource=&quot;47c6ca64&quot; slideId=&quot;{8BF310BE-968E-4EB2-BFD0-A4264AAC8450}&quot; startTime=&quot;0&quot; stepIndex=&quot;0&quot; volume=&quot;1&quot;&gt;&#10;        &lt;audio channels=&quot;1&quot; format=&quot;s16&quot; sampleRate=&quot;44100&quot;/&gt;&#10;      &lt;/audioTrack&gt;&#10;      &lt;audioTrack muted=&quot;false&quot; name=&quot;Audio 31&quot; resource=&quot;ce30f4e7&quot; slideId=&quot;{5EBEEBF8-A21D-4FF5-85FF-83469C2991EB}&quot; startTime=&quot;0&quot; stepIndex=&quot;0&quot; volume=&quot;1&quot;&gt;&#10;        &lt;audio channels=&quot;1&quot; format=&quot;s16&quot; sampleRate=&quot;44100&quot;/&gt;&#10;      &lt;/audioTrack&gt;&#10;      &lt;audioTrack muted=&quot;false&quot; name=&quot;Audio 32&quot; resource=&quot;b45adada&quot; slideId=&quot;{DE7FE986-A4EC-4445-95CC-6B9DBC35B783}&quot; startTime=&quot;0&quot; stepIndex=&quot;0&quot; volume=&quot;1&quot;&gt;&#10;        &lt;audio channels=&quot;1&quot; format=&quot;s16&quot; sampleRate=&quot;44100&quot;/&gt;&#10;      &lt;/audioTrack&gt;&#10;      &lt;audioTrack muted=&quot;false&quot; name=&quot;Audio 33&quot; resource=&quot;bb8ea6fb&quot; slideId=&quot;{0666CD3C-95D4-4108-8A02-108729C718CE}&quot; startTime=&quot;0&quot; stepIndex=&quot;0&quot; volume=&quot;1&quot;&gt;&#10;        &lt;audio channels=&quot;1&quot; format=&quot;s16&quot; sampleRate=&quot;44100&quot;/&gt;&#10;      &lt;/audioTrack&gt;&#10;      &lt;audioTrack muted=&quot;false&quot; name=&quot;Audio 34&quot; resource=&quot;e67c83ba&quot; slideId=&quot;{08A84312-F4A3-45B9-956A-E4BC0AFF1633}&quot; startTime=&quot;0&quot; stepIndex=&quot;0&quot; volume=&quot;1&quot;&gt;&#10;        &lt;audio channels=&quot;1&quot; format=&quot;s16&quot; sampleRate=&quot;44100&quot;/&gt;&#10;      &lt;/audioTrack&gt;&#10;      &lt;audioTrack muted=&quot;false&quot; name=&quot;Audio 35&quot; resource=&quot;85e11a42&quot; slideId=&quot;{647639EE-274B-41C9-9196-B0558D146AFA}&quot; startTime=&quot;0&quot; stepIndex=&quot;0&quot; volume=&quot;1&quot;&gt;&#10;        &lt;audio channels=&quot;1&quot; format=&quot;s16&quot; sampleRate=&quot;44100&quot;/&gt;&#10;      &lt;/audioTrack&gt;&#10;      &lt;audioTrack muted=&quot;false&quot; name=&quot;Audio 36&quot; resource=&quot;7ac5c1a6&quot; slideId=&quot;{4065905E-8375-4230-B73A-B945BA614552}&quot; startTime=&quot;0&quot; stepIndex=&quot;0&quot; volume=&quot;1&quot;&gt;&#10;        &lt;audio channels=&quot;1&quot; format=&quot;s16&quot; sampleRate=&quot;44100&quot;/&gt;&#10;      &lt;/audioTrack&gt;&#10;      &lt;audioTrack muted=&quot;false&quot; name=&quot;Audio 37&quot; resource=&quot;eb26dbdb&quot; slideId=&quot;{D99483A8-8BA1-4850-80BB-407D06618E62}&quot; startTime=&quot;0&quot; stepIndex=&quot;0&quot; volume=&quot;1&quot;&gt;&#10;        &lt;audio channels=&quot;1&quot; format=&quot;s16&quot; sampleRate=&quot;44100&quot;/&gt;&#10;      &lt;/audioTrack&gt;&#10;      &lt;audioTrack muted=&quot;false&quot; name=&quot;Audio 38&quot; resource=&quot;70aa5288&quot; slideId=&quot;{83275945-0CB3-4F97-BD59-1FC666070FA3}&quot; startTime=&quot;0&quot; stepIndex=&quot;0&quot; volume=&quot;1&quot;&gt;&#10;        &lt;audio channels=&quot;1&quot; format=&quot;s16&quot; sampleRate=&quot;44100&quot;/&gt;&#10;      &lt;/audioTrack&gt;&#10;      &lt;audioTrack muted=&quot;false&quot; name=&quot;Audio 39&quot; resource=&quot;bcf9267e&quot; slideId=&quot;{B127AE34-AB0A-4F28-BCA2-45B4D47AC99C}&quot; startTime=&quot;0&quot; stepIndex=&quot;0&quot; volume=&quot;1&quot;&gt;&#10;        &lt;audio channels=&quot;1&quot; format=&quot;s16&quot; sampleRate=&quot;44100&quot;/&gt;&#10;      &lt;/audioTrack&gt;&#10;      &lt;audioTrack muted=&quot;false&quot; name=&quot;Audio 40&quot; resource=&quot;104be138&quot; slideId=&quot;{EC27CD92-9CD0-49C5-9359-21BBFE7D650A}&quot; startTime=&quot;0&quot; stepIndex=&quot;0&quot; volume=&quot;1&quot;&gt;&#10;        &lt;audio channels=&quot;1&quot; format=&quot;s16&quot; sampleRate=&quot;44100&quot;/&gt;&#10;      &lt;/audioTrack&gt;&#10;      &lt;audioTrack muted=&quot;false&quot; name=&quot;Audio 41&quot; resource=&quot;16eea78f&quot; slideId=&quot;{137D627C-76EF-4C36-88D7-29AB157370F0}&quot; startTime=&quot;0&quot; stepIndex=&quot;0&quot; volume=&quot;1&quot;&gt;&#10;        &lt;audio channels=&quot;1&quot; format=&quot;s16&quot; sampleRate=&quot;44100&quot;/&gt;&#10;      &lt;/audioTrack&gt;&#10;      &lt;audioTrack muted=&quot;false&quot; name=&quot;Audio 42&quot; resource=&quot;94b63589&quot; slideId=&quot;{EBA23722-02F1-4D26-9BEF-F8F5F25927DA}&quot; startTime=&quot;0&quot; stepIndex=&quot;0&quot; volume=&quot;1&quot;&gt;&#10;        &lt;audio channels=&quot;1&quot; format=&quot;s16&quot; sampleRate=&quot;44100&quot;/&gt;&#10;      &lt;/audioTrack&gt;&#10;      &lt;audioTrack muted=&quot;false&quot; name=&quot;Audio 43&quot; resource=&quot;31474d71&quot; slideId=&quot;{478554AE-E39F-4C13-828C-EEDF957D77FB}&quot; startTime=&quot;0&quot; stepIndex=&quot;0&quot; volume=&quot;1&quot;&gt;&#10;        &lt;audio channels=&quot;1&quot; format=&quot;s16&quot; sampleRate=&quot;44100&quot;/&gt;&#10;      &lt;/audioTrack&gt;&#10;      &lt;audioTrack muted=&quot;false&quot; name=&quot;Audio 44&quot; resource=&quot;d6f58517&quot; slideId=&quot;{9DEA9AB0-365B-4E6D-BA16-2A48C395E1BD}&quot; startTime=&quot;0&quot; stepIndex=&quot;0&quot; volume=&quot;1&quot;&gt;&#10;        &lt;audio channels=&quot;1&quot; format=&quot;s16&quot; sampleRate=&quot;44100&quot;/&gt;&#10;      &lt;/audioTrack&gt;&#10;      &lt;audioTrack muted=&quot;false&quot; name=&quot;Audio 45&quot; resource=&quot;706dff96&quot; slideId=&quot;{8BE03651-DCA9-437C-913B-37D0FED89992}&quot; startTime=&quot;0&quot; stepIndex=&quot;0&quot; volume=&quot;1&quot;&gt;&#10;        &lt;audio channels=&quot;1&quot; format=&quot;s16&quot; sampleRate=&quot;44100&quot;/&gt;&#10;      &lt;/audioTrack&gt;&#10;      &lt;audioTrack muted=&quot;false&quot; name=&quot;Audio 46&quot; resource=&quot;f02b3cc0&quot; slideId=&quot;{B1EBE6B4-18C9-4E02-B3C2-0DE1F9FF55E8}&quot; startTime=&quot;0&quot; stepIndex=&quot;0&quot; volume=&quot;1&quot;&gt;&#10;        &lt;audio channels=&quot;1&quot; format=&quot;s16&quot; sampleRate=&quot;44100&quot;/&gt;&#10;      &lt;/audioTrack&gt;&#10;      &lt;audioTrack muted=&quot;false&quot; name=&quot;Audio 47&quot; resource=&quot;b275e211&quot; slideId=&quot;{5FA71317-F648-44F4-98A7-897F7A36F0A0}&quot; startTime=&quot;0&quot; stepIndex=&quot;0&quot; volume=&quot;1&quot;&gt;&#10;        &lt;audio channels=&quot;1&quot; format=&quot;s16&quot; sampleRate=&quot;44100&quot;/&gt;&#10;      &lt;/audioTrack&gt;&#10;      &lt;audioTrack muted=&quot;false&quot; name=&quot;Audio 48&quot; resource=&quot;844ae785&quot; slideId=&quot;{A07DB3E9-51EA-4661-8BE0-8A58018403EC}&quot; startTime=&quot;0&quot; stepIndex=&quot;0&quot; volume=&quot;1&quot;&gt;&#10;        &lt;audio channels=&quot;1&quot; format=&quot;s16&quot; sampleRate=&quot;44100&quot;/&gt;&#10;      &lt;/audioTrack&gt;&#10;      &lt;audioTrack muted=&quot;false&quot; name=&quot;Audio 49&quot; resource=&quot;e37a7eb3&quot; slideId=&quot;{8BC401EF-6507-4A21-9058-A766ACC09E3E}&quot; startTime=&quot;0&quot; stepIndex=&quot;0&quot; volume=&quot;1&quot;&gt;&#10;        &lt;audio channels=&quot;1&quot; format=&quot;s16&quot; sampleRate=&quot;44100&quot;/&gt;&#10;      &lt;/audioTrack&gt;&#10;      &lt;audioTrack muted=&quot;false&quot; name=&quot;Audio 50&quot; resource=&quot;af06ee67&quot; slideId=&quot;{D97B2538-C37B-4DDB-8506-ED46B2868D7C}&quot; startTime=&quot;0&quot; stepIndex=&quot;0&quot; volume=&quot;1&quot;&gt;&#10;        &lt;audio channels=&quot;1&quot; format=&quot;s16&quot; sampleRate=&quot;44100&quot;/&gt;&#10;      &lt;/audioTrack&gt;&#10;      &lt;audioTrack muted=&quot;false&quot; name=&quot;Audio 51&quot; resource=&quot;f3a33f49&quot; slideId=&quot;{402D501D-4EC3-48B9-A7F0-8FFCF8EE74AE}&quot; startTime=&quot;0&quot; stepIndex=&quot;0&quot; volume=&quot;1&quot;&gt;&#10;        &lt;audio channels=&quot;1&quot; format=&quot;s16&quot; sampleRate=&quot;44100&quot;/&gt;&#10;      &lt;/audioTrack&gt;&#10;      &lt;audioTrack muted=&quot;false&quot; name=&quot;Audio 52&quot; resource=&quot;d0870f11&quot; slideId=&quot;{94E38EAB-E408-434D-96FC-A7476E6FCAC8}&quot; startTime=&quot;0&quot; stepIndex=&quot;0&quot; volume=&quot;1&quot;&gt;&#10;        &lt;audio channels=&quot;1&quot; format=&quot;s16&quot; sampleRate=&quot;44100&quot;/&gt;&#10;      &lt;/audioTrack&gt;&#10;      &lt;audioTrack muted=&quot;false&quot; name=&quot;Audio 53&quot; resource=&quot;dc58d90e&quot; slideId=&quot;{4A4742FC-3805-44B4-8C4A-F40EB47F119A}&quot; startTime=&quot;0&quot; stepIndex=&quot;0&quot; volume=&quot;1&quot;&gt;&#10;        &lt;audio channels=&quot;1&quot; format=&quot;s16&quot; sampleRate=&quot;44100&quot;/&gt;&#10;      &lt;/audioTrack&gt;&#10;      &lt;audioTrack muted=&quot;false&quot; name=&quot;Audio 54&quot; resource=&quot;a538b855&quot; slideId=&quot;{5B02B55A-7183-4D64-9DD8-ADA6A0C0A527}&quot; startTime=&quot;0&quot; stepIndex=&quot;0&quot; volume=&quot;1&quot;&gt;&#10;        &lt;audio channels=&quot;1&quot; format=&quot;s16&quot; sampleRate=&quot;44100&quot;/&gt;&#10;      &lt;/audioTrack&gt;&#10;      &lt;audioTrack muted=&quot;false&quot; name=&quot;Audio 55&quot; resource=&quot;62d3234e&quot; slideId=&quot;{4978D2D0-10B1-4DED-BF22-671E7362A9B4}&quot; startTime=&quot;0&quot; stepIndex=&quot;0&quot; volume=&quot;1&quot;&gt;&#10;        &lt;audio channels=&quot;1&quot; format=&quot;s16&quot; sampleRate=&quot;44100&quot;/&gt;&#10;      &lt;/audioTrack&gt;&#10;      &lt;audioTrack muted=&quot;false&quot; name=&quot;Audio 56&quot; resource=&quot;1dd58fd2&quot; slideId=&quot;{9C4207D5-1809-4995-9C9C-BB8B636C1E66}&quot; startTime=&quot;0&quot; stepIndex=&quot;0&quot; volume=&quot;1&quot;&gt;&#10;        &lt;audio channels=&quot;1&quot; format=&quot;s16&quot; sampleRate=&quot;44100&quot;/&gt;&#10;      &lt;/audioTrack&gt;&#10;      &lt;audioTrack muted=&quot;false&quot; name=&quot;Audio 57&quot; resource=&quot;6a31f9fe&quot; slideId=&quot;{6A68F1AB-6E31-4A87-A93A-EE9C11C86B73}&quot; startTime=&quot;0&quot; stepIndex=&quot;0&quot; volume=&quot;1&quot;&gt;&#10;        &lt;audio channels=&quot;1&quot; format=&quot;s16&quot; sampleRate=&quot;44100&quot;/&gt;&#10;      &lt;/audioTrack&gt;&#10;      &lt;audioTrack muted=&quot;false&quot; name=&quot;Audio 58&quot; resource=&quot;6a53a0e6&quot; slideId=&quot;{8BC984F5-FE8D-4908-A0F0-DC4603BD9DD6}&quot; startTime=&quot;0&quot; stepIndex=&quot;0&quot; volume=&quot;1&quot;&gt;&#10;        &lt;audio channels=&quot;1&quot; format=&quot;s16&quot; sampleRate=&quot;44100&quot;/&gt;&#10;      &lt;/audioTrack&gt;&#10;      &lt;audioTrack muted=&quot;false&quot; name=&quot;Audio 59&quot; resource=&quot;d890872f&quot; slideId=&quot;{6A057D95-C3B0-4796-9A1F-EAD8F83DE800}&quot; startTime=&quot;0&quot; stepIndex=&quot;0&quot; volume=&quot;1&quot;&gt;&#10;        &lt;audio channels=&quot;1&quot; format=&quot;s16&quot; sampleRate=&quot;44100&quot;/&gt;&#10;      &lt;/audioTrack&gt;&#10;      &lt;audioTrack muted=&quot;false&quot; name=&quot;Audio 60&quot; resource=&quot;b1832cf6&quot; slideId=&quot;{281819C4-3090-4E47-82CA-55D24F8AC373}&quot; startTime=&quot;0&quot; stepIndex=&quot;0&quot; volume=&quot;1&quot;&gt;&#10;        &lt;audio channels=&quot;1&quot; format=&quot;s16&quot; sampleRate=&quot;44100&quot;/&gt;&#10;      &lt;/audioTrack&gt;&#10;      &lt;audioTrack muted=&quot;false&quot; name=&quot;Audio 61&quot; resource=&quot;9fbe2298&quot; slideId=&quot;{F2E7C1D4-42AE-440B-A6C5-B656E453EA8B}&quot; startTime=&quot;0&quot; stepIndex=&quot;0&quot; volume=&quot;1&quot;&gt;&#10;        &lt;audio channels=&quot;1&quot; format=&quot;s16&quot; sampleRate=&quot;44100&quot;/&gt;&#10;      &lt;/audioTrack&gt;&#10;      &lt;audioTrack muted=&quot;false&quot; name=&quot;Audio 62&quot; resource=&quot;c510f815&quot; slideId=&quot;{6BBDBD6E-D62F-4206-9588-0422E0C6499D}&quot; startTime=&quot;0&quot; stepIndex=&quot;0&quot; volume=&quot;1&quot;&gt;&#10;        &lt;audio channels=&quot;1&quot; format=&quot;s16&quot; sampleRate=&quot;44100&quot;/&gt;&#10;      &lt;/audioTrack&gt;&#10;      &lt;audioTrack muted=&quot;false&quot; name=&quot;Audio 63&quot; resource=&quot;f715efac&quot; slideId=&quot;{B43028F3-F878-4FFD-9E38-2995D7DD6FD3}&quot; startTime=&quot;0&quot; stepIndex=&quot;0&quot; volume=&quot;1&quot;&gt;&#10;        &lt;audio channels=&quot;1&quot; format=&quot;s16&quot; sampleRate=&quot;44100&quot;/&gt;&#10;      &lt;/audioTrack&gt;&#10;      &lt;audioTrack muted=&quot;false&quot; name=&quot;Audio 64&quot; resource=&quot;ce8645c9&quot; slideId=&quot;{57195288-6684-4950-9941-197D990FB5ED}&quot; startTime=&quot;0&quot; stepIndex=&quot;0&quot; volume=&quot;1&quot;&gt;&#10;        &lt;audio channels=&quot;1&quot; format=&quot;s16&quot; sampleRate=&quot;44100&quot;/&gt;&#10;      &lt;/audioTrack&gt;&#10;      &lt;audioTrack muted=&quot;false&quot; name=&quot;Audio 65&quot; resource=&quot;0df54313&quot; slideId=&quot;{361D6273-2E3B-4F2C-8F63-7875A3A282D0}&quot; startTime=&quot;0&quot; stepIndex=&quot;0&quot; volume=&quot;1&quot;&gt;&#10;        &lt;audio channels=&quot;1&quot; format=&quot;s16&quot; sampleRate=&quot;44100&quot;/&gt;&#10;      &lt;/audioTrack&gt;&#10;      &lt;audioTrack muted=&quot;false&quot; name=&quot;Audio 66&quot; resource=&quot;9e1ef95d&quot; slideId=&quot;{857B1CEE-CFE8-424B-BCED-B2AC5340BE9B}&quot; startTime=&quot;0&quot; stepIndex=&quot;0&quot; volume=&quot;1&quot;&gt;&#10;        &lt;audio channels=&quot;1&quot; format=&quot;s16&quot; sampleRate=&quot;44100&quot;/&gt;&#10;      &lt;/audioTrack&gt;&#10;      &lt;audioTrack muted=&quot;false&quot; name=&quot;Audio 67&quot; resource=&quot;1ea30ac2&quot; slideId=&quot;{2259E2BD-8764-4F25-B79B-2A7FD39D9926}&quot; startTime=&quot;0&quot; stepIndex=&quot;0&quot; volume=&quot;1&quot;&gt;&#10;        &lt;audio channels=&quot;1&quot; format=&quot;s16&quot; sampleRate=&quot;44100&quot;/&gt;&#10;      &lt;/audioTrack&gt;&#10;      &lt;audioTrack muted=&quot;false&quot; name=&quot;Audio 68&quot; resource=&quot;9348c1b6&quot; slideId=&quot;{00F80947-0656-4D0E-B6DB-6C4BAC6D5D2C}&quot; startTime=&quot;0&quot; stepIndex=&quot;0&quot; volume=&quot;1&quot;&gt;&#10;        &lt;audio channels=&quot;1&quot; format=&quot;s16&quot; sampleRate=&quot;44100&quot;/&gt;&#10;      &lt;/audioTrack&gt;&#10;      &lt;audioTrack muted=&quot;false&quot; name=&quot;Audio 69&quot; resource=&quot;1806636a&quot; slideId=&quot;{2D3A1CA6-6E40-4860-99D1-464CDDE58FEF}&quot; startTime=&quot;0&quot; stepIndex=&quot;0&quot; volume=&quot;1&quot;&gt;&#10;        &lt;audio channels=&quot;1&quot; format=&quot;s16&quot; sampleRate=&quot;44100&quot;/&gt;&#10;      &lt;/audioTrack&gt;&#10;      &lt;audioTrack muted=&quot;false&quot; name=&quot;Audio 70&quot; resource=&quot;d921b15d&quot; slideId=&quot;{90FD4DAB-AADC-4FE4-9B72-1A8E315A8F07}&quot; startTime=&quot;0&quot; stepIndex=&quot;0&quot; volume=&quot;1&quot;&gt;&#10;        &lt;audio channels=&quot;1&quot; format=&quot;s16&quot; sampleRate=&quot;44100&quot;/&gt;&#10;      &lt;/audioTrack&gt;&#10;      &lt;audioTrack muted=&quot;false&quot; name=&quot;Audio 71&quot; resource=&quot;e16d5fa7&quot; slideId=&quot;{E645D702-7F10-47E2-807D-D0B4A990FF26}&quot; startTime=&quot;0&quot; stepIndex=&quot;0&quot; volume=&quot;1&quot;&gt;&#10;        &lt;audio channels=&quot;1&quot; format=&quot;s16&quot; sampleRate=&quot;44100&quot;/&gt;&#10;      &lt;/audioTrack&gt;&#10;      &lt;audioTrack muted=&quot;false&quot; name=&quot;Audio 72&quot; resource=&quot;803586a9&quot; slideId=&quot;{B5170EB9-0A3A-4DDE-864A-FBE279CBC4B7}&quot; startTime=&quot;0&quot; stepIndex=&quot;0&quot; volume=&quot;1&quot;&gt;&#10;        &lt;audio channels=&quot;1&quot; format=&quot;s16&quot; sampleRate=&quot;44100&quot;/&gt;&#10;      &lt;/audioTrack&gt;&#10;      &lt;audioTrack muted=&quot;false&quot; name=&quot;Audio 73&quot; resource=&quot;7611fa18&quot; slideId=&quot;{0F2E92B0-86EF-4D38-A902-6BE3296DC5BB}&quot; startTime=&quot;0&quot; stepIndex=&quot;0&quot; volume=&quot;1&quot;&gt;&#10;        &lt;audio channels=&quot;1&quot; format=&quot;s16&quot; sampleRate=&quot;44100&quot;/&gt;&#10;      &lt;/audioTrack&gt;&#10;      &lt;audioTrack muted=&quot;false&quot; name=&quot;Audio 74&quot; resource=&quot;efe21357&quot; slideId=&quot;{B54A9427-5868-45DB-81E7-4B5B4BC2058C}&quot; startTime=&quot;0&quot; stepIndex=&quot;0&quot; volume=&quot;1&quot;&gt;&#10;        &lt;audio channels=&quot;1&quot; format=&quot;s16&quot; sampleRate=&quot;44100&quot;/&gt;&#10;      &lt;/audioTrack&gt;&#10;      &lt;audioTrack muted=&quot;false&quot; name=&quot;Audio 75&quot; resource=&quot;ad071ffb&quot; slideId=&quot;{FAE0E365-CD53-40FC-867B-D7B2A53A29B4}&quot; startTime=&quot;0&quot; stepIndex=&quot;0&quot; volume=&quot;1&quot;&gt;&#10;        &lt;audio channels=&quot;1&quot; format=&quot;s16&quot; sampleRate=&quot;44100&quot;/&gt;&#10;      &lt;/audioTrack&gt;&#10;      &lt;audioTrack muted=&quot;false&quot; name=&quot;Audio 76&quot; resource=&quot;6ed31a6a&quot; slideId=&quot;{7B6D06E9-54FA-4C69-B3AD-65A123718111}&quot; startTime=&quot;0&quot; stepIndex=&quot;0&quot; volume=&quot;1&quot;&gt;&#10;        &lt;audio channels=&quot;1&quot; format=&quot;s16&quot; sampleRate=&quot;44100&quot;/&gt;&#10;      &lt;/audioTrack&gt;&#10;      &lt;audioTrack muted=&quot;false&quot; name=&quot;Audio 77&quot; resource=&quot;0eeb8f3f&quot; slideId=&quot;{AECC4DF4-69FA-4BF5-A4C2-5B9889CF650D}&quot; startTime=&quot;0&quot; stepIndex=&quot;0&quot; volume=&quot;1&quot;&gt;&#10;        &lt;audio channels=&quot;1&quot; format=&quot;s16&quot; sampleRate=&quot;44100&quot;/&gt;&#10;      &lt;/audioTrack&gt;&#10;      &lt;audioTrack muted=&quot;false&quot; name=&quot;Audio 78&quot; resource=&quot;d2f1282f&quot; slideId=&quot;{7DDFE0A6-DDA7-424B-95FA-CD1F1580991A}&quot; startTime=&quot;0&quot; stepIndex=&quot;0&quot; volume=&quot;1&quot;&gt;&#10;        &lt;audio channels=&quot;1&quot; format=&quot;s16&quot; sampleRate=&quot;44100&quot;/&gt;&#10;      &lt;/audioTrack&gt;&#10;      &lt;audioTrack muted=&quot;false&quot; name=&quot;Audio 79&quot; resource=&quot;7ef664fe&quot; slideId=&quot;{1BB2D1BB-2EFC-4501-B5AD-B36147726BD1}&quot; startTime=&quot;0&quot; stepIndex=&quot;0&quot; volume=&quot;1&quot;&gt;&#10;        &lt;audio channels=&quot;1&quot; format=&quot;s16&quot; sampleRate=&quot;44100&quot;/&gt;&#10;      &lt;/audioTrack&gt;&#10;      &lt;audioTrack muted=&quot;false&quot; name=&quot;Audio 80&quot; resource=&quot;87945187&quot; slideId=&quot;{28EA9CC3-701D-481B-A158-447845141E6C}&quot; startTime=&quot;0&quot; stepIndex=&quot;0&quot; volume=&quot;1&quot;&gt;&#10;        &lt;audio channels=&quot;1&quot; format=&quot;s16&quot; sampleRate=&quot;44100&quot;/&gt;&#10;      &lt;/audioTrack&gt;&#10;      &lt;audioTrack muted=&quot;false&quot; name=&quot;Audio 81&quot; resource=&quot;350b33c6&quot; slideId=&quot;{E7B9D7F4-8074-4089-80F3-D92FD901B48E}&quot; startTime=&quot;0&quot; stepIndex=&quot;0&quot; volume=&quot;1&quot;&gt;&#10;        &lt;audio channels=&quot;1&quot; format=&quot;s16&quot; sampleRate=&quot;44100&quot;/&gt;&#10;      &lt;/audioTrack&gt;&#10;      &lt;audioTrack muted=&quot;false&quot; name=&quot;Audio 84&quot; resource=&quot;8342c546&quot; slideId=&quot;{70CE18B8-40A3-4E59-8152-6D3A9D040502}&quot; startTime=&quot;0&quot; stepIndex=&quot;0&quot; volume=&quot;1&quot;&gt;&#10;        &lt;audio channels=&quot;1&quot; format=&quot;s16&quot; sampleRate=&quot;44100&quot;/&gt;&#10;      &lt;/audioTrack&gt;&#10;      &lt;audioTrack muted=&quot;false&quot; name=&quot;Audio 85&quot; resource=&quot;ee8ae722&quot; slideId=&quot;{EB847A81-7AAD-41D8-8274-5E8B6FE4D74B}&quot; startTime=&quot;0&quot; stepIndex=&quot;0&quot; volume=&quot;1&quot;&gt;&#10;        &lt;audio channels=&quot;1&quot; format=&quot;s16&quot; sampleRate=&quot;44100&quot;/&gt;&#10;      &lt;/audioTrack&gt;&#10;      &lt;audioTrack muted=&quot;false&quot; name=&quot;Audio 86&quot; resource=&quot;1133c7ad&quot; slideId=&quot;{5679E706-6838-4953-B864-D1A825BA090F}&quot; startTime=&quot;0&quot; stepIndex=&quot;0&quot; volume=&quot;1&quot;&gt;&#10;        &lt;audio channels=&quot;1&quot; format=&quot;s16&quot; sampleRate=&quot;44100&quot;/&gt;&#10;      &lt;/audioTrack&gt;&#10;      &lt;audioTrack muted=&quot;false&quot; name=&quot;Audio 87&quot; resource=&quot;1003c68b&quot; slideId=&quot;{1FD3D52F-0617-41D0-92B8-B63568008784}&quot; startTime=&quot;0&quot; stepIndex=&quot;0&quot; volume=&quot;1&quot;&gt;&#10;        &lt;audio channels=&quot;1&quot; format=&quot;s16&quot; sampleRate=&quot;44100&quot;/&gt;&#10;      &lt;/audioTrack&gt;&#10;      &lt;audioTrack muted=&quot;false&quot; name=&quot;Audio 88&quot; resource=&quot;e9e7f3ac&quot; slideId=&quot;{0E27E732-E2BF-4C5A-ACCA-9DE0785C8245}&quot; startTime=&quot;0&quot; stepIndex=&quot;0&quot; volume=&quot;1&quot;&gt;&#10;        &lt;audio channels=&quot;1&quot; format=&quot;s16&quot; sampleRate=&quot;44100&quot;/&gt;&#10;      &lt;/audioTrack&gt;&#10;      &lt;audioTrack muted=&quot;false&quot; name=&quot;Audio 89&quot; resource=&quot;0daa2f40&quot; slideId=&quot;{94B74EC2-47AE-409F-A207-BA54A814C9BD}&quot; startTime=&quot;0&quot; stepIndex=&quot;0&quot; volume=&quot;1&quot;&gt;&#10;        &lt;audio channels=&quot;1&quot; format=&quot;s16&quot; sampleRate=&quot;44100&quot;/&gt;&#10;      &lt;/audioTrack&gt;&#10;      &lt;audioTrack muted=&quot;false&quot; name=&quot;Audio 90&quot; resource=&quot;32c66391&quot; slideId=&quot;{B71D0427-1AFE-4644-9CA5-C3F08918CB33}&quot; startTime=&quot;0&quot; stepIndex=&quot;0&quot; volume=&quot;1&quot;&gt;&#10;        &lt;audio channels=&quot;1&quot; format=&quot;s16&quot; sampleRate=&quot;44100&quot;/&gt;&#10;      &lt;/audioTrack&gt;&#10;      &lt;audioTrack muted=&quot;false&quot; name=&quot;Audio 91&quot; resource=&quot;48a0061f&quot; slideId=&quot;{BC48A3A0-AD56-4ECF-9321-A6F293AAD811}&quot; startTime=&quot;0&quot; stepIndex=&quot;0&quot; volume=&quot;1&quot;&gt;&#10;        &lt;audio channels=&quot;1&quot; format=&quot;s16&quot; sampleRate=&quot;44100&quot;/&gt;&#10;      &lt;/audioTrack&gt;&#10;      &lt;audioTrack muted=&quot;false&quot; name=&quot;Audio 92&quot; resource=&quot;b47dfd39&quot; slideId=&quot;{9719244D-FB7B-4DA9-9CC6-0CAD7C43CE22}&quot; startTime=&quot;0&quot; stepIndex=&quot;0&quot; volume=&quot;1&quot;&gt;&#10;        &lt;audio channels=&quot;1&quot; format=&quot;s16&quot; sampleRate=&quot;44100&quot;/&gt;&#10;      &lt;/audioTrack&gt;&#10;      &lt;audioTrack muted=&quot;false&quot; name=&quot;Audio 93&quot; resource=&quot;530826fe&quot; slideId=&quot;{3388A909-AB68-4739-81EA-DAFC5B28CD6B}&quot; startTime=&quot;0&quot; stepIndex=&quot;0&quot; volume=&quot;1&quot;&gt;&#10;        &lt;audio channels=&quot;1&quot; format=&quot;s16&quot; sampleRate=&quot;44100&quot;/&gt;&#10;      &lt;/audioTrack&gt;&#10;    &lt;/audioTracks&gt;&#10;    &lt;videoTracks/&gt;&#10;  &lt;/narration&gt;&#10;&#10;&lt;/presentation2&gt;&#10;"/>
  <p:tag name="ISPRING_LMS_API_VERSION" val="SCORM 1.2"/>
  <p:tag name="ISPRING_ULTRA_SCORM_COURSE_ID" val="B605A7DA-D3F5-430C-BE2F-24E924A16826"/>
  <p:tag name="ISPRING_CMI5_LAUNCH_METHOD" val="any window"/>
  <p:tag name="ISPRING_SCORM_ENDPOINT" val="&lt;endpoint&gt;&lt;enable&gt;0&lt;/enable&gt;&lt;lrs&gt;http://&lt;/lrs&gt;&lt;auth&gt;0&lt;/auth&gt;&lt;login&gt;&lt;/login&gt;&lt;password&gt;&lt;/password&gt;&lt;key&gt;&lt;/key&gt;&lt;name&gt;&lt;/name&gt;&lt;email&gt;&lt;/email&gt;&lt;/endpoint&gt;&#10;"/>
  <p:tag name="ISPRINGCLOUDFOLDERID" val="1"/>
  <p:tag name="ISPRINGONLINEFOLDERID" val="1"/>
  <p:tag name="ISPRING_OUTPUT_FOLDER" val="[[&quot;\u0016\uFFFDm\uFFFD{6E64F3C5-D791-4013-82F9-C6F800E16875}&quot;,&quot;J:\\GiangDay_HungNN\\2. KTDKTD+BTL\\eLearning (2023)\\slides_building\\ktdktd_elearning\\14_Stability(digital)_published&quot;]]"/>
  <p:tag name="ISPRING_PUBLISH_SETTINGS" val="{&quot;commonSettings&quot;:{&quot;webSettings&quot;:{&quot;useMobileViewer&quot;:&quot;T_FALSE&quot;},&quot;lmsSettings&quot;:{&quot;useMobileViewer&quot;:&quot;T_FALSE&quot;},&quot;cloudSettings&quot;:{&quot;useMobileViewer&quot;:&quot;T_FALSE&quot;},&quot;ispringLmsSettings&quot;:{&quot;useMobileViewer&quot;:&quot;T_FALSE&quot;},&quot;playerId&quot;:&quot;universal&quot;,&quot;studioSettings&quot;:{&quot;useMobileViewer&quot;:&quot;T_FALSE&quot;}},&quot;advancedSettings&quot;:{&quot;enableTextAllocation&quot;:&quot;T_TRUE&quot;,&quot;viewingFromLocalDrive&quot;:&quot;T_TRUE&quot;,&quot;contentScale&quot;:75,&quot;contentScaleMode&quot;:&quot;SCALE&quot;},&quot;accessibilitySettings&quot;:{&quot;enabled&quot;:&quot;T_FALSE&quot;},&quot;compressionSettings&quot;:{&quot;imageSettings&quot;:{&quot;jpegQuality&quot;:70,&quot;optimizeImageForResolution&quot;:&quot;T_FALSE&quot;},&quot;audioQuality&quot;:70,&quot;videoQuality&quot;:65},&quot;protectionSettings&quot;:{&quot;watermarkEnabled&quot;:&quot;T_FALSE&quot;,&quot;watermarkPosition&quot;:&quot;MIDDLE_CENTER&quot;,&quot;openWatermarkUrl&quot;:&quot;T_FALSE&quot;,&quot;openWatermarkWebPageInNewWindow&quot;:&quot;T_FALSE&quot;,&quot;displayAfterEnabled&quot;:&quot;T_FALSE&quot;,&quot;displayUntilEnabled&quot;:&quot;T_FALSE&quot;,&quot;domainRestrictionEnabled&quot;:&quot;T_FALSE&quot;,&quot;enablePassword&quot;:&quot;T_FALSE&quot;},&quot;videoSettings&quot;:{&quot;videoCompressionSettings&quot;:{&quot;audioQuality&quot;:70,&quot;videoQuality&quot;:75},&quot;secondsOnEachSlide&quot;:5,&quot;hostingSettings&quot;:{}},&quot;ispringOnlineSettings&quot;:{&quot;onlineDestinationFolderId&quot;:&quot;1&quot;},&quot;cloudSettings&quot;:{&quot;onlineDestinationFolderId&quot;:&quot;1&quot;},&quot;publishDestination&quot;:&quot;LMS&quot;,&quot;wordSettings&quot;:{&quot;printCopies&quot;:1}}"/>
  <p:tag name="ISPRING_ULTRA_SCORM_SLIDE_COUNT" val="88"/>
  <p:tag name="ISPRING_SCORM_RATE_SLIDES" val="0"/>
  <p:tag name="ISPRING_SCORM_RATE_QUIZZES" val="0"/>
  <p:tag name="ISPRING_SCORM_PASSING_SCORE" val="0.000000"/>
  <p:tag name="ISPRING_CURRENT_PLAYER_ID" val="universal"/>
</p:tagLst>
</file>

<file path=ppt/tags/tag10.xml><?xml version="1.0" encoding="utf-8"?>
<p:tagLst xmlns:a="http://schemas.openxmlformats.org/drawingml/2006/main" xmlns:r="http://schemas.openxmlformats.org/officeDocument/2006/relationships" xmlns:p="http://schemas.openxmlformats.org/presentationml/2006/main">
  <p:tag name="ISPRING_CUSTOM_TIMING_USED" val="1"/>
  <p:tag name="GENSWF_ADVANCE_TIME" val="40.614"/>
  <p:tag name="ISPRING_SLIDE_ID_2" val="{6D11D393-12B9-4A47-9236-CF3DB18AA821}"/>
</p:tagLst>
</file>

<file path=ppt/tags/tag11.xml><?xml version="1.0" encoding="utf-8"?>
<p:tagLst xmlns:a="http://schemas.openxmlformats.org/drawingml/2006/main" xmlns:r="http://schemas.openxmlformats.org/officeDocument/2006/relationships" xmlns:p="http://schemas.openxmlformats.org/presentationml/2006/main">
  <p:tag name="ISPRING_CUSTOM_TIMING_USED" val="1"/>
  <p:tag name="GENSWF_ADVANCE_TIME" val="24.233"/>
  <p:tag name="ISPRING_SLIDE_ID_2" val="{61A98EED-87E7-48B7-B237-1A6D0D5F796F}"/>
</p:tagLst>
</file>

<file path=ppt/tags/tag12.xml><?xml version="1.0" encoding="utf-8"?>
<p:tagLst xmlns:a="http://schemas.openxmlformats.org/drawingml/2006/main" xmlns:r="http://schemas.openxmlformats.org/officeDocument/2006/relationships" xmlns:p="http://schemas.openxmlformats.org/presentationml/2006/main">
  <p:tag name="ISPRING_CUSTOM_TIMING_USED" val="1"/>
  <p:tag name="GENSWF_ADVANCE_TIME" val="5.559"/>
  <p:tag name="ISPRING_SLIDE_ID_2" val="{EDBC4E94-6764-4681-A666-BAE1CAA15264}"/>
</p:tagLst>
</file>

<file path=ppt/tags/tag13.xml><?xml version="1.0" encoding="utf-8"?>
<p:tagLst xmlns:a="http://schemas.openxmlformats.org/drawingml/2006/main" xmlns:r="http://schemas.openxmlformats.org/officeDocument/2006/relationships" xmlns:p="http://schemas.openxmlformats.org/presentationml/2006/main">
  <p:tag name="ISPRING_CUSTOM_TIMING_USED" val="1"/>
  <p:tag name="GENSWF_ADVANCE_TIME" val="82.943"/>
  <p:tag name="ISPRING_SLIDE_ID_2" val="{D8558421-669F-4387-AE72-72925085C7D9}"/>
</p:tagLst>
</file>

<file path=ppt/tags/tag14.xml><?xml version="1.0" encoding="utf-8"?>
<p:tagLst xmlns:a="http://schemas.openxmlformats.org/drawingml/2006/main" xmlns:r="http://schemas.openxmlformats.org/officeDocument/2006/relationships" xmlns:p="http://schemas.openxmlformats.org/presentationml/2006/main">
  <p:tag name="ISPRING_CUSTOM_TIMING_USED" val="1"/>
  <p:tag name="GENSWF_ADVANCE_TIME" val="60.351"/>
  <p:tag name="ISPRING_SLIDE_ID_2" val="{844BA250-5750-4BBF-9661-836A42C12110}"/>
</p:tagLst>
</file>

<file path=ppt/tags/tag15.xml><?xml version="1.0" encoding="utf-8"?>
<p:tagLst xmlns:a="http://schemas.openxmlformats.org/drawingml/2006/main" xmlns:r="http://schemas.openxmlformats.org/officeDocument/2006/relationships" xmlns:p="http://schemas.openxmlformats.org/presentationml/2006/main">
  <p:tag name="ISPRING_CUSTOM_TIMING_USED" val="1"/>
  <p:tag name="GENSWF_ADVANCE_TIME" val="29.334"/>
  <p:tag name="ISPRING_SLIDE_ID_2" val="{ACA09088-0D93-4511-8B69-258C5C64466C}"/>
</p:tagLst>
</file>

<file path=ppt/tags/tag16.xml><?xml version="1.0" encoding="utf-8"?>
<p:tagLst xmlns:a="http://schemas.openxmlformats.org/drawingml/2006/main" xmlns:r="http://schemas.openxmlformats.org/officeDocument/2006/relationships" xmlns:p="http://schemas.openxmlformats.org/presentationml/2006/main">
  <p:tag name="ISPRING_CUSTOM_TIMING_USED" val="1"/>
  <p:tag name="GENSWF_ADVANCE_TIME" val="30.692"/>
  <p:tag name="ISPRING_SLIDE_ID_2" val="{1825E5B7-4809-4C4E-9D13-4611A580CB2C}"/>
</p:tagLst>
</file>

<file path=ppt/tags/tag17.xml><?xml version="1.0" encoding="utf-8"?>
<p:tagLst xmlns:a="http://schemas.openxmlformats.org/drawingml/2006/main" xmlns:r="http://schemas.openxmlformats.org/officeDocument/2006/relationships" xmlns:p="http://schemas.openxmlformats.org/presentationml/2006/main">
  <p:tag name="ISPRING_CUSTOM_TIMING_USED" val="1"/>
  <p:tag name="GENSWF_ADVANCE_TIME" val="59.522"/>
  <p:tag name="ISPRING_SLIDE_ID_2" val="{9809C4AD-809F-433D-BB29-67E74EC8159E}"/>
</p:tagLst>
</file>

<file path=ppt/tags/tag18.xml><?xml version="1.0" encoding="utf-8"?>
<p:tagLst xmlns:a="http://schemas.openxmlformats.org/drawingml/2006/main" xmlns:r="http://schemas.openxmlformats.org/officeDocument/2006/relationships" xmlns:p="http://schemas.openxmlformats.org/presentationml/2006/main">
  <p:tag name="ISPRING_CUSTOM_TIMING_USED" val="1"/>
  <p:tag name="GENSWF_ADVANCE_TIME" val="71.790"/>
  <p:tag name="ISPRING_SLIDE_ID_2" val="{11FABB84-1BFF-41F8-8AFE-6ADBBF7799B3}"/>
</p:tagLst>
</file>

<file path=ppt/tags/tag19.xml><?xml version="1.0" encoding="utf-8"?>
<p:tagLst xmlns:a="http://schemas.openxmlformats.org/drawingml/2006/main" xmlns:r="http://schemas.openxmlformats.org/officeDocument/2006/relationships" xmlns:p="http://schemas.openxmlformats.org/presentationml/2006/main">
  <p:tag name="ISPRING_CUSTOM_TIMING_USED" val="1"/>
  <p:tag name="GENSWF_ADVANCE_TIME" val="120.889"/>
  <p:tag name="ISPRING_SLIDE_ID_2" val="{F4A74714-230A-4596-B549-A6451ACE21FC}"/>
</p:tagLst>
</file>

<file path=ppt/tags/tag2.xml><?xml version="1.0" encoding="utf-8"?>
<p:tagLst xmlns:a="http://schemas.openxmlformats.org/drawingml/2006/main" xmlns:r="http://schemas.openxmlformats.org/officeDocument/2006/relationships" xmlns:p="http://schemas.openxmlformats.org/presentationml/2006/main">
  <p:tag name="ISPRING_CUSTOM_TIMING_USED" val="1"/>
  <p:tag name="GENSWF_ADVANCE_TIME" val="22.353"/>
  <p:tag name="ISPRING_SLIDE_ID_2" val="{8933AE1C-AF3A-44CC-9258-1313E09BB04E}"/>
</p:tagLst>
</file>

<file path=ppt/tags/tag20.xml><?xml version="1.0" encoding="utf-8"?>
<p:tagLst xmlns:a="http://schemas.openxmlformats.org/drawingml/2006/main" xmlns:r="http://schemas.openxmlformats.org/officeDocument/2006/relationships" xmlns:p="http://schemas.openxmlformats.org/presentationml/2006/main">
  <p:tag name="ISPRING_CUSTOM_TIMING_USED" val="1"/>
  <p:tag name="GENSWF_ADVANCE_TIME" val="64.562"/>
  <p:tag name="ISPRING_SLIDE_ID_2" val="{7F006873-75BC-49F2-B2F6-2181899CF242}"/>
</p:tagLst>
</file>

<file path=ppt/tags/tag21.xml><?xml version="1.0" encoding="utf-8"?>
<p:tagLst xmlns:a="http://schemas.openxmlformats.org/drawingml/2006/main" xmlns:r="http://schemas.openxmlformats.org/officeDocument/2006/relationships" xmlns:p="http://schemas.openxmlformats.org/presentationml/2006/main">
  <p:tag name="ISPRING_CUSTOM_TIMING_USED" val="1"/>
  <p:tag name="GENSWF_ADVANCE_TIME" val="67.718"/>
  <p:tag name="ISPRING_SLIDE_ID_2" val="{9D468052-86CB-48BC-AB97-223CE182382C}"/>
</p:tagLst>
</file>

<file path=ppt/tags/tag22.xml><?xml version="1.0" encoding="utf-8"?>
<p:tagLst xmlns:a="http://schemas.openxmlformats.org/drawingml/2006/main" xmlns:r="http://schemas.openxmlformats.org/officeDocument/2006/relationships" xmlns:p="http://schemas.openxmlformats.org/presentationml/2006/main">
  <p:tag name="ISPRING_CUSTOM_TIMING_USED" val="1"/>
  <p:tag name="GENSWF_ADVANCE_TIME" val="55.207"/>
  <p:tag name="ISPRING_SLIDE_ID_2" val="{E100D521-B60C-47E1-A1AE-410EC7C931A8}"/>
</p:tagLst>
</file>

<file path=ppt/tags/tag23.xml><?xml version="1.0" encoding="utf-8"?>
<p:tagLst xmlns:a="http://schemas.openxmlformats.org/drawingml/2006/main" xmlns:r="http://schemas.openxmlformats.org/officeDocument/2006/relationships" xmlns:p="http://schemas.openxmlformats.org/presentationml/2006/main">
  <p:tag name="ISPRING_CUSTOM_TIMING_USED" val="1"/>
  <p:tag name="GENSWF_ADVANCE_TIME" val="86.889"/>
  <p:tag name="ISPRING_SLIDE_ID_2" val="{0F1B487B-3796-4FB3-9963-CAD13A152425}"/>
</p:tagLst>
</file>

<file path=ppt/tags/tag24.xml><?xml version="1.0" encoding="utf-8"?>
<p:tagLst xmlns:a="http://schemas.openxmlformats.org/drawingml/2006/main" xmlns:r="http://schemas.openxmlformats.org/officeDocument/2006/relationships" xmlns:p="http://schemas.openxmlformats.org/presentationml/2006/main">
  <p:tag name="ISPRING_CUSTOM_TIMING_USED" val="1"/>
  <p:tag name="GENSWF_ADVANCE_TIME" val="70.702"/>
  <p:tag name="ISPRING_SLIDE_ID_2" val="{13EAD6F2-4304-444D-B1B8-A4E404356B57}"/>
</p:tagLst>
</file>

<file path=ppt/tags/tag25.xml><?xml version="1.0" encoding="utf-8"?>
<p:tagLst xmlns:a="http://schemas.openxmlformats.org/drawingml/2006/main" xmlns:r="http://schemas.openxmlformats.org/officeDocument/2006/relationships" xmlns:p="http://schemas.openxmlformats.org/presentationml/2006/main">
  <p:tag name="ISPRING_CUSTOM_TIMING_USED" val="1"/>
  <p:tag name="GENSWF_ADVANCE_TIME" val="113.755"/>
  <p:tag name="ISPRING_SLIDE_ID_2" val="{DAA6E556-BCA8-4A5D-A6FF-DF9C7377E359}"/>
</p:tagLst>
</file>

<file path=ppt/tags/tag26.xml><?xml version="1.0" encoding="utf-8"?>
<p:tagLst xmlns:a="http://schemas.openxmlformats.org/drawingml/2006/main" xmlns:r="http://schemas.openxmlformats.org/officeDocument/2006/relationships" xmlns:p="http://schemas.openxmlformats.org/presentationml/2006/main">
  <p:tag name="ISPRING_CUSTOM_TIMING_USED" val="1"/>
  <p:tag name="GENSWF_ADVANCE_TIME" val="103.392"/>
  <p:tag name="ISPRING_SLIDE_ID_2" val="{8BF310BE-968E-4EB2-BFD0-A4264AAC8450}"/>
</p:tagLst>
</file>

<file path=ppt/tags/tag27.xml><?xml version="1.0" encoding="utf-8"?>
<p:tagLst xmlns:a="http://schemas.openxmlformats.org/drawingml/2006/main" xmlns:r="http://schemas.openxmlformats.org/officeDocument/2006/relationships" xmlns:p="http://schemas.openxmlformats.org/presentationml/2006/main">
  <p:tag name="ISPRING_CUSTOM_TIMING_USED" val="1"/>
  <p:tag name="GENSWF_ADVANCE_TIME" val="78.715"/>
  <p:tag name="ISPRING_SLIDE_ID_2" val="{5EBEEBF8-A21D-4FF5-85FF-83469C2991EB}"/>
</p:tagLst>
</file>

<file path=ppt/tags/tag28.xml><?xml version="1.0" encoding="utf-8"?>
<p:tagLst xmlns:a="http://schemas.openxmlformats.org/drawingml/2006/main" xmlns:r="http://schemas.openxmlformats.org/officeDocument/2006/relationships" xmlns:p="http://schemas.openxmlformats.org/presentationml/2006/main">
  <p:tag name="ISPRING_CUSTOM_TIMING_USED" val="1"/>
  <p:tag name="GENSWF_ADVANCE_TIME" val="78.624"/>
  <p:tag name="ISPRING_SLIDE_ID_2" val="{DE7FE986-A4EC-4445-95CC-6B9DBC35B783}"/>
</p:tagLst>
</file>

<file path=ppt/tags/tag29.xml><?xml version="1.0" encoding="utf-8"?>
<p:tagLst xmlns:a="http://schemas.openxmlformats.org/drawingml/2006/main" xmlns:r="http://schemas.openxmlformats.org/officeDocument/2006/relationships" xmlns:p="http://schemas.openxmlformats.org/presentationml/2006/main">
  <p:tag name="ISPRING_CUSTOM_TIMING_USED" val="1"/>
  <p:tag name="GENSWF_ADVANCE_TIME" val="79.839"/>
  <p:tag name="ISPRING_SLIDE_ID_2" val="{0666CD3C-95D4-4108-8A02-108729C718CE}"/>
</p:tagLst>
</file>

<file path=ppt/tags/tag3.xml><?xml version="1.0" encoding="utf-8"?>
<p:tagLst xmlns:a="http://schemas.openxmlformats.org/drawingml/2006/main" xmlns:r="http://schemas.openxmlformats.org/officeDocument/2006/relationships" xmlns:p="http://schemas.openxmlformats.org/presentationml/2006/main">
  <p:tag name="ISPRING_CUSTOM_TIMING_USED" val="1"/>
  <p:tag name="GENSWF_ADVANCE_TIME" val="86.550"/>
  <p:tag name="ISPRING_SLIDE_ID_2" val="{17EBCAE6-C381-4E51-A115-E0E1ECB6C84C}"/>
</p:tagLst>
</file>

<file path=ppt/tags/tag30.xml><?xml version="1.0" encoding="utf-8"?>
<p:tagLst xmlns:a="http://schemas.openxmlformats.org/drawingml/2006/main" xmlns:r="http://schemas.openxmlformats.org/officeDocument/2006/relationships" xmlns:p="http://schemas.openxmlformats.org/presentationml/2006/main">
  <p:tag name="ISPRING_CUSTOM_TIMING_USED" val="1"/>
  <p:tag name="GENSWF_ADVANCE_TIME" val="88.289"/>
  <p:tag name="ISPRING_SLIDE_ID_2" val="{08A84312-F4A3-45B9-956A-E4BC0AFF1633}"/>
</p:tagLst>
</file>

<file path=ppt/tags/tag31.xml><?xml version="1.0" encoding="utf-8"?>
<p:tagLst xmlns:a="http://schemas.openxmlformats.org/drawingml/2006/main" xmlns:r="http://schemas.openxmlformats.org/officeDocument/2006/relationships" xmlns:p="http://schemas.openxmlformats.org/presentationml/2006/main">
  <p:tag name="GENSWF_ADVANCE_TIME" val="5.000"/>
  <p:tag name="ISPRING_CUSTOM_TIMING_USED" val="1"/>
  <p:tag name="ISPRING_SLIDE_ID_2" val="{EB662BD4-359D-4105-BDA0-BF394B0D4A39}"/>
</p:tagLst>
</file>

<file path=ppt/tags/tag32.xml><?xml version="1.0" encoding="utf-8"?>
<p:tagLst xmlns:a="http://schemas.openxmlformats.org/drawingml/2006/main" xmlns:r="http://schemas.openxmlformats.org/officeDocument/2006/relationships" xmlns:p="http://schemas.openxmlformats.org/presentationml/2006/main">
  <p:tag name="ISPRING_CUSTOM_TIMING_USED" val="1"/>
  <p:tag name="GENSWF_ADVANCE_TIME" val="59.297"/>
  <p:tag name="ISPRING_SLIDE_ID_2" val="{647639EE-274B-41C9-9196-B0558D146AFA}"/>
</p:tagLst>
</file>

<file path=ppt/tags/tag33.xml><?xml version="1.0" encoding="utf-8"?>
<p:tagLst xmlns:a="http://schemas.openxmlformats.org/drawingml/2006/main" xmlns:r="http://schemas.openxmlformats.org/officeDocument/2006/relationships" xmlns:p="http://schemas.openxmlformats.org/presentationml/2006/main">
  <p:tag name="ISPRING_CUSTOM_TIMING_USED" val="1"/>
  <p:tag name="GENSWF_ADVANCE_TIME" val="26.159"/>
  <p:tag name="ISPRING_SLIDE_ID_2" val="{4065905E-8375-4230-B73A-B945BA614552}"/>
</p:tagLst>
</file>

<file path=ppt/tags/tag34.xml><?xml version="1.0" encoding="utf-8"?>
<p:tagLst xmlns:a="http://schemas.openxmlformats.org/drawingml/2006/main" xmlns:r="http://schemas.openxmlformats.org/officeDocument/2006/relationships" xmlns:p="http://schemas.openxmlformats.org/presentationml/2006/main">
  <p:tag name="ISPRING_CUSTOM_TIMING_USED" val="1"/>
  <p:tag name="GENSWF_ADVANCE_TIME" val="73.327"/>
  <p:tag name="ISPRING_SLIDE_ID_2" val="{D99483A8-8BA1-4850-80BB-407D06618E62}"/>
</p:tagLst>
</file>

<file path=ppt/tags/tag35.xml><?xml version="1.0" encoding="utf-8"?>
<p:tagLst xmlns:a="http://schemas.openxmlformats.org/drawingml/2006/main" xmlns:r="http://schemas.openxmlformats.org/officeDocument/2006/relationships" xmlns:p="http://schemas.openxmlformats.org/presentationml/2006/main">
  <p:tag name="ISPRING_CUSTOM_TIMING_USED" val="1"/>
  <p:tag name="GENSWF_ADVANCE_TIME" val="47.607"/>
  <p:tag name="ISPRING_SLIDE_ID_2" val="{83275945-0CB3-4F97-BD59-1FC666070FA3}"/>
</p:tagLst>
</file>

<file path=ppt/tags/tag36.xml><?xml version="1.0" encoding="utf-8"?>
<p:tagLst xmlns:a="http://schemas.openxmlformats.org/drawingml/2006/main" xmlns:r="http://schemas.openxmlformats.org/officeDocument/2006/relationships" xmlns:p="http://schemas.openxmlformats.org/presentationml/2006/main">
  <p:tag name="ISPRING_CUSTOM_TIMING_USED" val="1"/>
  <p:tag name="GENSWF_ADVANCE_TIME" val="31.276"/>
  <p:tag name="ISPRING_SLIDE_ID_2" val="{B127AE34-AB0A-4F28-BCA2-45B4D47AC99C}"/>
</p:tagLst>
</file>

<file path=ppt/tags/tag37.xml><?xml version="1.0" encoding="utf-8"?>
<p:tagLst xmlns:a="http://schemas.openxmlformats.org/drawingml/2006/main" xmlns:r="http://schemas.openxmlformats.org/officeDocument/2006/relationships" xmlns:p="http://schemas.openxmlformats.org/presentationml/2006/main">
  <p:tag name="ISPRING_CUSTOM_TIMING_USED" val="1"/>
  <p:tag name="GENSWF_ADVANCE_TIME" val="58.107"/>
  <p:tag name="ISPRING_SLIDE_ID_2" val="{EC27CD92-9CD0-49C5-9359-21BBFE7D650A}"/>
</p:tagLst>
</file>

<file path=ppt/tags/tag38.xml><?xml version="1.0" encoding="utf-8"?>
<p:tagLst xmlns:a="http://schemas.openxmlformats.org/drawingml/2006/main" xmlns:r="http://schemas.openxmlformats.org/officeDocument/2006/relationships" xmlns:p="http://schemas.openxmlformats.org/presentationml/2006/main">
  <p:tag name="ISPRING_CUSTOM_TIMING_USED" val="1"/>
  <p:tag name="GENSWF_ADVANCE_TIME" val="62.642"/>
  <p:tag name="ISPRING_SLIDE_ID_2" val="{137D627C-76EF-4C36-88D7-29AB157370F0}"/>
</p:tagLst>
</file>

<file path=ppt/tags/tag39.xml><?xml version="1.0" encoding="utf-8"?>
<p:tagLst xmlns:a="http://schemas.openxmlformats.org/drawingml/2006/main" xmlns:r="http://schemas.openxmlformats.org/officeDocument/2006/relationships" xmlns:p="http://schemas.openxmlformats.org/presentationml/2006/main">
  <p:tag name="ISPRING_CUSTOM_TIMING_USED" val="1"/>
  <p:tag name="GENSWF_ADVANCE_TIME" val="69.176"/>
  <p:tag name="ISPRING_SLIDE_ID_2" val="{EBA23722-02F1-4D26-9BEF-F8F5F25927DA}"/>
</p:tagLst>
</file>

<file path=ppt/tags/tag4.xml><?xml version="1.0" encoding="utf-8"?>
<p:tagLst xmlns:a="http://schemas.openxmlformats.org/drawingml/2006/main" xmlns:r="http://schemas.openxmlformats.org/officeDocument/2006/relationships" xmlns:p="http://schemas.openxmlformats.org/presentationml/2006/main">
  <p:tag name="ISPRING_CUSTOM_TIMING_USED" val="1"/>
  <p:tag name="GENSWF_ADVANCE_TIME" val="26.470"/>
  <p:tag name="ISPRING_SLIDE_ID_2" val="{79B1535A-9301-4002-9DF0-EB41D88386E9}"/>
</p:tagLst>
</file>

<file path=ppt/tags/tag40.xml><?xml version="1.0" encoding="utf-8"?>
<p:tagLst xmlns:a="http://schemas.openxmlformats.org/drawingml/2006/main" xmlns:r="http://schemas.openxmlformats.org/officeDocument/2006/relationships" xmlns:p="http://schemas.openxmlformats.org/presentationml/2006/main">
  <p:tag name="ISPRING_CUSTOM_TIMING_USED" val="1"/>
  <p:tag name="GENSWF_ADVANCE_TIME" val="90.538"/>
  <p:tag name="ISPRING_SLIDE_ID_2" val="{478554AE-E39F-4C13-828C-EEDF957D77FB}"/>
</p:tagLst>
</file>

<file path=ppt/tags/tag41.xml><?xml version="1.0" encoding="utf-8"?>
<p:tagLst xmlns:a="http://schemas.openxmlformats.org/drawingml/2006/main" xmlns:r="http://schemas.openxmlformats.org/officeDocument/2006/relationships" xmlns:p="http://schemas.openxmlformats.org/presentationml/2006/main">
  <p:tag name="ISPRING_CUSTOM_TIMING_USED" val="1"/>
  <p:tag name="GENSWF_ADVANCE_TIME" val="26.600"/>
  <p:tag name="ISPRING_SLIDE_ID_2" val="{9DEA9AB0-365B-4E6D-BA16-2A48C395E1BD}"/>
</p:tagLst>
</file>

<file path=ppt/tags/tag42.xml><?xml version="1.0" encoding="utf-8"?>
<p:tagLst xmlns:a="http://schemas.openxmlformats.org/drawingml/2006/main" xmlns:r="http://schemas.openxmlformats.org/officeDocument/2006/relationships" xmlns:p="http://schemas.openxmlformats.org/presentationml/2006/main">
  <p:tag name="ISPRING_CUSTOM_TIMING_USED" val="1"/>
  <p:tag name="GENSWF_ADVANCE_TIME" val="63.227"/>
  <p:tag name="ISPRING_SLIDE_ID_2" val="{8BE03651-DCA9-437C-913B-37D0FED89992}"/>
</p:tagLst>
</file>

<file path=ppt/tags/tag43.xml><?xml version="1.0" encoding="utf-8"?>
<p:tagLst xmlns:a="http://schemas.openxmlformats.org/drawingml/2006/main" xmlns:r="http://schemas.openxmlformats.org/officeDocument/2006/relationships" xmlns:p="http://schemas.openxmlformats.org/presentationml/2006/main">
  <p:tag name="ISPRING_CUSTOM_TIMING_USED" val="1"/>
  <p:tag name="GENSWF_ADVANCE_TIME" val="11.523"/>
  <p:tag name="ISPRING_SLIDE_ID_2" val="{B1EBE6B4-18C9-4E02-B3C2-0DE1F9FF55E8}"/>
</p:tagLst>
</file>

<file path=ppt/tags/tag44.xml><?xml version="1.0" encoding="utf-8"?>
<p:tagLst xmlns:a="http://schemas.openxmlformats.org/drawingml/2006/main" xmlns:r="http://schemas.openxmlformats.org/officeDocument/2006/relationships" xmlns:p="http://schemas.openxmlformats.org/presentationml/2006/main">
  <p:tag name="ISPRING_CUSTOM_TIMING_USED" val="1"/>
  <p:tag name="GENSWF_ADVANCE_TIME" val="23.529"/>
  <p:tag name="ISPRING_SLIDE_ID_2" val="{5FA71317-F648-44F4-98A7-897F7A36F0A0}"/>
</p:tagLst>
</file>

<file path=ppt/tags/tag45.xml><?xml version="1.0" encoding="utf-8"?>
<p:tagLst xmlns:a="http://schemas.openxmlformats.org/drawingml/2006/main" xmlns:r="http://schemas.openxmlformats.org/officeDocument/2006/relationships" xmlns:p="http://schemas.openxmlformats.org/presentationml/2006/main">
  <p:tag name="GENSWF_ADVANCE_TIME" val="5.000"/>
  <p:tag name="ISPRING_CUSTOM_TIMING_USED" val="1"/>
  <p:tag name="ISPRING_SLIDE_ID_2" val="{6417AEF3-721F-419F-882C-59C871A41606}"/>
</p:tagLst>
</file>

<file path=ppt/tags/tag46.xml><?xml version="1.0" encoding="utf-8"?>
<p:tagLst xmlns:a="http://schemas.openxmlformats.org/drawingml/2006/main" xmlns:r="http://schemas.openxmlformats.org/officeDocument/2006/relationships" xmlns:p="http://schemas.openxmlformats.org/presentationml/2006/main">
  <p:tag name="ISPRING_CUSTOM_TIMING_USED" val="1"/>
  <p:tag name="GENSWF_ADVANCE_TIME" val="37.616"/>
  <p:tag name="ISPRING_SLIDE_ID_2" val="{A07DB3E9-51EA-4661-8BE0-8A58018403EC}"/>
</p:tagLst>
</file>

<file path=ppt/tags/tag47.xml><?xml version="1.0" encoding="utf-8"?>
<p:tagLst xmlns:a="http://schemas.openxmlformats.org/drawingml/2006/main" xmlns:r="http://schemas.openxmlformats.org/officeDocument/2006/relationships" xmlns:p="http://schemas.openxmlformats.org/presentationml/2006/main">
  <p:tag name="GENSWF_ADVANCE_TIME" val="5.000"/>
  <p:tag name="ISPRING_CUSTOM_TIMING_USED" val="1"/>
  <p:tag name="ISPRING_SLIDE_ID_2" val="{5662896C-3306-4A0A-86B6-E6EA3E4478CF}"/>
</p:tagLst>
</file>

<file path=ppt/tags/tag48.xml><?xml version="1.0" encoding="utf-8"?>
<p:tagLst xmlns:a="http://schemas.openxmlformats.org/drawingml/2006/main" xmlns:r="http://schemas.openxmlformats.org/officeDocument/2006/relationships" xmlns:p="http://schemas.openxmlformats.org/presentationml/2006/main">
  <p:tag name="ISPRING_CUSTOM_TIMING_USED" val="1"/>
  <p:tag name="GENSWF_ADVANCE_TIME" val="21.056"/>
  <p:tag name="ISPRING_SLIDE_ID_2" val="{8BC401EF-6507-4A21-9058-A766ACC09E3E}"/>
</p:tagLst>
</file>

<file path=ppt/tags/tag49.xml><?xml version="1.0" encoding="utf-8"?>
<p:tagLst xmlns:a="http://schemas.openxmlformats.org/drawingml/2006/main" xmlns:r="http://schemas.openxmlformats.org/officeDocument/2006/relationships" xmlns:p="http://schemas.openxmlformats.org/presentationml/2006/main">
  <p:tag name="ISPRING_CUSTOM_TIMING_USED" val="1"/>
  <p:tag name="GENSWF_ADVANCE_TIME" val="152.299"/>
  <p:tag name="ISPRING_SLIDE_ID_2" val="{D97B2538-C37B-4DDB-8506-ED46B2868D7C}"/>
</p:tagLst>
</file>

<file path=ppt/tags/tag5.xml><?xml version="1.0" encoding="utf-8"?>
<p:tagLst xmlns:a="http://schemas.openxmlformats.org/drawingml/2006/main" xmlns:r="http://schemas.openxmlformats.org/officeDocument/2006/relationships" xmlns:p="http://schemas.openxmlformats.org/presentationml/2006/main">
  <p:tag name="GENSWF_ADVANCE_TIME" val="5.000"/>
  <p:tag name="ISPRING_CUSTOM_TIMING_USED" val="1"/>
  <p:tag name="ISPRING_SLIDE_ID_2" val="{2FFC6FE6-ACE7-4061-9A5B-4FC3F262D0E3}"/>
</p:tagLst>
</file>

<file path=ppt/tags/tag50.xml><?xml version="1.0" encoding="utf-8"?>
<p:tagLst xmlns:a="http://schemas.openxmlformats.org/drawingml/2006/main" xmlns:r="http://schemas.openxmlformats.org/officeDocument/2006/relationships" xmlns:p="http://schemas.openxmlformats.org/presentationml/2006/main">
  <p:tag name="ISPRING_CUSTOM_TIMING_USED" val="1"/>
  <p:tag name="GENSWF_ADVANCE_TIME" val="71.757"/>
  <p:tag name="ISPRING_SLIDE_ID_2" val="{402D501D-4EC3-48B9-A7F0-8FFCF8EE74AE}"/>
</p:tagLst>
</file>

<file path=ppt/tags/tag51.xml><?xml version="1.0" encoding="utf-8"?>
<p:tagLst xmlns:a="http://schemas.openxmlformats.org/drawingml/2006/main" xmlns:r="http://schemas.openxmlformats.org/officeDocument/2006/relationships" xmlns:p="http://schemas.openxmlformats.org/presentationml/2006/main">
  <p:tag name="ISPRING_CUSTOM_TIMING_USED" val="1"/>
  <p:tag name="GENSWF_ADVANCE_TIME" val="37.590"/>
  <p:tag name="ISPRING_SLIDE_ID_2" val="{94E38EAB-E408-434D-96FC-A7476E6FCAC8}"/>
</p:tagLst>
</file>

<file path=ppt/tags/tag52.xml><?xml version="1.0" encoding="utf-8"?>
<p:tagLst xmlns:a="http://schemas.openxmlformats.org/drawingml/2006/main" xmlns:r="http://schemas.openxmlformats.org/officeDocument/2006/relationships" xmlns:p="http://schemas.openxmlformats.org/presentationml/2006/main">
  <p:tag name="ISPRING_CUSTOM_TIMING_USED" val="1"/>
  <p:tag name="GENSWF_ADVANCE_TIME" val="69.800"/>
  <p:tag name="ISPRING_SLIDE_ID_2" val="{4A4742FC-3805-44B4-8C4A-F40EB47F119A}"/>
</p:tagLst>
</file>

<file path=ppt/tags/tag53.xml><?xml version="1.0" encoding="utf-8"?>
<p:tagLst xmlns:a="http://schemas.openxmlformats.org/drawingml/2006/main" xmlns:r="http://schemas.openxmlformats.org/officeDocument/2006/relationships" xmlns:p="http://schemas.openxmlformats.org/presentationml/2006/main">
  <p:tag name="ISPRING_CUSTOM_TIMING_USED" val="1"/>
  <p:tag name="GENSWF_ADVANCE_TIME" val="66.598"/>
  <p:tag name="ISPRING_SLIDE_ID_2" val="{5B02B55A-7183-4D64-9DD8-ADA6A0C0A527}"/>
</p:tagLst>
</file>

<file path=ppt/tags/tag54.xml><?xml version="1.0" encoding="utf-8"?>
<p:tagLst xmlns:a="http://schemas.openxmlformats.org/drawingml/2006/main" xmlns:r="http://schemas.openxmlformats.org/officeDocument/2006/relationships" xmlns:p="http://schemas.openxmlformats.org/presentationml/2006/main">
  <p:tag name="ISPRING_CUSTOM_TIMING_USED" val="1"/>
  <p:tag name="GENSWF_ADVANCE_TIME" val="5.858"/>
  <p:tag name="ISPRING_SLIDE_ID_2" val="{4978D2D0-10B1-4DED-BF22-671E7362A9B4}"/>
</p:tagLst>
</file>

<file path=ppt/tags/tag55.xml><?xml version="1.0" encoding="utf-8"?>
<p:tagLst xmlns:a="http://schemas.openxmlformats.org/drawingml/2006/main" xmlns:r="http://schemas.openxmlformats.org/officeDocument/2006/relationships" xmlns:p="http://schemas.openxmlformats.org/presentationml/2006/main">
  <p:tag name="ISPRING_CUSTOM_TIMING_USED" val="1"/>
  <p:tag name="GENSWF_ADVANCE_TIME" val="31.176"/>
  <p:tag name="ISPRING_SLIDE_ID_2" val="{9C4207D5-1809-4995-9C9C-BB8B636C1E66}"/>
</p:tagLst>
</file>

<file path=ppt/tags/tag56.xml><?xml version="1.0" encoding="utf-8"?>
<p:tagLst xmlns:a="http://schemas.openxmlformats.org/drawingml/2006/main" xmlns:r="http://schemas.openxmlformats.org/officeDocument/2006/relationships" xmlns:p="http://schemas.openxmlformats.org/presentationml/2006/main">
  <p:tag name="ISPRING_CUSTOM_TIMING_USED" val="1"/>
  <p:tag name="GENSWF_ADVANCE_TIME" val="30.130"/>
  <p:tag name="ISPRING_SLIDE_ID_2" val="{6A68F1AB-6E31-4A87-A93A-EE9C11C86B73}"/>
</p:tagLst>
</file>

<file path=ppt/tags/tag57.xml><?xml version="1.0" encoding="utf-8"?>
<p:tagLst xmlns:a="http://schemas.openxmlformats.org/drawingml/2006/main" xmlns:r="http://schemas.openxmlformats.org/officeDocument/2006/relationships" xmlns:p="http://schemas.openxmlformats.org/presentationml/2006/main">
  <p:tag name="ISPRING_CUSTOM_TIMING_USED" val="1"/>
  <p:tag name="GENSWF_ADVANCE_TIME" val="30.446"/>
  <p:tag name="ISPRING_SLIDE_ID_2" val="{8BC984F5-FE8D-4908-A0F0-DC4603BD9DD6}"/>
</p:tagLst>
</file>

<file path=ppt/tags/tag58.xml><?xml version="1.0" encoding="utf-8"?>
<p:tagLst xmlns:a="http://schemas.openxmlformats.org/drawingml/2006/main" xmlns:r="http://schemas.openxmlformats.org/officeDocument/2006/relationships" xmlns:p="http://schemas.openxmlformats.org/presentationml/2006/main">
  <p:tag name="ISPRING_CUSTOM_TIMING_USED" val="1"/>
  <p:tag name="GENSWF_ADVANCE_TIME" val="48.503"/>
  <p:tag name="ISPRING_SLIDE_ID_2" val="{6A057D95-C3B0-4796-9A1F-EAD8F83DE800}"/>
</p:tagLst>
</file>

<file path=ppt/tags/tag59.xml><?xml version="1.0" encoding="utf-8"?>
<p:tagLst xmlns:a="http://schemas.openxmlformats.org/drawingml/2006/main" xmlns:r="http://schemas.openxmlformats.org/officeDocument/2006/relationships" xmlns:p="http://schemas.openxmlformats.org/presentationml/2006/main">
  <p:tag name="ISPRING_CUSTOM_TIMING_USED" val="1"/>
  <p:tag name="GENSWF_ADVANCE_TIME" val="89.204"/>
  <p:tag name="ISPRING_SLIDE_ID_2" val="{281819C4-3090-4E47-82CA-55D24F8AC373}"/>
</p:tagLst>
</file>

<file path=ppt/tags/tag6.xml><?xml version="1.0" encoding="utf-8"?>
<p:tagLst xmlns:a="http://schemas.openxmlformats.org/drawingml/2006/main" xmlns:r="http://schemas.openxmlformats.org/officeDocument/2006/relationships" xmlns:p="http://schemas.openxmlformats.org/presentationml/2006/main">
  <p:tag name="ISPRING_CUSTOM_TIMING_USED" val="1"/>
  <p:tag name="GENSWF_ADVANCE_TIME" val="22.617"/>
  <p:tag name="ISPRING_SLIDE_ID_2" val="{ECD52DC8-C582-4A8E-8799-B5DBAB4DDC16}"/>
</p:tagLst>
</file>

<file path=ppt/tags/tag60.xml><?xml version="1.0" encoding="utf-8"?>
<p:tagLst xmlns:a="http://schemas.openxmlformats.org/drawingml/2006/main" xmlns:r="http://schemas.openxmlformats.org/officeDocument/2006/relationships" xmlns:p="http://schemas.openxmlformats.org/presentationml/2006/main">
  <p:tag name="ISPRING_CUSTOM_TIMING_USED" val="1"/>
  <p:tag name="GENSWF_ADVANCE_TIME" val="99.461"/>
  <p:tag name="ISPRING_SLIDE_ID_2" val="{F2E7C1D4-42AE-440B-A6C5-B656E453EA8B}"/>
</p:tagLst>
</file>

<file path=ppt/tags/tag61.xml><?xml version="1.0" encoding="utf-8"?>
<p:tagLst xmlns:a="http://schemas.openxmlformats.org/drawingml/2006/main" xmlns:r="http://schemas.openxmlformats.org/officeDocument/2006/relationships" xmlns:p="http://schemas.openxmlformats.org/presentationml/2006/main">
  <p:tag name="ISPRING_CUSTOM_TIMING_USED" val="1"/>
  <p:tag name="GENSWF_ADVANCE_TIME" val="23.986"/>
  <p:tag name="ISPRING_SLIDE_ID_2" val="{6BBDBD6E-D62F-4206-9588-0422E0C6499D}"/>
</p:tagLst>
</file>

<file path=ppt/tags/tag62.xml><?xml version="1.0" encoding="utf-8"?>
<p:tagLst xmlns:a="http://schemas.openxmlformats.org/drawingml/2006/main" xmlns:r="http://schemas.openxmlformats.org/officeDocument/2006/relationships" xmlns:p="http://schemas.openxmlformats.org/presentationml/2006/main">
  <p:tag name="ISPRING_CUSTOM_TIMING_USED" val="1"/>
  <p:tag name="GENSWF_ADVANCE_TIME" val="121.094"/>
  <p:tag name="ISPRING_SLIDE_ID_2" val="{B43028F3-F878-4FFD-9E38-2995D7DD6FD3}"/>
</p:tagLst>
</file>

<file path=ppt/tags/tag63.xml><?xml version="1.0" encoding="utf-8"?>
<p:tagLst xmlns:a="http://schemas.openxmlformats.org/drawingml/2006/main" xmlns:r="http://schemas.openxmlformats.org/officeDocument/2006/relationships" xmlns:p="http://schemas.openxmlformats.org/presentationml/2006/main">
  <p:tag name="ISPRING_CUSTOM_TIMING_USED" val="1"/>
  <p:tag name="GENSWF_ADVANCE_TIME" val="38.257"/>
  <p:tag name="ISPRING_SLIDE_ID_2" val="{57195288-6684-4950-9941-197D990FB5ED}"/>
</p:tagLst>
</file>

<file path=ppt/tags/tag64.xml><?xml version="1.0" encoding="utf-8"?>
<p:tagLst xmlns:a="http://schemas.openxmlformats.org/drawingml/2006/main" xmlns:r="http://schemas.openxmlformats.org/officeDocument/2006/relationships" xmlns:p="http://schemas.openxmlformats.org/presentationml/2006/main">
  <p:tag name="ISPRING_CUSTOM_TIMING_USED" val="1"/>
  <p:tag name="GENSWF_ADVANCE_TIME" val="53.652"/>
  <p:tag name="ISPRING_SLIDE_ID_2" val="{361D6273-2E3B-4F2C-8F63-7875A3A282D0}"/>
</p:tagLst>
</file>

<file path=ppt/tags/tag65.xml><?xml version="1.0" encoding="utf-8"?>
<p:tagLst xmlns:a="http://schemas.openxmlformats.org/drawingml/2006/main" xmlns:r="http://schemas.openxmlformats.org/officeDocument/2006/relationships" xmlns:p="http://schemas.openxmlformats.org/presentationml/2006/main">
  <p:tag name="ISPRING_CUSTOM_TIMING_USED" val="1"/>
  <p:tag name="GENSWF_ADVANCE_TIME" val="32.095"/>
  <p:tag name="ISPRING_SLIDE_ID_2" val="{857B1CEE-CFE8-424B-BCED-B2AC5340BE9B}"/>
</p:tagLst>
</file>

<file path=ppt/tags/tag66.xml><?xml version="1.0" encoding="utf-8"?>
<p:tagLst xmlns:a="http://schemas.openxmlformats.org/drawingml/2006/main" xmlns:r="http://schemas.openxmlformats.org/officeDocument/2006/relationships" xmlns:p="http://schemas.openxmlformats.org/presentationml/2006/main">
  <p:tag name="ISPRING_CUSTOM_TIMING_USED" val="1"/>
  <p:tag name="GENSWF_ADVANCE_TIME" val="32.305"/>
  <p:tag name="ISPRING_SLIDE_ID_2" val="{2259E2BD-8764-4F25-B79B-2A7FD39D9926}"/>
</p:tagLst>
</file>

<file path=ppt/tags/tag67.xml><?xml version="1.0" encoding="utf-8"?>
<p:tagLst xmlns:a="http://schemas.openxmlformats.org/drawingml/2006/main" xmlns:r="http://schemas.openxmlformats.org/officeDocument/2006/relationships" xmlns:p="http://schemas.openxmlformats.org/presentationml/2006/main">
  <p:tag name="ISPRING_CUSTOM_TIMING_USED" val="1"/>
  <p:tag name="GENSWF_ADVANCE_TIME" val="47.643"/>
  <p:tag name="ISPRING_SLIDE_ID_2" val="{00F80947-0656-4D0E-B6DB-6C4BAC6D5D2C}"/>
</p:tagLst>
</file>

<file path=ppt/tags/tag68.xml><?xml version="1.0" encoding="utf-8"?>
<p:tagLst xmlns:a="http://schemas.openxmlformats.org/drawingml/2006/main" xmlns:r="http://schemas.openxmlformats.org/officeDocument/2006/relationships" xmlns:p="http://schemas.openxmlformats.org/presentationml/2006/main">
  <p:tag name="ISPRING_CUSTOM_TIMING_USED" val="1"/>
  <p:tag name="GENSWF_ADVANCE_TIME" val="5.716"/>
  <p:tag name="ISPRING_SLIDE_ID_2" val="{2D3A1CA6-6E40-4860-99D1-464CDDE58FEF}"/>
</p:tagLst>
</file>

<file path=ppt/tags/tag69.xml><?xml version="1.0" encoding="utf-8"?>
<p:tagLst xmlns:a="http://schemas.openxmlformats.org/drawingml/2006/main" xmlns:r="http://schemas.openxmlformats.org/officeDocument/2006/relationships" xmlns:p="http://schemas.openxmlformats.org/presentationml/2006/main">
  <p:tag name="ISPRING_CUSTOM_TIMING_USED" val="1"/>
  <p:tag name="GENSWF_ADVANCE_TIME" val="97.757"/>
  <p:tag name="ISPRING_SLIDE_ID_2" val="{90FD4DAB-AADC-4FE4-9B72-1A8E315A8F07}"/>
</p:tagLst>
</file>

<file path=ppt/tags/tag7.xml><?xml version="1.0" encoding="utf-8"?>
<p:tagLst xmlns:a="http://schemas.openxmlformats.org/drawingml/2006/main" xmlns:r="http://schemas.openxmlformats.org/officeDocument/2006/relationships" xmlns:p="http://schemas.openxmlformats.org/presentationml/2006/main">
  <p:tag name="ISPRING_CUSTOM_TIMING_USED" val="1"/>
  <p:tag name="GENSWF_ADVANCE_TIME" val="46.802"/>
  <p:tag name="ISPRING_SLIDE_ID_2" val="{029F94BD-8DAB-4E97-AA12-F3527094DE11}"/>
</p:tagLst>
</file>

<file path=ppt/tags/tag70.xml><?xml version="1.0" encoding="utf-8"?>
<p:tagLst xmlns:a="http://schemas.openxmlformats.org/drawingml/2006/main" xmlns:r="http://schemas.openxmlformats.org/officeDocument/2006/relationships" xmlns:p="http://schemas.openxmlformats.org/presentationml/2006/main">
  <p:tag name="ISPRING_CUSTOM_TIMING_USED" val="1"/>
  <p:tag name="GENSWF_ADVANCE_TIME" val="44.242"/>
  <p:tag name="ISPRING_SLIDE_ID_2" val="{E645D702-7F10-47E2-807D-D0B4A990FF26}"/>
</p:tagLst>
</file>

<file path=ppt/tags/tag71.xml><?xml version="1.0" encoding="utf-8"?>
<p:tagLst xmlns:a="http://schemas.openxmlformats.org/drawingml/2006/main" xmlns:r="http://schemas.openxmlformats.org/officeDocument/2006/relationships" xmlns:p="http://schemas.openxmlformats.org/presentationml/2006/main">
  <p:tag name="ISPRING_CUSTOM_TIMING_USED" val="1"/>
  <p:tag name="GENSWF_ADVANCE_TIME" val="186.620"/>
  <p:tag name="ISPRING_SLIDE_ID_2" val="{B5170EB9-0A3A-4DDE-864A-FBE279CBC4B7}"/>
</p:tagLst>
</file>

<file path=ppt/tags/tag72.xml><?xml version="1.0" encoding="utf-8"?>
<p:tagLst xmlns:a="http://schemas.openxmlformats.org/drawingml/2006/main" xmlns:r="http://schemas.openxmlformats.org/officeDocument/2006/relationships" xmlns:p="http://schemas.openxmlformats.org/presentationml/2006/main">
  <p:tag name="ISPRING_CUSTOM_TIMING_USED" val="1"/>
  <p:tag name="GENSWF_ADVANCE_TIME" val="155.474"/>
  <p:tag name="ISPRING_SLIDE_ID_2" val="{0F2E92B0-86EF-4D38-A902-6BE3296DC5BB}"/>
</p:tagLst>
</file>

<file path=ppt/tags/tag73.xml><?xml version="1.0" encoding="utf-8"?>
<p:tagLst xmlns:a="http://schemas.openxmlformats.org/drawingml/2006/main" xmlns:r="http://schemas.openxmlformats.org/officeDocument/2006/relationships" xmlns:p="http://schemas.openxmlformats.org/presentationml/2006/main">
  <p:tag name="ISPRING_CUSTOM_TIMING_USED" val="1"/>
  <p:tag name="GENSWF_ADVANCE_TIME" val="87.901"/>
  <p:tag name="ISPRING_SLIDE_ID_2" val="{B54A9427-5868-45DB-81E7-4B5B4BC2058C}"/>
</p:tagLst>
</file>

<file path=ppt/tags/tag74.xml><?xml version="1.0" encoding="utf-8"?>
<p:tagLst xmlns:a="http://schemas.openxmlformats.org/drawingml/2006/main" xmlns:r="http://schemas.openxmlformats.org/officeDocument/2006/relationships" xmlns:p="http://schemas.openxmlformats.org/presentationml/2006/main">
  <p:tag name="ISPRING_CUSTOM_TIMING_USED" val="1"/>
  <p:tag name="GENSWF_ADVANCE_TIME" val="72.398"/>
  <p:tag name="ISPRING_SLIDE_ID_2" val="{FAE0E365-CD53-40FC-867B-D7B2A53A29B4}"/>
</p:tagLst>
</file>

<file path=ppt/tags/tag75.xml><?xml version="1.0" encoding="utf-8"?>
<p:tagLst xmlns:a="http://schemas.openxmlformats.org/drawingml/2006/main" xmlns:r="http://schemas.openxmlformats.org/officeDocument/2006/relationships" xmlns:p="http://schemas.openxmlformats.org/presentationml/2006/main">
  <p:tag name="ISPRING_CUSTOM_TIMING_USED" val="1"/>
  <p:tag name="GENSWF_ADVANCE_TIME" val="71.787"/>
  <p:tag name="ISPRING_SLIDE_ID_2" val="{7B6D06E9-54FA-4C69-B3AD-65A123718111}"/>
</p:tagLst>
</file>

<file path=ppt/tags/tag76.xml><?xml version="1.0" encoding="utf-8"?>
<p:tagLst xmlns:a="http://schemas.openxmlformats.org/drawingml/2006/main" xmlns:r="http://schemas.openxmlformats.org/officeDocument/2006/relationships" xmlns:p="http://schemas.openxmlformats.org/presentationml/2006/main">
  <p:tag name="ISPRING_CUSTOM_TIMING_USED" val="1"/>
  <p:tag name="GENSWF_ADVANCE_TIME" val="66.163"/>
  <p:tag name="ISPRING_SLIDE_ID_2" val="{AECC4DF4-69FA-4BF5-A4C2-5B9889CF650D}"/>
</p:tagLst>
</file>

<file path=ppt/tags/tag77.xml><?xml version="1.0" encoding="utf-8"?>
<p:tagLst xmlns:a="http://schemas.openxmlformats.org/drawingml/2006/main" xmlns:r="http://schemas.openxmlformats.org/officeDocument/2006/relationships" xmlns:p="http://schemas.openxmlformats.org/presentationml/2006/main">
  <p:tag name="ISPRING_CUSTOM_TIMING_USED" val="1"/>
  <p:tag name="GENSWF_ADVANCE_TIME" val="72.319"/>
  <p:tag name="ISPRING_SLIDE_ID_2" val="{7DDFE0A6-DDA7-424B-95FA-CD1F1580991A}"/>
</p:tagLst>
</file>

<file path=ppt/tags/tag78.xml><?xml version="1.0" encoding="utf-8"?>
<p:tagLst xmlns:a="http://schemas.openxmlformats.org/drawingml/2006/main" xmlns:r="http://schemas.openxmlformats.org/officeDocument/2006/relationships" xmlns:p="http://schemas.openxmlformats.org/presentationml/2006/main">
  <p:tag name="ISPRING_CUSTOM_TIMING_USED" val="1"/>
  <p:tag name="GENSWF_ADVANCE_TIME" val="56.338"/>
  <p:tag name="ISPRING_SLIDE_ID_2" val="{1BB2D1BB-2EFC-4501-B5AD-B36147726BD1}"/>
</p:tagLst>
</file>

<file path=ppt/tags/tag79.xml><?xml version="1.0" encoding="utf-8"?>
<p:tagLst xmlns:a="http://schemas.openxmlformats.org/drawingml/2006/main" xmlns:r="http://schemas.openxmlformats.org/officeDocument/2006/relationships" xmlns:p="http://schemas.openxmlformats.org/presentationml/2006/main">
  <p:tag name="ISPRING_CUSTOM_TIMING_USED" val="1"/>
  <p:tag name="GENSWF_ADVANCE_TIME" val="112.205"/>
  <p:tag name="ISPRING_SLIDE_ID_2" val="{28EA9CC3-701D-481B-A158-447845141E6C}"/>
</p:tagLst>
</file>

<file path=ppt/tags/tag8.xml><?xml version="1.0" encoding="utf-8"?>
<p:tagLst xmlns:a="http://schemas.openxmlformats.org/drawingml/2006/main" xmlns:r="http://schemas.openxmlformats.org/officeDocument/2006/relationships" xmlns:p="http://schemas.openxmlformats.org/presentationml/2006/main">
  <p:tag name="ISPRING_CUSTOM_TIMING_USED" val="1"/>
  <p:tag name="GENSWF_ADVANCE_TIME" val="31.177"/>
  <p:tag name="ISPRING_SLIDE_ID_2" val="{2C16BE6B-6825-41C9-9F98-A79E64A02B71}"/>
</p:tagLst>
</file>

<file path=ppt/tags/tag80.xml><?xml version="1.0" encoding="utf-8"?>
<p:tagLst xmlns:a="http://schemas.openxmlformats.org/drawingml/2006/main" xmlns:r="http://schemas.openxmlformats.org/officeDocument/2006/relationships" xmlns:p="http://schemas.openxmlformats.org/presentationml/2006/main">
  <p:tag name="ISPRING_CUSTOM_TIMING_USED" val="1"/>
  <p:tag name="GENSWF_ADVANCE_TIME" val="37.525"/>
  <p:tag name="ISPRING_SLIDE_ID_2" val="{E7B9D7F4-8074-4089-80F3-D92FD901B48E}"/>
</p:tagLst>
</file>

<file path=ppt/tags/tag81.xml><?xml version="1.0" encoding="utf-8"?>
<p:tagLst xmlns:a="http://schemas.openxmlformats.org/drawingml/2006/main" xmlns:r="http://schemas.openxmlformats.org/officeDocument/2006/relationships" xmlns:p="http://schemas.openxmlformats.org/presentationml/2006/main">
  <p:tag name="ISPRING_CUSTOM_TIMING_USED" val="1"/>
  <p:tag name="GENSWF_ADVANCE_TIME" val="31.114"/>
  <p:tag name="ISPRING_SLIDE_ID_2" val="{70CE18B8-40A3-4E59-8152-6D3A9D040502}"/>
</p:tagLst>
</file>

<file path=ppt/tags/tag82.xml><?xml version="1.0" encoding="utf-8"?>
<p:tagLst xmlns:a="http://schemas.openxmlformats.org/drawingml/2006/main" xmlns:r="http://schemas.openxmlformats.org/officeDocument/2006/relationships" xmlns:p="http://schemas.openxmlformats.org/presentationml/2006/main">
  <p:tag name="ISPRING_CUSTOM_TIMING_USED" val="1"/>
  <p:tag name="GENSWF_ADVANCE_TIME" val="84.909"/>
  <p:tag name="ISPRING_SLIDE_ID_2" val="{EB847A81-7AAD-41D8-8274-5E8B6FE4D74B}"/>
</p:tagLst>
</file>

<file path=ppt/tags/tag83.xml><?xml version="1.0" encoding="utf-8"?>
<p:tagLst xmlns:a="http://schemas.openxmlformats.org/drawingml/2006/main" xmlns:r="http://schemas.openxmlformats.org/officeDocument/2006/relationships" xmlns:p="http://schemas.openxmlformats.org/presentationml/2006/main">
  <p:tag name="ISPRING_CUSTOM_TIMING_USED" val="1"/>
  <p:tag name="GENSWF_ADVANCE_TIME" val="151.659"/>
  <p:tag name="ISPRING_SLIDE_ID_2" val="{5679E706-6838-4953-B864-D1A825BA090F}"/>
</p:tagLst>
</file>

<file path=ppt/tags/tag84.xml><?xml version="1.0" encoding="utf-8"?>
<p:tagLst xmlns:a="http://schemas.openxmlformats.org/drawingml/2006/main" xmlns:r="http://schemas.openxmlformats.org/officeDocument/2006/relationships" xmlns:p="http://schemas.openxmlformats.org/presentationml/2006/main">
  <p:tag name="ISPRING_CUSTOM_TIMING_USED" val="1"/>
  <p:tag name="GENSWF_ADVANCE_TIME" val="90.497"/>
  <p:tag name="ISPRING_SLIDE_ID_2" val="{1FD3D52F-0617-41D0-92B8-B63568008784}"/>
</p:tagLst>
</file>

<file path=ppt/tags/tag85.xml><?xml version="1.0" encoding="utf-8"?>
<p:tagLst xmlns:a="http://schemas.openxmlformats.org/drawingml/2006/main" xmlns:r="http://schemas.openxmlformats.org/officeDocument/2006/relationships" xmlns:p="http://schemas.openxmlformats.org/presentationml/2006/main">
  <p:tag name="ISPRING_CUSTOM_TIMING_USED" val="1"/>
  <p:tag name="GENSWF_ADVANCE_TIME" val="94.977"/>
  <p:tag name="ISPRING_SLIDE_ID_2" val="{0E27E732-E2BF-4C5A-ACCA-9DE0785C8245}"/>
</p:tagLst>
</file>

<file path=ppt/tags/tag86.xml><?xml version="1.0" encoding="utf-8"?>
<p:tagLst xmlns:a="http://schemas.openxmlformats.org/drawingml/2006/main" xmlns:r="http://schemas.openxmlformats.org/officeDocument/2006/relationships" xmlns:p="http://schemas.openxmlformats.org/presentationml/2006/main">
  <p:tag name="ISPRING_CUSTOM_TIMING_USED" val="1"/>
  <p:tag name="GENSWF_ADVANCE_TIME" val="75.980"/>
  <p:tag name="ISPRING_SLIDE_ID_2" val="{94B74EC2-47AE-409F-A207-BA54A814C9BD}"/>
</p:tagLst>
</file>

<file path=ppt/tags/tag87.xml><?xml version="1.0" encoding="utf-8"?>
<p:tagLst xmlns:a="http://schemas.openxmlformats.org/drawingml/2006/main" xmlns:r="http://schemas.openxmlformats.org/officeDocument/2006/relationships" xmlns:p="http://schemas.openxmlformats.org/presentationml/2006/main">
  <p:tag name="ISPRING_CUSTOM_TIMING_USED" val="1"/>
  <p:tag name="GENSWF_ADVANCE_TIME" val="54.870"/>
  <p:tag name="ISPRING_SLIDE_ID_2" val="{B71D0427-1AFE-4644-9CA5-C3F08918CB33}"/>
</p:tagLst>
</file>

<file path=ppt/tags/tag88.xml><?xml version="1.0" encoding="utf-8"?>
<p:tagLst xmlns:a="http://schemas.openxmlformats.org/drawingml/2006/main" xmlns:r="http://schemas.openxmlformats.org/officeDocument/2006/relationships" xmlns:p="http://schemas.openxmlformats.org/presentationml/2006/main">
  <p:tag name="ISPRING_CUSTOM_TIMING_USED" val="1"/>
  <p:tag name="ISPRING_SLIDE_ID_2" val="{BC48A3A0-AD56-4ECF-9321-A6F293AAD811}"/>
  <p:tag name="GENSWF_ADVANCE_TIME" val="59.361"/>
</p:tagLst>
</file>

<file path=ppt/tags/tag89.xml><?xml version="1.0" encoding="utf-8"?>
<p:tagLst xmlns:a="http://schemas.openxmlformats.org/drawingml/2006/main" xmlns:r="http://schemas.openxmlformats.org/officeDocument/2006/relationships" xmlns:p="http://schemas.openxmlformats.org/presentationml/2006/main">
  <p:tag name="ISPRING_CUSTOM_TIMING_USED" val="1"/>
  <p:tag name="ISPRING_SLIDE_ID_2" val="{9719244D-FB7B-4DA9-9CC6-0CAD7C43CE22}"/>
  <p:tag name="GENSWF_ADVANCE_TIME" val="62.699"/>
</p:tagLst>
</file>

<file path=ppt/tags/tag9.xml><?xml version="1.0" encoding="utf-8"?>
<p:tagLst xmlns:a="http://schemas.openxmlformats.org/drawingml/2006/main" xmlns:r="http://schemas.openxmlformats.org/officeDocument/2006/relationships" xmlns:p="http://schemas.openxmlformats.org/presentationml/2006/main">
  <p:tag name="ISPRING_CUSTOM_TIMING_USED" val="1"/>
  <p:tag name="GENSWF_ADVANCE_TIME" val="41.982"/>
  <p:tag name="ISPRING_SLIDE_ID_2" val="{B1B07496-9C3B-458B-A8C7-86B5B4280E85}"/>
</p:tagLst>
</file>

<file path=ppt/tags/tag90.xml><?xml version="1.0" encoding="utf-8"?>
<p:tagLst xmlns:a="http://schemas.openxmlformats.org/drawingml/2006/main" xmlns:r="http://schemas.openxmlformats.org/officeDocument/2006/relationships" xmlns:p="http://schemas.openxmlformats.org/presentationml/2006/main">
  <p:tag name="ISPRING_CUSTOM_TIMING_USED" val="1"/>
  <p:tag name="ISPRING_SLIDE_ID_2" val="{3388A909-AB68-4739-81EA-DAFC5B28CD6B}"/>
  <p:tag name="GENSWF_ADVANCE_TIME" val="153.228"/>
</p:tagLst>
</file>

<file path=ppt/tags/tag91.xml><?xml version="1.0" encoding="utf-8"?>
<p:tagLst xmlns:a="http://schemas.openxmlformats.org/drawingml/2006/main" xmlns:r="http://schemas.openxmlformats.org/officeDocument/2006/relationships" xmlns:p="http://schemas.openxmlformats.org/presentationml/2006/main">
  <p:tag name="GENSWF_ADVANCE_TIME" val="5.000"/>
  <p:tag name="ISPRING_CUSTOM_TIMING_USED" val="1"/>
  <p:tag name="ISPRING_SLIDE_ID_2" val="{D360149A-D8F7-42EE-9D04-CDA93017D5BC}"/>
</p:tagLst>
</file>

<file path=ppt/tags/tag92.xml><?xml version="1.0" encoding="utf-8"?>
<p:tagLst xmlns:a="http://schemas.openxmlformats.org/drawingml/2006/main" xmlns:r="http://schemas.openxmlformats.org/officeDocument/2006/relationships" xmlns:p="http://schemas.openxmlformats.org/presentationml/2006/main">
  <p:tag name="GENSWF_ADVANCE_TIME" val="5.000"/>
  <p:tag name="ISPRING_CUSTOM_TIMING_USED" val="1"/>
  <p:tag name="ISPRING_SLIDE_ID_2" val="{5EB26B02-8B60-4501-AF67-F10CB80A049A}"/>
</p:tagLst>
</file>

<file path=ppt/tags/tag93.xml><?xml version="1.0" encoding="utf-8"?>
<p:tagLst xmlns:a="http://schemas.openxmlformats.org/drawingml/2006/main" xmlns:r="http://schemas.openxmlformats.org/officeDocument/2006/relationships" xmlns:p="http://schemas.openxmlformats.org/presentationml/2006/main">
  <p:tag name="GENSWF_ADVANCE_TIME" val="5.000"/>
  <p:tag name="ISPRING_CUSTOM_TIMING_USED" val="1"/>
  <p:tag name="ISPRING_SLIDE_ID_2" val="{E8755EA6-5FFF-4DAC-89D0-A22E8E6EB868}"/>
</p:tagLst>
</file>

<file path=ppt/tags/tag94.xml><?xml version="1.0" encoding="utf-8"?>
<p:tagLst xmlns:a="http://schemas.openxmlformats.org/drawingml/2006/main" xmlns:r="http://schemas.openxmlformats.org/officeDocument/2006/relationships" xmlns:p="http://schemas.openxmlformats.org/presentationml/2006/main">
  <p:tag name="GENSWF_ADVANCE_TIME" val="5.000"/>
  <p:tag name="ISPRING_CUSTOM_TIMING_USED" val="1"/>
  <p:tag name="ISPRING_SLIDE_ID_2" val="{B42847FA-90E8-4C8F-88F8-0AFB0A9774E5}"/>
</p:tagLst>
</file>

<file path=ppt/tags/tag95.xml><?xml version="1.0" encoding="utf-8"?>
<p:tagLst xmlns:a="http://schemas.openxmlformats.org/drawingml/2006/main" xmlns:r="http://schemas.openxmlformats.org/officeDocument/2006/relationships" xmlns:p="http://schemas.openxmlformats.org/presentationml/2006/main">
  <p:tag name="GENSWF_ADVANCE_TIME" val="5.000"/>
  <p:tag name="ISPRING_CUSTOM_TIMING_USED" val="1"/>
  <p:tag name="ISPRING_SLIDE_ID_2" val="{2127F640-0904-47A4-85EA-F5D74DA70B5D}"/>
</p:tagLst>
</file>

<file path=ppt/tags/tag96.xml><?xml version="1.0" encoding="utf-8"?>
<p:tagLst xmlns:a="http://schemas.openxmlformats.org/drawingml/2006/main" xmlns:r="http://schemas.openxmlformats.org/officeDocument/2006/relationships" xmlns:p="http://schemas.openxmlformats.org/presentationml/2006/main">
  <p:tag name="GENSWF_ADVANCE_TIME" val="5.000"/>
  <p:tag name="ISPRING_CUSTOM_TIMING_USED" val="1"/>
  <p:tag name="ISPRING_SLIDE_ID_2" val="{CD0B1481-3BBA-4ED0-94EB-608A29DDBDD3}"/>
</p:tagLst>
</file>

<file path=ppt/tags/tag97.xml><?xml version="1.0" encoding="utf-8"?>
<p:tagLst xmlns:a="http://schemas.openxmlformats.org/drawingml/2006/main" xmlns:r="http://schemas.openxmlformats.org/officeDocument/2006/relationships" xmlns:p="http://schemas.openxmlformats.org/presentationml/2006/main">
  <p:tag name="GENSWF_ADVANCE_TIME" val="5.000"/>
  <p:tag name="ISPRING_CUSTOM_TIMING_USED" val="1"/>
  <p:tag name="ISPRING_SLIDE_ID_2" val="{806B6D59-7CAC-4BAB-A953-01D43359D777}"/>
</p:tagLst>
</file>

<file path=ppt/theme/theme1.xml><?xml version="1.0" encoding="utf-8"?>
<a:theme xmlns:a="http://schemas.openxmlformats.org/drawingml/2006/main" name="Slide Template of HVKTQS">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5993</TotalTime>
  <Words>7507</Words>
  <Application>Microsoft Office PowerPoint</Application>
  <PresentationFormat>Widescreen</PresentationFormat>
  <Paragraphs>1065</Paragraphs>
  <Slides>96</Slides>
  <Notes>96</Notes>
  <HiddenSlides>8</HiddenSlides>
  <MMClips>0</MMClips>
  <ScaleCrop>false</ScaleCrop>
  <HeadingPairs>
    <vt:vector size="8" baseType="variant">
      <vt:variant>
        <vt:lpstr>Fonts Used</vt:lpstr>
      </vt:variant>
      <vt:variant>
        <vt:i4>15</vt:i4>
      </vt:variant>
      <vt:variant>
        <vt:lpstr>Theme</vt:lpstr>
      </vt:variant>
      <vt:variant>
        <vt:i4>1</vt:i4>
      </vt:variant>
      <vt:variant>
        <vt:lpstr>Embedded OLE Servers</vt:lpstr>
      </vt:variant>
      <vt:variant>
        <vt:i4>1</vt:i4>
      </vt:variant>
      <vt:variant>
        <vt:lpstr>Slide Titles</vt:lpstr>
      </vt:variant>
      <vt:variant>
        <vt:i4>96</vt:i4>
      </vt:variant>
    </vt:vector>
  </HeadingPairs>
  <TitlesOfParts>
    <vt:vector size="113" baseType="lpstr">
      <vt:lpstr>.VnArial</vt:lpstr>
      <vt:lpstr>AdvLeSaBold</vt:lpstr>
      <vt:lpstr>AdvLeSa-Book</vt:lpstr>
      <vt:lpstr>AdvLeSaBookItalic</vt:lpstr>
      <vt:lpstr>AdvP4C4E74</vt:lpstr>
      <vt:lpstr>AdvPSA88A</vt:lpstr>
      <vt:lpstr>AdvPSA88C</vt:lpstr>
      <vt:lpstr>Arial</vt:lpstr>
      <vt:lpstr>Arial Unicode MS</vt:lpstr>
      <vt:lpstr>Calibri</vt:lpstr>
      <vt:lpstr>Calibri Light</vt:lpstr>
      <vt:lpstr>CIDFont+F1</vt:lpstr>
      <vt:lpstr>Courier New</vt:lpstr>
      <vt:lpstr>Times New Roman</vt:lpstr>
      <vt:lpstr>Wingdings</vt:lpstr>
      <vt:lpstr>Slide Template of HVKTQS</vt:lpstr>
      <vt:lpstr>Equation</vt:lpstr>
      <vt:lpstr>Tính ổn định HTĐKTĐ gián đoạn 14th Lecture, 9th Dec 2023 3rd September 2023</vt:lpstr>
      <vt:lpstr>Mục đích, Yêu cầu</vt:lpstr>
      <vt:lpstr>Nội dung bài học</vt:lpstr>
      <vt:lpstr>Nội dung bài học</vt:lpstr>
      <vt:lpstr>Definitions of stability</vt:lpstr>
      <vt:lpstr>Asymptotic stability </vt:lpstr>
      <vt:lpstr>Marginal stability </vt:lpstr>
      <vt:lpstr>Unstable stability </vt:lpstr>
      <vt:lpstr>Bounded-Input-Bounded-Output (BIBO) Stability</vt:lpstr>
      <vt:lpstr>Bounded-Input-Bounded-Output (BIBO) Stability</vt:lpstr>
      <vt:lpstr>Nội dung bài học</vt:lpstr>
      <vt:lpstr>PowerPoint Presentation</vt:lpstr>
      <vt:lpstr>PowerPoint Presentation</vt:lpstr>
      <vt:lpstr>Nội dung bài học</vt:lpstr>
      <vt:lpstr>Stability conditions</vt:lpstr>
      <vt:lpstr>Asymptotic stability (1)</vt:lpstr>
      <vt:lpstr>Asymptotic stability (2)</vt:lpstr>
      <vt:lpstr>Asymptotic stability (3)</vt:lpstr>
      <vt:lpstr>BIBO stability</vt:lpstr>
      <vt:lpstr>BIBO stability</vt:lpstr>
      <vt:lpstr>BIBO stability</vt:lpstr>
      <vt:lpstr>BIBO stability</vt:lpstr>
      <vt:lpstr>BIBO stability</vt:lpstr>
      <vt:lpstr>BIBO stability</vt:lpstr>
      <vt:lpstr>BIBO stability</vt:lpstr>
      <vt:lpstr>BIBO stability</vt:lpstr>
      <vt:lpstr>BIBO stability</vt:lpstr>
      <vt:lpstr>BIBO stability</vt:lpstr>
      <vt:lpstr>Internal stability</vt:lpstr>
      <vt:lpstr>PowerPoint Presentation</vt:lpstr>
      <vt:lpstr>Internal stability</vt:lpstr>
      <vt:lpstr>Internal stability</vt:lpstr>
      <vt:lpstr>Internal stability</vt:lpstr>
      <vt:lpstr>Internal stability</vt:lpstr>
      <vt:lpstr>Internal stability</vt:lpstr>
      <vt:lpstr>Internal stability</vt:lpstr>
      <vt:lpstr>Internal stability</vt:lpstr>
      <vt:lpstr>Internal stability</vt:lpstr>
      <vt:lpstr>Internal stability</vt:lpstr>
      <vt:lpstr>Stability Condition</vt:lpstr>
      <vt:lpstr>Stability Condition</vt:lpstr>
      <vt:lpstr>Nội dung bài học</vt:lpstr>
      <vt:lpstr> Stability determination</vt:lpstr>
      <vt:lpstr> Stability determination</vt:lpstr>
      <vt:lpstr> Using Numerical Method (MATLAB)</vt:lpstr>
      <vt:lpstr> Stability determination</vt:lpstr>
      <vt:lpstr> Tiêu chuẩn Routh-Hurwitz</vt:lpstr>
      <vt:lpstr> Phép biến đổi song tuyến tính</vt:lpstr>
      <vt:lpstr> Tiêu chuẩn ổn định Routh-Hurwitz</vt:lpstr>
      <vt:lpstr> Tiêu chuẩn ổn định Routh-Hurwitz</vt:lpstr>
      <vt:lpstr>Tiêu chuẩn ổn định Routh-Hurwitz</vt:lpstr>
      <vt:lpstr>Tiêu chuẩn ổn định Routh-Hurwitz</vt:lpstr>
      <vt:lpstr> Stability determination</vt:lpstr>
      <vt:lpstr> Tiêu chuẩn ổn định Jury</vt:lpstr>
      <vt:lpstr>Jury Test Procedure</vt:lpstr>
      <vt:lpstr>Jury Test Procedure</vt:lpstr>
      <vt:lpstr>Jury Test Procedure</vt:lpstr>
      <vt:lpstr>Jury Test Procedure</vt:lpstr>
      <vt:lpstr>Jury Test Procedure</vt:lpstr>
      <vt:lpstr>Jury Test Procedure</vt:lpstr>
      <vt:lpstr>Jury Test Procedure</vt:lpstr>
      <vt:lpstr>Jury Test Procedure</vt:lpstr>
      <vt:lpstr>Jury Test Procedure</vt:lpstr>
      <vt:lpstr>Jury Test Procedure</vt:lpstr>
      <vt:lpstr>Jury Test Procedure</vt:lpstr>
      <vt:lpstr>Jury Test Procedure</vt:lpstr>
      <vt:lpstr> Stability determination</vt:lpstr>
      <vt:lpstr> Tiêu chuẩn Nyquist</vt:lpstr>
      <vt:lpstr>Tiêu chuẩn Nyquist</vt:lpstr>
      <vt:lpstr>Nguyên lý góc quay</vt:lpstr>
      <vt:lpstr>Nguyên lý góc quay</vt:lpstr>
      <vt:lpstr>Nguyên lý góc quay</vt:lpstr>
      <vt:lpstr>Tiêu chuẩn ổn định Nyquist</vt:lpstr>
      <vt:lpstr>Tiêu chuẩn ổn định Nyquist</vt:lpstr>
      <vt:lpstr>Tiêu chuẩn ổn định Nyquist</vt:lpstr>
      <vt:lpstr>Tiêu chuẩn ổn định Nyquist</vt:lpstr>
      <vt:lpstr>Tiêu chuẩn ổn định Nyquist</vt:lpstr>
      <vt:lpstr>Tiêu chuẩn ổn định Nyquist</vt:lpstr>
      <vt:lpstr>Tiêu chuẩn ổn định Nyquist</vt:lpstr>
      <vt:lpstr>Tiêu chuẩn ổn định Nyquist</vt:lpstr>
      <vt:lpstr>Tiêu chuẩn ổn định Nyquist</vt:lpstr>
      <vt:lpstr>Phase and Gain Margin</vt:lpstr>
      <vt:lpstr>Phase and Gain margin</vt:lpstr>
      <vt:lpstr>Phase and Gain Margin</vt:lpstr>
      <vt:lpstr>Phase and Gain margin</vt:lpstr>
      <vt:lpstr>Phase and Gain margin</vt:lpstr>
      <vt:lpstr>Phase and Gain margin</vt:lpstr>
      <vt:lpstr>Phase and Gain Margin</vt:lpstr>
      <vt:lpstr>Summary</vt:lpstr>
      <vt:lpstr>Quy ước về biểu diễn mã nguồn</vt:lpstr>
      <vt:lpstr>Nội dung bài học</vt:lpstr>
      <vt:lpstr>PowerPoint Presentation</vt:lpstr>
      <vt:lpstr>Mục đích, Yêu cầu</vt:lpstr>
      <vt:lpstr>Nội dung chính</vt:lpstr>
      <vt:lpstr>PowerPoint Presentation</vt:lpstr>
      <vt:lpstr>Nội dung chính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14_Stability(digital)_ispring</dc:title>
  <dc:creator>myselfHungNN</dc:creator>
  <cp:lastModifiedBy>myselfHungNN</cp:lastModifiedBy>
  <cp:revision>922</cp:revision>
  <cp:lastPrinted>2023-12-10T15:21:40Z</cp:lastPrinted>
  <dcterms:created xsi:type="dcterms:W3CDTF">2022-03-23T03:34:10Z</dcterms:created>
  <dcterms:modified xsi:type="dcterms:W3CDTF">2023-12-12T08:11:55Z</dcterms:modified>
</cp:coreProperties>
</file>