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7" r:id="rId6"/>
    <p:sldId id="272" r:id="rId7"/>
    <p:sldId id="273" r:id="rId8"/>
    <p:sldId id="258" r:id="rId9"/>
    <p:sldId id="275" r:id="rId10"/>
    <p:sldId id="265" r:id="rId11"/>
    <p:sldId id="276" r:id="rId12"/>
    <p:sldId id="274" r:id="rId13"/>
    <p:sldId id="277" r:id="rId14"/>
    <p:sldId id="278" r:id="rId15"/>
    <p:sldId id="260" r:id="rId16"/>
    <p:sldId id="279" r:id="rId17"/>
    <p:sldId id="280" r:id="rId18"/>
    <p:sldId id="26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3FFB91-A9C4-49F1-5A67-CE16AFFBA93F}" v="1031" dt="2024-11-15T12:29:11.294"/>
    <p1510:client id="{6183E621-F3E3-AE28-9650-77C255CD883F}" v="133" dt="2024-11-15T15:15:22.962"/>
    <p1510:client id="{FE8EA3EA-D20F-2742-77F8-E67F4D0F3025}" v="86" dt="2024-11-15T12:51:33.199"/>
  </p1510:revLst>
</p1510:revInfo>
</file>

<file path=ppt/tableStyles.xml><?xml version="1.0" encoding="utf-8"?>
<a:tblStyleLst xmlns:a="http://schemas.openxmlformats.org/drawingml/2006/main" def="{16D9F66E-5EB9-4882-86FB-DCBF35E3C3E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6" autoAdjust="0"/>
    <p:restoredTop sz="94645" autoAdjust="0"/>
  </p:normalViewPr>
  <p:slideViewPr>
    <p:cSldViewPr snapToGrid="0">
      <p:cViewPr>
        <p:scale>
          <a:sx n="100" d="100"/>
          <a:sy n="100" d="100"/>
        </p:scale>
        <p:origin x="-82" y="-1253"/>
      </p:cViewPr>
      <p:guideLst/>
    </p:cSldViewPr>
  </p:slideViewPr>
  <p:outlineViewPr>
    <p:cViewPr>
      <p:scale>
        <a:sx n="33" d="100"/>
        <a:sy n="33" d="100"/>
      </p:scale>
      <p:origin x="0" y="-7421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386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0A8FEF-A64F-4617-B7DE-5EAAC488CC39}" type="doc">
      <dgm:prSet loTypeId="urn:microsoft.com/office/officeart/2018/2/layout/Icon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0C2DB39-8D6C-4855-B647-A4C4E7D27A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Key Features:</a:t>
          </a:r>
        </a:p>
      </dgm:t>
    </dgm:pt>
    <dgm:pt modelId="{28FC3C0E-67AA-4211-807B-A8B43308A802}" type="parTrans" cxnId="{0DBC4F0F-03E4-4ED2-9022-DDAC4FA2A6B4}">
      <dgm:prSet/>
      <dgm:spPr/>
      <dgm:t>
        <a:bodyPr/>
        <a:lstStyle/>
        <a:p>
          <a:endParaRPr lang="en-US"/>
        </a:p>
      </dgm:t>
    </dgm:pt>
    <dgm:pt modelId="{31EBFD2D-C4B9-4DE7-88FB-AA373D26E0C0}" type="sibTrans" cxnId="{0DBC4F0F-03E4-4ED2-9022-DDAC4FA2A6B4}">
      <dgm:prSet/>
      <dgm:spPr/>
      <dgm:t>
        <a:bodyPr/>
        <a:lstStyle/>
        <a:p>
          <a:endParaRPr lang="en-US"/>
        </a:p>
      </dgm:t>
    </dgm:pt>
    <dgm:pt modelId="{60E78043-0EC7-4D3C-A07A-4BA8908E1F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Parse and extract sender details.</a:t>
          </a:r>
        </a:p>
      </dgm:t>
    </dgm:pt>
    <dgm:pt modelId="{2F91485B-49A0-41F6-B687-E18F43C51F1A}" type="parTrans" cxnId="{814870D8-4198-49AE-B36F-82636355090B}">
      <dgm:prSet/>
      <dgm:spPr/>
      <dgm:t>
        <a:bodyPr/>
        <a:lstStyle/>
        <a:p>
          <a:endParaRPr lang="en-US"/>
        </a:p>
      </dgm:t>
    </dgm:pt>
    <dgm:pt modelId="{81276A31-FA11-40EE-8A57-F7DD00CC87D9}" type="sibTrans" cxnId="{814870D8-4198-49AE-B36F-82636355090B}">
      <dgm:prSet/>
      <dgm:spPr/>
      <dgm:t>
        <a:bodyPr/>
        <a:lstStyle/>
        <a:p>
          <a:endParaRPr lang="en-US"/>
        </a:p>
      </dgm:t>
    </dgm:pt>
    <dgm:pt modelId="{31EC90CA-3C05-4202-B8E4-FFFE50009B6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Analyze header information for spoofing elements.</a:t>
          </a:r>
        </a:p>
      </dgm:t>
    </dgm:pt>
    <dgm:pt modelId="{0578BCF7-6DF2-4A97-9365-1FF74B3214E1}" type="parTrans" cxnId="{5FB062BD-5701-4681-9693-4964DA948D99}">
      <dgm:prSet/>
      <dgm:spPr/>
      <dgm:t>
        <a:bodyPr/>
        <a:lstStyle/>
        <a:p>
          <a:endParaRPr lang="en-US"/>
        </a:p>
      </dgm:t>
    </dgm:pt>
    <dgm:pt modelId="{6BAD29F2-4577-4ED7-831C-B589AA8476A9}" type="sibTrans" cxnId="{5FB062BD-5701-4681-9693-4964DA948D99}">
      <dgm:prSet/>
      <dgm:spPr/>
      <dgm:t>
        <a:bodyPr/>
        <a:lstStyle/>
        <a:p>
          <a:endParaRPr lang="en-US"/>
        </a:p>
      </dgm:t>
    </dgm:pt>
    <dgm:pt modelId="{F693798C-BE01-4C1D-8F19-E729CEF4BED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Integrate threat analysis using VirusTotal API.</a:t>
          </a:r>
        </a:p>
      </dgm:t>
    </dgm:pt>
    <dgm:pt modelId="{F181CC59-0A6F-4A63-81F6-8FFDE5AB4051}" type="parTrans" cxnId="{243FA441-4EAC-4FC3-BCD3-A95D3F464669}">
      <dgm:prSet/>
      <dgm:spPr/>
      <dgm:t>
        <a:bodyPr/>
        <a:lstStyle/>
        <a:p>
          <a:endParaRPr lang="en-US"/>
        </a:p>
      </dgm:t>
    </dgm:pt>
    <dgm:pt modelId="{0257A531-BEBE-4F6F-AE75-1FBE769D87D7}" type="sibTrans" cxnId="{243FA441-4EAC-4FC3-BCD3-A95D3F464669}">
      <dgm:prSet/>
      <dgm:spPr/>
      <dgm:t>
        <a:bodyPr/>
        <a:lstStyle/>
        <a:p>
          <a:endParaRPr lang="en-US"/>
        </a:p>
      </dgm:t>
    </dgm:pt>
    <dgm:pt modelId="{19DEFE42-AC29-45CD-BEC5-6FD978E720A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User-friendly interface for results visualization.</a:t>
          </a:r>
        </a:p>
      </dgm:t>
    </dgm:pt>
    <dgm:pt modelId="{409C0613-0913-4407-A838-38B87783016A}" type="parTrans" cxnId="{A44DEB7A-7D01-4390-AD2A-1B638F8F4266}">
      <dgm:prSet/>
      <dgm:spPr/>
      <dgm:t>
        <a:bodyPr/>
        <a:lstStyle/>
        <a:p>
          <a:endParaRPr lang="en-US"/>
        </a:p>
      </dgm:t>
    </dgm:pt>
    <dgm:pt modelId="{CCF6083A-8F58-40BD-A74E-CCC8E0F2DA02}" type="sibTrans" cxnId="{A44DEB7A-7D01-4390-AD2A-1B638F8F4266}">
      <dgm:prSet/>
      <dgm:spPr/>
      <dgm:t>
        <a:bodyPr/>
        <a:lstStyle/>
        <a:p>
          <a:endParaRPr lang="en-US"/>
        </a:p>
      </dgm:t>
    </dgm:pt>
    <dgm:pt modelId="{53955625-3C86-49BA-8457-78BFDBE0B9C8}" type="pres">
      <dgm:prSet presAssocID="{5F0A8FEF-A64F-4617-B7DE-5EAAC488CC39}" presName="root" presStyleCnt="0">
        <dgm:presLayoutVars>
          <dgm:dir/>
          <dgm:resizeHandles val="exact"/>
        </dgm:presLayoutVars>
      </dgm:prSet>
      <dgm:spPr/>
    </dgm:pt>
    <dgm:pt modelId="{6F392EE3-EC42-4980-B094-BE33B3BAD4B8}" type="pres">
      <dgm:prSet presAssocID="{F0C2DB39-8D6C-4855-B647-A4C4E7D27A9E}" presName="compNode" presStyleCnt="0"/>
      <dgm:spPr/>
    </dgm:pt>
    <dgm:pt modelId="{3D15BBB7-C665-4C3B-9CC7-9A179050415B}" type="pres">
      <dgm:prSet presAssocID="{F0C2DB39-8D6C-4855-B647-A4C4E7D27A9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5E1045C4-DB7A-4B38-B148-145796261714}" type="pres">
      <dgm:prSet presAssocID="{F0C2DB39-8D6C-4855-B647-A4C4E7D27A9E}" presName="spaceRect" presStyleCnt="0"/>
      <dgm:spPr/>
    </dgm:pt>
    <dgm:pt modelId="{DF7E4A32-56B3-4D0A-BEA8-0DFFD137813A}" type="pres">
      <dgm:prSet presAssocID="{F0C2DB39-8D6C-4855-B647-A4C4E7D27A9E}" presName="textRect" presStyleLbl="revTx" presStyleIdx="0" presStyleCnt="5">
        <dgm:presLayoutVars>
          <dgm:chMax val="1"/>
          <dgm:chPref val="1"/>
        </dgm:presLayoutVars>
      </dgm:prSet>
      <dgm:spPr/>
    </dgm:pt>
    <dgm:pt modelId="{F1F0AB8C-4068-4406-A093-483FD38054DA}" type="pres">
      <dgm:prSet presAssocID="{31EBFD2D-C4B9-4DE7-88FB-AA373D26E0C0}" presName="sibTrans" presStyleCnt="0"/>
      <dgm:spPr/>
    </dgm:pt>
    <dgm:pt modelId="{4E75EB37-2605-46A6-964A-25C9FFB6B66F}" type="pres">
      <dgm:prSet presAssocID="{60E78043-0EC7-4D3C-A07A-4BA8908E1FE3}" presName="compNode" presStyleCnt="0"/>
      <dgm:spPr/>
    </dgm:pt>
    <dgm:pt modelId="{66687ED8-0E1D-46AC-81CF-F56155731488}" type="pres">
      <dgm:prSet presAssocID="{60E78043-0EC7-4D3C-A07A-4BA8908E1FE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nd"/>
        </a:ext>
      </dgm:extLst>
    </dgm:pt>
    <dgm:pt modelId="{0598DC5B-C120-4ECA-87CC-208B386C963B}" type="pres">
      <dgm:prSet presAssocID="{60E78043-0EC7-4D3C-A07A-4BA8908E1FE3}" presName="spaceRect" presStyleCnt="0"/>
      <dgm:spPr/>
    </dgm:pt>
    <dgm:pt modelId="{5C5F0136-E5D3-4957-B9EA-8109F79195F4}" type="pres">
      <dgm:prSet presAssocID="{60E78043-0EC7-4D3C-A07A-4BA8908E1FE3}" presName="textRect" presStyleLbl="revTx" presStyleIdx="1" presStyleCnt="5">
        <dgm:presLayoutVars>
          <dgm:chMax val="1"/>
          <dgm:chPref val="1"/>
        </dgm:presLayoutVars>
      </dgm:prSet>
      <dgm:spPr/>
    </dgm:pt>
    <dgm:pt modelId="{C231832B-26ED-46E8-B090-F57C676EFF18}" type="pres">
      <dgm:prSet presAssocID="{81276A31-FA11-40EE-8A57-F7DD00CC87D9}" presName="sibTrans" presStyleCnt="0"/>
      <dgm:spPr/>
    </dgm:pt>
    <dgm:pt modelId="{AF8C1C57-C34B-4AA8-807C-C0ADF1C4A110}" type="pres">
      <dgm:prSet presAssocID="{31EC90CA-3C05-4202-B8E4-FFFE50009B65}" presName="compNode" presStyleCnt="0"/>
      <dgm:spPr/>
    </dgm:pt>
    <dgm:pt modelId="{EAFE45A2-B5E6-4F7E-B0A7-2D0B3D67065D}" type="pres">
      <dgm:prSet presAssocID="{31EC90CA-3C05-4202-B8E4-FFFE50009B6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F814885F-5C2E-42C6-B28D-D8F81891A994}" type="pres">
      <dgm:prSet presAssocID="{31EC90CA-3C05-4202-B8E4-FFFE50009B65}" presName="spaceRect" presStyleCnt="0"/>
      <dgm:spPr/>
    </dgm:pt>
    <dgm:pt modelId="{D7C535DC-2441-446E-85B2-630293F52719}" type="pres">
      <dgm:prSet presAssocID="{31EC90CA-3C05-4202-B8E4-FFFE50009B65}" presName="textRect" presStyleLbl="revTx" presStyleIdx="2" presStyleCnt="5">
        <dgm:presLayoutVars>
          <dgm:chMax val="1"/>
          <dgm:chPref val="1"/>
        </dgm:presLayoutVars>
      </dgm:prSet>
      <dgm:spPr/>
    </dgm:pt>
    <dgm:pt modelId="{3426EFE6-50FB-4A93-B621-75AB5C58707F}" type="pres">
      <dgm:prSet presAssocID="{6BAD29F2-4577-4ED7-831C-B589AA8476A9}" presName="sibTrans" presStyleCnt="0"/>
      <dgm:spPr/>
    </dgm:pt>
    <dgm:pt modelId="{247DCF38-6AB8-4ECC-BEB2-253B84D7DABE}" type="pres">
      <dgm:prSet presAssocID="{F693798C-BE01-4C1D-8F19-E729CEF4BEDB}" presName="compNode" presStyleCnt="0"/>
      <dgm:spPr/>
    </dgm:pt>
    <dgm:pt modelId="{A55197C5-B15A-4343-A66F-9787C43F4059}" type="pres">
      <dgm:prSet presAssocID="{F693798C-BE01-4C1D-8F19-E729CEF4BED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65FDD71-D2F3-4DDA-8494-52D08F61C90E}" type="pres">
      <dgm:prSet presAssocID="{F693798C-BE01-4C1D-8F19-E729CEF4BEDB}" presName="spaceRect" presStyleCnt="0"/>
      <dgm:spPr/>
    </dgm:pt>
    <dgm:pt modelId="{887DB7A9-AA6E-4707-8C88-C6DCD32950CE}" type="pres">
      <dgm:prSet presAssocID="{F693798C-BE01-4C1D-8F19-E729CEF4BEDB}" presName="textRect" presStyleLbl="revTx" presStyleIdx="3" presStyleCnt="5">
        <dgm:presLayoutVars>
          <dgm:chMax val="1"/>
          <dgm:chPref val="1"/>
        </dgm:presLayoutVars>
      </dgm:prSet>
      <dgm:spPr/>
    </dgm:pt>
    <dgm:pt modelId="{9935A81D-CB8F-427A-AD5D-21C3EE155DEE}" type="pres">
      <dgm:prSet presAssocID="{0257A531-BEBE-4F6F-AE75-1FBE769D87D7}" presName="sibTrans" presStyleCnt="0"/>
      <dgm:spPr/>
    </dgm:pt>
    <dgm:pt modelId="{0C1C041A-50A9-4ADC-86C3-3E3E8D3E6F84}" type="pres">
      <dgm:prSet presAssocID="{19DEFE42-AC29-45CD-BEC5-6FD978E720A1}" presName="compNode" presStyleCnt="0"/>
      <dgm:spPr/>
    </dgm:pt>
    <dgm:pt modelId="{19EFD97C-91A4-457A-A21D-B8BB79BEDE40}" type="pres">
      <dgm:prSet presAssocID="{19DEFE42-AC29-45CD-BEC5-6FD978E720A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8A980868-35B2-4B51-8D12-5CE075450839}" type="pres">
      <dgm:prSet presAssocID="{19DEFE42-AC29-45CD-BEC5-6FD978E720A1}" presName="spaceRect" presStyleCnt="0"/>
      <dgm:spPr/>
    </dgm:pt>
    <dgm:pt modelId="{B5CAFEB7-3EB9-412D-B089-8665921F675B}" type="pres">
      <dgm:prSet presAssocID="{19DEFE42-AC29-45CD-BEC5-6FD978E720A1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5228D800-63F5-48CE-81F7-6DF83527ADA0}" type="presOf" srcId="{5F0A8FEF-A64F-4617-B7DE-5EAAC488CC39}" destId="{53955625-3C86-49BA-8457-78BFDBE0B9C8}" srcOrd="0" destOrd="0" presId="urn:microsoft.com/office/officeart/2018/2/layout/IconLabelList"/>
    <dgm:cxn modelId="{0DBC4F0F-03E4-4ED2-9022-DDAC4FA2A6B4}" srcId="{5F0A8FEF-A64F-4617-B7DE-5EAAC488CC39}" destId="{F0C2DB39-8D6C-4855-B647-A4C4E7D27A9E}" srcOrd="0" destOrd="0" parTransId="{28FC3C0E-67AA-4211-807B-A8B43308A802}" sibTransId="{31EBFD2D-C4B9-4DE7-88FB-AA373D26E0C0}"/>
    <dgm:cxn modelId="{243FA441-4EAC-4FC3-BCD3-A95D3F464669}" srcId="{5F0A8FEF-A64F-4617-B7DE-5EAAC488CC39}" destId="{F693798C-BE01-4C1D-8F19-E729CEF4BEDB}" srcOrd="3" destOrd="0" parTransId="{F181CC59-0A6F-4A63-81F6-8FFDE5AB4051}" sibTransId="{0257A531-BEBE-4F6F-AE75-1FBE769D87D7}"/>
    <dgm:cxn modelId="{ADD9C569-FC96-4582-AB8B-F16269C53BCF}" type="presOf" srcId="{F0C2DB39-8D6C-4855-B647-A4C4E7D27A9E}" destId="{DF7E4A32-56B3-4D0A-BEA8-0DFFD137813A}" srcOrd="0" destOrd="0" presId="urn:microsoft.com/office/officeart/2018/2/layout/IconLabelList"/>
    <dgm:cxn modelId="{C1D2AF4A-7C48-4A88-A627-F6F163B4BCB4}" type="presOf" srcId="{19DEFE42-AC29-45CD-BEC5-6FD978E720A1}" destId="{B5CAFEB7-3EB9-412D-B089-8665921F675B}" srcOrd="0" destOrd="0" presId="urn:microsoft.com/office/officeart/2018/2/layout/IconLabelList"/>
    <dgm:cxn modelId="{A44DEB7A-7D01-4390-AD2A-1B638F8F4266}" srcId="{5F0A8FEF-A64F-4617-B7DE-5EAAC488CC39}" destId="{19DEFE42-AC29-45CD-BEC5-6FD978E720A1}" srcOrd="4" destOrd="0" parTransId="{409C0613-0913-4407-A838-38B87783016A}" sibTransId="{CCF6083A-8F58-40BD-A74E-CCC8E0F2DA02}"/>
    <dgm:cxn modelId="{5CABF993-01E8-41B6-B26A-516CADBFBF00}" type="presOf" srcId="{31EC90CA-3C05-4202-B8E4-FFFE50009B65}" destId="{D7C535DC-2441-446E-85B2-630293F52719}" srcOrd="0" destOrd="0" presId="urn:microsoft.com/office/officeart/2018/2/layout/IconLabelList"/>
    <dgm:cxn modelId="{5FB062BD-5701-4681-9693-4964DA948D99}" srcId="{5F0A8FEF-A64F-4617-B7DE-5EAAC488CC39}" destId="{31EC90CA-3C05-4202-B8E4-FFFE50009B65}" srcOrd="2" destOrd="0" parTransId="{0578BCF7-6DF2-4A97-9365-1FF74B3214E1}" sibTransId="{6BAD29F2-4577-4ED7-831C-B589AA8476A9}"/>
    <dgm:cxn modelId="{7B4801C5-47F4-4A82-8CAC-B44FD00DD73A}" type="presOf" srcId="{F693798C-BE01-4C1D-8F19-E729CEF4BEDB}" destId="{887DB7A9-AA6E-4707-8C88-C6DCD32950CE}" srcOrd="0" destOrd="0" presId="urn:microsoft.com/office/officeart/2018/2/layout/IconLabelList"/>
    <dgm:cxn modelId="{814870D8-4198-49AE-B36F-82636355090B}" srcId="{5F0A8FEF-A64F-4617-B7DE-5EAAC488CC39}" destId="{60E78043-0EC7-4D3C-A07A-4BA8908E1FE3}" srcOrd="1" destOrd="0" parTransId="{2F91485B-49A0-41F6-B687-E18F43C51F1A}" sibTransId="{81276A31-FA11-40EE-8A57-F7DD00CC87D9}"/>
    <dgm:cxn modelId="{D7A89BFA-5CDD-4009-9991-C2A3F23CF14D}" type="presOf" srcId="{60E78043-0EC7-4D3C-A07A-4BA8908E1FE3}" destId="{5C5F0136-E5D3-4957-B9EA-8109F79195F4}" srcOrd="0" destOrd="0" presId="urn:microsoft.com/office/officeart/2018/2/layout/IconLabelList"/>
    <dgm:cxn modelId="{95975EDA-367F-4C1F-87A1-E1970450DC02}" type="presParOf" srcId="{53955625-3C86-49BA-8457-78BFDBE0B9C8}" destId="{6F392EE3-EC42-4980-B094-BE33B3BAD4B8}" srcOrd="0" destOrd="0" presId="urn:microsoft.com/office/officeart/2018/2/layout/IconLabelList"/>
    <dgm:cxn modelId="{CC7CC151-F72D-4BB5-9C0A-DA9A1350F050}" type="presParOf" srcId="{6F392EE3-EC42-4980-B094-BE33B3BAD4B8}" destId="{3D15BBB7-C665-4C3B-9CC7-9A179050415B}" srcOrd="0" destOrd="0" presId="urn:microsoft.com/office/officeart/2018/2/layout/IconLabelList"/>
    <dgm:cxn modelId="{4DA97B7F-9AD8-4931-A002-BE24E4A4D5B4}" type="presParOf" srcId="{6F392EE3-EC42-4980-B094-BE33B3BAD4B8}" destId="{5E1045C4-DB7A-4B38-B148-145796261714}" srcOrd="1" destOrd="0" presId="urn:microsoft.com/office/officeart/2018/2/layout/IconLabelList"/>
    <dgm:cxn modelId="{74322666-1A58-4A3C-B827-EC7AAE474B36}" type="presParOf" srcId="{6F392EE3-EC42-4980-B094-BE33B3BAD4B8}" destId="{DF7E4A32-56B3-4D0A-BEA8-0DFFD137813A}" srcOrd="2" destOrd="0" presId="urn:microsoft.com/office/officeart/2018/2/layout/IconLabelList"/>
    <dgm:cxn modelId="{D8E02CA7-EC26-43E6-808C-2E738CC93F74}" type="presParOf" srcId="{53955625-3C86-49BA-8457-78BFDBE0B9C8}" destId="{F1F0AB8C-4068-4406-A093-483FD38054DA}" srcOrd="1" destOrd="0" presId="urn:microsoft.com/office/officeart/2018/2/layout/IconLabelList"/>
    <dgm:cxn modelId="{3A2B28B7-AC79-4746-9E71-5043F0EA460C}" type="presParOf" srcId="{53955625-3C86-49BA-8457-78BFDBE0B9C8}" destId="{4E75EB37-2605-46A6-964A-25C9FFB6B66F}" srcOrd="2" destOrd="0" presId="urn:microsoft.com/office/officeart/2018/2/layout/IconLabelList"/>
    <dgm:cxn modelId="{0CF619C7-6169-408B-95B5-E80345D92244}" type="presParOf" srcId="{4E75EB37-2605-46A6-964A-25C9FFB6B66F}" destId="{66687ED8-0E1D-46AC-81CF-F56155731488}" srcOrd="0" destOrd="0" presId="urn:microsoft.com/office/officeart/2018/2/layout/IconLabelList"/>
    <dgm:cxn modelId="{0F6DCDC7-2CB8-464C-AB88-7E67E29E2A10}" type="presParOf" srcId="{4E75EB37-2605-46A6-964A-25C9FFB6B66F}" destId="{0598DC5B-C120-4ECA-87CC-208B386C963B}" srcOrd="1" destOrd="0" presId="urn:microsoft.com/office/officeart/2018/2/layout/IconLabelList"/>
    <dgm:cxn modelId="{BA0C36C6-878E-432E-8412-A8ADCD46FF56}" type="presParOf" srcId="{4E75EB37-2605-46A6-964A-25C9FFB6B66F}" destId="{5C5F0136-E5D3-4957-B9EA-8109F79195F4}" srcOrd="2" destOrd="0" presId="urn:microsoft.com/office/officeart/2018/2/layout/IconLabelList"/>
    <dgm:cxn modelId="{00AB31FC-B7E1-43B7-A263-B2ED159FA5FE}" type="presParOf" srcId="{53955625-3C86-49BA-8457-78BFDBE0B9C8}" destId="{C231832B-26ED-46E8-B090-F57C676EFF18}" srcOrd="3" destOrd="0" presId="urn:microsoft.com/office/officeart/2018/2/layout/IconLabelList"/>
    <dgm:cxn modelId="{D1C3ACBD-DCD3-41C8-BCB3-D2E5029F581F}" type="presParOf" srcId="{53955625-3C86-49BA-8457-78BFDBE0B9C8}" destId="{AF8C1C57-C34B-4AA8-807C-C0ADF1C4A110}" srcOrd="4" destOrd="0" presId="urn:microsoft.com/office/officeart/2018/2/layout/IconLabelList"/>
    <dgm:cxn modelId="{AB4646ED-B403-4168-8C8A-5F9385BC07BB}" type="presParOf" srcId="{AF8C1C57-C34B-4AA8-807C-C0ADF1C4A110}" destId="{EAFE45A2-B5E6-4F7E-B0A7-2D0B3D67065D}" srcOrd="0" destOrd="0" presId="urn:microsoft.com/office/officeart/2018/2/layout/IconLabelList"/>
    <dgm:cxn modelId="{9E24C968-E0D3-4C60-86E8-6EB16C1BB0A8}" type="presParOf" srcId="{AF8C1C57-C34B-4AA8-807C-C0ADF1C4A110}" destId="{F814885F-5C2E-42C6-B28D-D8F81891A994}" srcOrd="1" destOrd="0" presId="urn:microsoft.com/office/officeart/2018/2/layout/IconLabelList"/>
    <dgm:cxn modelId="{0AF9F6E7-FA24-4592-BEA1-A67A75A8BF07}" type="presParOf" srcId="{AF8C1C57-C34B-4AA8-807C-C0ADF1C4A110}" destId="{D7C535DC-2441-446E-85B2-630293F52719}" srcOrd="2" destOrd="0" presId="urn:microsoft.com/office/officeart/2018/2/layout/IconLabelList"/>
    <dgm:cxn modelId="{B91A8837-1F29-41C9-A9D1-1DAE4904E1EE}" type="presParOf" srcId="{53955625-3C86-49BA-8457-78BFDBE0B9C8}" destId="{3426EFE6-50FB-4A93-B621-75AB5C58707F}" srcOrd="5" destOrd="0" presId="urn:microsoft.com/office/officeart/2018/2/layout/IconLabelList"/>
    <dgm:cxn modelId="{97E33A6A-7686-4ECC-9350-D5F6ACA5BF36}" type="presParOf" srcId="{53955625-3C86-49BA-8457-78BFDBE0B9C8}" destId="{247DCF38-6AB8-4ECC-BEB2-253B84D7DABE}" srcOrd="6" destOrd="0" presId="urn:microsoft.com/office/officeart/2018/2/layout/IconLabelList"/>
    <dgm:cxn modelId="{3E1FE291-1A98-46AC-9571-E68D94F98127}" type="presParOf" srcId="{247DCF38-6AB8-4ECC-BEB2-253B84D7DABE}" destId="{A55197C5-B15A-4343-A66F-9787C43F4059}" srcOrd="0" destOrd="0" presId="urn:microsoft.com/office/officeart/2018/2/layout/IconLabelList"/>
    <dgm:cxn modelId="{9B3524C9-0EA7-4BC7-8FE9-3E90BA3A637D}" type="presParOf" srcId="{247DCF38-6AB8-4ECC-BEB2-253B84D7DABE}" destId="{465FDD71-D2F3-4DDA-8494-52D08F61C90E}" srcOrd="1" destOrd="0" presId="urn:microsoft.com/office/officeart/2018/2/layout/IconLabelList"/>
    <dgm:cxn modelId="{2C647EA3-443D-42C2-ACEF-42042EB9DA38}" type="presParOf" srcId="{247DCF38-6AB8-4ECC-BEB2-253B84D7DABE}" destId="{887DB7A9-AA6E-4707-8C88-C6DCD32950CE}" srcOrd="2" destOrd="0" presId="urn:microsoft.com/office/officeart/2018/2/layout/IconLabelList"/>
    <dgm:cxn modelId="{BC0CB141-8AA4-4645-82F4-6799DE920A47}" type="presParOf" srcId="{53955625-3C86-49BA-8457-78BFDBE0B9C8}" destId="{9935A81D-CB8F-427A-AD5D-21C3EE155DEE}" srcOrd="7" destOrd="0" presId="urn:microsoft.com/office/officeart/2018/2/layout/IconLabelList"/>
    <dgm:cxn modelId="{2F25207D-4B16-48B5-8BF1-170E71553596}" type="presParOf" srcId="{53955625-3C86-49BA-8457-78BFDBE0B9C8}" destId="{0C1C041A-50A9-4ADC-86C3-3E3E8D3E6F84}" srcOrd="8" destOrd="0" presId="urn:microsoft.com/office/officeart/2018/2/layout/IconLabelList"/>
    <dgm:cxn modelId="{988F63B5-84B9-4F8B-B149-0AFDAB46F69E}" type="presParOf" srcId="{0C1C041A-50A9-4ADC-86C3-3E3E8D3E6F84}" destId="{19EFD97C-91A4-457A-A21D-B8BB79BEDE40}" srcOrd="0" destOrd="0" presId="urn:microsoft.com/office/officeart/2018/2/layout/IconLabelList"/>
    <dgm:cxn modelId="{E6D6AF28-10DB-4F8B-8A9A-065E5104DEA9}" type="presParOf" srcId="{0C1C041A-50A9-4ADC-86C3-3E3E8D3E6F84}" destId="{8A980868-35B2-4B51-8D12-5CE075450839}" srcOrd="1" destOrd="0" presId="urn:microsoft.com/office/officeart/2018/2/layout/IconLabelList"/>
    <dgm:cxn modelId="{1D9F9708-4383-4335-A2F2-17FE32960857}" type="presParOf" srcId="{0C1C041A-50A9-4ADC-86C3-3E3E8D3E6F84}" destId="{B5CAFEB7-3EB9-412D-B089-8665921F675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12496B-8635-4B45-9925-99804AD0889B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4CFEB7-B7A6-4170-8053-E51E3705CA56}">
      <dgm:prSet/>
      <dgm:spPr/>
      <dgm:t>
        <a:bodyPr/>
        <a:lstStyle/>
        <a:p>
          <a:pPr rtl="0"/>
          <a:r>
            <a:rPr lang="en-US" dirty="0">
              <a:latin typeface="Jumble"/>
            </a:rPr>
            <a:t>1 .</a:t>
          </a:r>
          <a:r>
            <a:rPr lang="en-US" b="0" dirty="0">
              <a:latin typeface="Jumble"/>
            </a:rPr>
            <a:t> Upload</a:t>
          </a:r>
          <a:r>
            <a:rPr lang="en-US" b="1" dirty="0">
              <a:latin typeface="Jumble"/>
            </a:rPr>
            <a:t> </a:t>
          </a:r>
          <a:r>
            <a:rPr lang="en-US" b="1" dirty="0"/>
            <a:t>email</a:t>
          </a:r>
          <a:r>
            <a:rPr lang="en-US" b="0" dirty="0"/>
            <a:t> </a:t>
          </a:r>
          <a:r>
            <a:rPr lang="en-US" b="0" dirty="0">
              <a:latin typeface="Jumble"/>
            </a:rPr>
            <a:t>file(.eml format).</a:t>
          </a:r>
          <a:endParaRPr lang="en-US" b="0" dirty="0"/>
        </a:p>
      </dgm:t>
    </dgm:pt>
    <dgm:pt modelId="{751689E5-D6D9-4339-AACF-C3A877EB8E60}" type="parTrans" cxnId="{87AB6B6D-94DD-47B3-8610-EE328575E8C5}">
      <dgm:prSet/>
      <dgm:spPr/>
      <dgm:t>
        <a:bodyPr/>
        <a:lstStyle/>
        <a:p>
          <a:endParaRPr lang="en-US"/>
        </a:p>
      </dgm:t>
    </dgm:pt>
    <dgm:pt modelId="{9E9F861F-96EE-4A31-8B32-5C3EC2C1DF7E}" type="sibTrans" cxnId="{87AB6B6D-94DD-47B3-8610-EE328575E8C5}">
      <dgm:prSet/>
      <dgm:spPr/>
      <dgm:t>
        <a:bodyPr/>
        <a:lstStyle/>
        <a:p>
          <a:endParaRPr lang="en-US"/>
        </a:p>
      </dgm:t>
    </dgm:pt>
    <dgm:pt modelId="{D5F9C233-3107-45F7-899F-C98426A09089}">
      <dgm:prSet/>
      <dgm:spPr/>
      <dgm:t>
        <a:bodyPr/>
        <a:lstStyle/>
        <a:p>
          <a:pPr rtl="0"/>
          <a:r>
            <a:rPr lang="en-US" dirty="0">
              <a:solidFill>
                <a:schemeClr val="bg1"/>
              </a:solidFill>
              <a:latin typeface="Jumble"/>
              <a:cs typeface="Calibri"/>
            </a:rPr>
            <a:t>4.</a:t>
          </a:r>
          <a:r>
            <a:rPr lang="en-US" dirty="0">
              <a:solidFill>
                <a:srgbClr val="000000"/>
              </a:solidFill>
              <a:latin typeface="Jumble"/>
              <a:cs typeface="Calibri"/>
            </a:rPr>
            <a:t> </a:t>
          </a:r>
          <a:r>
            <a:rPr lang="en-US" dirty="0">
              <a:solidFill>
                <a:schemeClr val="bg1"/>
              </a:solidFill>
              <a:latin typeface="Jumble"/>
              <a:cs typeface="Calibri"/>
            </a:rPr>
            <a:t> Scan URLs/attachments with VirusTotal.</a:t>
          </a:r>
        </a:p>
      </dgm:t>
    </dgm:pt>
    <dgm:pt modelId="{1DB0F8BB-A8DA-42A4-8E41-655CFD13FA8E}" type="parTrans" cxnId="{FFB6902E-E42B-4912-BE6F-4F39118482C9}">
      <dgm:prSet/>
      <dgm:spPr/>
      <dgm:t>
        <a:bodyPr/>
        <a:lstStyle/>
        <a:p>
          <a:endParaRPr lang="en-US"/>
        </a:p>
      </dgm:t>
    </dgm:pt>
    <dgm:pt modelId="{88109512-3CE6-444F-A402-58000AADFFB5}" type="sibTrans" cxnId="{FFB6902E-E42B-4912-BE6F-4F39118482C9}">
      <dgm:prSet/>
      <dgm:spPr/>
      <dgm:t>
        <a:bodyPr/>
        <a:lstStyle/>
        <a:p>
          <a:endParaRPr lang="en-US"/>
        </a:p>
      </dgm:t>
    </dgm:pt>
    <dgm:pt modelId="{52E8BA51-C7C0-4948-A370-21996DA4B98B}">
      <dgm:prSet phldr="0"/>
      <dgm:spPr/>
      <dgm:t>
        <a:bodyPr/>
        <a:lstStyle/>
        <a:p>
          <a:pPr rtl="0"/>
          <a:r>
            <a:rPr lang="en-US" dirty="0">
              <a:solidFill>
                <a:schemeClr val="bg1"/>
              </a:solidFill>
              <a:latin typeface="Jumble"/>
            </a:rPr>
            <a:t>2.</a:t>
          </a:r>
          <a:r>
            <a:rPr lang="en-US" dirty="0">
              <a:solidFill>
                <a:srgbClr val="000000"/>
              </a:solidFill>
              <a:latin typeface="Jumble"/>
            </a:rPr>
            <a:t> </a:t>
          </a:r>
          <a:r>
            <a:rPr lang="en-US" dirty="0">
              <a:solidFill>
                <a:schemeClr val="bg1"/>
              </a:solidFill>
              <a:latin typeface="Jumble"/>
              <a:cs typeface="Calibri"/>
            </a:rPr>
            <a:t>Parse and analyze data</a:t>
          </a:r>
          <a:r>
            <a:rPr lang="en-US" dirty="0">
              <a:solidFill>
                <a:schemeClr val="bg1"/>
              </a:solidFill>
              <a:latin typeface="Jumble"/>
            </a:rPr>
            <a:t>  </a:t>
          </a:r>
          <a:endParaRPr lang="en-US" dirty="0">
            <a:solidFill>
              <a:schemeClr val="bg1"/>
            </a:solidFill>
            <a:latin typeface="Calibri"/>
            <a:cs typeface="Calibri"/>
          </a:endParaRPr>
        </a:p>
      </dgm:t>
    </dgm:pt>
    <dgm:pt modelId="{0F173DFE-FFAD-4BD7-8299-8F80C4A5C32A}" type="parTrans" cxnId="{2084C561-3560-4321-B3E6-BC065A0F029F}">
      <dgm:prSet/>
      <dgm:spPr/>
    </dgm:pt>
    <dgm:pt modelId="{492384D6-A772-4349-9743-E5D1B3FCF70A}" type="sibTrans" cxnId="{2084C561-3560-4321-B3E6-BC065A0F029F}">
      <dgm:prSet/>
      <dgm:spPr/>
      <dgm:t>
        <a:bodyPr/>
        <a:lstStyle/>
        <a:p>
          <a:endParaRPr lang="en-US"/>
        </a:p>
      </dgm:t>
    </dgm:pt>
    <dgm:pt modelId="{526288A1-60F6-445E-A576-EC0F1439728E}">
      <dgm:prSet phldr="0"/>
      <dgm:spPr/>
      <dgm:t>
        <a:bodyPr/>
        <a:lstStyle/>
        <a:p>
          <a:pPr rtl="0"/>
          <a:r>
            <a:rPr lang="en-US" dirty="0">
              <a:latin typeface="Jumble"/>
            </a:rPr>
            <a:t>5</a:t>
          </a:r>
          <a:r>
            <a:rPr lang="en-US" dirty="0">
              <a:solidFill>
                <a:schemeClr val="bg1"/>
              </a:solidFill>
              <a:latin typeface="Jumble"/>
            </a:rPr>
            <a:t>. </a:t>
          </a:r>
          <a:r>
            <a:rPr lang="en-US" dirty="0">
              <a:solidFill>
                <a:schemeClr val="bg1"/>
              </a:solidFill>
              <a:latin typeface="Jumble"/>
              <a:cs typeface="Calibri"/>
            </a:rPr>
            <a:t>Display results in the UI.</a:t>
          </a:r>
        </a:p>
      </dgm:t>
    </dgm:pt>
    <dgm:pt modelId="{7DAAB882-7814-4880-98FD-CECA4D6A6F52}" type="parTrans" cxnId="{7DB5BCE1-7F9F-40EF-B57C-A06D0D25FDCF}">
      <dgm:prSet/>
      <dgm:spPr/>
    </dgm:pt>
    <dgm:pt modelId="{4D73F2D2-8CB8-4898-8F5D-1D701C81A436}" type="sibTrans" cxnId="{7DB5BCE1-7F9F-40EF-B57C-A06D0D25FDCF}">
      <dgm:prSet/>
      <dgm:spPr/>
    </dgm:pt>
    <dgm:pt modelId="{6D21C49F-90ED-461B-8C43-014398ED8A1A}">
      <dgm:prSet phldr="0"/>
      <dgm:spPr/>
      <dgm:t>
        <a:bodyPr/>
        <a:lstStyle/>
        <a:p>
          <a:pPr rtl="0"/>
          <a:r>
            <a:rPr lang="en-US" dirty="0">
              <a:solidFill>
                <a:schemeClr val="bg1"/>
              </a:solidFill>
              <a:latin typeface="Jumble"/>
            </a:rPr>
            <a:t>3</a:t>
          </a:r>
          <a:r>
            <a:rPr lang="en-US" dirty="0">
              <a:solidFill>
                <a:schemeClr val="bg1"/>
              </a:solidFill>
              <a:latin typeface="Jumble"/>
              <a:cs typeface="Calibri"/>
            </a:rPr>
            <a:t>. Check SPF/DKIM/DMARC records and other various headers.</a:t>
          </a:r>
          <a:endParaRPr lang="en-US" dirty="0">
            <a:solidFill>
              <a:schemeClr val="bg1"/>
            </a:solidFill>
          </a:endParaRPr>
        </a:p>
      </dgm:t>
    </dgm:pt>
    <dgm:pt modelId="{05A21465-9C16-4EB6-8778-E467BEDA2A09}" type="parTrans" cxnId="{63C31C99-FFAC-4369-9D3D-01E7B7E7D0E0}">
      <dgm:prSet/>
      <dgm:spPr/>
    </dgm:pt>
    <dgm:pt modelId="{E7593340-35B5-4C66-9ABF-9CD1536C14CA}" type="sibTrans" cxnId="{63C31C99-FFAC-4369-9D3D-01E7B7E7D0E0}">
      <dgm:prSet/>
      <dgm:spPr/>
      <dgm:t>
        <a:bodyPr/>
        <a:lstStyle/>
        <a:p>
          <a:endParaRPr lang="en-US"/>
        </a:p>
      </dgm:t>
    </dgm:pt>
    <dgm:pt modelId="{A6D39B36-C026-48ED-AFB2-F51305DE4D35}" type="pres">
      <dgm:prSet presAssocID="{1412496B-8635-4B45-9925-99804AD0889B}" presName="Name0" presStyleCnt="0">
        <dgm:presLayoutVars>
          <dgm:dir/>
          <dgm:resizeHandles val="exact"/>
        </dgm:presLayoutVars>
      </dgm:prSet>
      <dgm:spPr/>
    </dgm:pt>
    <dgm:pt modelId="{7D93AD0A-D54E-44DA-8F0E-2A853FA382E8}" type="pres">
      <dgm:prSet presAssocID="{084CFEB7-B7A6-4170-8053-E51E3705CA56}" presName="node" presStyleLbl="node1" presStyleIdx="0" presStyleCnt="5">
        <dgm:presLayoutVars>
          <dgm:bulletEnabled val="1"/>
        </dgm:presLayoutVars>
      </dgm:prSet>
      <dgm:spPr/>
    </dgm:pt>
    <dgm:pt modelId="{9D4F79D8-015A-4872-B6A2-EE26103D7B03}" type="pres">
      <dgm:prSet presAssocID="{9E9F861F-96EE-4A31-8B32-5C3EC2C1DF7E}" presName="sibTrans" presStyleLbl="sibTrans1D1" presStyleIdx="0" presStyleCnt="4"/>
      <dgm:spPr/>
    </dgm:pt>
    <dgm:pt modelId="{326189AA-2C40-4B30-8804-9B30B3A9213C}" type="pres">
      <dgm:prSet presAssocID="{9E9F861F-96EE-4A31-8B32-5C3EC2C1DF7E}" presName="connectorText" presStyleLbl="sibTrans1D1" presStyleIdx="0" presStyleCnt="4"/>
      <dgm:spPr/>
    </dgm:pt>
    <dgm:pt modelId="{BC988530-B369-49AD-94C7-6E3597C722E4}" type="pres">
      <dgm:prSet presAssocID="{52E8BA51-C7C0-4948-A370-21996DA4B98B}" presName="node" presStyleLbl="node1" presStyleIdx="1" presStyleCnt="5">
        <dgm:presLayoutVars>
          <dgm:bulletEnabled val="1"/>
        </dgm:presLayoutVars>
      </dgm:prSet>
      <dgm:spPr/>
    </dgm:pt>
    <dgm:pt modelId="{771DDD1B-4ACB-4890-A954-4B77389FF17C}" type="pres">
      <dgm:prSet presAssocID="{492384D6-A772-4349-9743-E5D1B3FCF70A}" presName="sibTrans" presStyleLbl="sibTrans1D1" presStyleIdx="1" presStyleCnt="4"/>
      <dgm:spPr/>
    </dgm:pt>
    <dgm:pt modelId="{9AD1983C-95BA-4017-8287-1C10CE0FA140}" type="pres">
      <dgm:prSet presAssocID="{492384D6-A772-4349-9743-E5D1B3FCF70A}" presName="connectorText" presStyleLbl="sibTrans1D1" presStyleIdx="1" presStyleCnt="4"/>
      <dgm:spPr/>
    </dgm:pt>
    <dgm:pt modelId="{71DD6381-830F-4EFC-A2DE-51E0C7E11303}" type="pres">
      <dgm:prSet presAssocID="{6D21C49F-90ED-461B-8C43-014398ED8A1A}" presName="node" presStyleLbl="node1" presStyleIdx="2" presStyleCnt="5">
        <dgm:presLayoutVars>
          <dgm:bulletEnabled val="1"/>
        </dgm:presLayoutVars>
      </dgm:prSet>
      <dgm:spPr/>
    </dgm:pt>
    <dgm:pt modelId="{4156F8AF-1758-49D8-A1FC-ABB053497148}" type="pres">
      <dgm:prSet presAssocID="{E7593340-35B5-4C66-9ABF-9CD1536C14CA}" presName="sibTrans" presStyleLbl="sibTrans1D1" presStyleIdx="2" presStyleCnt="4"/>
      <dgm:spPr/>
    </dgm:pt>
    <dgm:pt modelId="{5130A0BF-8985-46F8-A66E-B3946379604C}" type="pres">
      <dgm:prSet presAssocID="{E7593340-35B5-4C66-9ABF-9CD1536C14CA}" presName="connectorText" presStyleLbl="sibTrans1D1" presStyleIdx="2" presStyleCnt="4"/>
      <dgm:spPr/>
    </dgm:pt>
    <dgm:pt modelId="{34600814-0D6A-43E4-8529-C9B349FEC893}" type="pres">
      <dgm:prSet presAssocID="{D5F9C233-3107-45F7-899F-C98426A09089}" presName="node" presStyleLbl="node1" presStyleIdx="3" presStyleCnt="5">
        <dgm:presLayoutVars>
          <dgm:bulletEnabled val="1"/>
        </dgm:presLayoutVars>
      </dgm:prSet>
      <dgm:spPr/>
    </dgm:pt>
    <dgm:pt modelId="{EEA99DAB-EFB7-4C8E-9E41-4D179FEB2B29}" type="pres">
      <dgm:prSet presAssocID="{88109512-3CE6-444F-A402-58000AADFFB5}" presName="sibTrans" presStyleLbl="sibTrans1D1" presStyleIdx="3" presStyleCnt="4"/>
      <dgm:spPr/>
    </dgm:pt>
    <dgm:pt modelId="{AE901DE8-6AD8-4DD1-95CC-C2191D74E24E}" type="pres">
      <dgm:prSet presAssocID="{88109512-3CE6-444F-A402-58000AADFFB5}" presName="connectorText" presStyleLbl="sibTrans1D1" presStyleIdx="3" presStyleCnt="4"/>
      <dgm:spPr/>
    </dgm:pt>
    <dgm:pt modelId="{995E5E45-D374-43FD-94EF-0AD570665DCE}" type="pres">
      <dgm:prSet presAssocID="{526288A1-60F6-445E-A576-EC0F1439728E}" presName="node" presStyleLbl="node1" presStyleIdx="4" presStyleCnt="5">
        <dgm:presLayoutVars>
          <dgm:bulletEnabled val="1"/>
        </dgm:presLayoutVars>
      </dgm:prSet>
      <dgm:spPr/>
    </dgm:pt>
  </dgm:ptLst>
  <dgm:cxnLst>
    <dgm:cxn modelId="{DE683E02-0864-4C4D-A293-893F9CE9A263}" type="presOf" srcId="{88109512-3CE6-444F-A402-58000AADFFB5}" destId="{EEA99DAB-EFB7-4C8E-9E41-4D179FEB2B29}" srcOrd="0" destOrd="0" presId="urn:microsoft.com/office/officeart/2016/7/layout/RepeatingBendingProcessNew"/>
    <dgm:cxn modelId="{307F1A11-0782-4BE4-8B0C-2962C398E2E9}" type="presOf" srcId="{D5F9C233-3107-45F7-899F-C98426A09089}" destId="{34600814-0D6A-43E4-8529-C9B349FEC893}" srcOrd="0" destOrd="0" presId="urn:microsoft.com/office/officeart/2016/7/layout/RepeatingBendingProcessNew"/>
    <dgm:cxn modelId="{B3CC8213-F50E-43EC-BEF0-5CA82BFB64FA}" type="presOf" srcId="{492384D6-A772-4349-9743-E5D1B3FCF70A}" destId="{771DDD1B-4ACB-4890-A954-4B77389FF17C}" srcOrd="0" destOrd="0" presId="urn:microsoft.com/office/officeart/2016/7/layout/RepeatingBendingProcessNew"/>
    <dgm:cxn modelId="{45A21215-D833-4994-94E9-22C7AA7E90CF}" type="presOf" srcId="{084CFEB7-B7A6-4170-8053-E51E3705CA56}" destId="{7D93AD0A-D54E-44DA-8F0E-2A853FA382E8}" srcOrd="0" destOrd="0" presId="urn:microsoft.com/office/officeart/2016/7/layout/RepeatingBendingProcessNew"/>
    <dgm:cxn modelId="{E02B1027-8DAA-4090-8935-F29DFEF11DDA}" type="presOf" srcId="{6D21C49F-90ED-461B-8C43-014398ED8A1A}" destId="{71DD6381-830F-4EFC-A2DE-51E0C7E11303}" srcOrd="0" destOrd="0" presId="urn:microsoft.com/office/officeart/2016/7/layout/RepeatingBendingProcessNew"/>
    <dgm:cxn modelId="{FFB6902E-E42B-4912-BE6F-4F39118482C9}" srcId="{1412496B-8635-4B45-9925-99804AD0889B}" destId="{D5F9C233-3107-45F7-899F-C98426A09089}" srcOrd="3" destOrd="0" parTransId="{1DB0F8BB-A8DA-42A4-8E41-655CFD13FA8E}" sibTransId="{88109512-3CE6-444F-A402-58000AADFFB5}"/>
    <dgm:cxn modelId="{FF10B934-4125-4142-AB81-4702C4C59036}" type="presOf" srcId="{E7593340-35B5-4C66-9ABF-9CD1536C14CA}" destId="{4156F8AF-1758-49D8-A1FC-ABB053497148}" srcOrd="0" destOrd="0" presId="urn:microsoft.com/office/officeart/2016/7/layout/RepeatingBendingProcessNew"/>
    <dgm:cxn modelId="{2084C561-3560-4321-B3E6-BC065A0F029F}" srcId="{1412496B-8635-4B45-9925-99804AD0889B}" destId="{52E8BA51-C7C0-4948-A370-21996DA4B98B}" srcOrd="1" destOrd="0" parTransId="{0F173DFE-FFAD-4BD7-8299-8F80C4A5C32A}" sibTransId="{492384D6-A772-4349-9743-E5D1B3FCF70A}"/>
    <dgm:cxn modelId="{87AB6B6D-94DD-47B3-8610-EE328575E8C5}" srcId="{1412496B-8635-4B45-9925-99804AD0889B}" destId="{084CFEB7-B7A6-4170-8053-E51E3705CA56}" srcOrd="0" destOrd="0" parTransId="{751689E5-D6D9-4339-AACF-C3A877EB8E60}" sibTransId="{9E9F861F-96EE-4A31-8B32-5C3EC2C1DF7E}"/>
    <dgm:cxn modelId="{9D22F86E-740E-4BBE-881E-D3AEA7BEE567}" type="presOf" srcId="{9E9F861F-96EE-4A31-8B32-5C3EC2C1DF7E}" destId="{326189AA-2C40-4B30-8804-9B30B3A9213C}" srcOrd="1" destOrd="0" presId="urn:microsoft.com/office/officeart/2016/7/layout/RepeatingBendingProcessNew"/>
    <dgm:cxn modelId="{CCDAF256-793A-48CB-BAFA-8AC5066B0C2D}" type="presOf" srcId="{492384D6-A772-4349-9743-E5D1B3FCF70A}" destId="{9AD1983C-95BA-4017-8287-1C10CE0FA140}" srcOrd="1" destOrd="0" presId="urn:microsoft.com/office/officeart/2016/7/layout/RepeatingBendingProcessNew"/>
    <dgm:cxn modelId="{7656E77F-313B-4395-87E9-050223CF6CB8}" type="presOf" srcId="{52E8BA51-C7C0-4948-A370-21996DA4B98B}" destId="{BC988530-B369-49AD-94C7-6E3597C722E4}" srcOrd="0" destOrd="0" presId="urn:microsoft.com/office/officeart/2016/7/layout/RepeatingBendingProcessNew"/>
    <dgm:cxn modelId="{63C31C99-FFAC-4369-9D3D-01E7B7E7D0E0}" srcId="{1412496B-8635-4B45-9925-99804AD0889B}" destId="{6D21C49F-90ED-461B-8C43-014398ED8A1A}" srcOrd="2" destOrd="0" parTransId="{05A21465-9C16-4EB6-8778-E467BEDA2A09}" sibTransId="{E7593340-35B5-4C66-9ABF-9CD1536C14CA}"/>
    <dgm:cxn modelId="{D90E6E99-5E39-4D87-BB09-E24F37229DD1}" type="presOf" srcId="{1412496B-8635-4B45-9925-99804AD0889B}" destId="{A6D39B36-C026-48ED-AFB2-F51305DE4D35}" srcOrd="0" destOrd="0" presId="urn:microsoft.com/office/officeart/2016/7/layout/RepeatingBendingProcessNew"/>
    <dgm:cxn modelId="{8256D3B0-05EB-4F9D-AAC0-00864C9D3DAA}" type="presOf" srcId="{88109512-3CE6-444F-A402-58000AADFFB5}" destId="{AE901DE8-6AD8-4DD1-95CC-C2191D74E24E}" srcOrd="1" destOrd="0" presId="urn:microsoft.com/office/officeart/2016/7/layout/RepeatingBendingProcessNew"/>
    <dgm:cxn modelId="{7DB5BCE1-7F9F-40EF-B57C-A06D0D25FDCF}" srcId="{1412496B-8635-4B45-9925-99804AD0889B}" destId="{526288A1-60F6-445E-A576-EC0F1439728E}" srcOrd="4" destOrd="0" parTransId="{7DAAB882-7814-4880-98FD-CECA4D6A6F52}" sibTransId="{4D73F2D2-8CB8-4898-8F5D-1D701C81A436}"/>
    <dgm:cxn modelId="{2F7DCCE9-EBA2-4243-917C-F69EF2C2D42E}" type="presOf" srcId="{E7593340-35B5-4C66-9ABF-9CD1536C14CA}" destId="{5130A0BF-8985-46F8-A66E-B3946379604C}" srcOrd="1" destOrd="0" presId="urn:microsoft.com/office/officeart/2016/7/layout/RepeatingBendingProcessNew"/>
    <dgm:cxn modelId="{7CB143EE-2DE1-40FA-A367-442EF67774CD}" type="presOf" srcId="{9E9F861F-96EE-4A31-8B32-5C3EC2C1DF7E}" destId="{9D4F79D8-015A-4872-B6A2-EE26103D7B03}" srcOrd="0" destOrd="0" presId="urn:microsoft.com/office/officeart/2016/7/layout/RepeatingBendingProcessNew"/>
    <dgm:cxn modelId="{7904B1EE-B682-4351-9465-95CB38B8D2BE}" type="presOf" srcId="{526288A1-60F6-445E-A576-EC0F1439728E}" destId="{995E5E45-D374-43FD-94EF-0AD570665DCE}" srcOrd="0" destOrd="0" presId="urn:microsoft.com/office/officeart/2016/7/layout/RepeatingBendingProcessNew"/>
    <dgm:cxn modelId="{7C399412-7BB8-416E-AE22-2BBC9D41FE8B}" type="presParOf" srcId="{A6D39B36-C026-48ED-AFB2-F51305DE4D35}" destId="{7D93AD0A-D54E-44DA-8F0E-2A853FA382E8}" srcOrd="0" destOrd="0" presId="urn:microsoft.com/office/officeart/2016/7/layout/RepeatingBendingProcessNew"/>
    <dgm:cxn modelId="{A46D7592-C56E-4020-B23C-68A81B8140BB}" type="presParOf" srcId="{A6D39B36-C026-48ED-AFB2-F51305DE4D35}" destId="{9D4F79D8-015A-4872-B6A2-EE26103D7B03}" srcOrd="1" destOrd="0" presId="urn:microsoft.com/office/officeart/2016/7/layout/RepeatingBendingProcessNew"/>
    <dgm:cxn modelId="{CBCAF8D3-0781-4FBA-A3FF-DD988436D6AE}" type="presParOf" srcId="{9D4F79D8-015A-4872-B6A2-EE26103D7B03}" destId="{326189AA-2C40-4B30-8804-9B30B3A9213C}" srcOrd="0" destOrd="0" presId="urn:microsoft.com/office/officeart/2016/7/layout/RepeatingBendingProcessNew"/>
    <dgm:cxn modelId="{D0E6640B-3D8E-4A3C-A625-9056738D3355}" type="presParOf" srcId="{A6D39B36-C026-48ED-AFB2-F51305DE4D35}" destId="{BC988530-B369-49AD-94C7-6E3597C722E4}" srcOrd="2" destOrd="0" presId="urn:microsoft.com/office/officeart/2016/7/layout/RepeatingBendingProcessNew"/>
    <dgm:cxn modelId="{B221B817-20EF-4DDD-82F1-52331DA35D78}" type="presParOf" srcId="{A6D39B36-C026-48ED-AFB2-F51305DE4D35}" destId="{771DDD1B-4ACB-4890-A954-4B77389FF17C}" srcOrd="3" destOrd="0" presId="urn:microsoft.com/office/officeart/2016/7/layout/RepeatingBendingProcessNew"/>
    <dgm:cxn modelId="{4960B13F-42A4-4E09-8A3B-B6B99F4E5853}" type="presParOf" srcId="{771DDD1B-4ACB-4890-A954-4B77389FF17C}" destId="{9AD1983C-95BA-4017-8287-1C10CE0FA140}" srcOrd="0" destOrd="0" presId="urn:microsoft.com/office/officeart/2016/7/layout/RepeatingBendingProcessNew"/>
    <dgm:cxn modelId="{CBD29492-9CAD-44C0-AB68-2751A72820D1}" type="presParOf" srcId="{A6D39B36-C026-48ED-AFB2-F51305DE4D35}" destId="{71DD6381-830F-4EFC-A2DE-51E0C7E11303}" srcOrd="4" destOrd="0" presId="urn:microsoft.com/office/officeart/2016/7/layout/RepeatingBendingProcessNew"/>
    <dgm:cxn modelId="{C08AF7FA-2D80-47CA-8B45-31D9100EAB72}" type="presParOf" srcId="{A6D39B36-C026-48ED-AFB2-F51305DE4D35}" destId="{4156F8AF-1758-49D8-A1FC-ABB053497148}" srcOrd="5" destOrd="0" presId="urn:microsoft.com/office/officeart/2016/7/layout/RepeatingBendingProcessNew"/>
    <dgm:cxn modelId="{560C2E4F-558F-4405-BF7C-67B38F7AA4F6}" type="presParOf" srcId="{4156F8AF-1758-49D8-A1FC-ABB053497148}" destId="{5130A0BF-8985-46F8-A66E-B3946379604C}" srcOrd="0" destOrd="0" presId="urn:microsoft.com/office/officeart/2016/7/layout/RepeatingBendingProcessNew"/>
    <dgm:cxn modelId="{13434336-E3B1-40E9-A36C-F2908B7721C5}" type="presParOf" srcId="{A6D39B36-C026-48ED-AFB2-F51305DE4D35}" destId="{34600814-0D6A-43E4-8529-C9B349FEC893}" srcOrd="6" destOrd="0" presId="urn:microsoft.com/office/officeart/2016/7/layout/RepeatingBendingProcessNew"/>
    <dgm:cxn modelId="{DADBA707-6E28-4DE5-A208-76255A818AFF}" type="presParOf" srcId="{A6D39B36-C026-48ED-AFB2-F51305DE4D35}" destId="{EEA99DAB-EFB7-4C8E-9E41-4D179FEB2B29}" srcOrd="7" destOrd="0" presId="urn:microsoft.com/office/officeart/2016/7/layout/RepeatingBendingProcessNew"/>
    <dgm:cxn modelId="{20205E3B-F64E-42B0-BA1C-7E899236F4AC}" type="presParOf" srcId="{EEA99DAB-EFB7-4C8E-9E41-4D179FEB2B29}" destId="{AE901DE8-6AD8-4DD1-95CC-C2191D74E24E}" srcOrd="0" destOrd="0" presId="urn:microsoft.com/office/officeart/2016/7/layout/RepeatingBendingProcessNew"/>
    <dgm:cxn modelId="{245A91E8-62F0-45BD-8B98-D8C5DC474356}" type="presParOf" srcId="{A6D39B36-C026-48ED-AFB2-F51305DE4D35}" destId="{995E5E45-D374-43FD-94EF-0AD570665DCE}" srcOrd="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15BBB7-C665-4C3B-9CC7-9A179050415B}">
      <dsp:nvSpPr>
        <dsp:cNvPr id="0" name=""/>
        <dsp:cNvSpPr/>
      </dsp:nvSpPr>
      <dsp:spPr>
        <a:xfrm>
          <a:off x="1223407" y="335668"/>
          <a:ext cx="711914" cy="7119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7E4A32-56B3-4D0A-BEA8-0DFFD137813A}">
      <dsp:nvSpPr>
        <dsp:cNvPr id="0" name=""/>
        <dsp:cNvSpPr/>
      </dsp:nvSpPr>
      <dsp:spPr>
        <a:xfrm>
          <a:off x="788348" y="1303693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Key Features:</a:t>
          </a:r>
        </a:p>
      </dsp:txBody>
      <dsp:txXfrm>
        <a:off x="788348" y="1303693"/>
        <a:ext cx="1582031" cy="632812"/>
      </dsp:txXfrm>
    </dsp:sp>
    <dsp:sp modelId="{66687ED8-0E1D-46AC-81CF-F56155731488}">
      <dsp:nvSpPr>
        <dsp:cNvPr id="0" name=""/>
        <dsp:cNvSpPr/>
      </dsp:nvSpPr>
      <dsp:spPr>
        <a:xfrm>
          <a:off x="3082293" y="335668"/>
          <a:ext cx="711914" cy="7119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5F0136-E5D3-4957-B9EA-8109F79195F4}">
      <dsp:nvSpPr>
        <dsp:cNvPr id="0" name=""/>
        <dsp:cNvSpPr/>
      </dsp:nvSpPr>
      <dsp:spPr>
        <a:xfrm>
          <a:off x="2647235" y="1303693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Parse and extract sender details.</a:t>
          </a:r>
        </a:p>
      </dsp:txBody>
      <dsp:txXfrm>
        <a:off x="2647235" y="1303693"/>
        <a:ext cx="1582031" cy="632812"/>
      </dsp:txXfrm>
    </dsp:sp>
    <dsp:sp modelId="{EAFE45A2-B5E6-4F7E-B0A7-2D0B3D67065D}">
      <dsp:nvSpPr>
        <dsp:cNvPr id="0" name=""/>
        <dsp:cNvSpPr/>
      </dsp:nvSpPr>
      <dsp:spPr>
        <a:xfrm>
          <a:off x="4941180" y="335668"/>
          <a:ext cx="711914" cy="7119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C535DC-2441-446E-85B2-630293F52719}">
      <dsp:nvSpPr>
        <dsp:cNvPr id="0" name=""/>
        <dsp:cNvSpPr/>
      </dsp:nvSpPr>
      <dsp:spPr>
        <a:xfrm>
          <a:off x="4506122" y="1303693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Analyze header information for spoofing elements.</a:t>
          </a:r>
        </a:p>
      </dsp:txBody>
      <dsp:txXfrm>
        <a:off x="4506122" y="1303693"/>
        <a:ext cx="1582031" cy="632812"/>
      </dsp:txXfrm>
    </dsp:sp>
    <dsp:sp modelId="{A55197C5-B15A-4343-A66F-9787C43F4059}">
      <dsp:nvSpPr>
        <dsp:cNvPr id="0" name=""/>
        <dsp:cNvSpPr/>
      </dsp:nvSpPr>
      <dsp:spPr>
        <a:xfrm>
          <a:off x="2152850" y="2332013"/>
          <a:ext cx="711914" cy="71191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7DB7A9-AA6E-4707-8C88-C6DCD32950CE}">
      <dsp:nvSpPr>
        <dsp:cNvPr id="0" name=""/>
        <dsp:cNvSpPr/>
      </dsp:nvSpPr>
      <dsp:spPr>
        <a:xfrm>
          <a:off x="1717792" y="3300039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Integrate threat analysis using VirusTotal API.</a:t>
          </a:r>
        </a:p>
      </dsp:txBody>
      <dsp:txXfrm>
        <a:off x="1717792" y="3300039"/>
        <a:ext cx="1582031" cy="632812"/>
      </dsp:txXfrm>
    </dsp:sp>
    <dsp:sp modelId="{19EFD97C-91A4-457A-A21D-B8BB79BEDE40}">
      <dsp:nvSpPr>
        <dsp:cNvPr id="0" name=""/>
        <dsp:cNvSpPr/>
      </dsp:nvSpPr>
      <dsp:spPr>
        <a:xfrm>
          <a:off x="4011737" y="2332013"/>
          <a:ext cx="711914" cy="71191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CAFEB7-3EB9-412D-B089-8665921F675B}">
      <dsp:nvSpPr>
        <dsp:cNvPr id="0" name=""/>
        <dsp:cNvSpPr/>
      </dsp:nvSpPr>
      <dsp:spPr>
        <a:xfrm>
          <a:off x="3576678" y="3300039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User-friendly interface for results visualization.</a:t>
          </a:r>
        </a:p>
      </dsp:txBody>
      <dsp:txXfrm>
        <a:off x="3576678" y="3300039"/>
        <a:ext cx="1582031" cy="6328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4F79D8-015A-4872-B6A2-EE26103D7B03}">
      <dsp:nvSpPr>
        <dsp:cNvPr id="0" name=""/>
        <dsp:cNvSpPr/>
      </dsp:nvSpPr>
      <dsp:spPr>
        <a:xfrm>
          <a:off x="1923229" y="1298337"/>
          <a:ext cx="41098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0983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17682" y="1341849"/>
        <a:ext cx="22079" cy="4415"/>
      </dsp:txXfrm>
    </dsp:sp>
    <dsp:sp modelId="{7D93AD0A-D54E-44DA-8F0E-2A853FA382E8}">
      <dsp:nvSpPr>
        <dsp:cNvPr id="0" name=""/>
        <dsp:cNvSpPr/>
      </dsp:nvSpPr>
      <dsp:spPr>
        <a:xfrm>
          <a:off x="5100" y="768078"/>
          <a:ext cx="1919929" cy="11519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078" tIns="98752" rIns="94078" bIns="98752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Jumble"/>
            </a:rPr>
            <a:t>1 .</a:t>
          </a:r>
          <a:r>
            <a:rPr lang="en-US" sz="1500" b="0" kern="1200" dirty="0">
              <a:latin typeface="Jumble"/>
            </a:rPr>
            <a:t> Upload</a:t>
          </a:r>
          <a:r>
            <a:rPr lang="en-US" sz="1500" b="1" kern="1200" dirty="0">
              <a:latin typeface="Jumble"/>
            </a:rPr>
            <a:t> </a:t>
          </a:r>
          <a:r>
            <a:rPr lang="en-US" sz="1500" b="1" kern="1200" dirty="0"/>
            <a:t>email</a:t>
          </a:r>
          <a:r>
            <a:rPr lang="en-US" sz="1500" b="0" kern="1200" dirty="0"/>
            <a:t> </a:t>
          </a:r>
          <a:r>
            <a:rPr lang="en-US" sz="1500" b="0" kern="1200" dirty="0">
              <a:latin typeface="Jumble"/>
            </a:rPr>
            <a:t>file(.eml format).</a:t>
          </a:r>
          <a:endParaRPr lang="en-US" sz="1500" b="0" kern="1200" dirty="0"/>
        </a:p>
      </dsp:txBody>
      <dsp:txXfrm>
        <a:off x="5100" y="768078"/>
        <a:ext cx="1919929" cy="1151957"/>
      </dsp:txXfrm>
    </dsp:sp>
    <dsp:sp modelId="{771DDD1B-4ACB-4890-A954-4B77389FF17C}">
      <dsp:nvSpPr>
        <dsp:cNvPr id="0" name=""/>
        <dsp:cNvSpPr/>
      </dsp:nvSpPr>
      <dsp:spPr>
        <a:xfrm>
          <a:off x="4284743" y="1298337"/>
          <a:ext cx="41098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0983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79195" y="1341849"/>
        <a:ext cx="22079" cy="4415"/>
      </dsp:txXfrm>
    </dsp:sp>
    <dsp:sp modelId="{BC988530-B369-49AD-94C7-6E3597C722E4}">
      <dsp:nvSpPr>
        <dsp:cNvPr id="0" name=""/>
        <dsp:cNvSpPr/>
      </dsp:nvSpPr>
      <dsp:spPr>
        <a:xfrm>
          <a:off x="2366613" y="768078"/>
          <a:ext cx="1919929" cy="11519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078" tIns="98752" rIns="94078" bIns="98752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bg1"/>
              </a:solidFill>
              <a:latin typeface="Jumble"/>
            </a:rPr>
            <a:t>2.</a:t>
          </a:r>
          <a:r>
            <a:rPr lang="en-US" sz="1500" kern="1200" dirty="0">
              <a:solidFill>
                <a:srgbClr val="000000"/>
              </a:solidFill>
              <a:latin typeface="Jumble"/>
            </a:rPr>
            <a:t> </a:t>
          </a:r>
          <a:r>
            <a:rPr lang="en-US" sz="1500" kern="1200" dirty="0">
              <a:solidFill>
                <a:schemeClr val="bg1"/>
              </a:solidFill>
              <a:latin typeface="Jumble"/>
              <a:cs typeface="Calibri"/>
            </a:rPr>
            <a:t>Parse and analyze data</a:t>
          </a:r>
          <a:r>
            <a:rPr lang="en-US" sz="1500" kern="1200" dirty="0">
              <a:solidFill>
                <a:schemeClr val="bg1"/>
              </a:solidFill>
              <a:latin typeface="Jumble"/>
            </a:rPr>
            <a:t>  </a:t>
          </a:r>
          <a:endParaRPr lang="en-US" sz="1500" kern="1200" dirty="0">
            <a:solidFill>
              <a:schemeClr val="bg1"/>
            </a:solidFill>
            <a:latin typeface="Calibri"/>
            <a:cs typeface="Calibri"/>
          </a:endParaRPr>
        </a:p>
      </dsp:txBody>
      <dsp:txXfrm>
        <a:off x="2366613" y="768078"/>
        <a:ext cx="1919929" cy="1151957"/>
      </dsp:txXfrm>
    </dsp:sp>
    <dsp:sp modelId="{4156F8AF-1758-49D8-A1FC-ABB053497148}">
      <dsp:nvSpPr>
        <dsp:cNvPr id="0" name=""/>
        <dsp:cNvSpPr/>
      </dsp:nvSpPr>
      <dsp:spPr>
        <a:xfrm>
          <a:off x="965065" y="1918236"/>
          <a:ext cx="4723026" cy="410983"/>
        </a:xfrm>
        <a:custGeom>
          <a:avLst/>
          <a:gdLst/>
          <a:ahLst/>
          <a:cxnLst/>
          <a:rect l="0" t="0" r="0" b="0"/>
          <a:pathLst>
            <a:path>
              <a:moveTo>
                <a:pt x="4723026" y="0"/>
              </a:moveTo>
              <a:lnTo>
                <a:pt x="4723026" y="222591"/>
              </a:lnTo>
              <a:lnTo>
                <a:pt x="0" y="222591"/>
              </a:lnTo>
              <a:lnTo>
                <a:pt x="0" y="410983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07987" y="2121520"/>
        <a:ext cx="237181" cy="4415"/>
      </dsp:txXfrm>
    </dsp:sp>
    <dsp:sp modelId="{71DD6381-830F-4EFC-A2DE-51E0C7E11303}">
      <dsp:nvSpPr>
        <dsp:cNvPr id="0" name=""/>
        <dsp:cNvSpPr/>
      </dsp:nvSpPr>
      <dsp:spPr>
        <a:xfrm>
          <a:off x="4728127" y="768078"/>
          <a:ext cx="1919929" cy="11519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078" tIns="98752" rIns="94078" bIns="98752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bg1"/>
              </a:solidFill>
              <a:latin typeface="Jumble"/>
            </a:rPr>
            <a:t>3</a:t>
          </a:r>
          <a:r>
            <a:rPr lang="en-US" sz="1500" kern="1200" dirty="0">
              <a:solidFill>
                <a:schemeClr val="bg1"/>
              </a:solidFill>
              <a:latin typeface="Jumble"/>
              <a:cs typeface="Calibri"/>
            </a:rPr>
            <a:t>. Check SPF/DKIM/DMARC records and other various headers.</a:t>
          </a:r>
          <a:endParaRPr lang="en-US" sz="1500" kern="1200" dirty="0">
            <a:solidFill>
              <a:schemeClr val="bg1"/>
            </a:solidFill>
          </a:endParaRPr>
        </a:p>
      </dsp:txBody>
      <dsp:txXfrm>
        <a:off x="4728127" y="768078"/>
        <a:ext cx="1919929" cy="1151957"/>
      </dsp:txXfrm>
    </dsp:sp>
    <dsp:sp modelId="{EEA99DAB-EFB7-4C8E-9E41-4D179FEB2B29}">
      <dsp:nvSpPr>
        <dsp:cNvPr id="0" name=""/>
        <dsp:cNvSpPr/>
      </dsp:nvSpPr>
      <dsp:spPr>
        <a:xfrm>
          <a:off x="1923229" y="2891879"/>
          <a:ext cx="41098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0983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17682" y="2935391"/>
        <a:ext cx="22079" cy="4415"/>
      </dsp:txXfrm>
    </dsp:sp>
    <dsp:sp modelId="{34600814-0D6A-43E4-8529-C9B349FEC893}">
      <dsp:nvSpPr>
        <dsp:cNvPr id="0" name=""/>
        <dsp:cNvSpPr/>
      </dsp:nvSpPr>
      <dsp:spPr>
        <a:xfrm>
          <a:off x="5100" y="2361620"/>
          <a:ext cx="1919929" cy="11519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078" tIns="98752" rIns="94078" bIns="98752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bg1"/>
              </a:solidFill>
              <a:latin typeface="Jumble"/>
              <a:cs typeface="Calibri"/>
            </a:rPr>
            <a:t>4.</a:t>
          </a:r>
          <a:r>
            <a:rPr lang="en-US" sz="1500" kern="1200" dirty="0">
              <a:solidFill>
                <a:srgbClr val="000000"/>
              </a:solidFill>
              <a:latin typeface="Jumble"/>
              <a:cs typeface="Calibri"/>
            </a:rPr>
            <a:t> </a:t>
          </a:r>
          <a:r>
            <a:rPr lang="en-US" sz="1500" kern="1200" dirty="0">
              <a:solidFill>
                <a:schemeClr val="bg1"/>
              </a:solidFill>
              <a:latin typeface="Jumble"/>
              <a:cs typeface="Calibri"/>
            </a:rPr>
            <a:t> Scan URLs/attachments with VirusTotal.</a:t>
          </a:r>
        </a:p>
      </dsp:txBody>
      <dsp:txXfrm>
        <a:off x="5100" y="2361620"/>
        <a:ext cx="1919929" cy="1151957"/>
      </dsp:txXfrm>
    </dsp:sp>
    <dsp:sp modelId="{995E5E45-D374-43FD-94EF-0AD570665DCE}">
      <dsp:nvSpPr>
        <dsp:cNvPr id="0" name=""/>
        <dsp:cNvSpPr/>
      </dsp:nvSpPr>
      <dsp:spPr>
        <a:xfrm>
          <a:off x="2366613" y="2361620"/>
          <a:ext cx="1919929" cy="11519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078" tIns="98752" rIns="94078" bIns="98752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Jumble"/>
            </a:rPr>
            <a:t>5</a:t>
          </a:r>
          <a:r>
            <a:rPr lang="en-US" sz="1500" kern="1200" dirty="0">
              <a:solidFill>
                <a:schemeClr val="bg1"/>
              </a:solidFill>
              <a:latin typeface="Jumble"/>
            </a:rPr>
            <a:t>. </a:t>
          </a:r>
          <a:r>
            <a:rPr lang="en-US" sz="1500" kern="1200" dirty="0">
              <a:solidFill>
                <a:schemeClr val="bg1"/>
              </a:solidFill>
              <a:latin typeface="Jumble"/>
              <a:cs typeface="Calibri"/>
            </a:rPr>
            <a:t>Display results in the UI.</a:t>
          </a:r>
        </a:p>
      </dsp:txBody>
      <dsp:txXfrm>
        <a:off x="2366613" y="2361620"/>
        <a:ext cx="1919929" cy="11519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2B61F67-4219-82BD-D357-355AA7591CB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4FE2BF-AD88-9811-C6DD-79DABAC5595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4DDA53-17BB-4810-91A8-94FE944ADC38}" type="datetimeFigureOut">
              <a:rPr lang="en-US" smtClean="0"/>
              <a:t>11/15/2024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8F7338-476F-59A1-B752-865882DA123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9C2ED2-F5D9-8398-9B1F-9E1D760B074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8BCF56-022D-4E84-9600-36794E4DE2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5058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08D30-F807-4561-A81E-6E077448AA00}" type="datetimeFigureOut">
              <a:rPr lang="en-US" smtClean="0"/>
              <a:t>11/15/2024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2C05A-7A07-4286-AA18-B883C0AF9A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189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2C05A-7A07-4286-AA18-B883C0AF9A3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5076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2C05A-7A07-4286-AA18-B883C0AF9A3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9950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2C05A-7A07-4286-AA18-B883C0AF9A3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158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2C05A-7A07-4286-AA18-B883C0AF9A3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8173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2C05A-7A07-4286-AA18-B883C0AF9A3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0701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2C05A-7A07-4286-AA18-B883C0AF9A3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3017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2C05A-7A07-4286-AA18-B883C0AF9A3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743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2C05A-7A07-4286-AA18-B883C0AF9A3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06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2C05A-7A07-4286-AA18-B883C0AF9A3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55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2C05A-7A07-4286-AA18-B883C0AF9A3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851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2C05A-7A07-4286-AA18-B883C0AF9A3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528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2C05A-7A07-4286-AA18-B883C0AF9A3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310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2C05A-7A07-4286-AA18-B883C0AF9A3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997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2C05A-7A07-4286-AA18-B883C0AF9A3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3720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2C05A-7A07-4286-AA18-B883C0AF9A3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896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2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2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3.svg"/><Relationship Id="rId9" Type="http://schemas.openxmlformats.org/officeDocument/2006/relationships/image" Target="../media/image10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3.svg"/><Relationship Id="rId9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27CAC6E-6513-EFEF-80DD-DC09D9C4B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51132" y="1"/>
            <a:ext cx="4040868" cy="2484203"/>
          </a:xfrm>
          <a:custGeom>
            <a:avLst/>
            <a:gdLst>
              <a:gd name="connsiteX0" fmla="*/ 1639501 w 4040868"/>
              <a:gd name="connsiteY0" fmla="*/ 0 h 2484203"/>
              <a:gd name="connsiteX1" fmla="*/ 1927972 w 4040868"/>
              <a:gd name="connsiteY1" fmla="*/ 0 h 2484203"/>
              <a:gd name="connsiteX2" fmla="*/ 1936047 w 4040868"/>
              <a:gd name="connsiteY2" fmla="*/ 69832 h 2484203"/>
              <a:gd name="connsiteX3" fmla="*/ 1871145 w 4040868"/>
              <a:gd name="connsiteY3" fmla="*/ 561938 h 2484203"/>
              <a:gd name="connsiteX4" fmla="*/ 1876589 w 4040868"/>
              <a:gd name="connsiteY4" fmla="*/ 1144624 h 2484203"/>
              <a:gd name="connsiteX5" fmla="*/ 2418931 w 4040868"/>
              <a:gd name="connsiteY5" fmla="*/ 931295 h 2484203"/>
              <a:gd name="connsiteX6" fmla="*/ 3278854 w 4040868"/>
              <a:gd name="connsiteY6" fmla="*/ 718297 h 2484203"/>
              <a:gd name="connsiteX7" fmla="*/ 3403625 w 4040868"/>
              <a:gd name="connsiteY7" fmla="*/ 1595367 h 2484203"/>
              <a:gd name="connsiteX8" fmla="*/ 3409135 w 4040868"/>
              <a:gd name="connsiteY8" fmla="*/ 2178165 h 2484203"/>
              <a:gd name="connsiteX9" fmla="*/ 3951362 w 4040868"/>
              <a:gd name="connsiteY9" fmla="*/ 1964825 h 2484203"/>
              <a:gd name="connsiteX10" fmla="*/ 4040868 w 4040868"/>
              <a:gd name="connsiteY10" fmla="*/ 1907085 h 2484203"/>
              <a:gd name="connsiteX11" fmla="*/ 4040868 w 4040868"/>
              <a:gd name="connsiteY11" fmla="*/ 2245468 h 2484203"/>
              <a:gd name="connsiteX12" fmla="*/ 3897247 w 4040868"/>
              <a:gd name="connsiteY12" fmla="*/ 2338115 h 2484203"/>
              <a:gd name="connsiteX13" fmla="*/ 3250168 w 4040868"/>
              <a:gd name="connsiteY13" fmla="*/ 2413957 h 2484203"/>
              <a:gd name="connsiteX14" fmla="*/ 3125358 w 4040868"/>
              <a:gd name="connsiteY14" fmla="*/ 1536797 h 2484203"/>
              <a:gd name="connsiteX15" fmla="*/ 3119853 w 4040868"/>
              <a:gd name="connsiteY15" fmla="*/ 954065 h 2484203"/>
              <a:gd name="connsiteX16" fmla="*/ 2577517 w 4040868"/>
              <a:gd name="connsiteY16" fmla="*/ 1167400 h 2484203"/>
              <a:gd name="connsiteX17" fmla="*/ 1717591 w 4040868"/>
              <a:gd name="connsiteY17" fmla="*/ 1380395 h 2484203"/>
              <a:gd name="connsiteX18" fmla="*/ 1592853 w 4040868"/>
              <a:gd name="connsiteY18" fmla="*/ 503348 h 2484203"/>
              <a:gd name="connsiteX19" fmla="*/ 1642974 w 4040868"/>
              <a:gd name="connsiteY19" fmla="*/ 8510 h 2484203"/>
              <a:gd name="connsiteX20" fmla="*/ 0 w 4040868"/>
              <a:gd name="connsiteY20" fmla="*/ 0 h 2484203"/>
              <a:gd name="connsiteX21" fmla="*/ 285293 w 4040868"/>
              <a:gd name="connsiteY21" fmla="*/ 0 h 2484203"/>
              <a:gd name="connsiteX22" fmla="*/ 288683 w 4040868"/>
              <a:gd name="connsiteY22" fmla="*/ 23305 h 2484203"/>
              <a:gd name="connsiteX23" fmla="*/ 344260 w 4040868"/>
              <a:gd name="connsiteY23" fmla="*/ 111230 h 2484203"/>
              <a:gd name="connsiteX24" fmla="*/ 728339 w 4040868"/>
              <a:gd name="connsiteY24" fmla="*/ 1794 h 2484203"/>
              <a:gd name="connsiteX25" fmla="*/ 731070 w 4040868"/>
              <a:gd name="connsiteY25" fmla="*/ 0 h 2484203"/>
              <a:gd name="connsiteX26" fmla="*/ 1253365 w 4040868"/>
              <a:gd name="connsiteY26" fmla="*/ 0 h 2484203"/>
              <a:gd name="connsiteX27" fmla="*/ 1203261 w 4040868"/>
              <a:gd name="connsiteY27" fmla="*/ 30014 h 2484203"/>
              <a:gd name="connsiteX28" fmla="*/ 1045098 w 4040868"/>
              <a:gd name="connsiteY28" fmla="*/ 133945 h 2484203"/>
              <a:gd name="connsiteX29" fmla="*/ 185259 w 4040868"/>
              <a:gd name="connsiteY29" fmla="*/ 346999 h 2484203"/>
              <a:gd name="connsiteX30" fmla="*/ 8682 w 4040868"/>
              <a:gd name="connsiteY30" fmla="*/ 75030 h 248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040868" h="2484203">
                <a:moveTo>
                  <a:pt x="1639501" y="0"/>
                </a:moveTo>
                <a:lnTo>
                  <a:pt x="1927972" y="0"/>
                </a:lnTo>
                <a:lnTo>
                  <a:pt x="1936047" y="69832"/>
                </a:lnTo>
                <a:cubicBezTo>
                  <a:pt x="1941935" y="225592"/>
                  <a:pt x="1905398" y="399199"/>
                  <a:pt x="1871145" y="561938"/>
                </a:cubicBezTo>
                <a:cubicBezTo>
                  <a:pt x="1818675" y="811204"/>
                  <a:pt x="1764412" y="1068972"/>
                  <a:pt x="1876589" y="1144624"/>
                </a:cubicBezTo>
                <a:cubicBezTo>
                  <a:pt x="1988767" y="1220276"/>
                  <a:pt x="2207469" y="1073404"/>
                  <a:pt x="2418931" y="931295"/>
                </a:cubicBezTo>
                <a:cubicBezTo>
                  <a:pt x="2695019" y="745819"/>
                  <a:pt x="3007951" y="535602"/>
                  <a:pt x="3278854" y="718297"/>
                </a:cubicBezTo>
                <a:cubicBezTo>
                  <a:pt x="3549759" y="900994"/>
                  <a:pt x="3472126" y="1269896"/>
                  <a:pt x="3403625" y="1595367"/>
                </a:cubicBezTo>
                <a:cubicBezTo>
                  <a:pt x="3351132" y="1844684"/>
                  <a:pt x="3296911" y="2102481"/>
                  <a:pt x="3409135" y="2178165"/>
                </a:cubicBezTo>
                <a:cubicBezTo>
                  <a:pt x="3521360" y="2253848"/>
                  <a:pt x="3739918" y="2106880"/>
                  <a:pt x="3951362" y="1964825"/>
                </a:cubicBezTo>
                <a:lnTo>
                  <a:pt x="4040868" y="1907085"/>
                </a:lnTo>
                <a:lnTo>
                  <a:pt x="4040868" y="2245468"/>
                </a:lnTo>
                <a:lnTo>
                  <a:pt x="3897247" y="2338115"/>
                </a:lnTo>
                <a:cubicBezTo>
                  <a:pt x="3680078" y="2466935"/>
                  <a:pt x="3453297" y="2550946"/>
                  <a:pt x="3250168" y="2413957"/>
                </a:cubicBezTo>
                <a:cubicBezTo>
                  <a:pt x="2979295" y="2231282"/>
                  <a:pt x="3056854" y="1862273"/>
                  <a:pt x="3125358" y="1536797"/>
                </a:cubicBezTo>
                <a:cubicBezTo>
                  <a:pt x="3177820" y="1287528"/>
                  <a:pt x="3232077" y="1029749"/>
                  <a:pt x="3119853" y="954065"/>
                </a:cubicBezTo>
                <a:cubicBezTo>
                  <a:pt x="3007628" y="878381"/>
                  <a:pt x="2788984" y="1025298"/>
                  <a:pt x="2577517" y="1167400"/>
                </a:cubicBezTo>
                <a:cubicBezTo>
                  <a:pt x="2301431" y="1352887"/>
                  <a:pt x="1988500" y="1563095"/>
                  <a:pt x="1717591" y="1380395"/>
                </a:cubicBezTo>
                <a:cubicBezTo>
                  <a:pt x="1446683" y="1197696"/>
                  <a:pt x="1524354" y="828830"/>
                  <a:pt x="1592853" y="503348"/>
                </a:cubicBezTo>
                <a:cubicBezTo>
                  <a:pt x="1632232" y="316369"/>
                  <a:pt x="1672597" y="124625"/>
                  <a:pt x="1642974" y="8510"/>
                </a:cubicBezTo>
                <a:close/>
                <a:moveTo>
                  <a:pt x="0" y="0"/>
                </a:moveTo>
                <a:lnTo>
                  <a:pt x="285293" y="0"/>
                </a:lnTo>
                <a:lnTo>
                  <a:pt x="288683" y="23305"/>
                </a:lnTo>
                <a:cubicBezTo>
                  <a:pt x="298556" y="62009"/>
                  <a:pt x="316206" y="92310"/>
                  <a:pt x="344260" y="111230"/>
                </a:cubicBezTo>
                <a:cubicBezTo>
                  <a:pt x="428424" y="167989"/>
                  <a:pt x="572407" y="99511"/>
                  <a:pt x="728339" y="1794"/>
                </a:cubicBezTo>
                <a:lnTo>
                  <a:pt x="731070" y="0"/>
                </a:lnTo>
                <a:lnTo>
                  <a:pt x="1253365" y="0"/>
                </a:lnTo>
                <a:lnTo>
                  <a:pt x="1203261" y="30014"/>
                </a:lnTo>
                <a:cubicBezTo>
                  <a:pt x="1151276" y="62590"/>
                  <a:pt x="1097964" y="98419"/>
                  <a:pt x="1045098" y="133945"/>
                </a:cubicBezTo>
                <a:cubicBezTo>
                  <a:pt x="769005" y="319427"/>
                  <a:pt x="456124" y="529669"/>
                  <a:pt x="185259" y="346999"/>
                </a:cubicBezTo>
                <a:cubicBezTo>
                  <a:pt x="83685" y="278498"/>
                  <a:pt x="31110" y="183804"/>
                  <a:pt x="8682" y="7503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50000"/>
            </a:schemeClr>
          </a:solidFill>
          <a:ln w="15939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39D0D1EA-36A7-6453-1FD4-3D8EDB9E3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0898"/>
          <a:stretch/>
        </p:blipFill>
        <p:spPr>
          <a:xfrm>
            <a:off x="0" y="2536372"/>
            <a:ext cx="2197076" cy="3717471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56C6AF7-C52F-0661-9756-4ACF5F53D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698171" y="691024"/>
            <a:ext cx="8795658" cy="5475954"/>
            <a:chOff x="1698171" y="691024"/>
            <a:chExt cx="8795658" cy="547595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8E9A7E9-8102-96E8-3AFE-500CB362A1DC}"/>
                </a:ext>
              </a:extLst>
            </p:cNvPr>
            <p:cNvGrpSpPr/>
            <p:nvPr userDrawn="1"/>
          </p:nvGrpSpPr>
          <p:grpSpPr>
            <a:xfrm>
              <a:off x="1698171" y="691024"/>
              <a:ext cx="8795658" cy="5475954"/>
              <a:chOff x="1466850" y="380320"/>
              <a:chExt cx="9258300" cy="5763985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53ECDAF-8D46-3B38-8636-403A9D6E1AE5}"/>
                  </a:ext>
                </a:extLst>
              </p:cNvPr>
              <p:cNvSpPr/>
              <p:nvPr userDrawn="1"/>
            </p:nvSpPr>
            <p:spPr>
              <a:xfrm>
                <a:off x="1466850" y="875620"/>
                <a:ext cx="9258300" cy="526868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F9042C5-541D-EACD-1550-73F521EE58CE}"/>
                  </a:ext>
                </a:extLst>
              </p:cNvPr>
              <p:cNvSpPr/>
              <p:nvPr userDrawn="1"/>
            </p:nvSpPr>
            <p:spPr>
              <a:xfrm>
                <a:off x="1466850" y="380320"/>
                <a:ext cx="9258300" cy="495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316982B-45E5-11C7-13E9-FFB7118F3739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BAEAE856-A4AE-737F-5F25-C2D45CCF9350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869E9B6-7A5C-6135-A347-B48DCD6D4E3A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4D07301-3180-6D7F-A1D1-2011E615007D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39686" y="1209643"/>
            <a:ext cx="8508273" cy="4968000"/>
          </a:xfrm>
        </p:spPr>
        <p:txBody>
          <a:bodyPr anchor="ctr">
            <a:noAutofit/>
          </a:bodyPr>
          <a:lstStyle>
            <a:lvl1pPr algn="ctr">
              <a:defRPr sz="72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734992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B8722D0A-E5E5-85E8-8A98-85D9705FC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80999" y="380999"/>
            <a:ext cx="11430000" cy="1643137"/>
            <a:chOff x="1698170" y="691024"/>
            <a:chExt cx="11430000" cy="1643137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6302B80-DDF6-B2B7-6559-5B19EDC98763}"/>
                </a:ext>
              </a:extLst>
            </p:cNvPr>
            <p:cNvGrpSpPr/>
            <p:nvPr userDrawn="1"/>
          </p:nvGrpSpPr>
          <p:grpSpPr>
            <a:xfrm>
              <a:off x="1698170" y="691024"/>
              <a:ext cx="11430000" cy="1643137"/>
              <a:chOff x="1466849" y="380320"/>
              <a:chExt cx="12031205" cy="1729565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1CCE774-3C05-A473-EC2B-CC0477DD95B7}"/>
                  </a:ext>
                </a:extLst>
              </p:cNvPr>
              <p:cNvSpPr/>
              <p:nvPr userDrawn="1"/>
            </p:nvSpPr>
            <p:spPr>
              <a:xfrm>
                <a:off x="1466849" y="875621"/>
                <a:ext cx="12031204" cy="123426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2119DFF-8596-5767-9E16-1F5D2A0890B0}"/>
                  </a:ext>
                </a:extLst>
              </p:cNvPr>
              <p:cNvSpPr/>
              <p:nvPr userDrawn="1"/>
            </p:nvSpPr>
            <p:spPr>
              <a:xfrm>
                <a:off x="1466849" y="380320"/>
                <a:ext cx="12031205" cy="495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6202FE4-E23F-5D9F-6685-2591771D5E07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F1CC1965-068E-9CDB-3C77-0B37519DC63E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75490BAC-795F-B586-F7A7-4DFB64162F77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93C3DAB-2ED3-29C3-4C46-70C1FE5C77D0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23D7900-A764-0B16-7BED-F9EBD836AC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80999" y="2252872"/>
            <a:ext cx="11429999" cy="3635330"/>
            <a:chOff x="1698170" y="691024"/>
            <a:chExt cx="11429999" cy="363533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C0DAD512-E415-2CBA-7F91-C6B058A5ADBD}"/>
                </a:ext>
              </a:extLst>
            </p:cNvPr>
            <p:cNvGrpSpPr/>
            <p:nvPr userDrawn="1"/>
          </p:nvGrpSpPr>
          <p:grpSpPr>
            <a:xfrm>
              <a:off x="1698170" y="691024"/>
              <a:ext cx="11429999" cy="3635330"/>
              <a:chOff x="1466849" y="380320"/>
              <a:chExt cx="12031203" cy="3826546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21D068B-EDAE-2B09-0C52-3807110CD594}"/>
                  </a:ext>
                </a:extLst>
              </p:cNvPr>
              <p:cNvSpPr/>
              <p:nvPr userDrawn="1"/>
            </p:nvSpPr>
            <p:spPr>
              <a:xfrm>
                <a:off x="1466850" y="875621"/>
                <a:ext cx="12031202" cy="333124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825F6B8-7F31-9F6F-6F40-4446D62B0C09}"/>
                  </a:ext>
                </a:extLst>
              </p:cNvPr>
              <p:cNvSpPr/>
              <p:nvPr userDrawn="1"/>
            </p:nvSpPr>
            <p:spPr>
              <a:xfrm>
                <a:off x="1466849" y="380320"/>
                <a:ext cx="12031202" cy="495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110B156-7097-18AF-109C-9129C1D27D5C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868629EE-2788-3490-B87C-FE2A00069885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BD13927A-0814-22EA-70B1-CD822828F18E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7BEDD65C-96D1-E6E2-62CE-14973E1DB1B4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DD7FB8EE-5B3A-2DFB-6FDF-44E5B3D939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1350" y="990005"/>
            <a:ext cx="10907016" cy="922516"/>
          </a:xfrm>
        </p:spPr>
        <p:txBody>
          <a:bodyPr tIns="182880"/>
          <a:lstStyle>
            <a:lvl1pPr algn="l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34786" y="3059961"/>
            <a:ext cx="3961039" cy="246738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6539386C-EDE8-05CD-6687-DDB57EB0D55D}"/>
              </a:ext>
            </a:extLst>
          </p:cNvPr>
          <p:cNvSpPr>
            <a:spLocks noGrp="1"/>
          </p:cNvSpPr>
          <p:nvPr>
            <p:ph type="tbl" sz="quarter" idx="10" hasCustomPrompt="1"/>
          </p:nvPr>
        </p:nvSpPr>
        <p:spPr>
          <a:xfrm>
            <a:off x="5048250" y="3059960"/>
            <a:ext cx="6500116" cy="2467383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add table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150A47-3CDE-6A2F-544A-5F98134DF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0829F0F-DBDF-07B3-7893-FA37927FB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48B8345A-1B48-25C5-67AE-D78987BEF1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fld id="{878FF980-7D74-4564-A0C9-19E560B51CB0}" type="datetime1">
              <a:rPr lang="en-US" smtClean="0"/>
              <a:t>11/15/2024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938A89FC-B8CA-14B7-D2D8-E768D99D8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3FF78B34-411F-1CA2-E7AE-72EE59FB91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3F0324D9-6571-4E22-7F05-EB7C4C252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F5AD4638-F38E-56C0-D181-3C9488FAF1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en-US" sz="180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E8BB575-A42F-625D-F8C0-71BACF904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b="1" dirty="0">
                <a:solidFill>
                  <a:schemeClr val="tx1"/>
                </a:solidFill>
                <a:latin typeface="+mn-lt"/>
              </a:rPr>
              <a:t>START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46543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F2D7010-7DD7-3796-25B0-887F020FD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6550" y="327025"/>
            <a:ext cx="11518900" cy="5561466"/>
          </a:xfrm>
          <a:prstGeom prst="roundRect">
            <a:avLst>
              <a:gd name="adj" fmla="val 1928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E720C36-0F8D-D8C0-9900-9ABBBFF54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0494" y="1933575"/>
            <a:ext cx="3421255" cy="3661683"/>
          </a:xfrm>
          <a:prstGeom prst="roundRect">
            <a:avLst>
              <a:gd name="adj" fmla="val 9932"/>
            </a:avLst>
          </a:prstGeom>
          <a:solidFill>
            <a:schemeClr val="accent2">
              <a:alpha val="2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CA4DA47-F1FE-347F-D205-7E5F76A50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71976" y="1933575"/>
            <a:ext cx="7174103" cy="3661683"/>
          </a:xfrm>
          <a:prstGeom prst="roundRect">
            <a:avLst>
              <a:gd name="adj" fmla="val 9932"/>
            </a:avLst>
          </a:prstGeom>
          <a:solidFill>
            <a:schemeClr val="accent6">
              <a:alpha val="2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38E9543-72F0-3B98-EBDB-95F36BA54F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1350" y="576292"/>
            <a:ext cx="10907016" cy="922516"/>
          </a:xfrm>
        </p:spPr>
        <p:txBody>
          <a:bodyPr tIns="182880"/>
          <a:lstStyle>
            <a:lvl1pPr algn="l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EF67B58-AA53-B48D-DD97-72B3116B22D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21945" y="2343150"/>
            <a:ext cx="3062967" cy="2990850"/>
          </a:xfrm>
        </p:spPr>
        <p:txBody>
          <a:bodyPr/>
          <a:lstStyle>
            <a:lvl1pPr marL="285750" indent="-285750">
              <a:lnSpc>
                <a:spcPts val="1900"/>
              </a:lnSpc>
              <a:buFont typeface="Arial" panose="020B0604020202020204" pitchFamily="34" charset="0"/>
              <a:buChar char="•"/>
              <a:defRPr sz="1800"/>
            </a:lvl1pPr>
            <a:lvl2pPr marL="742950" indent="-285750">
              <a:lnSpc>
                <a:spcPts val="1900"/>
              </a:lnSpc>
              <a:buFont typeface="Arial" panose="020B0604020202020204" pitchFamily="34" charset="0"/>
              <a:buChar char="•"/>
              <a:defRPr sz="1800"/>
            </a:lvl2pPr>
            <a:lvl3pPr marL="1200150" indent="-285750">
              <a:lnSpc>
                <a:spcPts val="1900"/>
              </a:lnSpc>
              <a:buFont typeface="Arial" panose="020B0604020202020204" pitchFamily="34" charset="0"/>
              <a:buChar char="•"/>
              <a:defRPr sz="1800"/>
            </a:lvl3pPr>
            <a:lvl4pPr marL="1657350" indent="-285750">
              <a:lnSpc>
                <a:spcPts val="1900"/>
              </a:lnSpc>
              <a:buFont typeface="Arial" panose="020B0604020202020204" pitchFamily="34" charset="0"/>
              <a:buChar char="•"/>
              <a:defRPr sz="1800"/>
            </a:lvl4pPr>
            <a:lvl5pPr marL="2114550" indent="-285750">
              <a:lnSpc>
                <a:spcPts val="1900"/>
              </a:lnSpc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619626" y="2343150"/>
            <a:ext cx="6626226" cy="2994868"/>
          </a:xfrm>
        </p:spPr>
        <p:txBody>
          <a:bodyPr/>
          <a:lstStyle>
            <a:lvl1pPr marL="0" indent="0">
              <a:lnSpc>
                <a:spcPts val="1900"/>
              </a:lnSpc>
              <a:buNone/>
              <a:defRPr sz="1800"/>
            </a:lvl1pPr>
            <a:lvl2pPr>
              <a:lnSpc>
                <a:spcPts val="1900"/>
              </a:lnSpc>
              <a:defRPr sz="1800"/>
            </a:lvl2pPr>
            <a:lvl3pPr>
              <a:lnSpc>
                <a:spcPts val="1900"/>
              </a:lnSpc>
              <a:defRPr sz="1800"/>
            </a:lvl3pPr>
            <a:lvl4pPr>
              <a:lnSpc>
                <a:spcPts val="1900"/>
              </a:lnSpc>
              <a:defRPr sz="1800"/>
            </a:lvl4pPr>
            <a:lvl5pPr>
              <a:lnSpc>
                <a:spcPts val="19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299C66-96F4-78D6-A62C-38668D590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C2A6D20-3BBC-4875-E1DD-C75389BF2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0375AD72-FEF2-7BD7-B33E-DE98FDD651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fld id="{AD6A6A9F-0D32-429A-A1D1-F5896171D663}" type="datetime1">
              <a:rPr lang="en-US" smtClean="0"/>
              <a:t>11/15/2024</a:t>
            </a:fld>
            <a:endParaRPr lang="en-US" dirty="0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45C69E5E-6C22-57DA-0C62-9C6B32032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34542827-11B9-15CF-AB8E-86115BEF9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BEF1536F-20D9-1950-220E-4E6B881E9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F8E904D7-AB01-FD2A-6191-37814CBD08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en-US" sz="180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E5DD3E5-31DE-DE3C-B506-E5AF1EC6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b="1" dirty="0">
                <a:solidFill>
                  <a:schemeClr val="tx1"/>
                </a:solidFill>
                <a:latin typeface="+mn-lt"/>
              </a:rPr>
              <a:t>START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30598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aphic 4">
            <a:extLst>
              <a:ext uri="{FF2B5EF4-FFF2-40B4-BE49-F238E27FC236}">
                <a16:creationId xmlns:a16="http://schemas.microsoft.com/office/drawing/2014/main" id="{5C92998A-0580-8711-F2CD-BA025D3B4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573457" y="3490004"/>
            <a:ext cx="2760781" cy="2636487"/>
            <a:chOff x="9757762" y="3673334"/>
            <a:chExt cx="2760781" cy="2636487"/>
          </a:xfrm>
          <a:solidFill>
            <a:schemeClr val="bg1">
              <a:alpha val="50000"/>
            </a:schemeClr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9E8E44-AD09-0DCB-79DA-F363143EB715}"/>
                </a:ext>
              </a:extLst>
            </p:cNvPr>
            <p:cNvSpPr/>
            <p:nvPr/>
          </p:nvSpPr>
          <p:spPr>
            <a:xfrm>
              <a:off x="9757762" y="3673334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6" y="503602"/>
                    <a:pt x="0" y="390867"/>
                    <a:pt x="0" y="251801"/>
                  </a:cubicBezTo>
                  <a:cubicBezTo>
                    <a:pt x="0" y="112735"/>
                    <a:pt x="112736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0C32798-3973-1B39-EA92-336F776B7AA7}"/>
                </a:ext>
              </a:extLst>
            </p:cNvPr>
            <p:cNvSpPr/>
            <p:nvPr/>
          </p:nvSpPr>
          <p:spPr>
            <a:xfrm>
              <a:off x="10777316" y="3673334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5" y="503602"/>
                    <a:pt x="0" y="390867"/>
                    <a:pt x="0" y="251801"/>
                  </a:cubicBezTo>
                  <a:cubicBezTo>
                    <a:pt x="0" y="112735"/>
                    <a:pt x="112735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F2D963B-D621-02DD-1619-684F4DC91490}"/>
                </a:ext>
              </a:extLst>
            </p:cNvPr>
            <p:cNvSpPr/>
            <p:nvPr/>
          </p:nvSpPr>
          <p:spPr>
            <a:xfrm>
              <a:off x="11796885" y="3673334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6" y="503602"/>
                    <a:pt x="0" y="390867"/>
                    <a:pt x="0" y="251801"/>
                  </a:cubicBezTo>
                  <a:cubicBezTo>
                    <a:pt x="0" y="112735"/>
                    <a:pt x="112736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491E75D-715D-B554-6983-B8D0F0FF7ECE}"/>
                </a:ext>
              </a:extLst>
            </p:cNvPr>
            <p:cNvSpPr/>
            <p:nvPr/>
          </p:nvSpPr>
          <p:spPr>
            <a:xfrm>
              <a:off x="9757762" y="4731130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6" y="503602"/>
                    <a:pt x="0" y="390867"/>
                    <a:pt x="0" y="251801"/>
                  </a:cubicBezTo>
                  <a:cubicBezTo>
                    <a:pt x="0" y="112735"/>
                    <a:pt x="112736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0BE3828-09E2-3B37-DAF2-0F1EF6FBB447}"/>
                </a:ext>
              </a:extLst>
            </p:cNvPr>
            <p:cNvSpPr/>
            <p:nvPr/>
          </p:nvSpPr>
          <p:spPr>
            <a:xfrm>
              <a:off x="10777316" y="4731130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5" y="503602"/>
                    <a:pt x="0" y="390867"/>
                    <a:pt x="0" y="251801"/>
                  </a:cubicBezTo>
                  <a:cubicBezTo>
                    <a:pt x="0" y="112735"/>
                    <a:pt x="112735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1BD5FBB-6BCD-9E17-CA4C-DA3621F258BF}"/>
                </a:ext>
              </a:extLst>
            </p:cNvPr>
            <p:cNvSpPr/>
            <p:nvPr/>
          </p:nvSpPr>
          <p:spPr>
            <a:xfrm>
              <a:off x="11796885" y="4731130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6" y="503602"/>
                    <a:pt x="0" y="390867"/>
                    <a:pt x="0" y="251801"/>
                  </a:cubicBezTo>
                  <a:cubicBezTo>
                    <a:pt x="0" y="112735"/>
                    <a:pt x="112736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D5227-34EB-06BB-7D33-8014F2DE4711}"/>
                </a:ext>
              </a:extLst>
            </p:cNvPr>
            <p:cNvSpPr/>
            <p:nvPr/>
          </p:nvSpPr>
          <p:spPr>
            <a:xfrm>
              <a:off x="9757762" y="5788920"/>
              <a:ext cx="503603" cy="503606"/>
            </a:xfrm>
            <a:custGeom>
              <a:avLst/>
              <a:gdLst>
                <a:gd name="connsiteX0" fmla="*/ 0 w 503603"/>
                <a:gd name="connsiteY0" fmla="*/ 251798 h 503606"/>
                <a:gd name="connsiteX1" fmla="*/ 251802 w 503603"/>
                <a:gd name="connsiteY1" fmla="*/ 0 h 503606"/>
                <a:gd name="connsiteX2" fmla="*/ 503604 w 503603"/>
                <a:gd name="connsiteY2" fmla="*/ 251798 h 503606"/>
                <a:gd name="connsiteX3" fmla="*/ 251802 w 503603"/>
                <a:gd name="connsiteY3" fmla="*/ 503606 h 503606"/>
                <a:gd name="connsiteX4" fmla="*/ 0 w 503603"/>
                <a:gd name="connsiteY4" fmla="*/ 251798 h 50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6">
                  <a:moveTo>
                    <a:pt x="0" y="251798"/>
                  </a:moveTo>
                  <a:cubicBezTo>
                    <a:pt x="0" y="112736"/>
                    <a:pt x="112737" y="0"/>
                    <a:pt x="251802" y="0"/>
                  </a:cubicBezTo>
                  <a:cubicBezTo>
                    <a:pt x="390867" y="0"/>
                    <a:pt x="503604" y="112736"/>
                    <a:pt x="503604" y="251798"/>
                  </a:cubicBezTo>
                  <a:cubicBezTo>
                    <a:pt x="503604" y="390859"/>
                    <a:pt x="390869" y="503606"/>
                    <a:pt x="251802" y="503606"/>
                  </a:cubicBezTo>
                  <a:cubicBezTo>
                    <a:pt x="112734" y="503606"/>
                    <a:pt x="0" y="390870"/>
                    <a:pt x="0" y="251798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A22BFF6-8FC1-1C45-6065-DDBFC3366BC5}"/>
                </a:ext>
              </a:extLst>
            </p:cNvPr>
            <p:cNvSpPr/>
            <p:nvPr/>
          </p:nvSpPr>
          <p:spPr>
            <a:xfrm>
              <a:off x="10777320" y="5788920"/>
              <a:ext cx="503608" cy="503606"/>
            </a:xfrm>
            <a:custGeom>
              <a:avLst/>
              <a:gdLst>
                <a:gd name="connsiteX0" fmla="*/ 0 w 503608"/>
                <a:gd name="connsiteY0" fmla="*/ 251798 h 503606"/>
                <a:gd name="connsiteX1" fmla="*/ 251799 w 503608"/>
                <a:gd name="connsiteY1" fmla="*/ 0 h 503606"/>
                <a:gd name="connsiteX2" fmla="*/ 503608 w 503608"/>
                <a:gd name="connsiteY2" fmla="*/ 251798 h 503606"/>
                <a:gd name="connsiteX3" fmla="*/ 251799 w 503608"/>
                <a:gd name="connsiteY3" fmla="*/ 503606 h 503606"/>
                <a:gd name="connsiteX4" fmla="*/ 0 w 503608"/>
                <a:gd name="connsiteY4" fmla="*/ 251798 h 50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8" h="503606">
                  <a:moveTo>
                    <a:pt x="0" y="251798"/>
                  </a:moveTo>
                  <a:cubicBezTo>
                    <a:pt x="0" y="112736"/>
                    <a:pt x="112737" y="0"/>
                    <a:pt x="251799" y="0"/>
                  </a:cubicBezTo>
                  <a:cubicBezTo>
                    <a:pt x="390872" y="0"/>
                    <a:pt x="503608" y="112736"/>
                    <a:pt x="503608" y="251798"/>
                  </a:cubicBezTo>
                  <a:cubicBezTo>
                    <a:pt x="503608" y="390859"/>
                    <a:pt x="390872" y="503606"/>
                    <a:pt x="251799" y="503606"/>
                  </a:cubicBezTo>
                  <a:cubicBezTo>
                    <a:pt x="112737" y="503606"/>
                    <a:pt x="0" y="390870"/>
                    <a:pt x="0" y="251798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146F39A-3BE2-E627-E2A8-097C4BA7329F}"/>
                </a:ext>
              </a:extLst>
            </p:cNvPr>
            <p:cNvSpPr/>
            <p:nvPr/>
          </p:nvSpPr>
          <p:spPr>
            <a:xfrm>
              <a:off x="11796889" y="5788920"/>
              <a:ext cx="503608" cy="503606"/>
            </a:xfrm>
            <a:custGeom>
              <a:avLst/>
              <a:gdLst>
                <a:gd name="connsiteX0" fmla="*/ 0 w 503608"/>
                <a:gd name="connsiteY0" fmla="*/ 251798 h 503606"/>
                <a:gd name="connsiteX1" fmla="*/ 251799 w 503608"/>
                <a:gd name="connsiteY1" fmla="*/ 0 h 503606"/>
                <a:gd name="connsiteX2" fmla="*/ 503608 w 503608"/>
                <a:gd name="connsiteY2" fmla="*/ 251798 h 503606"/>
                <a:gd name="connsiteX3" fmla="*/ 251799 w 503608"/>
                <a:gd name="connsiteY3" fmla="*/ 503606 h 503606"/>
                <a:gd name="connsiteX4" fmla="*/ 0 w 503608"/>
                <a:gd name="connsiteY4" fmla="*/ 251798 h 50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8" h="503606">
                  <a:moveTo>
                    <a:pt x="0" y="251798"/>
                  </a:moveTo>
                  <a:cubicBezTo>
                    <a:pt x="0" y="112736"/>
                    <a:pt x="112737" y="0"/>
                    <a:pt x="251799" y="0"/>
                  </a:cubicBezTo>
                  <a:cubicBezTo>
                    <a:pt x="390872" y="0"/>
                    <a:pt x="503608" y="112736"/>
                    <a:pt x="503608" y="251798"/>
                  </a:cubicBezTo>
                  <a:cubicBezTo>
                    <a:pt x="503608" y="390859"/>
                    <a:pt x="390872" y="503606"/>
                    <a:pt x="251799" y="503606"/>
                  </a:cubicBezTo>
                  <a:cubicBezTo>
                    <a:pt x="112737" y="503606"/>
                    <a:pt x="0" y="390870"/>
                    <a:pt x="0" y="251798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8722D0A-E5E5-85E8-8A98-85D9705FC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81000" y="2282879"/>
            <a:ext cx="4269018" cy="3187700"/>
            <a:chOff x="1698171" y="691024"/>
            <a:chExt cx="4269018" cy="318770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6302B80-DDF6-B2B7-6559-5B19EDC98763}"/>
                </a:ext>
              </a:extLst>
            </p:cNvPr>
            <p:cNvGrpSpPr/>
            <p:nvPr userDrawn="1"/>
          </p:nvGrpSpPr>
          <p:grpSpPr>
            <a:xfrm>
              <a:off x="1698171" y="691024"/>
              <a:ext cx="4269018" cy="3187700"/>
              <a:chOff x="1466850" y="380320"/>
              <a:chExt cx="4493564" cy="335537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1CCE774-3C05-A473-EC2B-CC0477DD95B7}"/>
                  </a:ext>
                </a:extLst>
              </p:cNvPr>
              <p:cNvSpPr/>
              <p:nvPr userDrawn="1"/>
            </p:nvSpPr>
            <p:spPr>
              <a:xfrm>
                <a:off x="1466850" y="875619"/>
                <a:ext cx="4493564" cy="286007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2119DFF-8596-5767-9E16-1F5D2A0890B0}"/>
                  </a:ext>
                </a:extLst>
              </p:cNvPr>
              <p:cNvSpPr/>
              <p:nvPr userDrawn="1"/>
            </p:nvSpPr>
            <p:spPr>
              <a:xfrm>
                <a:off x="1466850" y="380320"/>
                <a:ext cx="4493564" cy="49530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6202FE4-E23F-5D9F-6685-2591771D5E07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F1CC1965-068E-9CDB-3C77-0B37519DC63E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75490BAC-795F-B586-F7A7-4DFB64162F77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93C3DAB-2ED3-29C3-4C46-70C1FE5C77D0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0" name="Title 1">
            <a:extLst>
              <a:ext uri="{FF2B5EF4-FFF2-40B4-BE49-F238E27FC236}">
                <a16:creationId xmlns:a16="http://schemas.microsoft.com/office/drawing/2014/main" id="{85C02728-7F58-1ED1-7B84-326CE837DE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077710"/>
            <a:ext cx="4269017" cy="2109186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23D7900-A764-0B16-7BED-F9EBD836AC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934496" y="731509"/>
            <a:ext cx="6876503" cy="4739070"/>
            <a:chOff x="1698171" y="691024"/>
            <a:chExt cx="6876503" cy="473907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C0DAD512-E415-2CBA-7F91-C6B058A5ADBD}"/>
                </a:ext>
              </a:extLst>
            </p:cNvPr>
            <p:cNvGrpSpPr/>
            <p:nvPr userDrawn="1"/>
          </p:nvGrpSpPr>
          <p:grpSpPr>
            <a:xfrm>
              <a:off x="1698171" y="691024"/>
              <a:ext cx="6876503" cy="4739070"/>
              <a:chOff x="1466850" y="380320"/>
              <a:chExt cx="7238199" cy="4988342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21D068B-EDAE-2B09-0C52-3807110CD594}"/>
                  </a:ext>
                </a:extLst>
              </p:cNvPr>
              <p:cNvSpPr/>
              <p:nvPr userDrawn="1"/>
            </p:nvSpPr>
            <p:spPr>
              <a:xfrm>
                <a:off x="1466850" y="875621"/>
                <a:ext cx="7238199" cy="449304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825F6B8-7F31-9F6F-6F40-4446D62B0C09}"/>
                  </a:ext>
                </a:extLst>
              </p:cNvPr>
              <p:cNvSpPr/>
              <p:nvPr userDrawn="1"/>
            </p:nvSpPr>
            <p:spPr>
              <a:xfrm>
                <a:off x="1466850" y="380320"/>
                <a:ext cx="7238199" cy="495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110B156-7097-18AF-109C-9129C1D27D5C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868629EE-2788-3490-B87C-FE2A00069885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BD13927A-0814-22EA-70B1-CD822828F18E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7BEDD65C-96D1-E6E2-62CE-14973E1DB1B4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18AADC3C-8146-4144-3ABA-28E1B1F4AADD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934493" y="1202058"/>
            <a:ext cx="6876504" cy="427024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C6DD2ED3-A6F4-FD7E-59F8-1FAE8FBBA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15256"/>
          <a:stretch/>
        </p:blipFill>
        <p:spPr>
          <a:xfrm rot="16200000">
            <a:off x="1495710" y="-1028662"/>
            <a:ext cx="2029124" cy="4086444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8D3D389B-1A71-78E3-E524-47DEFE36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3E7AF89-C0F4-4BB7-8B68-933CBF0B3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Date Placeholder 3">
            <a:extLst>
              <a:ext uri="{FF2B5EF4-FFF2-40B4-BE49-F238E27FC236}">
                <a16:creationId xmlns:a16="http://schemas.microsoft.com/office/drawing/2014/main" id="{17933C8A-8E9F-F250-DAB7-5B1C82537C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fld id="{5B21777A-95FC-45DC-96FA-58DCC4C7EAA1}" type="datetime1">
              <a:rPr lang="en-US" smtClean="0"/>
              <a:t>11/15/2024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824FC607-995F-898A-B4E2-471613831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2D6615CA-D60B-84EA-CBF6-70186E3CF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88C02DF0-EBE4-4C6F-CE9A-61B39F1F7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AFEE4071-4B5B-AFB4-B178-D09387257F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en-US" sz="180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3023153-9A4E-D9D3-6DE0-2D3EA610B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b="1" dirty="0">
                <a:solidFill>
                  <a:schemeClr val="tx1"/>
                </a:solidFill>
                <a:latin typeface="+mn-lt"/>
              </a:rPr>
              <a:t>START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521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85477807-ECB9-BBC9-E832-2FE89AC32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6550" y="327025"/>
            <a:ext cx="11518900" cy="5561466"/>
          </a:xfrm>
          <a:prstGeom prst="roundRect">
            <a:avLst>
              <a:gd name="adj" fmla="val 1928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746" y="327023"/>
            <a:ext cx="5931354" cy="5561465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n-US" sz="6000" dirty="0"/>
            </a:lvl1pPr>
          </a:lstStyle>
          <a:p>
            <a:pPr lvl="0" algn="ctr"/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B66CFD9-87C8-0968-9FB0-CF7AE4F61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575684" y="1200589"/>
            <a:ext cx="3365366" cy="3804114"/>
            <a:chOff x="1698171" y="691024"/>
            <a:chExt cx="3365366" cy="380411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571AD75-22F7-E387-8455-0EE6231C2AA8}"/>
                </a:ext>
              </a:extLst>
            </p:cNvPr>
            <p:cNvGrpSpPr/>
            <p:nvPr userDrawn="1"/>
          </p:nvGrpSpPr>
          <p:grpSpPr>
            <a:xfrm>
              <a:off x="1698171" y="691024"/>
              <a:ext cx="3365366" cy="3804114"/>
              <a:chOff x="1466850" y="380320"/>
              <a:chExt cx="3542380" cy="4004209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4EBD37B-479C-8610-9921-3DD1D3B53203}"/>
                  </a:ext>
                </a:extLst>
              </p:cNvPr>
              <p:cNvSpPr/>
              <p:nvPr userDrawn="1"/>
            </p:nvSpPr>
            <p:spPr>
              <a:xfrm>
                <a:off x="1466850" y="875620"/>
                <a:ext cx="3542380" cy="350890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E9DA007-4D12-4E50-8A2A-BFEB557D2755}"/>
                  </a:ext>
                </a:extLst>
              </p:cNvPr>
              <p:cNvSpPr/>
              <p:nvPr userDrawn="1"/>
            </p:nvSpPr>
            <p:spPr>
              <a:xfrm>
                <a:off x="1466850" y="380320"/>
                <a:ext cx="3542380" cy="495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3696F41-7A57-6A71-48E0-57DC0FD1F45D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9B518BB-BA01-734C-8F35-C569614E32EE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20CA477C-B13C-EF0B-F67F-CF0F4D703D69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ADDCC6C-0428-0F66-95AF-F34D60323CEB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7199" y="1788339"/>
            <a:ext cx="3103201" cy="3092539"/>
          </a:xfrm>
        </p:spPr>
        <p:txBody>
          <a:bodyPr tIns="0" bIns="0" anchor="ctr"/>
          <a:lstStyle>
            <a:lvl1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 sz="18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5DDDB5-9047-790A-C8B0-D67E44B72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29A5963-0FEC-D9BF-54CB-A3D6D118A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27DBEC2-F0F7-1E8A-EDBA-2EB3795096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fld id="{C3E48DB0-F654-4BF4-950A-98D782617B1C}" type="datetime1">
              <a:rPr lang="en-US" smtClean="0"/>
              <a:t>11/15/2024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3947C04A-7458-C36D-EE89-0C1F41AF3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CC13B35D-F747-92EE-37C0-27E1CA8B5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5DD40548-01E2-C4C3-74D5-E53F4A1C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021946D-D90D-3F7E-3E92-78C7E120AF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en-US" sz="180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97D881-DBBF-010E-A63C-99B4B0D41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b="1" dirty="0">
                <a:solidFill>
                  <a:schemeClr val="tx1"/>
                </a:solidFill>
                <a:latin typeface="+mn-lt"/>
              </a:rPr>
              <a:t>START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20577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aphic 4">
            <a:extLst>
              <a:ext uri="{FF2B5EF4-FFF2-40B4-BE49-F238E27FC236}">
                <a16:creationId xmlns:a16="http://schemas.microsoft.com/office/drawing/2014/main" id="{5C92998A-0580-8711-F2CD-BA025D3B4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573457" y="3490004"/>
            <a:ext cx="2760781" cy="2636487"/>
            <a:chOff x="9757762" y="3673334"/>
            <a:chExt cx="2760781" cy="2636487"/>
          </a:xfrm>
          <a:solidFill>
            <a:schemeClr val="bg1">
              <a:alpha val="50000"/>
            </a:schemeClr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9E8E44-AD09-0DCB-79DA-F363143EB715}"/>
                </a:ext>
              </a:extLst>
            </p:cNvPr>
            <p:cNvSpPr/>
            <p:nvPr/>
          </p:nvSpPr>
          <p:spPr>
            <a:xfrm>
              <a:off x="9757762" y="3673334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6" y="503602"/>
                    <a:pt x="0" y="390867"/>
                    <a:pt x="0" y="251801"/>
                  </a:cubicBezTo>
                  <a:cubicBezTo>
                    <a:pt x="0" y="112735"/>
                    <a:pt x="112736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0C32798-3973-1B39-EA92-336F776B7AA7}"/>
                </a:ext>
              </a:extLst>
            </p:cNvPr>
            <p:cNvSpPr/>
            <p:nvPr/>
          </p:nvSpPr>
          <p:spPr>
            <a:xfrm>
              <a:off x="10777316" y="3673334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5" y="503602"/>
                    <a:pt x="0" y="390867"/>
                    <a:pt x="0" y="251801"/>
                  </a:cubicBezTo>
                  <a:cubicBezTo>
                    <a:pt x="0" y="112735"/>
                    <a:pt x="112735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F2D963B-D621-02DD-1619-684F4DC91490}"/>
                </a:ext>
              </a:extLst>
            </p:cNvPr>
            <p:cNvSpPr/>
            <p:nvPr/>
          </p:nvSpPr>
          <p:spPr>
            <a:xfrm>
              <a:off x="11796885" y="3673334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6" y="503602"/>
                    <a:pt x="0" y="390867"/>
                    <a:pt x="0" y="251801"/>
                  </a:cubicBezTo>
                  <a:cubicBezTo>
                    <a:pt x="0" y="112735"/>
                    <a:pt x="112736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491E75D-715D-B554-6983-B8D0F0FF7ECE}"/>
                </a:ext>
              </a:extLst>
            </p:cNvPr>
            <p:cNvSpPr/>
            <p:nvPr/>
          </p:nvSpPr>
          <p:spPr>
            <a:xfrm>
              <a:off x="9757762" y="4731130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6" y="503602"/>
                    <a:pt x="0" y="390867"/>
                    <a:pt x="0" y="251801"/>
                  </a:cubicBezTo>
                  <a:cubicBezTo>
                    <a:pt x="0" y="112735"/>
                    <a:pt x="112736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0BE3828-09E2-3B37-DAF2-0F1EF6FBB447}"/>
                </a:ext>
              </a:extLst>
            </p:cNvPr>
            <p:cNvSpPr/>
            <p:nvPr/>
          </p:nvSpPr>
          <p:spPr>
            <a:xfrm>
              <a:off x="10777316" y="4731130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5" y="503602"/>
                    <a:pt x="0" y="390867"/>
                    <a:pt x="0" y="251801"/>
                  </a:cubicBezTo>
                  <a:cubicBezTo>
                    <a:pt x="0" y="112735"/>
                    <a:pt x="112735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1BD5FBB-6BCD-9E17-CA4C-DA3621F258BF}"/>
                </a:ext>
              </a:extLst>
            </p:cNvPr>
            <p:cNvSpPr/>
            <p:nvPr/>
          </p:nvSpPr>
          <p:spPr>
            <a:xfrm>
              <a:off x="11796885" y="4731130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6" y="503602"/>
                    <a:pt x="0" y="390867"/>
                    <a:pt x="0" y="251801"/>
                  </a:cubicBezTo>
                  <a:cubicBezTo>
                    <a:pt x="0" y="112735"/>
                    <a:pt x="112736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D5227-34EB-06BB-7D33-8014F2DE4711}"/>
                </a:ext>
              </a:extLst>
            </p:cNvPr>
            <p:cNvSpPr/>
            <p:nvPr/>
          </p:nvSpPr>
          <p:spPr>
            <a:xfrm>
              <a:off x="9757762" y="5788920"/>
              <a:ext cx="503603" cy="503606"/>
            </a:xfrm>
            <a:custGeom>
              <a:avLst/>
              <a:gdLst>
                <a:gd name="connsiteX0" fmla="*/ 0 w 503603"/>
                <a:gd name="connsiteY0" fmla="*/ 251798 h 503606"/>
                <a:gd name="connsiteX1" fmla="*/ 251802 w 503603"/>
                <a:gd name="connsiteY1" fmla="*/ 0 h 503606"/>
                <a:gd name="connsiteX2" fmla="*/ 503604 w 503603"/>
                <a:gd name="connsiteY2" fmla="*/ 251798 h 503606"/>
                <a:gd name="connsiteX3" fmla="*/ 251802 w 503603"/>
                <a:gd name="connsiteY3" fmla="*/ 503606 h 503606"/>
                <a:gd name="connsiteX4" fmla="*/ 0 w 503603"/>
                <a:gd name="connsiteY4" fmla="*/ 251798 h 50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6">
                  <a:moveTo>
                    <a:pt x="0" y="251798"/>
                  </a:moveTo>
                  <a:cubicBezTo>
                    <a:pt x="0" y="112736"/>
                    <a:pt x="112737" y="0"/>
                    <a:pt x="251802" y="0"/>
                  </a:cubicBezTo>
                  <a:cubicBezTo>
                    <a:pt x="390867" y="0"/>
                    <a:pt x="503604" y="112736"/>
                    <a:pt x="503604" y="251798"/>
                  </a:cubicBezTo>
                  <a:cubicBezTo>
                    <a:pt x="503604" y="390859"/>
                    <a:pt x="390869" y="503606"/>
                    <a:pt x="251802" y="503606"/>
                  </a:cubicBezTo>
                  <a:cubicBezTo>
                    <a:pt x="112734" y="503606"/>
                    <a:pt x="0" y="390870"/>
                    <a:pt x="0" y="251798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A22BFF6-8FC1-1C45-6065-DDBFC3366BC5}"/>
                </a:ext>
              </a:extLst>
            </p:cNvPr>
            <p:cNvSpPr/>
            <p:nvPr/>
          </p:nvSpPr>
          <p:spPr>
            <a:xfrm>
              <a:off x="10777320" y="5788920"/>
              <a:ext cx="503608" cy="503606"/>
            </a:xfrm>
            <a:custGeom>
              <a:avLst/>
              <a:gdLst>
                <a:gd name="connsiteX0" fmla="*/ 0 w 503608"/>
                <a:gd name="connsiteY0" fmla="*/ 251798 h 503606"/>
                <a:gd name="connsiteX1" fmla="*/ 251799 w 503608"/>
                <a:gd name="connsiteY1" fmla="*/ 0 h 503606"/>
                <a:gd name="connsiteX2" fmla="*/ 503608 w 503608"/>
                <a:gd name="connsiteY2" fmla="*/ 251798 h 503606"/>
                <a:gd name="connsiteX3" fmla="*/ 251799 w 503608"/>
                <a:gd name="connsiteY3" fmla="*/ 503606 h 503606"/>
                <a:gd name="connsiteX4" fmla="*/ 0 w 503608"/>
                <a:gd name="connsiteY4" fmla="*/ 251798 h 50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8" h="503606">
                  <a:moveTo>
                    <a:pt x="0" y="251798"/>
                  </a:moveTo>
                  <a:cubicBezTo>
                    <a:pt x="0" y="112736"/>
                    <a:pt x="112737" y="0"/>
                    <a:pt x="251799" y="0"/>
                  </a:cubicBezTo>
                  <a:cubicBezTo>
                    <a:pt x="390872" y="0"/>
                    <a:pt x="503608" y="112736"/>
                    <a:pt x="503608" y="251798"/>
                  </a:cubicBezTo>
                  <a:cubicBezTo>
                    <a:pt x="503608" y="390859"/>
                    <a:pt x="390872" y="503606"/>
                    <a:pt x="251799" y="503606"/>
                  </a:cubicBezTo>
                  <a:cubicBezTo>
                    <a:pt x="112737" y="503606"/>
                    <a:pt x="0" y="390870"/>
                    <a:pt x="0" y="251798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146F39A-3BE2-E627-E2A8-097C4BA7329F}"/>
                </a:ext>
              </a:extLst>
            </p:cNvPr>
            <p:cNvSpPr/>
            <p:nvPr/>
          </p:nvSpPr>
          <p:spPr>
            <a:xfrm>
              <a:off x="11796889" y="5788920"/>
              <a:ext cx="503608" cy="503606"/>
            </a:xfrm>
            <a:custGeom>
              <a:avLst/>
              <a:gdLst>
                <a:gd name="connsiteX0" fmla="*/ 0 w 503608"/>
                <a:gd name="connsiteY0" fmla="*/ 251798 h 503606"/>
                <a:gd name="connsiteX1" fmla="*/ 251799 w 503608"/>
                <a:gd name="connsiteY1" fmla="*/ 0 h 503606"/>
                <a:gd name="connsiteX2" fmla="*/ 503608 w 503608"/>
                <a:gd name="connsiteY2" fmla="*/ 251798 h 503606"/>
                <a:gd name="connsiteX3" fmla="*/ 251799 w 503608"/>
                <a:gd name="connsiteY3" fmla="*/ 503606 h 503606"/>
                <a:gd name="connsiteX4" fmla="*/ 0 w 503608"/>
                <a:gd name="connsiteY4" fmla="*/ 251798 h 50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8" h="503606">
                  <a:moveTo>
                    <a:pt x="0" y="251798"/>
                  </a:moveTo>
                  <a:cubicBezTo>
                    <a:pt x="0" y="112736"/>
                    <a:pt x="112737" y="0"/>
                    <a:pt x="251799" y="0"/>
                  </a:cubicBezTo>
                  <a:cubicBezTo>
                    <a:pt x="390872" y="0"/>
                    <a:pt x="503608" y="112736"/>
                    <a:pt x="503608" y="251798"/>
                  </a:cubicBezTo>
                  <a:cubicBezTo>
                    <a:pt x="503608" y="390859"/>
                    <a:pt x="390872" y="503606"/>
                    <a:pt x="251799" y="503606"/>
                  </a:cubicBezTo>
                  <a:cubicBezTo>
                    <a:pt x="112737" y="503606"/>
                    <a:pt x="0" y="390870"/>
                    <a:pt x="0" y="251798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8722D0A-E5E5-85E8-8A98-85D9705FC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81000" y="2282879"/>
            <a:ext cx="4269018" cy="3187700"/>
            <a:chOff x="1698171" y="691024"/>
            <a:chExt cx="4269018" cy="318770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6302B80-DDF6-B2B7-6559-5B19EDC98763}"/>
                </a:ext>
              </a:extLst>
            </p:cNvPr>
            <p:cNvGrpSpPr/>
            <p:nvPr userDrawn="1"/>
          </p:nvGrpSpPr>
          <p:grpSpPr>
            <a:xfrm>
              <a:off x="1698171" y="691024"/>
              <a:ext cx="4269018" cy="3187700"/>
              <a:chOff x="1466850" y="380320"/>
              <a:chExt cx="4493564" cy="335537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1CCE774-3C05-A473-EC2B-CC0477DD95B7}"/>
                  </a:ext>
                </a:extLst>
              </p:cNvPr>
              <p:cNvSpPr/>
              <p:nvPr userDrawn="1"/>
            </p:nvSpPr>
            <p:spPr>
              <a:xfrm>
                <a:off x="1466850" y="875619"/>
                <a:ext cx="4493564" cy="286007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2119DFF-8596-5767-9E16-1F5D2A0890B0}"/>
                  </a:ext>
                </a:extLst>
              </p:cNvPr>
              <p:cNvSpPr/>
              <p:nvPr userDrawn="1"/>
            </p:nvSpPr>
            <p:spPr>
              <a:xfrm>
                <a:off x="1466850" y="380320"/>
                <a:ext cx="4493564" cy="49530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6202FE4-E23F-5D9F-6685-2591771D5E07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F1CC1965-068E-9CDB-3C77-0B37519DC63E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75490BAC-795F-B586-F7A7-4DFB64162F77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93C3DAB-2ED3-29C3-4C46-70C1FE5C77D0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0" name="Title 1">
            <a:extLst>
              <a:ext uri="{FF2B5EF4-FFF2-40B4-BE49-F238E27FC236}">
                <a16:creationId xmlns:a16="http://schemas.microsoft.com/office/drawing/2014/main" id="{85C02728-7F58-1ED1-7B84-326CE837DE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077710"/>
            <a:ext cx="4269017" cy="2109186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23D7900-A764-0B16-7BED-F9EBD836AC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934496" y="731509"/>
            <a:ext cx="6876503" cy="4739070"/>
            <a:chOff x="1698171" y="691024"/>
            <a:chExt cx="6876503" cy="473907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C0DAD512-E415-2CBA-7F91-C6B058A5ADBD}"/>
                </a:ext>
              </a:extLst>
            </p:cNvPr>
            <p:cNvGrpSpPr/>
            <p:nvPr userDrawn="1"/>
          </p:nvGrpSpPr>
          <p:grpSpPr>
            <a:xfrm>
              <a:off x="1698171" y="691024"/>
              <a:ext cx="6876503" cy="4739070"/>
              <a:chOff x="1466850" y="380320"/>
              <a:chExt cx="7238199" cy="4988342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21D068B-EDAE-2B09-0C52-3807110CD594}"/>
                  </a:ext>
                </a:extLst>
              </p:cNvPr>
              <p:cNvSpPr/>
              <p:nvPr userDrawn="1"/>
            </p:nvSpPr>
            <p:spPr>
              <a:xfrm>
                <a:off x="1466850" y="875621"/>
                <a:ext cx="7238199" cy="449304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825F6B8-7F31-9F6F-6F40-4446D62B0C09}"/>
                  </a:ext>
                </a:extLst>
              </p:cNvPr>
              <p:cNvSpPr/>
              <p:nvPr userDrawn="1"/>
            </p:nvSpPr>
            <p:spPr>
              <a:xfrm>
                <a:off x="1466850" y="380320"/>
                <a:ext cx="7238199" cy="495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110B156-7097-18AF-109C-9129C1D27D5C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868629EE-2788-3490-B87C-FE2A00069885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BD13927A-0814-22EA-70B1-CD822828F18E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7BEDD65C-96D1-E6E2-62CE-14973E1DB1B4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934495" y="1202058"/>
            <a:ext cx="6876502" cy="42685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C6DD2ED3-A6F4-FD7E-59F8-1FAE8FBBA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15256"/>
          <a:stretch/>
        </p:blipFill>
        <p:spPr>
          <a:xfrm rot="16200000">
            <a:off x="1495710" y="-1028662"/>
            <a:ext cx="2029124" cy="4086444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8D3D389B-1A71-78E3-E524-47DEFE36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3E7AF89-C0F4-4BB7-8B68-933CBF0B3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Date Placeholder 3">
            <a:extLst>
              <a:ext uri="{FF2B5EF4-FFF2-40B4-BE49-F238E27FC236}">
                <a16:creationId xmlns:a16="http://schemas.microsoft.com/office/drawing/2014/main" id="{17933C8A-8E9F-F250-DAB7-5B1C82537C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fld id="{AF85D86F-FF8D-4B39-ADE9-8E47373FCD11}" type="datetime1">
              <a:rPr lang="en-US" smtClean="0"/>
              <a:t>11/15/2024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824FC607-995F-898A-B4E2-471613831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2D6615CA-D60B-84EA-CBF6-70186E3CF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88C02DF0-EBE4-4C6F-CE9A-61B39F1F7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AFEE4071-4B5B-AFB4-B178-D09387257F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en-US" sz="180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3023153-9A4E-D9D3-6DE0-2D3EA610B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b="1" dirty="0">
                <a:solidFill>
                  <a:schemeClr val="tx1"/>
                </a:solidFill>
                <a:latin typeface="+mn-lt"/>
              </a:rPr>
              <a:t>START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071520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DD1964D-F9CA-9278-BD33-03FD979E6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B9857CF-1C39-27BB-9B6B-6A0C1DD0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8B31A7E-FD72-B42E-26A8-319F776C10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fld id="{0118B694-E5FD-4821-AEBA-5EEEF1B6D4E9}" type="datetime1">
              <a:rPr lang="en-US" smtClean="0"/>
              <a:t>11/15/2024</a:t>
            </a:fld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2487FC0-E254-7086-CC55-D7BFCEACE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F41C3E4-FF61-A611-F912-98F344213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0B15F18C-70F5-E214-E8DA-4CFAE27FE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A727095-DB42-91AA-4BB8-1CE63D89B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en-US" sz="180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89DC3C-8238-2625-2CBD-974CA4F81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b="1" dirty="0">
                <a:solidFill>
                  <a:schemeClr val="tx1"/>
                </a:solidFill>
                <a:latin typeface="+mn-lt"/>
              </a:rPr>
              <a:t>START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raphic 45">
            <a:extLst>
              <a:ext uri="{FF2B5EF4-FFF2-40B4-BE49-F238E27FC236}">
                <a16:creationId xmlns:a16="http://schemas.microsoft.com/office/drawing/2014/main" id="{FFDE191C-52DF-6A6D-EC88-18A052FFB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37716"/>
          <a:stretch/>
        </p:blipFill>
        <p:spPr>
          <a:xfrm rot="16200000">
            <a:off x="9722190" y="160175"/>
            <a:ext cx="2394401" cy="2545223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6D30DCAC-B495-853F-9921-FBA3901866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40620" y="2616531"/>
            <a:ext cx="2394401" cy="4086444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8CB78A71-D8F9-12A2-1D4E-A2C2E4E15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594100" y="380999"/>
            <a:ext cx="4972050" cy="5475954"/>
            <a:chOff x="1698171" y="691024"/>
            <a:chExt cx="4972050" cy="5475954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D1FCBAB4-0CBD-A738-A058-100C35A0BDF1}"/>
                </a:ext>
              </a:extLst>
            </p:cNvPr>
            <p:cNvGrpSpPr/>
            <p:nvPr userDrawn="1"/>
          </p:nvGrpSpPr>
          <p:grpSpPr>
            <a:xfrm>
              <a:off x="1698171" y="691024"/>
              <a:ext cx="4972050" cy="5475954"/>
              <a:chOff x="1466850" y="380320"/>
              <a:chExt cx="5233574" cy="5763985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A67098CE-4555-2BEE-5226-2E2F9EE1D5BB}"/>
                  </a:ext>
                </a:extLst>
              </p:cNvPr>
              <p:cNvSpPr/>
              <p:nvPr userDrawn="1"/>
            </p:nvSpPr>
            <p:spPr>
              <a:xfrm>
                <a:off x="1466850" y="875620"/>
                <a:ext cx="5233574" cy="526868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A0CBAEB-0BE9-F75E-CB8D-A411C52E889A}"/>
                  </a:ext>
                </a:extLst>
              </p:cNvPr>
              <p:cNvSpPr/>
              <p:nvPr userDrawn="1"/>
            </p:nvSpPr>
            <p:spPr>
              <a:xfrm>
                <a:off x="1466850" y="380320"/>
                <a:ext cx="5233574" cy="495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EDFCBD7-3731-A5D1-BB82-218531D6BA6E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AA6D4634-51B3-BE70-0479-199D811D75F3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B2B1D16B-1A18-4890-4596-F24DD1C0BA94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E98E60AF-0ABD-505A-4D5D-18B025CCA331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40" name="Title 1">
            <a:extLst>
              <a:ext uri="{FF2B5EF4-FFF2-40B4-BE49-F238E27FC236}">
                <a16:creationId xmlns:a16="http://schemas.microsoft.com/office/drawing/2014/main" id="{A048DF11-5712-A1DF-9E33-2C705AF54B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7068" y="851547"/>
            <a:ext cx="4275364" cy="197963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5FC08F1C-3206-A42D-3BCD-F04FBA78394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947886" y="2831182"/>
            <a:ext cx="4275364" cy="2660213"/>
          </a:xfrm>
        </p:spPr>
        <p:txBody>
          <a:bodyPr tIns="0" bIns="0"/>
          <a:lstStyle>
            <a:lvl1pPr>
              <a:lnSpc>
                <a:spcPct val="150000"/>
              </a:lnSpc>
              <a:defRPr sz="1800"/>
            </a:lvl1pPr>
            <a:lvl2pPr>
              <a:lnSpc>
                <a:spcPct val="150000"/>
              </a:lnSpc>
              <a:defRPr sz="1800"/>
            </a:lvl2pPr>
            <a:lvl3pPr>
              <a:lnSpc>
                <a:spcPct val="150000"/>
              </a:lnSpc>
              <a:defRPr sz="1600"/>
            </a:lvl3pPr>
            <a:lvl4pPr>
              <a:lnSpc>
                <a:spcPct val="150000"/>
              </a:lnSpc>
              <a:defRPr sz="1400"/>
            </a:lvl4pPr>
            <a:lvl5pPr>
              <a:lnSpc>
                <a:spcPct val="150000"/>
              </a:lnSpc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9671B5C-5A86-C6A6-2913-1F73F100E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42D9D8C-0E11-E268-D458-EC3BC4FD2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Date Placeholder 3">
            <a:extLst>
              <a:ext uri="{FF2B5EF4-FFF2-40B4-BE49-F238E27FC236}">
                <a16:creationId xmlns:a16="http://schemas.microsoft.com/office/drawing/2014/main" id="{8E4CD02A-FF2F-864A-138B-368FE9BFD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fld id="{098D32CD-ECA8-47AD-935A-FF614E631B9F}" type="datetime1">
              <a:rPr lang="en-US" smtClean="0"/>
              <a:t>11/15/2024</a:t>
            </a:fld>
            <a:endParaRPr lang="en-US" dirty="0"/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5B0F505A-EE51-9D7A-42EA-2CD2CD432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B4905353-8D75-B3E2-2489-1D6907755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4DBFD95C-0912-3222-EECA-8F84031BCD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50" name="Slide Number Placeholder 5">
            <a:extLst>
              <a:ext uri="{FF2B5EF4-FFF2-40B4-BE49-F238E27FC236}">
                <a16:creationId xmlns:a16="http://schemas.microsoft.com/office/drawing/2014/main" id="{7F30B651-FA38-151D-A122-6186F222C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en-US" sz="180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343855C-EC70-E12C-3368-415B1AC40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b="1" dirty="0">
                <a:solidFill>
                  <a:schemeClr val="tx1"/>
                </a:solidFill>
                <a:latin typeface="+mn-lt"/>
              </a:rPr>
              <a:t>START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529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9B9D92F9-7505-2024-1DF6-10DB1241A7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898"/>
          <a:stretch/>
        </p:blipFill>
        <p:spPr>
          <a:xfrm>
            <a:off x="0" y="1448221"/>
            <a:ext cx="2197076" cy="371747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D296A0E-AA2F-B543-BCEA-D30C665A2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0999" y="851548"/>
            <a:ext cx="6687981" cy="50054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4E35C9-2754-CF70-29E7-27AC12CE48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0999" y="380999"/>
            <a:ext cx="6687981" cy="47055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9AAB6D3-CF07-3A44-F37A-9DEF7B82B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22515" y="505268"/>
            <a:ext cx="810985" cy="212272"/>
            <a:chOff x="1883229" y="800099"/>
            <a:chExt cx="810985" cy="21227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6E4DBAB-D882-5741-A690-F28CB547E059}"/>
                </a:ext>
              </a:extLst>
            </p:cNvPr>
            <p:cNvSpPr/>
            <p:nvPr userDrawn="1"/>
          </p:nvSpPr>
          <p:spPr>
            <a:xfrm>
              <a:off x="1883229" y="800100"/>
              <a:ext cx="212271" cy="212271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9414570-C554-43C4-DF59-67790E6DBEB8}"/>
                </a:ext>
              </a:extLst>
            </p:cNvPr>
            <p:cNvSpPr/>
            <p:nvPr userDrawn="1"/>
          </p:nvSpPr>
          <p:spPr>
            <a:xfrm>
              <a:off x="2182586" y="800100"/>
              <a:ext cx="212271" cy="212271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9EC5277-EFEF-467F-A8E8-3AB6A62F3A00}"/>
                </a:ext>
              </a:extLst>
            </p:cNvPr>
            <p:cNvSpPr/>
            <p:nvPr userDrawn="1"/>
          </p:nvSpPr>
          <p:spPr>
            <a:xfrm>
              <a:off x="2481943" y="800099"/>
              <a:ext cx="212271" cy="21227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4784" y="1059463"/>
            <a:ext cx="6008915" cy="4431932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037F58E-633A-20EC-118A-2A3039E20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51132" y="1"/>
            <a:ext cx="4040868" cy="2484203"/>
          </a:xfrm>
          <a:custGeom>
            <a:avLst/>
            <a:gdLst>
              <a:gd name="connsiteX0" fmla="*/ 1639501 w 4040868"/>
              <a:gd name="connsiteY0" fmla="*/ 0 h 2484203"/>
              <a:gd name="connsiteX1" fmla="*/ 1927972 w 4040868"/>
              <a:gd name="connsiteY1" fmla="*/ 0 h 2484203"/>
              <a:gd name="connsiteX2" fmla="*/ 1936047 w 4040868"/>
              <a:gd name="connsiteY2" fmla="*/ 69832 h 2484203"/>
              <a:gd name="connsiteX3" fmla="*/ 1871145 w 4040868"/>
              <a:gd name="connsiteY3" fmla="*/ 561938 h 2484203"/>
              <a:gd name="connsiteX4" fmla="*/ 1876589 w 4040868"/>
              <a:gd name="connsiteY4" fmla="*/ 1144624 h 2484203"/>
              <a:gd name="connsiteX5" fmla="*/ 2418931 w 4040868"/>
              <a:gd name="connsiteY5" fmla="*/ 931295 h 2484203"/>
              <a:gd name="connsiteX6" fmla="*/ 3278854 w 4040868"/>
              <a:gd name="connsiteY6" fmla="*/ 718297 h 2484203"/>
              <a:gd name="connsiteX7" fmla="*/ 3403625 w 4040868"/>
              <a:gd name="connsiteY7" fmla="*/ 1595367 h 2484203"/>
              <a:gd name="connsiteX8" fmla="*/ 3409135 w 4040868"/>
              <a:gd name="connsiteY8" fmla="*/ 2178165 h 2484203"/>
              <a:gd name="connsiteX9" fmla="*/ 3951362 w 4040868"/>
              <a:gd name="connsiteY9" fmla="*/ 1964825 h 2484203"/>
              <a:gd name="connsiteX10" fmla="*/ 4040868 w 4040868"/>
              <a:gd name="connsiteY10" fmla="*/ 1907085 h 2484203"/>
              <a:gd name="connsiteX11" fmla="*/ 4040868 w 4040868"/>
              <a:gd name="connsiteY11" fmla="*/ 2245468 h 2484203"/>
              <a:gd name="connsiteX12" fmla="*/ 3897247 w 4040868"/>
              <a:gd name="connsiteY12" fmla="*/ 2338115 h 2484203"/>
              <a:gd name="connsiteX13" fmla="*/ 3250168 w 4040868"/>
              <a:gd name="connsiteY13" fmla="*/ 2413957 h 2484203"/>
              <a:gd name="connsiteX14" fmla="*/ 3125358 w 4040868"/>
              <a:gd name="connsiteY14" fmla="*/ 1536797 h 2484203"/>
              <a:gd name="connsiteX15" fmla="*/ 3119853 w 4040868"/>
              <a:gd name="connsiteY15" fmla="*/ 954065 h 2484203"/>
              <a:gd name="connsiteX16" fmla="*/ 2577517 w 4040868"/>
              <a:gd name="connsiteY16" fmla="*/ 1167400 h 2484203"/>
              <a:gd name="connsiteX17" fmla="*/ 1717591 w 4040868"/>
              <a:gd name="connsiteY17" fmla="*/ 1380395 h 2484203"/>
              <a:gd name="connsiteX18" fmla="*/ 1592853 w 4040868"/>
              <a:gd name="connsiteY18" fmla="*/ 503348 h 2484203"/>
              <a:gd name="connsiteX19" fmla="*/ 1642974 w 4040868"/>
              <a:gd name="connsiteY19" fmla="*/ 8510 h 2484203"/>
              <a:gd name="connsiteX20" fmla="*/ 0 w 4040868"/>
              <a:gd name="connsiteY20" fmla="*/ 0 h 2484203"/>
              <a:gd name="connsiteX21" fmla="*/ 285293 w 4040868"/>
              <a:gd name="connsiteY21" fmla="*/ 0 h 2484203"/>
              <a:gd name="connsiteX22" fmla="*/ 288683 w 4040868"/>
              <a:gd name="connsiteY22" fmla="*/ 23305 h 2484203"/>
              <a:gd name="connsiteX23" fmla="*/ 344260 w 4040868"/>
              <a:gd name="connsiteY23" fmla="*/ 111230 h 2484203"/>
              <a:gd name="connsiteX24" fmla="*/ 728339 w 4040868"/>
              <a:gd name="connsiteY24" fmla="*/ 1794 h 2484203"/>
              <a:gd name="connsiteX25" fmla="*/ 731070 w 4040868"/>
              <a:gd name="connsiteY25" fmla="*/ 0 h 2484203"/>
              <a:gd name="connsiteX26" fmla="*/ 1253365 w 4040868"/>
              <a:gd name="connsiteY26" fmla="*/ 0 h 2484203"/>
              <a:gd name="connsiteX27" fmla="*/ 1203261 w 4040868"/>
              <a:gd name="connsiteY27" fmla="*/ 30014 h 2484203"/>
              <a:gd name="connsiteX28" fmla="*/ 1045098 w 4040868"/>
              <a:gd name="connsiteY28" fmla="*/ 133945 h 2484203"/>
              <a:gd name="connsiteX29" fmla="*/ 185259 w 4040868"/>
              <a:gd name="connsiteY29" fmla="*/ 346999 h 2484203"/>
              <a:gd name="connsiteX30" fmla="*/ 8682 w 4040868"/>
              <a:gd name="connsiteY30" fmla="*/ 75030 h 248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040868" h="2484203">
                <a:moveTo>
                  <a:pt x="1639501" y="0"/>
                </a:moveTo>
                <a:lnTo>
                  <a:pt x="1927972" y="0"/>
                </a:lnTo>
                <a:lnTo>
                  <a:pt x="1936047" y="69832"/>
                </a:lnTo>
                <a:cubicBezTo>
                  <a:pt x="1941935" y="225592"/>
                  <a:pt x="1905398" y="399199"/>
                  <a:pt x="1871145" y="561938"/>
                </a:cubicBezTo>
                <a:cubicBezTo>
                  <a:pt x="1818675" y="811204"/>
                  <a:pt x="1764412" y="1068972"/>
                  <a:pt x="1876589" y="1144624"/>
                </a:cubicBezTo>
                <a:cubicBezTo>
                  <a:pt x="1988767" y="1220276"/>
                  <a:pt x="2207469" y="1073404"/>
                  <a:pt x="2418931" y="931295"/>
                </a:cubicBezTo>
                <a:cubicBezTo>
                  <a:pt x="2695019" y="745819"/>
                  <a:pt x="3007951" y="535602"/>
                  <a:pt x="3278854" y="718297"/>
                </a:cubicBezTo>
                <a:cubicBezTo>
                  <a:pt x="3549759" y="900994"/>
                  <a:pt x="3472126" y="1269896"/>
                  <a:pt x="3403625" y="1595367"/>
                </a:cubicBezTo>
                <a:cubicBezTo>
                  <a:pt x="3351132" y="1844684"/>
                  <a:pt x="3296911" y="2102481"/>
                  <a:pt x="3409135" y="2178165"/>
                </a:cubicBezTo>
                <a:cubicBezTo>
                  <a:pt x="3521360" y="2253848"/>
                  <a:pt x="3739918" y="2106880"/>
                  <a:pt x="3951362" y="1964825"/>
                </a:cubicBezTo>
                <a:lnTo>
                  <a:pt x="4040868" y="1907085"/>
                </a:lnTo>
                <a:lnTo>
                  <a:pt x="4040868" y="2245468"/>
                </a:lnTo>
                <a:lnTo>
                  <a:pt x="3897247" y="2338115"/>
                </a:lnTo>
                <a:cubicBezTo>
                  <a:pt x="3680078" y="2466935"/>
                  <a:pt x="3453297" y="2550946"/>
                  <a:pt x="3250168" y="2413957"/>
                </a:cubicBezTo>
                <a:cubicBezTo>
                  <a:pt x="2979295" y="2231282"/>
                  <a:pt x="3056854" y="1862273"/>
                  <a:pt x="3125358" y="1536797"/>
                </a:cubicBezTo>
                <a:cubicBezTo>
                  <a:pt x="3177820" y="1287528"/>
                  <a:pt x="3232077" y="1029749"/>
                  <a:pt x="3119853" y="954065"/>
                </a:cubicBezTo>
                <a:cubicBezTo>
                  <a:pt x="3007628" y="878381"/>
                  <a:pt x="2788984" y="1025298"/>
                  <a:pt x="2577517" y="1167400"/>
                </a:cubicBezTo>
                <a:cubicBezTo>
                  <a:pt x="2301431" y="1352887"/>
                  <a:pt x="1988500" y="1563095"/>
                  <a:pt x="1717591" y="1380395"/>
                </a:cubicBezTo>
                <a:cubicBezTo>
                  <a:pt x="1446683" y="1197696"/>
                  <a:pt x="1524354" y="828830"/>
                  <a:pt x="1592853" y="503348"/>
                </a:cubicBezTo>
                <a:cubicBezTo>
                  <a:pt x="1632232" y="316369"/>
                  <a:pt x="1672597" y="124625"/>
                  <a:pt x="1642974" y="8510"/>
                </a:cubicBezTo>
                <a:close/>
                <a:moveTo>
                  <a:pt x="0" y="0"/>
                </a:moveTo>
                <a:lnTo>
                  <a:pt x="285293" y="0"/>
                </a:lnTo>
                <a:lnTo>
                  <a:pt x="288683" y="23305"/>
                </a:lnTo>
                <a:cubicBezTo>
                  <a:pt x="298556" y="62009"/>
                  <a:pt x="316206" y="92310"/>
                  <a:pt x="344260" y="111230"/>
                </a:cubicBezTo>
                <a:cubicBezTo>
                  <a:pt x="428424" y="167989"/>
                  <a:pt x="572407" y="99511"/>
                  <a:pt x="728339" y="1794"/>
                </a:cubicBezTo>
                <a:lnTo>
                  <a:pt x="731070" y="0"/>
                </a:lnTo>
                <a:lnTo>
                  <a:pt x="1253365" y="0"/>
                </a:lnTo>
                <a:lnTo>
                  <a:pt x="1203261" y="30014"/>
                </a:lnTo>
                <a:cubicBezTo>
                  <a:pt x="1151276" y="62590"/>
                  <a:pt x="1097964" y="98419"/>
                  <a:pt x="1045098" y="133945"/>
                </a:cubicBezTo>
                <a:cubicBezTo>
                  <a:pt x="769005" y="319427"/>
                  <a:pt x="456124" y="529669"/>
                  <a:pt x="185259" y="346999"/>
                </a:cubicBezTo>
                <a:cubicBezTo>
                  <a:pt x="83685" y="278498"/>
                  <a:pt x="31110" y="183804"/>
                  <a:pt x="8682" y="7503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50000"/>
            </a:schemeClr>
          </a:solidFill>
          <a:ln w="940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3E7202-D4FD-97A5-44A7-EC8436DA2B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53932" y="851548"/>
            <a:ext cx="4353117" cy="50054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80E844-DC94-8DC4-9D32-BFCC78887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53932" y="380999"/>
            <a:ext cx="4353117" cy="47055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90C8A32-35EB-644B-4A78-F0837BB8C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595447" y="505268"/>
            <a:ext cx="810985" cy="212272"/>
            <a:chOff x="1883229" y="800099"/>
            <a:chExt cx="810985" cy="212272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D61DD85-A825-A396-2A30-039913643826}"/>
                </a:ext>
              </a:extLst>
            </p:cNvPr>
            <p:cNvSpPr/>
            <p:nvPr userDrawn="1"/>
          </p:nvSpPr>
          <p:spPr>
            <a:xfrm>
              <a:off x="1883229" y="800100"/>
              <a:ext cx="212271" cy="212271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E29ECB8-2561-5C06-11F4-9DAB13E88AF9}"/>
                </a:ext>
              </a:extLst>
            </p:cNvPr>
            <p:cNvSpPr/>
            <p:nvPr userDrawn="1"/>
          </p:nvSpPr>
          <p:spPr>
            <a:xfrm>
              <a:off x="2182586" y="800100"/>
              <a:ext cx="212271" cy="212271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AE27364-A704-A922-E89E-C44E9040E1E4}"/>
                </a:ext>
              </a:extLst>
            </p:cNvPr>
            <p:cNvSpPr/>
            <p:nvPr userDrawn="1"/>
          </p:nvSpPr>
          <p:spPr>
            <a:xfrm>
              <a:off x="2481943" y="800099"/>
              <a:ext cx="212271" cy="21227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E5704C24-F4AD-72DA-159C-32CBFB1AFD4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481871" y="881363"/>
            <a:ext cx="4297680" cy="4937760"/>
          </a:xfr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8B87FB-2727-2ED0-7E72-76E55BE45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9C4F77E-C259-1702-5FF7-B1EF4F060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E4EF1CA-0713-F725-CD7A-054E121433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fld id="{AB066C26-EC61-4AF5-B950-A05F9B06BC7B}" type="datetime1">
              <a:rPr lang="en-US" smtClean="0"/>
              <a:t>11/15/2024</a:t>
            </a:fld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7C27500-80A5-ACE3-E5FE-30B63950C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06256C1F-A548-F457-2753-E96A83E5E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797F79C1-FB83-AC51-70F8-8E7305F7C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BDD93F0-5136-93CB-0125-942AA63827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en-US" sz="180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FE7A212-2920-1971-09FB-8F2CF45120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b="1" dirty="0">
                <a:solidFill>
                  <a:schemeClr val="tx1"/>
                </a:solidFill>
                <a:latin typeface="+mn-lt"/>
              </a:rPr>
              <a:t>START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448064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9B9D92F9-7505-2024-1DF6-10DB1241A7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898"/>
          <a:stretch/>
        </p:blipFill>
        <p:spPr>
          <a:xfrm>
            <a:off x="0" y="1448221"/>
            <a:ext cx="2197076" cy="371747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D296A0E-AA2F-B543-BCEA-D30C665A2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0999" y="851548"/>
            <a:ext cx="6687981" cy="50054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4E35C9-2754-CF70-29E7-27AC12CE48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0999" y="380999"/>
            <a:ext cx="6687981" cy="47055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9AAB6D3-CF07-3A44-F37A-9DEF7B82B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22515" y="505268"/>
            <a:ext cx="810985" cy="212272"/>
            <a:chOff x="1883229" y="800099"/>
            <a:chExt cx="810985" cy="21227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6E4DBAB-D882-5741-A690-F28CB547E059}"/>
                </a:ext>
              </a:extLst>
            </p:cNvPr>
            <p:cNvSpPr/>
            <p:nvPr userDrawn="1"/>
          </p:nvSpPr>
          <p:spPr>
            <a:xfrm>
              <a:off x="1883229" y="800100"/>
              <a:ext cx="212271" cy="212271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9414570-C554-43C4-DF59-67790E6DBEB8}"/>
                </a:ext>
              </a:extLst>
            </p:cNvPr>
            <p:cNvSpPr/>
            <p:nvPr userDrawn="1"/>
          </p:nvSpPr>
          <p:spPr>
            <a:xfrm>
              <a:off x="2182586" y="800100"/>
              <a:ext cx="212271" cy="212271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9EC5277-EFEF-467F-A8E8-3AB6A62F3A00}"/>
                </a:ext>
              </a:extLst>
            </p:cNvPr>
            <p:cNvSpPr/>
            <p:nvPr userDrawn="1"/>
          </p:nvSpPr>
          <p:spPr>
            <a:xfrm>
              <a:off x="2481943" y="800099"/>
              <a:ext cx="212271" cy="21227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5644" y="841808"/>
            <a:ext cx="6712153" cy="4012867"/>
          </a:xfrm>
        </p:spPr>
        <p:txBody>
          <a:bodyPr anchor="ctr"/>
          <a:lstStyle>
            <a:lvl1pPr algn="ctr"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63774F2-22B6-2050-1FA9-905E2B2B5F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0532" y="4854677"/>
            <a:ext cx="6008915" cy="65292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406CD66-4AAA-6429-2E99-B4514373C2A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4784" y="4854677"/>
            <a:ext cx="6008915" cy="652923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037F58E-633A-20EC-118A-2A3039E20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51132" y="1"/>
            <a:ext cx="4040868" cy="2484203"/>
          </a:xfrm>
          <a:custGeom>
            <a:avLst/>
            <a:gdLst>
              <a:gd name="connsiteX0" fmla="*/ 1639501 w 4040868"/>
              <a:gd name="connsiteY0" fmla="*/ 0 h 2484203"/>
              <a:gd name="connsiteX1" fmla="*/ 1927972 w 4040868"/>
              <a:gd name="connsiteY1" fmla="*/ 0 h 2484203"/>
              <a:gd name="connsiteX2" fmla="*/ 1936047 w 4040868"/>
              <a:gd name="connsiteY2" fmla="*/ 69832 h 2484203"/>
              <a:gd name="connsiteX3" fmla="*/ 1871145 w 4040868"/>
              <a:gd name="connsiteY3" fmla="*/ 561938 h 2484203"/>
              <a:gd name="connsiteX4" fmla="*/ 1876589 w 4040868"/>
              <a:gd name="connsiteY4" fmla="*/ 1144624 h 2484203"/>
              <a:gd name="connsiteX5" fmla="*/ 2418931 w 4040868"/>
              <a:gd name="connsiteY5" fmla="*/ 931295 h 2484203"/>
              <a:gd name="connsiteX6" fmla="*/ 3278854 w 4040868"/>
              <a:gd name="connsiteY6" fmla="*/ 718297 h 2484203"/>
              <a:gd name="connsiteX7" fmla="*/ 3403625 w 4040868"/>
              <a:gd name="connsiteY7" fmla="*/ 1595367 h 2484203"/>
              <a:gd name="connsiteX8" fmla="*/ 3409135 w 4040868"/>
              <a:gd name="connsiteY8" fmla="*/ 2178165 h 2484203"/>
              <a:gd name="connsiteX9" fmla="*/ 3951362 w 4040868"/>
              <a:gd name="connsiteY9" fmla="*/ 1964825 h 2484203"/>
              <a:gd name="connsiteX10" fmla="*/ 4040868 w 4040868"/>
              <a:gd name="connsiteY10" fmla="*/ 1907085 h 2484203"/>
              <a:gd name="connsiteX11" fmla="*/ 4040868 w 4040868"/>
              <a:gd name="connsiteY11" fmla="*/ 2245468 h 2484203"/>
              <a:gd name="connsiteX12" fmla="*/ 3897247 w 4040868"/>
              <a:gd name="connsiteY12" fmla="*/ 2338115 h 2484203"/>
              <a:gd name="connsiteX13" fmla="*/ 3250168 w 4040868"/>
              <a:gd name="connsiteY13" fmla="*/ 2413957 h 2484203"/>
              <a:gd name="connsiteX14" fmla="*/ 3125358 w 4040868"/>
              <a:gd name="connsiteY14" fmla="*/ 1536797 h 2484203"/>
              <a:gd name="connsiteX15" fmla="*/ 3119853 w 4040868"/>
              <a:gd name="connsiteY15" fmla="*/ 954065 h 2484203"/>
              <a:gd name="connsiteX16" fmla="*/ 2577517 w 4040868"/>
              <a:gd name="connsiteY16" fmla="*/ 1167400 h 2484203"/>
              <a:gd name="connsiteX17" fmla="*/ 1717591 w 4040868"/>
              <a:gd name="connsiteY17" fmla="*/ 1380395 h 2484203"/>
              <a:gd name="connsiteX18" fmla="*/ 1592853 w 4040868"/>
              <a:gd name="connsiteY18" fmla="*/ 503348 h 2484203"/>
              <a:gd name="connsiteX19" fmla="*/ 1642974 w 4040868"/>
              <a:gd name="connsiteY19" fmla="*/ 8510 h 2484203"/>
              <a:gd name="connsiteX20" fmla="*/ 0 w 4040868"/>
              <a:gd name="connsiteY20" fmla="*/ 0 h 2484203"/>
              <a:gd name="connsiteX21" fmla="*/ 285293 w 4040868"/>
              <a:gd name="connsiteY21" fmla="*/ 0 h 2484203"/>
              <a:gd name="connsiteX22" fmla="*/ 288683 w 4040868"/>
              <a:gd name="connsiteY22" fmla="*/ 23305 h 2484203"/>
              <a:gd name="connsiteX23" fmla="*/ 344260 w 4040868"/>
              <a:gd name="connsiteY23" fmla="*/ 111230 h 2484203"/>
              <a:gd name="connsiteX24" fmla="*/ 728339 w 4040868"/>
              <a:gd name="connsiteY24" fmla="*/ 1794 h 2484203"/>
              <a:gd name="connsiteX25" fmla="*/ 731070 w 4040868"/>
              <a:gd name="connsiteY25" fmla="*/ 0 h 2484203"/>
              <a:gd name="connsiteX26" fmla="*/ 1253365 w 4040868"/>
              <a:gd name="connsiteY26" fmla="*/ 0 h 2484203"/>
              <a:gd name="connsiteX27" fmla="*/ 1203261 w 4040868"/>
              <a:gd name="connsiteY27" fmla="*/ 30014 h 2484203"/>
              <a:gd name="connsiteX28" fmla="*/ 1045098 w 4040868"/>
              <a:gd name="connsiteY28" fmla="*/ 133945 h 2484203"/>
              <a:gd name="connsiteX29" fmla="*/ 185259 w 4040868"/>
              <a:gd name="connsiteY29" fmla="*/ 346999 h 2484203"/>
              <a:gd name="connsiteX30" fmla="*/ 8682 w 4040868"/>
              <a:gd name="connsiteY30" fmla="*/ 75030 h 248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040868" h="2484203">
                <a:moveTo>
                  <a:pt x="1639501" y="0"/>
                </a:moveTo>
                <a:lnTo>
                  <a:pt x="1927972" y="0"/>
                </a:lnTo>
                <a:lnTo>
                  <a:pt x="1936047" y="69832"/>
                </a:lnTo>
                <a:cubicBezTo>
                  <a:pt x="1941935" y="225592"/>
                  <a:pt x="1905398" y="399199"/>
                  <a:pt x="1871145" y="561938"/>
                </a:cubicBezTo>
                <a:cubicBezTo>
                  <a:pt x="1818675" y="811204"/>
                  <a:pt x="1764412" y="1068972"/>
                  <a:pt x="1876589" y="1144624"/>
                </a:cubicBezTo>
                <a:cubicBezTo>
                  <a:pt x="1988767" y="1220276"/>
                  <a:pt x="2207469" y="1073404"/>
                  <a:pt x="2418931" y="931295"/>
                </a:cubicBezTo>
                <a:cubicBezTo>
                  <a:pt x="2695019" y="745819"/>
                  <a:pt x="3007951" y="535602"/>
                  <a:pt x="3278854" y="718297"/>
                </a:cubicBezTo>
                <a:cubicBezTo>
                  <a:pt x="3549759" y="900994"/>
                  <a:pt x="3472126" y="1269896"/>
                  <a:pt x="3403625" y="1595367"/>
                </a:cubicBezTo>
                <a:cubicBezTo>
                  <a:pt x="3351132" y="1844684"/>
                  <a:pt x="3296911" y="2102481"/>
                  <a:pt x="3409135" y="2178165"/>
                </a:cubicBezTo>
                <a:cubicBezTo>
                  <a:pt x="3521360" y="2253848"/>
                  <a:pt x="3739918" y="2106880"/>
                  <a:pt x="3951362" y="1964825"/>
                </a:cubicBezTo>
                <a:lnTo>
                  <a:pt x="4040868" y="1907085"/>
                </a:lnTo>
                <a:lnTo>
                  <a:pt x="4040868" y="2245468"/>
                </a:lnTo>
                <a:lnTo>
                  <a:pt x="3897247" y="2338115"/>
                </a:lnTo>
                <a:cubicBezTo>
                  <a:pt x="3680078" y="2466935"/>
                  <a:pt x="3453297" y="2550946"/>
                  <a:pt x="3250168" y="2413957"/>
                </a:cubicBezTo>
                <a:cubicBezTo>
                  <a:pt x="2979295" y="2231282"/>
                  <a:pt x="3056854" y="1862273"/>
                  <a:pt x="3125358" y="1536797"/>
                </a:cubicBezTo>
                <a:cubicBezTo>
                  <a:pt x="3177820" y="1287528"/>
                  <a:pt x="3232077" y="1029749"/>
                  <a:pt x="3119853" y="954065"/>
                </a:cubicBezTo>
                <a:cubicBezTo>
                  <a:pt x="3007628" y="878381"/>
                  <a:pt x="2788984" y="1025298"/>
                  <a:pt x="2577517" y="1167400"/>
                </a:cubicBezTo>
                <a:cubicBezTo>
                  <a:pt x="2301431" y="1352887"/>
                  <a:pt x="1988500" y="1563095"/>
                  <a:pt x="1717591" y="1380395"/>
                </a:cubicBezTo>
                <a:cubicBezTo>
                  <a:pt x="1446683" y="1197696"/>
                  <a:pt x="1524354" y="828830"/>
                  <a:pt x="1592853" y="503348"/>
                </a:cubicBezTo>
                <a:cubicBezTo>
                  <a:pt x="1632232" y="316369"/>
                  <a:pt x="1672597" y="124625"/>
                  <a:pt x="1642974" y="8510"/>
                </a:cubicBezTo>
                <a:close/>
                <a:moveTo>
                  <a:pt x="0" y="0"/>
                </a:moveTo>
                <a:lnTo>
                  <a:pt x="285293" y="0"/>
                </a:lnTo>
                <a:lnTo>
                  <a:pt x="288683" y="23305"/>
                </a:lnTo>
                <a:cubicBezTo>
                  <a:pt x="298556" y="62009"/>
                  <a:pt x="316206" y="92310"/>
                  <a:pt x="344260" y="111230"/>
                </a:cubicBezTo>
                <a:cubicBezTo>
                  <a:pt x="428424" y="167989"/>
                  <a:pt x="572407" y="99511"/>
                  <a:pt x="728339" y="1794"/>
                </a:cubicBezTo>
                <a:lnTo>
                  <a:pt x="731070" y="0"/>
                </a:lnTo>
                <a:lnTo>
                  <a:pt x="1253365" y="0"/>
                </a:lnTo>
                <a:lnTo>
                  <a:pt x="1203261" y="30014"/>
                </a:lnTo>
                <a:cubicBezTo>
                  <a:pt x="1151276" y="62590"/>
                  <a:pt x="1097964" y="98419"/>
                  <a:pt x="1045098" y="133945"/>
                </a:cubicBezTo>
                <a:cubicBezTo>
                  <a:pt x="769005" y="319427"/>
                  <a:pt x="456124" y="529669"/>
                  <a:pt x="185259" y="346999"/>
                </a:cubicBezTo>
                <a:cubicBezTo>
                  <a:pt x="83685" y="278498"/>
                  <a:pt x="31110" y="183804"/>
                  <a:pt x="8682" y="7503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50000"/>
            </a:schemeClr>
          </a:solidFill>
          <a:ln w="940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3E7202-D4FD-97A5-44A7-EC8436DA2B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53932" y="851548"/>
            <a:ext cx="4353117" cy="50054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80E844-DC94-8DC4-9D32-BFCC78887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53932" y="380999"/>
            <a:ext cx="4353117" cy="47055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90C8A32-35EB-644B-4A78-F0837BB8C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595447" y="505268"/>
            <a:ext cx="810985" cy="212272"/>
            <a:chOff x="1883229" y="800099"/>
            <a:chExt cx="810985" cy="212272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D61DD85-A825-A396-2A30-039913643826}"/>
                </a:ext>
              </a:extLst>
            </p:cNvPr>
            <p:cNvSpPr/>
            <p:nvPr userDrawn="1"/>
          </p:nvSpPr>
          <p:spPr>
            <a:xfrm>
              <a:off x="1883229" y="800100"/>
              <a:ext cx="212271" cy="212271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E29ECB8-2561-5C06-11F4-9DAB13E88AF9}"/>
                </a:ext>
              </a:extLst>
            </p:cNvPr>
            <p:cNvSpPr/>
            <p:nvPr userDrawn="1"/>
          </p:nvSpPr>
          <p:spPr>
            <a:xfrm>
              <a:off x="2182586" y="800100"/>
              <a:ext cx="212271" cy="212271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AE27364-A704-A922-E89E-C44E9040E1E4}"/>
                </a:ext>
              </a:extLst>
            </p:cNvPr>
            <p:cNvSpPr/>
            <p:nvPr userDrawn="1"/>
          </p:nvSpPr>
          <p:spPr>
            <a:xfrm>
              <a:off x="2481943" y="800099"/>
              <a:ext cx="212271" cy="21227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E5704C24-F4AD-72DA-159C-32CBFB1AFD4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466631" y="859509"/>
            <a:ext cx="4324485" cy="4983480"/>
          </a:xfr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9CD2F2-6C1D-5B8C-C5CF-40222BAE8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216551A-8E0E-2E51-2D2F-BD765A674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B612F406-221C-DFC9-5B2E-A6B4A06FF4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fld id="{8AE62FA2-23F2-405D-92E1-30A3B4768037}" type="datetime1">
              <a:rPr lang="en-US" smtClean="0"/>
              <a:t>11/15/2024</a:t>
            </a:fld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A08FB81D-7980-C91F-E68F-CA152DB4A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C790F93D-BC22-F46A-6921-2112374349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CBA151EE-A96C-A1AB-6996-3FF8F8AFA1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0FBE0826-C479-F9B2-BE8C-B31F4CD98E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en-US" sz="180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2278FC6-6AA7-8092-6593-3268531235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b="1" dirty="0">
                <a:solidFill>
                  <a:schemeClr val="tx1"/>
                </a:solidFill>
                <a:latin typeface="+mn-lt"/>
              </a:rPr>
              <a:t>START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839226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A41A884-237A-64B6-32E7-217992605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6550" y="327025"/>
            <a:ext cx="11518900" cy="5561466"/>
          </a:xfrm>
          <a:prstGeom prst="roundRect">
            <a:avLst>
              <a:gd name="adj" fmla="val 1928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A79ADB4-793B-694B-0F44-63AED5A3B6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1350" y="530572"/>
            <a:ext cx="10907016" cy="1162882"/>
          </a:xfrm>
        </p:spPr>
        <p:txBody>
          <a:bodyPr tIns="182880"/>
          <a:lstStyle>
            <a:lvl1pPr algn="l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5D911D6-AEFE-1CA4-D41D-B9157575E48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1350" y="1917700"/>
            <a:ext cx="10907016" cy="3340099"/>
          </a:xfrm>
        </p:spPr>
        <p:txBody>
          <a:bodyPr/>
          <a:lstStyle>
            <a:lvl1pPr marL="285750" indent="-285750">
              <a:lnSpc>
                <a:spcPts val="1900"/>
              </a:lnSpc>
              <a:buFont typeface="Arial" panose="020B0604020202020204" pitchFamily="34" charset="0"/>
              <a:buChar char="•"/>
              <a:defRPr sz="1800"/>
            </a:lvl1pPr>
            <a:lvl2pPr marL="742950" indent="-285750">
              <a:lnSpc>
                <a:spcPts val="1900"/>
              </a:lnSpc>
              <a:buFont typeface="Arial" panose="020B0604020202020204" pitchFamily="34" charset="0"/>
              <a:buChar char="•"/>
              <a:defRPr sz="1800"/>
            </a:lvl2pPr>
            <a:lvl3pPr marL="1200150" indent="-285750">
              <a:lnSpc>
                <a:spcPts val="1900"/>
              </a:lnSpc>
              <a:buFont typeface="Arial" panose="020B0604020202020204" pitchFamily="34" charset="0"/>
              <a:buChar char="•"/>
              <a:defRPr sz="1800"/>
            </a:lvl3pPr>
            <a:lvl4pPr marL="1657350" indent="-285750">
              <a:lnSpc>
                <a:spcPts val="1900"/>
              </a:lnSpc>
              <a:buFont typeface="Arial" panose="020B0604020202020204" pitchFamily="34" charset="0"/>
              <a:buChar char="•"/>
              <a:defRPr sz="1800"/>
            </a:lvl4pPr>
            <a:lvl5pPr marL="2114550" indent="-285750">
              <a:lnSpc>
                <a:spcPts val="1900"/>
              </a:lnSpc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4C63F8-081B-3D1E-1EC2-A59B7627A0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0B6F8D9-3C25-DDB8-6C45-D06BF5D83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BA069417-406B-7583-F175-EE9B3830EE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fld id="{72EF4A04-4223-4A95-BA0C-3707227D0371}" type="datetime1">
              <a:rPr lang="en-US" smtClean="0"/>
              <a:t>11/15/2024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DDC80A3-1127-C309-CCCF-459D4B36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A7D4C341-6443-CB24-41AE-09E84AA6E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553FCF92-6C55-D212-BCA4-51709D62A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25EF7369-613A-D7D3-3478-17904CF31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en-US" sz="180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B5CA49-A7D8-662B-28C7-95B7B7AD4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b="1" dirty="0">
                <a:solidFill>
                  <a:schemeClr val="tx1"/>
                </a:solidFill>
                <a:latin typeface="+mn-lt"/>
              </a:rPr>
              <a:t>START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05993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27CAC6E-6513-EFEF-80DD-DC09D9C4B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51132" y="1"/>
            <a:ext cx="4040868" cy="2484203"/>
          </a:xfrm>
          <a:custGeom>
            <a:avLst/>
            <a:gdLst>
              <a:gd name="connsiteX0" fmla="*/ 1639501 w 4040868"/>
              <a:gd name="connsiteY0" fmla="*/ 0 h 2484203"/>
              <a:gd name="connsiteX1" fmla="*/ 1927972 w 4040868"/>
              <a:gd name="connsiteY1" fmla="*/ 0 h 2484203"/>
              <a:gd name="connsiteX2" fmla="*/ 1936047 w 4040868"/>
              <a:gd name="connsiteY2" fmla="*/ 69832 h 2484203"/>
              <a:gd name="connsiteX3" fmla="*/ 1871145 w 4040868"/>
              <a:gd name="connsiteY3" fmla="*/ 561938 h 2484203"/>
              <a:gd name="connsiteX4" fmla="*/ 1876589 w 4040868"/>
              <a:gd name="connsiteY4" fmla="*/ 1144624 h 2484203"/>
              <a:gd name="connsiteX5" fmla="*/ 2418931 w 4040868"/>
              <a:gd name="connsiteY5" fmla="*/ 931295 h 2484203"/>
              <a:gd name="connsiteX6" fmla="*/ 3278854 w 4040868"/>
              <a:gd name="connsiteY6" fmla="*/ 718297 h 2484203"/>
              <a:gd name="connsiteX7" fmla="*/ 3403625 w 4040868"/>
              <a:gd name="connsiteY7" fmla="*/ 1595367 h 2484203"/>
              <a:gd name="connsiteX8" fmla="*/ 3409135 w 4040868"/>
              <a:gd name="connsiteY8" fmla="*/ 2178165 h 2484203"/>
              <a:gd name="connsiteX9" fmla="*/ 3951362 w 4040868"/>
              <a:gd name="connsiteY9" fmla="*/ 1964825 h 2484203"/>
              <a:gd name="connsiteX10" fmla="*/ 4040868 w 4040868"/>
              <a:gd name="connsiteY10" fmla="*/ 1907085 h 2484203"/>
              <a:gd name="connsiteX11" fmla="*/ 4040868 w 4040868"/>
              <a:gd name="connsiteY11" fmla="*/ 2245468 h 2484203"/>
              <a:gd name="connsiteX12" fmla="*/ 3897247 w 4040868"/>
              <a:gd name="connsiteY12" fmla="*/ 2338115 h 2484203"/>
              <a:gd name="connsiteX13" fmla="*/ 3250168 w 4040868"/>
              <a:gd name="connsiteY13" fmla="*/ 2413957 h 2484203"/>
              <a:gd name="connsiteX14" fmla="*/ 3125358 w 4040868"/>
              <a:gd name="connsiteY14" fmla="*/ 1536797 h 2484203"/>
              <a:gd name="connsiteX15" fmla="*/ 3119853 w 4040868"/>
              <a:gd name="connsiteY15" fmla="*/ 954065 h 2484203"/>
              <a:gd name="connsiteX16" fmla="*/ 2577517 w 4040868"/>
              <a:gd name="connsiteY16" fmla="*/ 1167400 h 2484203"/>
              <a:gd name="connsiteX17" fmla="*/ 1717591 w 4040868"/>
              <a:gd name="connsiteY17" fmla="*/ 1380395 h 2484203"/>
              <a:gd name="connsiteX18" fmla="*/ 1592853 w 4040868"/>
              <a:gd name="connsiteY18" fmla="*/ 503348 h 2484203"/>
              <a:gd name="connsiteX19" fmla="*/ 1642974 w 4040868"/>
              <a:gd name="connsiteY19" fmla="*/ 8510 h 2484203"/>
              <a:gd name="connsiteX20" fmla="*/ 0 w 4040868"/>
              <a:gd name="connsiteY20" fmla="*/ 0 h 2484203"/>
              <a:gd name="connsiteX21" fmla="*/ 285293 w 4040868"/>
              <a:gd name="connsiteY21" fmla="*/ 0 h 2484203"/>
              <a:gd name="connsiteX22" fmla="*/ 288683 w 4040868"/>
              <a:gd name="connsiteY22" fmla="*/ 23305 h 2484203"/>
              <a:gd name="connsiteX23" fmla="*/ 344260 w 4040868"/>
              <a:gd name="connsiteY23" fmla="*/ 111230 h 2484203"/>
              <a:gd name="connsiteX24" fmla="*/ 728339 w 4040868"/>
              <a:gd name="connsiteY24" fmla="*/ 1794 h 2484203"/>
              <a:gd name="connsiteX25" fmla="*/ 731070 w 4040868"/>
              <a:gd name="connsiteY25" fmla="*/ 0 h 2484203"/>
              <a:gd name="connsiteX26" fmla="*/ 1253365 w 4040868"/>
              <a:gd name="connsiteY26" fmla="*/ 0 h 2484203"/>
              <a:gd name="connsiteX27" fmla="*/ 1203261 w 4040868"/>
              <a:gd name="connsiteY27" fmla="*/ 30014 h 2484203"/>
              <a:gd name="connsiteX28" fmla="*/ 1045098 w 4040868"/>
              <a:gd name="connsiteY28" fmla="*/ 133945 h 2484203"/>
              <a:gd name="connsiteX29" fmla="*/ 185259 w 4040868"/>
              <a:gd name="connsiteY29" fmla="*/ 346999 h 2484203"/>
              <a:gd name="connsiteX30" fmla="*/ 8682 w 4040868"/>
              <a:gd name="connsiteY30" fmla="*/ 75030 h 248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040868" h="2484203">
                <a:moveTo>
                  <a:pt x="1639501" y="0"/>
                </a:moveTo>
                <a:lnTo>
                  <a:pt x="1927972" y="0"/>
                </a:lnTo>
                <a:lnTo>
                  <a:pt x="1936047" y="69832"/>
                </a:lnTo>
                <a:cubicBezTo>
                  <a:pt x="1941935" y="225592"/>
                  <a:pt x="1905398" y="399199"/>
                  <a:pt x="1871145" y="561938"/>
                </a:cubicBezTo>
                <a:cubicBezTo>
                  <a:pt x="1818675" y="811204"/>
                  <a:pt x="1764412" y="1068972"/>
                  <a:pt x="1876589" y="1144624"/>
                </a:cubicBezTo>
                <a:cubicBezTo>
                  <a:pt x="1988767" y="1220276"/>
                  <a:pt x="2207469" y="1073404"/>
                  <a:pt x="2418931" y="931295"/>
                </a:cubicBezTo>
                <a:cubicBezTo>
                  <a:pt x="2695019" y="745819"/>
                  <a:pt x="3007951" y="535602"/>
                  <a:pt x="3278854" y="718297"/>
                </a:cubicBezTo>
                <a:cubicBezTo>
                  <a:pt x="3549759" y="900994"/>
                  <a:pt x="3472126" y="1269896"/>
                  <a:pt x="3403625" y="1595367"/>
                </a:cubicBezTo>
                <a:cubicBezTo>
                  <a:pt x="3351132" y="1844684"/>
                  <a:pt x="3296911" y="2102481"/>
                  <a:pt x="3409135" y="2178165"/>
                </a:cubicBezTo>
                <a:cubicBezTo>
                  <a:pt x="3521360" y="2253848"/>
                  <a:pt x="3739918" y="2106880"/>
                  <a:pt x="3951362" y="1964825"/>
                </a:cubicBezTo>
                <a:lnTo>
                  <a:pt x="4040868" y="1907085"/>
                </a:lnTo>
                <a:lnTo>
                  <a:pt x="4040868" y="2245468"/>
                </a:lnTo>
                <a:lnTo>
                  <a:pt x="3897247" y="2338115"/>
                </a:lnTo>
                <a:cubicBezTo>
                  <a:pt x="3680078" y="2466935"/>
                  <a:pt x="3453297" y="2550946"/>
                  <a:pt x="3250168" y="2413957"/>
                </a:cubicBezTo>
                <a:cubicBezTo>
                  <a:pt x="2979295" y="2231282"/>
                  <a:pt x="3056854" y="1862273"/>
                  <a:pt x="3125358" y="1536797"/>
                </a:cubicBezTo>
                <a:cubicBezTo>
                  <a:pt x="3177820" y="1287528"/>
                  <a:pt x="3232077" y="1029749"/>
                  <a:pt x="3119853" y="954065"/>
                </a:cubicBezTo>
                <a:cubicBezTo>
                  <a:pt x="3007628" y="878381"/>
                  <a:pt x="2788984" y="1025298"/>
                  <a:pt x="2577517" y="1167400"/>
                </a:cubicBezTo>
                <a:cubicBezTo>
                  <a:pt x="2301431" y="1352887"/>
                  <a:pt x="1988500" y="1563095"/>
                  <a:pt x="1717591" y="1380395"/>
                </a:cubicBezTo>
                <a:cubicBezTo>
                  <a:pt x="1446683" y="1197696"/>
                  <a:pt x="1524354" y="828830"/>
                  <a:pt x="1592853" y="503348"/>
                </a:cubicBezTo>
                <a:cubicBezTo>
                  <a:pt x="1632232" y="316369"/>
                  <a:pt x="1672597" y="124625"/>
                  <a:pt x="1642974" y="8510"/>
                </a:cubicBezTo>
                <a:close/>
                <a:moveTo>
                  <a:pt x="0" y="0"/>
                </a:moveTo>
                <a:lnTo>
                  <a:pt x="285293" y="0"/>
                </a:lnTo>
                <a:lnTo>
                  <a:pt x="288683" y="23305"/>
                </a:lnTo>
                <a:cubicBezTo>
                  <a:pt x="298556" y="62009"/>
                  <a:pt x="316206" y="92310"/>
                  <a:pt x="344260" y="111230"/>
                </a:cubicBezTo>
                <a:cubicBezTo>
                  <a:pt x="428424" y="167989"/>
                  <a:pt x="572407" y="99511"/>
                  <a:pt x="728339" y="1794"/>
                </a:cubicBezTo>
                <a:lnTo>
                  <a:pt x="731070" y="0"/>
                </a:lnTo>
                <a:lnTo>
                  <a:pt x="1253365" y="0"/>
                </a:lnTo>
                <a:lnTo>
                  <a:pt x="1203261" y="30014"/>
                </a:lnTo>
                <a:cubicBezTo>
                  <a:pt x="1151276" y="62590"/>
                  <a:pt x="1097964" y="98419"/>
                  <a:pt x="1045098" y="133945"/>
                </a:cubicBezTo>
                <a:cubicBezTo>
                  <a:pt x="769005" y="319427"/>
                  <a:pt x="456124" y="529669"/>
                  <a:pt x="185259" y="346999"/>
                </a:cubicBezTo>
                <a:cubicBezTo>
                  <a:pt x="83685" y="278498"/>
                  <a:pt x="31110" y="183804"/>
                  <a:pt x="8682" y="7503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50000"/>
            </a:schemeClr>
          </a:solidFill>
          <a:ln w="15939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39D0D1EA-36A7-6453-1FD4-3D8EDB9E3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0898"/>
          <a:stretch/>
        </p:blipFill>
        <p:spPr>
          <a:xfrm>
            <a:off x="0" y="2536372"/>
            <a:ext cx="2197076" cy="3717471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56C6AF7-C52F-0661-9756-4ACF5F53D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698171" y="691024"/>
            <a:ext cx="8795658" cy="5475954"/>
            <a:chOff x="1698171" y="691024"/>
            <a:chExt cx="8795658" cy="547595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8E9A7E9-8102-96E8-3AFE-500CB362A1DC}"/>
                </a:ext>
              </a:extLst>
            </p:cNvPr>
            <p:cNvGrpSpPr/>
            <p:nvPr userDrawn="1"/>
          </p:nvGrpSpPr>
          <p:grpSpPr>
            <a:xfrm>
              <a:off x="1698171" y="691024"/>
              <a:ext cx="8795658" cy="5475954"/>
              <a:chOff x="1466850" y="380320"/>
              <a:chExt cx="9258300" cy="5763985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53ECDAF-8D46-3B38-8636-403A9D6E1AE5}"/>
                  </a:ext>
                </a:extLst>
              </p:cNvPr>
              <p:cNvSpPr/>
              <p:nvPr userDrawn="1"/>
            </p:nvSpPr>
            <p:spPr>
              <a:xfrm>
                <a:off x="1466850" y="875620"/>
                <a:ext cx="9258300" cy="526868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F9042C5-541D-EACD-1550-73F521EE58CE}"/>
                  </a:ext>
                </a:extLst>
              </p:cNvPr>
              <p:cNvSpPr/>
              <p:nvPr userDrawn="1"/>
            </p:nvSpPr>
            <p:spPr>
              <a:xfrm>
                <a:off x="1466850" y="380320"/>
                <a:ext cx="9258300" cy="495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316982B-45E5-11C7-13E9-FFB7118F3739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BAEAE856-A4AE-737F-5F25-C2D45CCF9350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869E9B6-7A5C-6135-A347-B48DCD6D4E3A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4D07301-3180-6D7F-A1D1-2011E615007D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6326" y="1224098"/>
            <a:ext cx="8939349" cy="3717472"/>
          </a:xfrm>
        </p:spPr>
        <p:txBody>
          <a:bodyPr anchor="ctr">
            <a:no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B0A1C84-853A-628A-A9BA-CA6C9B1A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460173" y="5017288"/>
            <a:ext cx="7271656" cy="652923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460171" y="5017288"/>
            <a:ext cx="7271657" cy="652923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F2D7010-7DD7-3796-25B0-887F020FD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6550" y="327025"/>
            <a:ext cx="11518900" cy="5561466"/>
          </a:xfrm>
          <a:prstGeom prst="roundRect">
            <a:avLst>
              <a:gd name="adj" fmla="val 1928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E720C36-0F8D-D8C0-9900-9ABBBFF54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33416" y="1933575"/>
            <a:ext cx="5312664" cy="3661683"/>
          </a:xfrm>
          <a:prstGeom prst="roundRect">
            <a:avLst>
              <a:gd name="adj" fmla="val 9932"/>
            </a:avLst>
          </a:prstGeom>
          <a:solidFill>
            <a:schemeClr val="accent6">
              <a:alpha val="2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CA4DA47-F1FE-347F-D205-7E5F76A50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350" y="1933575"/>
            <a:ext cx="5314950" cy="3661683"/>
          </a:xfrm>
          <a:prstGeom prst="roundRect">
            <a:avLst>
              <a:gd name="adj" fmla="val 9932"/>
            </a:avLst>
          </a:prstGeom>
          <a:solidFill>
            <a:schemeClr val="accent5">
              <a:alpha val="2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AB85A72-D42C-6248-9886-01A284D0AE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1350" y="576292"/>
            <a:ext cx="10907016" cy="922516"/>
          </a:xfrm>
        </p:spPr>
        <p:txBody>
          <a:bodyPr tIns="182880"/>
          <a:lstStyle>
            <a:lvl1pPr algn="l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C8E618-75F9-458D-3A62-1F2682AD9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A417590-A410-1B88-C23B-74EA0E7EA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0C0BEF1-6AFB-D9F2-2B8C-DF15558CAB57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88999" y="2343150"/>
            <a:ext cx="4873446" cy="2994868"/>
          </a:xfrm>
        </p:spPr>
        <p:txBody>
          <a:bodyPr/>
          <a:lstStyle>
            <a:lvl1pPr marL="0" indent="0">
              <a:lnSpc>
                <a:spcPts val="1900"/>
              </a:lnSpc>
              <a:spcBef>
                <a:spcPts val="1000"/>
              </a:spcBef>
              <a:buNone/>
              <a:defRPr sz="1800"/>
            </a:lvl1pPr>
            <a:lvl2pPr marL="228600">
              <a:lnSpc>
                <a:spcPts val="1900"/>
              </a:lnSpc>
              <a:spcBef>
                <a:spcPts val="1000"/>
              </a:spcBef>
              <a:defRPr sz="1800"/>
            </a:lvl2pPr>
            <a:lvl3pPr marL="685800">
              <a:lnSpc>
                <a:spcPts val="1900"/>
              </a:lnSpc>
              <a:spcBef>
                <a:spcPts val="1000"/>
              </a:spcBef>
              <a:defRPr sz="1800"/>
            </a:lvl3pPr>
            <a:lvl4pPr marL="1143000">
              <a:lnSpc>
                <a:spcPts val="1900"/>
              </a:lnSpc>
              <a:spcBef>
                <a:spcPts val="1000"/>
              </a:spcBef>
              <a:defRPr sz="1800"/>
            </a:lvl4pPr>
            <a:lvl5pPr marL="1600200">
              <a:lnSpc>
                <a:spcPts val="1900"/>
              </a:lnSpc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9B32CC6-748C-4CAB-2EAB-F498EBD8B32C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496321" y="2343150"/>
            <a:ext cx="4873446" cy="2990850"/>
          </a:xfrm>
        </p:spPr>
        <p:txBody>
          <a:bodyPr/>
          <a:lstStyle>
            <a:lvl1pPr marL="0" indent="0">
              <a:lnSpc>
                <a:spcPts val="1900"/>
              </a:lnSpc>
              <a:spcBef>
                <a:spcPts val="1000"/>
              </a:spcBef>
              <a:buNone/>
              <a:defRPr sz="1800"/>
            </a:lvl1pPr>
            <a:lvl2pPr marL="228600">
              <a:lnSpc>
                <a:spcPts val="1900"/>
              </a:lnSpc>
              <a:spcBef>
                <a:spcPts val="1000"/>
              </a:spcBef>
              <a:defRPr sz="1800"/>
            </a:lvl2pPr>
            <a:lvl3pPr marL="685800">
              <a:lnSpc>
                <a:spcPts val="1900"/>
              </a:lnSpc>
              <a:spcBef>
                <a:spcPts val="1000"/>
              </a:spcBef>
              <a:defRPr sz="1800"/>
            </a:lvl3pPr>
            <a:lvl4pPr marL="1143000">
              <a:lnSpc>
                <a:spcPts val="1900"/>
              </a:lnSpc>
              <a:spcBef>
                <a:spcPts val="1000"/>
              </a:spcBef>
              <a:defRPr sz="1800"/>
            </a:lvl4pPr>
            <a:lvl5pPr marL="1600200">
              <a:lnSpc>
                <a:spcPts val="1900"/>
              </a:lnSpc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95B39729-974D-AA19-321C-259F9E6774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fld id="{E1A8D24E-1E42-49FF-ACA1-1FF455413C97}" type="datetime1">
              <a:rPr lang="en-US" smtClean="0"/>
              <a:t>11/15/2024</a:t>
            </a:fld>
            <a:endParaRPr lang="en-US" dirty="0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D0225ACC-FFD9-6B8F-F487-1D67910EA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61D0E68D-DD6F-159D-E995-52C3D7D5E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FB0E3525-56EE-84A4-2487-4BBC37B43D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3F9CA93E-AA01-748E-065E-20F3E1A1A0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en-US" sz="180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043D476-B609-7D5A-A9DF-7D73B31B1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b="1" dirty="0">
                <a:solidFill>
                  <a:schemeClr val="tx1"/>
                </a:solidFill>
                <a:latin typeface="+mn-lt"/>
              </a:rPr>
              <a:t>START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30898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F2D7010-7DD7-3796-25B0-887F020FD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6550" y="327025"/>
            <a:ext cx="11518900" cy="5561466"/>
          </a:xfrm>
          <a:prstGeom prst="roundRect">
            <a:avLst>
              <a:gd name="adj" fmla="val 1928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E720C36-0F8D-D8C0-9900-9ABBBFF54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24824" y="1933575"/>
            <a:ext cx="3421255" cy="3661683"/>
          </a:xfrm>
          <a:prstGeom prst="roundRect">
            <a:avLst>
              <a:gd name="adj" fmla="val 9932"/>
            </a:avLst>
          </a:prstGeom>
          <a:solidFill>
            <a:schemeClr val="accent6">
              <a:alpha val="2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CA4DA47-F1FE-347F-D205-7E5F76A50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349" y="1933575"/>
            <a:ext cx="7174103" cy="3661683"/>
          </a:xfrm>
          <a:prstGeom prst="roundRect">
            <a:avLst>
              <a:gd name="adj" fmla="val 9932"/>
            </a:avLst>
          </a:prstGeom>
          <a:solidFill>
            <a:schemeClr val="accent3">
              <a:alpha val="2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8533775-BAF7-CC9D-D6AD-AD60D3BA94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1350" y="576292"/>
            <a:ext cx="10907016" cy="922516"/>
          </a:xfrm>
        </p:spPr>
        <p:txBody>
          <a:bodyPr tIns="182880"/>
          <a:lstStyle>
            <a:lvl1pPr algn="l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88998" y="2343150"/>
            <a:ext cx="6762631" cy="2994868"/>
          </a:xfrm>
        </p:spPr>
        <p:txBody>
          <a:bodyPr/>
          <a:lstStyle>
            <a:lvl1pPr marL="0" indent="0">
              <a:lnSpc>
                <a:spcPts val="1900"/>
              </a:lnSpc>
              <a:spcBef>
                <a:spcPts val="1000"/>
              </a:spcBef>
              <a:buNone/>
              <a:defRPr sz="1800"/>
            </a:lvl1pPr>
            <a:lvl2pPr marL="228600">
              <a:lnSpc>
                <a:spcPts val="1900"/>
              </a:lnSpc>
              <a:spcBef>
                <a:spcPts val="1000"/>
              </a:spcBef>
              <a:defRPr sz="1800"/>
            </a:lvl2pPr>
            <a:lvl3pPr marL="685800">
              <a:lnSpc>
                <a:spcPts val="1900"/>
              </a:lnSpc>
              <a:spcBef>
                <a:spcPts val="1000"/>
              </a:spcBef>
              <a:defRPr sz="1800"/>
            </a:lvl3pPr>
            <a:lvl4pPr marL="1143000">
              <a:lnSpc>
                <a:spcPts val="1900"/>
              </a:lnSpc>
              <a:spcBef>
                <a:spcPts val="1000"/>
              </a:spcBef>
              <a:defRPr sz="1800"/>
            </a:lvl4pPr>
            <a:lvl5pPr marL="1600200">
              <a:lnSpc>
                <a:spcPts val="1900"/>
              </a:lnSpc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EF67B58-AA53-B48D-DD97-72B3116B22D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296275" y="2343150"/>
            <a:ext cx="3062967" cy="2990850"/>
          </a:xfrm>
        </p:spPr>
        <p:txBody>
          <a:bodyPr/>
          <a:lstStyle>
            <a:lvl1pPr>
              <a:lnSpc>
                <a:spcPts val="1900"/>
              </a:lnSpc>
              <a:defRPr sz="1800"/>
            </a:lvl1pPr>
            <a:lvl2pPr>
              <a:lnSpc>
                <a:spcPts val="1900"/>
              </a:lnSpc>
              <a:defRPr sz="1800"/>
            </a:lvl2pPr>
            <a:lvl3pPr>
              <a:lnSpc>
                <a:spcPts val="1900"/>
              </a:lnSpc>
              <a:defRPr sz="1800"/>
            </a:lvl3pPr>
            <a:lvl4pPr>
              <a:lnSpc>
                <a:spcPts val="1900"/>
              </a:lnSpc>
              <a:defRPr sz="1800"/>
            </a:lvl4pPr>
            <a:lvl5pPr>
              <a:lnSpc>
                <a:spcPts val="19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94BBE0-379D-0165-CAC7-1F8B11D76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202F7C8-DEF9-7613-2C2E-1BE67CDD0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160EE65A-711D-F38D-9188-D4EAE00310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fld id="{5F399DE0-A284-4ADD-9698-ABC08B5B4920}" type="datetime1">
              <a:rPr lang="en-US" smtClean="0"/>
              <a:t>11/15/2024</a:t>
            </a:fld>
            <a:endParaRPr lang="en-US" dirty="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528D3B9C-A39A-B7F4-9EF1-8DACD6392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025BC426-76D2-E6A7-7ACC-B430676DC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BEC2F84A-080B-721D-C47A-BA27BCE90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AEAD915F-02B9-E376-AEE8-C9188A70E1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en-US" sz="180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91E374-28A1-DAB0-74F1-E14DD4733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b="1" dirty="0">
                <a:solidFill>
                  <a:schemeClr val="tx1"/>
                </a:solidFill>
                <a:latin typeface="+mn-lt"/>
              </a:rPr>
              <a:t>START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93546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A41A884-237A-64B6-32E7-217992605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6550" y="327025"/>
            <a:ext cx="11518900" cy="5561466"/>
          </a:xfrm>
          <a:prstGeom prst="roundRect">
            <a:avLst>
              <a:gd name="adj" fmla="val 1928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245F31-81CB-7608-A735-BE1B508EC0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1349" y="403224"/>
            <a:ext cx="5946389" cy="22195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5D911D6-AEFE-1CA4-D41D-B9157575E48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1349" y="2884714"/>
            <a:ext cx="5946389" cy="1997530"/>
          </a:xfrm>
        </p:spPr>
        <p:txBody>
          <a:bodyPr/>
          <a:lstStyle>
            <a:lvl1pPr marL="285750" indent="-285750">
              <a:lnSpc>
                <a:spcPts val="1900"/>
              </a:lnSpc>
              <a:buFont typeface="Arial" panose="020B0604020202020204" pitchFamily="34" charset="0"/>
              <a:buChar char="•"/>
              <a:defRPr sz="1800"/>
            </a:lvl1pPr>
            <a:lvl2pPr marL="742950" indent="-285750">
              <a:lnSpc>
                <a:spcPts val="1900"/>
              </a:lnSpc>
              <a:buFont typeface="Arial" panose="020B0604020202020204" pitchFamily="34" charset="0"/>
              <a:buChar char="•"/>
              <a:defRPr sz="1800"/>
            </a:lvl2pPr>
            <a:lvl3pPr marL="1200150" indent="-285750">
              <a:lnSpc>
                <a:spcPts val="1900"/>
              </a:lnSpc>
              <a:buFont typeface="Arial" panose="020B0604020202020204" pitchFamily="34" charset="0"/>
              <a:buChar char="•"/>
              <a:defRPr sz="1800"/>
            </a:lvl3pPr>
            <a:lvl4pPr marL="1657350" indent="-285750">
              <a:lnSpc>
                <a:spcPts val="1900"/>
              </a:lnSpc>
              <a:buFont typeface="Arial" panose="020B0604020202020204" pitchFamily="34" charset="0"/>
              <a:buChar char="•"/>
              <a:defRPr sz="1800"/>
            </a:lvl4pPr>
            <a:lvl5pPr marL="2114550" indent="-285750">
              <a:lnSpc>
                <a:spcPts val="1900"/>
              </a:lnSpc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9D8C8DC-9BBB-5079-F2BB-7AFCEF6C3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57061" y="1320978"/>
            <a:ext cx="3550424" cy="3561705"/>
            <a:chOff x="1698171" y="691024"/>
            <a:chExt cx="3550424" cy="3561705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8853234-6427-C6E9-934B-8E3D20680399}"/>
                </a:ext>
              </a:extLst>
            </p:cNvPr>
            <p:cNvGrpSpPr/>
            <p:nvPr userDrawn="1"/>
          </p:nvGrpSpPr>
          <p:grpSpPr>
            <a:xfrm>
              <a:off x="1698171" y="691024"/>
              <a:ext cx="3550424" cy="3561705"/>
              <a:chOff x="1466850" y="380319"/>
              <a:chExt cx="3737172" cy="3749048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4A333EF-A4E5-C14C-30ED-1D0431BF42BD}"/>
                  </a:ext>
                </a:extLst>
              </p:cNvPr>
              <p:cNvSpPr/>
              <p:nvPr userDrawn="1"/>
            </p:nvSpPr>
            <p:spPr>
              <a:xfrm>
                <a:off x="1466850" y="875621"/>
                <a:ext cx="3737172" cy="325374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7DA7D0A-FCD9-8D61-7756-4D154DAE693F}"/>
                  </a:ext>
                </a:extLst>
              </p:cNvPr>
              <p:cNvSpPr/>
              <p:nvPr userDrawn="1"/>
            </p:nvSpPr>
            <p:spPr>
              <a:xfrm>
                <a:off x="1466850" y="380320"/>
                <a:ext cx="3737172" cy="495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AAD6121-8E16-380C-3CEE-AA15587ABCCA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FB5606C5-9513-E7A1-2E78-26147F563805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7FCFA69-6517-C9E2-41E5-851F0B39E300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71DB0373-9CE8-0C17-DC5D-A761A9680A74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8208C6DE-C3F7-D9D8-5020-CC917762A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AD6D2E6-00C3-DFC4-E3CC-F7667A4CF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>
            <a:extLst>
              <a:ext uri="{FF2B5EF4-FFF2-40B4-BE49-F238E27FC236}">
                <a16:creationId xmlns:a16="http://schemas.microsoft.com/office/drawing/2014/main" id="{A1250816-70E6-472B-5427-B70F06897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843018F2-43DC-265A-AC49-91D41C8BF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42402DB9-1860-2811-AF1D-2D4273F21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2D499E7-F68F-77A3-7384-16F7358B1FA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77033" y="1809865"/>
            <a:ext cx="3520440" cy="3063240"/>
          </a:xfrm>
          <a:ln w="38100">
            <a:noFill/>
          </a:ln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3215DAD2-571F-6D7B-15E5-224268BDE2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fld id="{6892F81D-D28A-4571-BF69-DA48A85FC04B}" type="datetime1">
              <a:rPr lang="en-US" smtClean="0"/>
              <a:t>11/15/2024</a:t>
            </a:fld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E724EE9-07D6-911A-3D7F-82EBAF560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b="1" dirty="0">
                <a:solidFill>
                  <a:schemeClr val="tx1"/>
                </a:solidFill>
                <a:latin typeface="+mn-lt"/>
              </a:rPr>
              <a:t>START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6DE1CF9C-D85F-CED5-1FFF-902538AAD6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en-US" sz="180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362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EE75D-28C9-46D4-85A2-0F7BCFF1DE23}" type="datetime1">
              <a:rPr lang="en-US" smtClean="0"/>
              <a:t>11/15/2024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80" r:id="rId2"/>
    <p:sldLayoutId id="2147483672" r:id="rId3"/>
    <p:sldLayoutId id="2147483673" r:id="rId4"/>
    <p:sldLayoutId id="2147483674" r:id="rId5"/>
    <p:sldLayoutId id="2147483649" r:id="rId6"/>
    <p:sldLayoutId id="2147483675" r:id="rId7"/>
    <p:sldLayoutId id="2147483676" r:id="rId8"/>
    <p:sldLayoutId id="2147483664" r:id="rId9"/>
    <p:sldLayoutId id="2147483677" r:id="rId10"/>
    <p:sldLayoutId id="2147483678" r:id="rId11"/>
    <p:sldLayoutId id="2147483681" r:id="rId12"/>
    <p:sldLayoutId id="2147483679" r:id="rId13"/>
    <p:sldLayoutId id="2147483662" r:id="rId14"/>
    <p:sldLayoutId id="2147483655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hqprint">
            <a:alphaModFix amt="8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9686" y="1209643"/>
            <a:ext cx="8508273" cy="4968000"/>
          </a:xfrm>
        </p:spPr>
        <p:txBody>
          <a:bodyPr/>
          <a:lstStyle/>
          <a:p>
            <a:r>
              <a:rPr lang="en-US"/>
              <a:t>Email Anlayzer</a:t>
            </a:r>
            <a:br>
              <a:rPr lang="en-US" dirty="0"/>
            </a:br>
            <a:r>
              <a:rPr lang="en-US" sz="2800" b="1" cap="all">
                <a:solidFill>
                  <a:srgbClr val="C00000"/>
                </a:solidFill>
                <a:ea typeface="+mj-lt"/>
                <a:cs typeface="+mj-lt"/>
              </a:rPr>
              <a:t>Presentation of project work</a:t>
            </a:r>
            <a:br>
              <a:rPr lang="en-US" sz="2800" b="1" cap="all" dirty="0">
                <a:solidFill>
                  <a:srgbClr val="C00000"/>
                </a:solidFill>
                <a:ea typeface="+mj-lt"/>
                <a:cs typeface="+mj-lt"/>
              </a:rPr>
            </a:br>
            <a:r>
              <a:rPr lang="en-US" sz="1600" b="1" cap="all">
                <a:solidFill>
                  <a:srgbClr val="C00000"/>
                </a:solidFill>
                <a:ea typeface="+mj-lt"/>
                <a:cs typeface="+mj-lt"/>
              </a:rPr>
              <a:t>By:- </a:t>
            </a:r>
            <a:br>
              <a:rPr lang="en-US" sz="1600" b="1" cap="all" dirty="0">
                <a:solidFill>
                  <a:srgbClr val="C00000"/>
                </a:solidFill>
                <a:ea typeface="+mj-lt"/>
                <a:cs typeface="+mj-lt"/>
              </a:rPr>
            </a:br>
            <a:r>
              <a:rPr lang="en-US" sz="1600" cap="all">
                <a:ea typeface="+mj-lt"/>
                <a:cs typeface="+mj-lt"/>
              </a:rPr>
              <a:t>Priya Kumari : 2100460100085</a:t>
            </a:r>
            <a:br>
              <a:rPr lang="en-US" sz="1600" cap="all" dirty="0">
                <a:ea typeface="+mj-lt"/>
                <a:cs typeface="+mj-lt"/>
              </a:rPr>
            </a:br>
            <a:r>
              <a:rPr lang="en-US" sz="1600" cap="all">
                <a:ea typeface="+mj-lt"/>
                <a:cs typeface="+mj-lt"/>
              </a:rPr>
              <a:t>Suhani Yadav : 2100460100109</a:t>
            </a:r>
            <a:br>
              <a:rPr lang="en-US" sz="1600" cap="all" dirty="0">
                <a:ea typeface="+mj-lt"/>
                <a:cs typeface="+mj-lt"/>
              </a:rPr>
            </a:br>
            <a:r>
              <a:rPr lang="en-US" sz="1600" cap="all" dirty="0">
                <a:ea typeface="+mj-lt"/>
                <a:cs typeface="+mj-lt"/>
              </a:rPr>
              <a:t> </a:t>
            </a:r>
            <a:r>
              <a:rPr lang="en-US" sz="1600">
                <a:ea typeface="+mj-lt"/>
                <a:cs typeface="+mj-lt"/>
              </a:rPr>
              <a:t>Harsh Katiyar : 2100460100053</a:t>
            </a:r>
            <a:br>
              <a:rPr lang="en-US" sz="1600" dirty="0">
                <a:ea typeface="+mj-lt"/>
                <a:cs typeface="+mj-lt"/>
              </a:rPr>
            </a:br>
            <a:r>
              <a:rPr lang="en-US" sz="1600">
                <a:ea typeface="+mj-lt"/>
                <a:cs typeface="+mj-lt"/>
              </a:rPr>
              <a:t>Anupam : </a:t>
            </a:r>
            <a:r>
              <a:rPr lang="en-US" sz="1600" cap="all">
                <a:ea typeface="+mj-lt"/>
                <a:cs typeface="+mj-lt"/>
              </a:rPr>
              <a:t>2100460100023</a:t>
            </a:r>
            <a:br>
              <a:rPr lang="en-US" sz="1600" dirty="0">
                <a:ea typeface="+mj-lt"/>
                <a:cs typeface="+mj-lt"/>
              </a:rPr>
            </a:br>
            <a:r>
              <a:rPr lang="en-US" sz="1600">
                <a:ea typeface="+mj-lt"/>
                <a:cs typeface="+mj-lt"/>
              </a:rPr>
              <a:t>Harsh Kumar Gupta : 2200460109010</a:t>
            </a:r>
            <a:endParaRPr lang="en-US" sz="1600" dirty="0">
              <a:ea typeface="+mj-lt"/>
              <a:cs typeface="+mj-lt"/>
            </a:endParaRP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sz="1600" b="1" cap="all">
                <a:solidFill>
                  <a:srgbClr val="C00000"/>
                </a:solidFill>
                <a:ea typeface="+mj-lt"/>
                <a:cs typeface="+mj-lt"/>
              </a:rPr>
              <a:t>Under guidance of :-</a:t>
            </a:r>
            <a:endParaRPr lang="en-US" sz="1600" dirty="0">
              <a:ea typeface="+mj-lt"/>
              <a:cs typeface="+mj-lt"/>
            </a:endParaRP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sz="1600" b="1" cap="all">
                <a:ea typeface="+mj-lt"/>
                <a:cs typeface="+mj-lt"/>
              </a:rPr>
              <a:t>Name of guide   : neetu Kumari</a:t>
            </a:r>
            <a:endParaRPr lang="en-US" sz="1600" dirty="0">
              <a:ea typeface="+mj-lt"/>
              <a:cs typeface="+mj-lt"/>
            </a:endParaRPr>
          </a:p>
          <a:p>
            <a:endParaRPr lang="en-US" sz="2800" b="1" cap="all" dirty="0">
              <a:solidFill>
                <a:srgbClr val="C00000"/>
              </a:solidFill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4F4095-BDED-C078-22D5-1BF1E3AAF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350" y="990005"/>
            <a:ext cx="10907016" cy="922516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Real-World Applications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C2BF529-2BDD-94C0-202F-CA0D13A19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338" y="2744651"/>
            <a:ext cx="11173762" cy="312427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Jumble"/>
                <a:ea typeface="+mn-lt"/>
                <a:cs typeface="+mn-lt"/>
              </a:rPr>
              <a:t>Benefits:</a:t>
            </a:r>
            <a:endParaRPr lang="en-US" dirty="0">
              <a:solidFill>
                <a:schemeClr val="bg2">
                  <a:lumMod val="25000"/>
                </a:schemeClr>
              </a:solidFill>
              <a:latin typeface="Jumble"/>
            </a:endParaRP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Jumble"/>
                <a:ea typeface="+mn-lt"/>
                <a:cs typeface="+mn-lt"/>
              </a:rPr>
              <a:t>Enhanced email security for organizations.</a:t>
            </a:r>
            <a:endParaRPr lang="en-US" dirty="0">
              <a:solidFill>
                <a:schemeClr val="bg2">
                  <a:lumMod val="25000"/>
                </a:schemeClr>
              </a:solidFill>
              <a:latin typeface="Jumble"/>
            </a:endParaRP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Jumble"/>
                <a:ea typeface="+mn-lt"/>
                <a:cs typeface="+mn-lt"/>
              </a:rPr>
              <a:t>Protection against phishing and malware attacks.</a:t>
            </a:r>
            <a:endParaRPr lang="en-US" dirty="0">
              <a:solidFill>
                <a:schemeClr val="bg2">
                  <a:lumMod val="25000"/>
                </a:schemeClr>
              </a:solidFill>
              <a:latin typeface="Jumble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Jumble"/>
                <a:ea typeface="+mn-lt"/>
                <a:cs typeface="+mn-lt"/>
              </a:rPr>
              <a:t>Target Users:</a:t>
            </a:r>
            <a:endParaRPr lang="en-US" dirty="0">
              <a:solidFill>
                <a:schemeClr val="bg2">
                  <a:lumMod val="25000"/>
                </a:schemeClr>
              </a:solidFill>
              <a:latin typeface="Jumble"/>
            </a:endParaRP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Jumble"/>
                <a:ea typeface="+mn-lt"/>
                <a:cs typeface="+mn-lt"/>
              </a:rPr>
              <a:t>Cybersecurity teams.</a:t>
            </a:r>
            <a:endParaRPr lang="en-US" dirty="0">
              <a:solidFill>
                <a:schemeClr val="bg2">
                  <a:lumMod val="25000"/>
                </a:schemeClr>
              </a:solidFill>
              <a:latin typeface="Jumble"/>
            </a:endParaRP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Jumble"/>
                <a:ea typeface="+mn-lt"/>
                <a:cs typeface="+mn-lt"/>
              </a:rPr>
              <a:t>Enterprises handling sensitive information.</a:t>
            </a:r>
            <a:endParaRPr lang="en-US" dirty="0">
              <a:solidFill>
                <a:schemeClr val="bg2">
                  <a:lumMod val="25000"/>
                </a:schemeClr>
              </a:solidFill>
              <a:latin typeface="Jumble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Jumble"/>
                <a:ea typeface="+mn-lt"/>
                <a:cs typeface="+mn-lt"/>
              </a:rPr>
              <a:t>Problem Solved:</a:t>
            </a:r>
            <a:endParaRPr lang="en-US" dirty="0">
              <a:solidFill>
                <a:schemeClr val="bg2">
                  <a:lumMod val="25000"/>
                </a:schemeClr>
              </a:solidFill>
              <a:latin typeface="Jumble"/>
            </a:endParaRP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Jumble"/>
                <a:ea typeface="+mn-lt"/>
                <a:cs typeface="+mn-lt"/>
              </a:rPr>
              <a:t>Organizations wanting to analyze suspicious emails.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531C35-FB2E-F9F7-8D1E-64ACCC0E74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361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AFE818-0DBE-0E12-2EC7-51B44683F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350" y="576292"/>
            <a:ext cx="10907016" cy="922516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Software and Hardware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7517E-4AA9-56C2-7E84-6E2482958AE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21945" y="2343150"/>
            <a:ext cx="3062967" cy="299085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Jumble"/>
                <a:ea typeface="+mn-lt"/>
                <a:cs typeface="+mn-lt"/>
              </a:rPr>
              <a:t>Software:</a:t>
            </a:r>
            <a:endParaRPr lang="en-US">
              <a:solidFill>
                <a:schemeClr val="bg2">
                  <a:lumMod val="25000"/>
                </a:schemeClr>
              </a:solidFill>
              <a:latin typeface="Jumble"/>
            </a:endParaRPr>
          </a:p>
          <a:p>
            <a:r>
              <a:rPr lang="en-US">
                <a:solidFill>
                  <a:schemeClr val="bg2">
                    <a:lumMod val="25000"/>
                  </a:schemeClr>
                </a:solidFill>
                <a:latin typeface="Jumble"/>
                <a:ea typeface="+mn-lt"/>
                <a:cs typeface="+mn-lt"/>
              </a:rPr>
              <a:t>Python 3.x</a:t>
            </a:r>
            <a:endParaRPr lang="en-US">
              <a:solidFill>
                <a:schemeClr val="bg2">
                  <a:lumMod val="25000"/>
                </a:schemeClr>
              </a:solidFill>
              <a:latin typeface="Jumble"/>
            </a:endParaRPr>
          </a:p>
          <a:p>
            <a:r>
              <a:rPr lang="en-US">
                <a:solidFill>
                  <a:schemeClr val="bg2">
                    <a:lumMod val="25000"/>
                  </a:schemeClr>
                </a:solidFill>
                <a:latin typeface="Jumble"/>
                <a:ea typeface="+mn-lt"/>
                <a:cs typeface="+mn-lt"/>
              </a:rPr>
              <a:t>Django Framework</a:t>
            </a:r>
            <a:endParaRPr lang="en-US">
              <a:solidFill>
                <a:schemeClr val="bg2">
                  <a:lumMod val="25000"/>
                </a:schemeClr>
              </a:solidFill>
              <a:latin typeface="Jumble"/>
            </a:endParaRPr>
          </a:p>
          <a:p>
            <a:r>
              <a:rPr lang="en-US">
                <a:solidFill>
                  <a:schemeClr val="bg2">
                    <a:lumMod val="25000"/>
                  </a:schemeClr>
                </a:solidFill>
                <a:latin typeface="Jumble"/>
                <a:ea typeface="+mn-lt"/>
                <a:cs typeface="+mn-lt"/>
              </a:rPr>
              <a:t>VirusTotal API</a:t>
            </a:r>
            <a:endParaRPr lang="en-US">
              <a:solidFill>
                <a:schemeClr val="bg2">
                  <a:lumMod val="25000"/>
                </a:schemeClr>
              </a:solidFill>
              <a:latin typeface="Jumble"/>
            </a:endParaRPr>
          </a:p>
          <a:p>
            <a:r>
              <a:rPr lang="en-US">
                <a:solidFill>
                  <a:schemeClr val="bg2">
                    <a:lumMod val="25000"/>
                  </a:schemeClr>
                </a:solidFill>
                <a:latin typeface="Jumble"/>
              </a:rPr>
              <a:t>Google Gimini API</a:t>
            </a:r>
            <a:endParaRPr lang="en-US" dirty="0">
              <a:solidFill>
                <a:schemeClr val="bg2">
                  <a:lumMod val="25000"/>
                </a:schemeClr>
              </a:solidFill>
              <a:latin typeface="Jumble"/>
            </a:endParaRPr>
          </a:p>
          <a:p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EDFF58B-671A-80A2-9FC1-39A4233DFB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19626" y="2343150"/>
            <a:ext cx="6626226" cy="299486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solidFill>
                  <a:schemeClr val="bg2">
                    <a:lumMod val="25000"/>
                  </a:schemeClr>
                </a:solidFill>
                <a:latin typeface="Jumble"/>
              </a:rPr>
              <a:t>Hardware: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Jumble"/>
                <a:ea typeface="+mn-lt"/>
                <a:cs typeface="+mn-lt"/>
              </a:rPr>
              <a:t>RAM: 1–2 GB 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Jumble"/>
                <a:ea typeface="+mn-lt"/>
                <a:cs typeface="+mn-lt"/>
              </a:rPr>
              <a:t>CPU: Modern dual-core processor.</a:t>
            </a:r>
            <a:endParaRPr lang="en-US">
              <a:solidFill>
                <a:schemeClr val="bg2">
                  <a:lumMod val="25000"/>
                </a:schemeClr>
              </a:solidFill>
              <a:latin typeface="Jumble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Jumble"/>
                <a:ea typeface="+mn-lt"/>
                <a:cs typeface="+mn-lt"/>
              </a:rPr>
              <a:t>Storage: 20 GB free space for dependencies,   database, and logs.</a:t>
            </a:r>
            <a:endParaRPr lang="en-US">
              <a:solidFill>
                <a:schemeClr val="bg2">
                  <a:lumMod val="25000"/>
                </a:schemeClr>
              </a:solidFill>
              <a:latin typeface="Jumble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0C452-1F59-265B-89CA-B9F37E8038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731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9045" y="1209643"/>
            <a:ext cx="8738310" cy="4968000"/>
          </a:xfrm>
        </p:spPr>
        <p:txBody>
          <a:bodyPr anchor="ctr">
            <a:normAutofit/>
          </a:bodyPr>
          <a:lstStyle/>
          <a:p>
            <a:r>
              <a:rPr lang="en-US" sz="2400">
                <a:ea typeface="+mj-lt"/>
                <a:cs typeface="+mj-lt"/>
              </a:rPr>
              <a:t>Modules and Architectural Description</a:t>
            </a:r>
            <a:br>
              <a:rPr lang="en-US" sz="2400" dirty="0">
                <a:ea typeface="+mj-lt"/>
                <a:cs typeface="+mj-lt"/>
              </a:rPr>
            </a:br>
            <a:br>
              <a:rPr lang="en-US" sz="2000" dirty="0">
                <a:ea typeface="+mj-lt"/>
                <a:cs typeface="+mj-lt"/>
              </a:rPr>
            </a:br>
            <a:r>
              <a:rPr lang="en-US" sz="2000">
                <a:ea typeface="+mj-lt"/>
                <a:cs typeface="+mj-lt"/>
              </a:rPr>
              <a:t>Modules:</a:t>
            </a:r>
            <a:endParaRPr lang="en-US" sz="2000"/>
          </a:p>
          <a:p>
            <a:r>
              <a:rPr lang="en-US" sz="2000">
                <a:solidFill>
                  <a:schemeClr val="bg2">
                    <a:lumMod val="25000"/>
                  </a:schemeClr>
                </a:solidFill>
                <a:ea typeface="+mj-lt"/>
                <a:cs typeface="+mj-lt"/>
              </a:rPr>
              <a:t>Email Parser: Extract header data.</a:t>
            </a:r>
            <a:endParaRPr lang="en-US" sz="200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2000">
                <a:solidFill>
                  <a:schemeClr val="bg2">
                    <a:lumMod val="25000"/>
                  </a:schemeClr>
                </a:solidFill>
                <a:ea typeface="+mj-lt"/>
                <a:cs typeface="+mj-lt"/>
              </a:rPr>
              <a:t>DNS / Spoof Check: Validate SPF, DKIM, DMARC And DNS Record</a:t>
            </a:r>
            <a:endParaRPr lang="en-US" sz="200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2000">
                <a:solidFill>
                  <a:schemeClr val="bg2">
                    <a:lumMod val="25000"/>
                  </a:schemeClr>
                </a:solidFill>
                <a:ea typeface="+mj-lt"/>
                <a:cs typeface="+mj-lt"/>
              </a:rPr>
              <a:t>Threat Scanner: Interface with VirusTotal API.</a:t>
            </a:r>
            <a:br>
              <a:rPr lang="en-US" sz="2000" dirty="0">
                <a:solidFill>
                  <a:schemeClr val="bg2">
                    <a:lumMod val="25000"/>
                  </a:schemeClr>
                </a:solidFill>
                <a:ea typeface="+mj-lt"/>
                <a:cs typeface="+mj-lt"/>
              </a:rPr>
            </a:br>
            <a:r>
              <a:rPr lang="en-US" sz="2000">
                <a:solidFill>
                  <a:schemeClr val="bg2">
                    <a:lumMod val="25000"/>
                  </a:schemeClr>
                </a:solidFill>
                <a:ea typeface="+mj-lt"/>
                <a:cs typeface="+mj-lt"/>
              </a:rPr>
              <a:t>Chatbot : Google Gimini</a:t>
            </a:r>
            <a:endParaRPr lang="en-US" sz="200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2000">
                <a:solidFill>
                  <a:schemeClr val="bg2">
                    <a:lumMod val="25000"/>
                  </a:schemeClr>
                </a:solidFill>
                <a:ea typeface="+mj-lt"/>
                <a:cs typeface="+mj-lt"/>
              </a:rPr>
              <a:t>Frontend: Display results.</a:t>
            </a:r>
            <a:br>
              <a:rPr lang="en-US" sz="2000" dirty="0">
                <a:solidFill>
                  <a:schemeClr val="bg2">
                    <a:lumMod val="25000"/>
                  </a:schemeClr>
                </a:solidFill>
                <a:ea typeface="+mj-lt"/>
                <a:cs typeface="+mj-lt"/>
              </a:rPr>
            </a:br>
            <a:endParaRPr lang="en-US" sz="2000" dirty="0"/>
          </a:p>
          <a:p>
            <a:r>
              <a:rPr lang="en-US" sz="2000">
                <a:ea typeface="+mj-lt"/>
                <a:cs typeface="+mj-lt"/>
              </a:rPr>
              <a:t>Architecture:</a:t>
            </a:r>
            <a:endParaRPr lang="en-US" sz="2000" dirty="0"/>
          </a:p>
          <a:p>
            <a:r>
              <a:rPr lang="en-US" sz="2000">
                <a:solidFill>
                  <a:schemeClr val="bg2">
                    <a:lumMod val="25000"/>
                  </a:schemeClr>
                </a:solidFill>
                <a:ea typeface="+mj-lt"/>
                <a:cs typeface="+mj-lt"/>
              </a:rPr>
              <a:t>Modular Django-based architecture with REST APIs.</a:t>
            </a:r>
            <a:endParaRPr lang="en-US" sz="2000">
              <a:solidFill>
                <a:schemeClr val="bg2">
                  <a:lumMod val="25000"/>
                </a:schemeClr>
              </a:solidFill>
            </a:endParaRPr>
          </a:p>
          <a:p>
            <a:endParaRPr lang="en-US" sz="2000" dirty="0"/>
          </a:p>
        </p:txBody>
      </p:sp>
      <p:sp>
        <p:nvSpPr>
          <p:cNvPr id="5" name="Slide Number Placeholder 4" hidden="1">
            <a:extLst>
              <a:ext uri="{FF2B5EF4-FFF2-40B4-BE49-F238E27FC236}">
                <a16:creationId xmlns:a16="http://schemas.microsoft.com/office/drawing/2014/main" id="{81FA6FEA-8A53-A674-4C2A-2B552C959A1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72137" y="6226628"/>
            <a:ext cx="630748" cy="631372"/>
          </a:xfrm>
        </p:spPr>
        <p:txBody>
          <a:bodyPr/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9045" y="1209643"/>
            <a:ext cx="8738310" cy="4968000"/>
          </a:xfrm>
        </p:spPr>
        <p:txBody>
          <a:bodyPr anchor="ctr">
            <a:normAutofit/>
          </a:bodyPr>
          <a:lstStyle/>
          <a:p>
            <a:r>
              <a:rPr lang="en-US" sz="2400">
                <a:ea typeface="+mj-lt"/>
                <a:cs typeface="+mj-lt"/>
              </a:rPr>
              <a:t>Project Progress Status</a:t>
            </a:r>
            <a:br>
              <a:rPr lang="en-US" sz="2400" dirty="0">
                <a:ea typeface="+mj-lt"/>
                <a:cs typeface="+mj-lt"/>
              </a:rPr>
            </a:br>
            <a:br>
              <a:rPr lang="en-US" sz="2400" dirty="0">
                <a:ea typeface="+mj-lt"/>
                <a:cs typeface="+mj-lt"/>
              </a:rPr>
            </a:br>
            <a:r>
              <a:rPr lang="en-US" sz="2400">
                <a:ea typeface="+mj-lt"/>
                <a:cs typeface="+mj-lt"/>
              </a:rPr>
              <a:t>Completed:</a:t>
            </a:r>
            <a:endParaRPr lang="en-US" sz="2400"/>
          </a:p>
          <a:p>
            <a:pPr marL="285750" indent="-285750">
              <a:buFont typeface="Arial"/>
              <a:buChar char="•"/>
            </a:pPr>
            <a:r>
              <a:rPr lang="en-US" sz="2400">
                <a:solidFill>
                  <a:schemeClr val="bg2">
                    <a:lumMod val="25000"/>
                  </a:schemeClr>
                </a:solidFill>
                <a:ea typeface="+mj-lt"/>
                <a:cs typeface="+mj-lt"/>
              </a:rPr>
              <a:t>Header parsing and spoof checking(Basic).</a:t>
            </a:r>
            <a:endParaRPr lang="en-US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400">
                <a:solidFill>
                  <a:schemeClr val="bg2">
                    <a:lumMod val="25000"/>
                  </a:schemeClr>
                </a:solidFill>
                <a:ea typeface="+mj-lt"/>
                <a:cs typeface="+mj-lt"/>
              </a:rPr>
              <a:t>VirusTotal integration for threat analysis</a:t>
            </a:r>
            <a:br>
              <a:rPr lang="en-US" sz="2400" dirty="0">
                <a:solidFill>
                  <a:schemeClr val="bg2">
                    <a:lumMod val="25000"/>
                  </a:schemeClr>
                </a:solidFill>
                <a:ea typeface="+mj-lt"/>
                <a:cs typeface="+mj-lt"/>
              </a:rPr>
            </a:br>
            <a:r>
              <a:rPr lang="en-US" sz="2400">
                <a:solidFill>
                  <a:schemeClr val="bg2">
                    <a:lumMod val="25000"/>
                  </a:schemeClr>
                </a:solidFill>
                <a:ea typeface="+mj-lt"/>
                <a:cs typeface="+mj-lt"/>
              </a:rPr>
              <a:t>Chatbot for help and support</a:t>
            </a:r>
            <a:r>
              <a:rPr lang="en-US" sz="2400">
                <a:ea typeface="+mj-lt"/>
                <a:cs typeface="+mj-lt"/>
              </a:rPr>
              <a:t>.</a:t>
            </a:r>
            <a:br>
              <a:rPr lang="en-US" sz="2400" dirty="0">
                <a:ea typeface="+mj-lt"/>
                <a:cs typeface="+mj-lt"/>
              </a:rPr>
            </a:br>
            <a:br>
              <a:rPr lang="en-US" sz="2400" dirty="0">
                <a:ea typeface="+mj-lt"/>
                <a:cs typeface="+mj-lt"/>
              </a:rPr>
            </a:br>
            <a:r>
              <a:rPr lang="en-US" sz="2400">
                <a:ea typeface="+mj-lt"/>
                <a:cs typeface="+mj-lt"/>
              </a:rPr>
              <a:t>Pending:</a:t>
            </a:r>
            <a:br>
              <a:rPr lang="en-US" sz="2400" dirty="0">
                <a:ea typeface="+mj-lt"/>
                <a:cs typeface="+mj-lt"/>
              </a:rPr>
            </a:br>
            <a:r>
              <a:rPr lang="en-US" sz="2400">
                <a:solidFill>
                  <a:schemeClr val="bg2">
                    <a:lumMod val="25000"/>
                  </a:schemeClr>
                </a:solidFill>
                <a:ea typeface="+mj-lt"/>
                <a:cs typeface="+mj-lt"/>
              </a:rPr>
              <a:t>Header parsing and spoof checking(Robust).</a:t>
            </a:r>
          </a:p>
          <a:p>
            <a:pPr marL="342900" indent="-342900">
              <a:buFont typeface="Arial"/>
              <a:buChar char="•"/>
            </a:pPr>
            <a:r>
              <a:rPr lang="en-US" sz="2400">
                <a:solidFill>
                  <a:schemeClr val="bg2">
                    <a:lumMod val="25000"/>
                  </a:schemeClr>
                </a:solidFill>
                <a:ea typeface="+mj-lt"/>
                <a:cs typeface="+mj-lt"/>
              </a:rPr>
              <a:t>Finalizing frontend UI.</a:t>
            </a:r>
            <a:endParaRPr lang="en-US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400">
                <a:solidFill>
                  <a:schemeClr val="bg2">
                    <a:lumMod val="25000"/>
                  </a:schemeClr>
                </a:solidFill>
                <a:ea typeface="+mj-lt"/>
                <a:cs typeface="+mj-lt"/>
              </a:rPr>
              <a:t>Testing and debugging.</a:t>
            </a:r>
            <a:br>
              <a:rPr lang="en-US" sz="2400" dirty="0">
                <a:ea typeface="+mj-lt"/>
                <a:cs typeface="+mj-lt"/>
              </a:rPr>
            </a:br>
            <a:endParaRPr lang="en-US" sz="2000"/>
          </a:p>
          <a:p>
            <a:endParaRPr lang="en-US" sz="2400" dirty="0">
              <a:ea typeface="+mj-lt"/>
              <a:cs typeface="+mj-lt"/>
            </a:endParaRPr>
          </a:p>
        </p:txBody>
      </p:sp>
      <p:sp>
        <p:nvSpPr>
          <p:cNvPr id="5" name="Slide Number Placeholder 4" hidden="1">
            <a:extLst>
              <a:ext uri="{FF2B5EF4-FFF2-40B4-BE49-F238E27FC236}">
                <a16:creationId xmlns:a16="http://schemas.microsoft.com/office/drawing/2014/main" id="{81FA6FEA-8A53-A674-4C2A-2B552C959A1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72137" y="6226628"/>
            <a:ext cx="630748" cy="631372"/>
          </a:xfrm>
        </p:spPr>
        <p:txBody>
          <a:bodyPr/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032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9045" y="1209643"/>
            <a:ext cx="8738310" cy="4968000"/>
          </a:xfrm>
        </p:spPr>
        <p:txBody>
          <a:bodyPr anchor="ctr">
            <a:normAutofit/>
          </a:bodyPr>
          <a:lstStyle/>
          <a:p>
            <a:br>
              <a:rPr lang="en-US" sz="2400" dirty="0">
                <a:ea typeface="+mj-lt"/>
                <a:cs typeface="+mj-lt"/>
              </a:rPr>
            </a:br>
            <a:endParaRPr lang="en-US">
              <a:ea typeface="+mj-lt"/>
              <a:cs typeface="+mj-lt"/>
            </a:endParaRPr>
          </a:p>
        </p:txBody>
      </p:sp>
      <p:sp>
        <p:nvSpPr>
          <p:cNvPr id="5" name="Slide Number Placeholder 4" hidden="1">
            <a:extLst>
              <a:ext uri="{FF2B5EF4-FFF2-40B4-BE49-F238E27FC236}">
                <a16:creationId xmlns:a16="http://schemas.microsoft.com/office/drawing/2014/main" id="{81FA6FEA-8A53-A674-4C2A-2B552C959A1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72137" y="6226628"/>
            <a:ext cx="630748" cy="631372"/>
          </a:xfrm>
        </p:spPr>
        <p:txBody>
          <a:bodyPr/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pic>
        <p:nvPicPr>
          <p:cNvPr id="3" name="Picture 2" descr="A screenshot of a email&#10;&#10;Description automatically generated">
            <a:extLst>
              <a:ext uri="{FF2B5EF4-FFF2-40B4-BE49-F238E27FC236}">
                <a16:creationId xmlns:a16="http://schemas.microsoft.com/office/drawing/2014/main" id="{2C0AA66C-F2CB-2DF8-E38C-5EA59C8F9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763" y="1305570"/>
            <a:ext cx="4373691" cy="2121735"/>
          </a:xfrm>
          <a:prstGeom prst="rect">
            <a:avLst/>
          </a:prstGeom>
        </p:spPr>
      </p:pic>
      <p:pic>
        <p:nvPicPr>
          <p:cNvPr id="4" name="Picture 3" descr="A screenshot of a chat&#10;&#10;Description automatically generated">
            <a:extLst>
              <a:ext uri="{FF2B5EF4-FFF2-40B4-BE49-F238E27FC236}">
                <a16:creationId xmlns:a16="http://schemas.microsoft.com/office/drawing/2014/main" id="{073795ED-C4FA-9A2D-5428-86A133E08D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8913" y="3547570"/>
            <a:ext cx="2677907" cy="2621538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506E4358-85E3-A037-F0DF-2482641039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4207" y="3428709"/>
            <a:ext cx="5360276" cy="2630123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04E626B2-2D4E-2339-0058-2C7CFAFA42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2571" y="1304950"/>
            <a:ext cx="4374929" cy="21291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C3C8B27-EB21-765D-441D-2BEEA29C1A32}"/>
              </a:ext>
            </a:extLst>
          </p:cNvPr>
          <p:cNvSpPr txBox="1"/>
          <p:nvPr/>
        </p:nvSpPr>
        <p:spPr>
          <a:xfrm>
            <a:off x="2798378" y="801413"/>
            <a:ext cx="562040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Jumble"/>
              </a:rPr>
              <a:t>Snapshot of project progress status</a:t>
            </a:r>
            <a:br>
              <a:rPr lang="en-US" sz="2400" dirty="0">
                <a:latin typeface="Jumble"/>
              </a:rPr>
            </a:br>
            <a:endParaRPr lang="en-US" sz="2400" dirty="0">
              <a:latin typeface="Jumble"/>
            </a:endParaRPr>
          </a:p>
        </p:txBody>
      </p:sp>
    </p:spTree>
    <p:extLst>
      <p:ext uri="{BB962C8B-B14F-4D97-AF65-F5344CB8AC3E}">
        <p14:creationId xmlns:p14="http://schemas.microsoft.com/office/powerpoint/2010/main" val="3915418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9686" y="1209643"/>
            <a:ext cx="8508273" cy="4968000"/>
          </a:xfrm>
        </p:spPr>
        <p:txBody>
          <a:bodyPr anchor="ctr">
            <a:norm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5" name="Slide Number Placeholder 4" hidden="1">
            <a:extLst>
              <a:ext uri="{FF2B5EF4-FFF2-40B4-BE49-F238E27FC236}">
                <a16:creationId xmlns:a16="http://schemas.microsoft.com/office/drawing/2014/main" id="{511D134F-4AA5-8D65-F269-E8A1D90CBFC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72137" y="6226628"/>
            <a:ext cx="630748" cy="631372"/>
          </a:xfrm>
        </p:spPr>
        <p:txBody>
          <a:bodyPr/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83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7068" y="851547"/>
            <a:ext cx="4275364" cy="700050"/>
          </a:xfrm>
        </p:spPr>
        <p:txBody>
          <a:bodyPr anchor="ctr"/>
          <a:lstStyle/>
          <a:p>
            <a:r>
              <a:rPr lang="en-US" b="1">
                <a:ea typeface="+mj-lt"/>
                <a:cs typeface="+mj-lt"/>
              </a:rPr>
              <a:t>Outlines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2263" y="1407826"/>
            <a:ext cx="4289741" cy="4371116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latin typeface="Jumble"/>
                <a:ea typeface="+mn-lt"/>
                <a:cs typeface="+mn-lt"/>
              </a:rPr>
              <a:t>Introduction</a:t>
            </a:r>
            <a:endParaRPr lang="en-US" sz="1200">
              <a:latin typeface="Jumble"/>
            </a:endParaRPr>
          </a:p>
          <a:p>
            <a:pPr>
              <a:lnSpc>
                <a:spcPct val="130000"/>
              </a:lnSpc>
            </a:pPr>
            <a:r>
              <a:rPr lang="en-US" sz="1200" dirty="0">
                <a:latin typeface="Jumble"/>
                <a:ea typeface="+mn-lt"/>
                <a:cs typeface="+mn-lt"/>
              </a:rPr>
              <a:t>Literature Survey</a:t>
            </a:r>
            <a:endParaRPr lang="en-US" sz="1200">
              <a:latin typeface="Jumble"/>
            </a:endParaRPr>
          </a:p>
          <a:p>
            <a:pPr>
              <a:lnSpc>
                <a:spcPct val="130000"/>
              </a:lnSpc>
            </a:pPr>
            <a:r>
              <a:rPr lang="en-US" sz="1200" dirty="0">
                <a:latin typeface="Jumble"/>
                <a:ea typeface="+mn-lt"/>
                <a:cs typeface="+mn-lt"/>
              </a:rPr>
              <a:t>Inferences from Literature Survey</a:t>
            </a:r>
            <a:endParaRPr lang="en-US" sz="1200">
              <a:latin typeface="Jumble"/>
            </a:endParaRPr>
          </a:p>
          <a:p>
            <a:pPr>
              <a:lnSpc>
                <a:spcPct val="130000"/>
              </a:lnSpc>
            </a:pPr>
            <a:r>
              <a:rPr lang="en-US" sz="1200" dirty="0">
                <a:latin typeface="Jumble"/>
                <a:ea typeface="+mn-lt"/>
                <a:cs typeface="+mn-lt"/>
              </a:rPr>
              <a:t>Comparative Analysis of Existing Systems</a:t>
            </a:r>
            <a:endParaRPr lang="en-US" sz="1200">
              <a:latin typeface="Jumble"/>
            </a:endParaRPr>
          </a:p>
          <a:p>
            <a:pPr>
              <a:lnSpc>
                <a:spcPct val="130000"/>
              </a:lnSpc>
            </a:pPr>
            <a:r>
              <a:rPr lang="en-US" sz="1200" dirty="0">
                <a:latin typeface="Jumble"/>
                <a:ea typeface="+mn-lt"/>
                <a:cs typeface="+mn-lt"/>
              </a:rPr>
              <a:t>Problem Statement</a:t>
            </a:r>
            <a:endParaRPr lang="en-US" sz="1200">
              <a:latin typeface="Jumble"/>
            </a:endParaRPr>
          </a:p>
          <a:p>
            <a:pPr>
              <a:lnSpc>
                <a:spcPct val="130000"/>
              </a:lnSpc>
            </a:pPr>
            <a:r>
              <a:rPr lang="en-US" sz="1200" dirty="0">
                <a:latin typeface="Jumble"/>
                <a:ea typeface="+mn-lt"/>
                <a:cs typeface="+mn-lt"/>
              </a:rPr>
              <a:t>Solution Approach</a:t>
            </a:r>
            <a:endParaRPr lang="en-US" sz="1200">
              <a:latin typeface="Jumble"/>
            </a:endParaRPr>
          </a:p>
          <a:p>
            <a:pPr>
              <a:lnSpc>
                <a:spcPct val="130000"/>
              </a:lnSpc>
            </a:pPr>
            <a:r>
              <a:rPr lang="en-US" sz="1200" dirty="0">
                <a:latin typeface="Jumble"/>
                <a:ea typeface="+mn-lt"/>
                <a:cs typeface="+mn-lt"/>
              </a:rPr>
              <a:t>Methodology</a:t>
            </a:r>
            <a:endParaRPr lang="en-US" sz="1200">
              <a:latin typeface="Jumble"/>
            </a:endParaRPr>
          </a:p>
          <a:p>
            <a:pPr>
              <a:lnSpc>
                <a:spcPct val="130000"/>
              </a:lnSpc>
            </a:pPr>
            <a:r>
              <a:rPr lang="en-US" sz="1200" dirty="0">
                <a:latin typeface="Jumble"/>
                <a:ea typeface="+mn-lt"/>
                <a:cs typeface="+mn-lt"/>
              </a:rPr>
              <a:t>Real-World Applications</a:t>
            </a:r>
            <a:endParaRPr lang="en-US" sz="1200">
              <a:latin typeface="Jumble"/>
            </a:endParaRPr>
          </a:p>
          <a:p>
            <a:pPr>
              <a:lnSpc>
                <a:spcPct val="130000"/>
              </a:lnSpc>
            </a:pPr>
            <a:r>
              <a:rPr lang="en-US" sz="1200" dirty="0">
                <a:latin typeface="Jumble"/>
                <a:ea typeface="+mn-lt"/>
                <a:cs typeface="+mn-lt"/>
              </a:rPr>
              <a:t>Software and Hardware Requirements</a:t>
            </a:r>
            <a:endParaRPr lang="en-US" sz="1200">
              <a:latin typeface="Jumble"/>
            </a:endParaRPr>
          </a:p>
          <a:p>
            <a:pPr>
              <a:lnSpc>
                <a:spcPct val="130000"/>
              </a:lnSpc>
            </a:pPr>
            <a:r>
              <a:rPr lang="en-US" sz="1200" dirty="0">
                <a:latin typeface="Jumble"/>
                <a:ea typeface="+mn-lt"/>
                <a:cs typeface="+mn-lt"/>
              </a:rPr>
              <a:t>Modules and Architectural Description</a:t>
            </a:r>
            <a:endParaRPr lang="en-US" sz="1200">
              <a:latin typeface="Jumble"/>
            </a:endParaRPr>
          </a:p>
          <a:p>
            <a:pPr>
              <a:lnSpc>
                <a:spcPct val="130000"/>
              </a:lnSpc>
            </a:pPr>
            <a:r>
              <a:rPr lang="en-US" sz="1200" dirty="0">
                <a:latin typeface="Jumble"/>
                <a:ea typeface="+mn-lt"/>
                <a:cs typeface="+mn-lt"/>
              </a:rPr>
              <a:t>Project Progress Status</a:t>
            </a:r>
            <a:endParaRPr lang="en-US" sz="1200">
              <a:latin typeface="Jumble"/>
            </a:endParaRPr>
          </a:p>
          <a:p>
            <a:pPr>
              <a:lnSpc>
                <a:spcPct val="130000"/>
              </a:lnSpc>
            </a:pPr>
            <a:r>
              <a:rPr lang="en-US" sz="1200" dirty="0">
                <a:latin typeface="Jumble"/>
                <a:ea typeface="+mn-lt"/>
                <a:cs typeface="+mn-lt"/>
              </a:rPr>
              <a:t>References</a:t>
            </a:r>
            <a:endParaRPr lang="en-US" sz="1200">
              <a:latin typeface="Jumble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EEA9E7-F506-729E-13CF-D685FEBDB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DE968-F0ED-3582-74DC-29D7D72EE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92469"/>
            <a:ext cx="4269017" cy="517032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Introduction: </a:t>
            </a:r>
            <a:br>
              <a:rPr lang="en-US" sz="1500" dirty="0"/>
            </a:br>
            <a:br>
              <a:rPr lang="en-US" sz="1500" b="1" dirty="0"/>
            </a:br>
            <a:br>
              <a:rPr lang="en-US" sz="1500" b="1" dirty="0"/>
            </a:br>
            <a:br>
              <a:rPr lang="en-US" sz="1500" b="1" dirty="0"/>
            </a:br>
            <a:br>
              <a:rPr lang="en-US" sz="1500" b="1" dirty="0"/>
            </a:br>
            <a:br>
              <a:rPr lang="en-US" sz="1500" b="1" dirty="0"/>
            </a:br>
            <a:br>
              <a:rPr lang="en-US" sz="1500" b="1" dirty="0"/>
            </a:br>
            <a:br>
              <a:rPr lang="en-US" sz="1500" b="1" dirty="0"/>
            </a:br>
            <a:br>
              <a:rPr lang="en-US" sz="1500" b="1" dirty="0"/>
            </a:br>
            <a:br>
              <a:rPr lang="en-US" sz="1500" dirty="0"/>
            </a:br>
            <a:r>
              <a:rPr lang="en-US" sz="1500" dirty="0">
                <a:solidFill>
                  <a:schemeClr val="bg2">
                    <a:lumMod val="25000"/>
                  </a:schemeClr>
                </a:solidFill>
              </a:rPr>
              <a:t>Objective: </a:t>
            </a:r>
            <a:br>
              <a:rPr lang="en-US" sz="1500" dirty="0">
                <a:solidFill>
                  <a:schemeClr val="bg2">
                    <a:lumMod val="25000"/>
                  </a:schemeClr>
                </a:solidFill>
              </a:rPr>
            </a:br>
            <a:br>
              <a:rPr lang="en-US" sz="15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To develop a Python Django-based web app to analyze email headers, check for spoofing and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dns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records, and scan URLs/attachments using the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VirusTotal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API with google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gemini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chatbot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intergration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.</a:t>
            </a:r>
            <a:br>
              <a:rPr lang="en-US" sz="1600" dirty="0">
                <a:solidFill>
                  <a:schemeClr val="bg2">
                    <a:lumMod val="25000"/>
                  </a:schemeClr>
                </a:solidFill>
              </a:rPr>
            </a:br>
            <a:endParaRPr lang="en-US" sz="15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121FCD-5305-D1B4-B045-E971883A6D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06361342-0F27-364B-2469-1CE86DB43E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7816387"/>
              </p:ext>
            </p:extLst>
          </p:nvPr>
        </p:nvGraphicFramePr>
        <p:xfrm>
          <a:off x="4934495" y="1202058"/>
          <a:ext cx="6876502" cy="4268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4" name="TextBox 113">
            <a:extLst>
              <a:ext uri="{FF2B5EF4-FFF2-40B4-BE49-F238E27FC236}">
                <a16:creationId xmlns:a16="http://schemas.microsoft.com/office/drawing/2014/main" id="{2542C462-332E-5267-8C21-2C75B5310CB2}"/>
              </a:ext>
            </a:extLst>
          </p:cNvPr>
          <p:cNvSpPr txBox="1"/>
          <p:nvPr/>
        </p:nvSpPr>
        <p:spPr>
          <a:xfrm>
            <a:off x="6279930" y="827689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41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268553-56F5-C0FF-9A78-9ED72306E3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50">
            <a:extLst>
              <a:ext uri="{FF2B5EF4-FFF2-40B4-BE49-F238E27FC236}">
                <a16:creationId xmlns:a16="http://schemas.microsoft.com/office/drawing/2014/main" id="{BC1C6AA9-DC5B-EF9C-8A42-5F7467D89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2031" y="1157092"/>
            <a:ext cx="8836721" cy="4981137"/>
          </a:xfrm>
        </p:spPr>
        <p:txBody>
          <a:bodyPr anchor="ctr">
            <a:normAutofit/>
          </a:bodyPr>
          <a:lstStyle/>
          <a:p>
            <a:r>
              <a:rPr lang="en-US" sz="2800" dirty="0"/>
              <a:t>Literature Survey</a:t>
            </a:r>
            <a:br>
              <a:rPr lang="en-US" sz="2800" dirty="0"/>
            </a:br>
            <a:br>
              <a:rPr lang="en-US" sz="2300" dirty="0"/>
            </a:br>
            <a:r>
              <a:rPr lang="en-US" sz="2000" dirty="0">
                <a:solidFill>
                  <a:schemeClr val="bg2">
                    <a:lumMod val="49000"/>
                  </a:schemeClr>
                </a:solidFill>
              </a:rPr>
              <a:t>Tool A: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Detects email spoofing through email headers.</a:t>
            </a:r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T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echnique: SPF, DKIM, and DMARC validation.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Example: Tools like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</a:rPr>
              <a:t>MXToolbox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 or Postmark.</a:t>
            </a:r>
            <a:br>
              <a:rPr lang="en-US" sz="2000" dirty="0">
                <a:solidFill>
                  <a:schemeClr val="bg2">
                    <a:lumMod val="25000"/>
                  </a:schemeClr>
                </a:solidFill>
              </a:rPr>
            </a:br>
            <a:endParaRPr lang="en-US" sz="200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2000" dirty="0">
                <a:solidFill>
                  <a:schemeClr val="bg2">
                    <a:lumMod val="49000"/>
                  </a:schemeClr>
                </a:solidFill>
              </a:rPr>
              <a:t>Tool B: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Scans URLs and attachments for threats.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Technique: Signature-based malware detection using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</a:rPr>
              <a:t>VirusTotal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 or other static analysis tools.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Example: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</a:rPr>
              <a:t>VirusTotal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 Scanner.</a:t>
            </a:r>
            <a:br>
              <a:rPr lang="en-US" sz="2000" dirty="0">
                <a:solidFill>
                  <a:schemeClr val="bg2">
                    <a:lumMod val="25000"/>
                  </a:schemeClr>
                </a:solidFill>
              </a:rPr>
            </a:br>
            <a:endParaRPr lang="en-US" sz="200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2000" dirty="0">
                <a:solidFill>
                  <a:schemeClr val="bg2">
                    <a:lumMod val="49000"/>
                  </a:schemeClr>
                </a:solidFill>
              </a:rPr>
              <a:t>Tool C: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 Visualizes email headers for easier analysis.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Technique: Graphical visualization of email paths and server hops.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Example: Google’s Message Header Analyzer.</a:t>
            </a:r>
          </a:p>
          <a:p>
            <a:endParaRPr lang="en-US" sz="2300"/>
          </a:p>
        </p:txBody>
      </p:sp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2C2BE199-5107-8B06-F593-6C56B0D8CBB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72137" y="6226628"/>
            <a:ext cx="630748" cy="631372"/>
          </a:xfrm>
        </p:spPr>
        <p:txBody>
          <a:bodyPr/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77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350" y="530572"/>
            <a:ext cx="10907016" cy="1162882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Inferences Drawn from Literature Survey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1350" y="1917700"/>
            <a:ext cx="10907016" cy="33400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Jumble"/>
                <a:ea typeface="+mn-lt"/>
                <a:cs typeface="+mn-lt"/>
              </a:rPr>
              <a:t>Tool A: Detects email spoofing through email headers.</a:t>
            </a:r>
            <a:endParaRPr lang="en-US" dirty="0">
              <a:solidFill>
                <a:schemeClr val="bg2">
                  <a:lumMod val="25000"/>
                </a:schemeClr>
              </a:solidFill>
              <a:latin typeface="Jumble"/>
            </a:endParaRPr>
          </a:p>
          <a:p>
            <a:pPr>
              <a:buFont typeface="Arial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Jumble"/>
                <a:ea typeface="+mn-lt"/>
                <a:cs typeface="+mn-lt"/>
              </a:rPr>
              <a:t>Technique: SPF, DKIM, and DMARC validation.</a:t>
            </a:r>
            <a:endParaRPr lang="en-US">
              <a:solidFill>
                <a:schemeClr val="bg2">
                  <a:lumMod val="25000"/>
                </a:schemeClr>
              </a:solidFill>
              <a:latin typeface="Jumble"/>
            </a:endParaRPr>
          </a:p>
          <a:p>
            <a:pPr>
              <a:buFont typeface="Arial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Jumble"/>
                <a:ea typeface="+mn-lt"/>
                <a:cs typeface="+mn-lt"/>
              </a:rPr>
              <a:t>Example: Tools like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Jumble"/>
                <a:ea typeface="+mn-lt"/>
                <a:cs typeface="+mn-lt"/>
              </a:rPr>
              <a:t>MXToolbox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Jumble"/>
                <a:ea typeface="+mn-lt"/>
                <a:cs typeface="+mn-lt"/>
              </a:rPr>
              <a:t> or Postmark.</a:t>
            </a:r>
            <a:endParaRPr lang="en-US">
              <a:solidFill>
                <a:schemeClr val="bg2">
                  <a:lumMod val="25000"/>
                </a:schemeClr>
              </a:solidFill>
              <a:latin typeface="Jumble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Jumble"/>
                <a:ea typeface="+mn-lt"/>
                <a:cs typeface="+mn-lt"/>
              </a:rPr>
              <a:t>Tool B: Scans URLs and attachments for threats.</a:t>
            </a:r>
            <a:endParaRPr lang="en-US">
              <a:solidFill>
                <a:schemeClr val="bg2">
                  <a:lumMod val="25000"/>
                </a:schemeClr>
              </a:solidFill>
              <a:latin typeface="Jumble"/>
            </a:endParaRPr>
          </a:p>
          <a:p>
            <a:pPr>
              <a:buFont typeface="Arial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Jumble"/>
                <a:ea typeface="+mn-lt"/>
                <a:cs typeface="+mn-lt"/>
              </a:rPr>
              <a:t>Technique: Signature-based malware detection using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Jumble"/>
                <a:ea typeface="+mn-lt"/>
                <a:cs typeface="+mn-lt"/>
              </a:rPr>
              <a:t>VirusTotal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Jumble"/>
                <a:ea typeface="+mn-lt"/>
                <a:cs typeface="+mn-lt"/>
              </a:rPr>
              <a:t> or other static analysis tools.</a:t>
            </a:r>
            <a:endParaRPr lang="en-US">
              <a:solidFill>
                <a:schemeClr val="bg2">
                  <a:lumMod val="25000"/>
                </a:schemeClr>
              </a:solidFill>
              <a:latin typeface="Jumble"/>
            </a:endParaRPr>
          </a:p>
          <a:p>
            <a:pPr>
              <a:buFont typeface="Arial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Jumble"/>
                <a:ea typeface="+mn-lt"/>
                <a:cs typeface="+mn-lt"/>
              </a:rPr>
              <a:t>Example: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Jumble"/>
                <a:ea typeface="+mn-lt"/>
                <a:cs typeface="+mn-lt"/>
              </a:rPr>
              <a:t>VirusTotal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Jumble"/>
                <a:ea typeface="+mn-lt"/>
                <a:cs typeface="+mn-lt"/>
              </a:rPr>
              <a:t> Scanner.</a:t>
            </a:r>
            <a:endParaRPr lang="en-US">
              <a:solidFill>
                <a:schemeClr val="bg2">
                  <a:lumMod val="25000"/>
                </a:schemeClr>
              </a:solidFill>
              <a:latin typeface="Jumble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Jumble"/>
                <a:ea typeface="+mn-lt"/>
                <a:cs typeface="+mn-lt"/>
              </a:rPr>
              <a:t>Tool C: Visualizes email headers for easier analysis.</a:t>
            </a:r>
            <a:endParaRPr lang="en-US">
              <a:solidFill>
                <a:schemeClr val="bg2">
                  <a:lumMod val="25000"/>
                </a:schemeClr>
              </a:solidFill>
              <a:latin typeface="Jumble"/>
            </a:endParaRPr>
          </a:p>
          <a:p>
            <a:pPr>
              <a:buFont typeface="Arial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Jumble"/>
                <a:ea typeface="+mn-lt"/>
                <a:cs typeface="+mn-lt"/>
              </a:rPr>
              <a:t>Technique: Graphical visualization of email paths and server hops.</a:t>
            </a:r>
            <a:endParaRPr lang="en-US">
              <a:solidFill>
                <a:schemeClr val="bg2">
                  <a:lumMod val="25000"/>
                </a:schemeClr>
              </a:solidFill>
              <a:latin typeface="Jumble"/>
            </a:endParaRPr>
          </a:p>
          <a:p>
            <a:pPr>
              <a:buFont typeface="Arial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Jumble"/>
                <a:ea typeface="+mn-lt"/>
                <a:cs typeface="+mn-lt"/>
              </a:rPr>
              <a:t>Example: Google’s Message Header Analyzer.</a:t>
            </a:r>
            <a:endParaRPr lang="en-US">
              <a:solidFill>
                <a:schemeClr val="bg2">
                  <a:lumMod val="25000"/>
                </a:schemeClr>
              </a:solidFill>
              <a:latin typeface="Jumble"/>
            </a:endParaRP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420634-75FC-1021-C59D-6A615E04CC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52607-79F4-9A91-3A0B-429BDED9C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077710"/>
            <a:ext cx="4269017" cy="2109186"/>
          </a:xfrm>
        </p:spPr>
        <p:txBody>
          <a:bodyPr anchor="ctr">
            <a:normAutofit/>
          </a:bodyPr>
          <a:lstStyle/>
          <a:p>
            <a:r>
              <a:rPr lang="en-US" sz="2400"/>
              <a:t>Comparative Analysis of Existing Systems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0301FD11-CA4A-3DD7-B251-6BCCA67B56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EBE7689-9AF3-BCA3-BD7A-B7AB0D135F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163509"/>
              </p:ext>
            </p:extLst>
          </p:nvPr>
        </p:nvGraphicFramePr>
        <p:xfrm>
          <a:off x="4979275" y="1221827"/>
          <a:ext cx="6823024" cy="4217604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549423">
                  <a:extLst>
                    <a:ext uri="{9D8B030D-6E8A-4147-A177-3AD203B41FA5}">
                      <a16:colId xmlns:a16="http://schemas.microsoft.com/office/drawing/2014/main" val="723931725"/>
                    </a:ext>
                  </a:extLst>
                </a:gridCol>
                <a:gridCol w="1223763">
                  <a:extLst>
                    <a:ext uri="{9D8B030D-6E8A-4147-A177-3AD203B41FA5}">
                      <a16:colId xmlns:a16="http://schemas.microsoft.com/office/drawing/2014/main" val="3298504301"/>
                    </a:ext>
                  </a:extLst>
                </a:gridCol>
                <a:gridCol w="1239988">
                  <a:extLst>
                    <a:ext uri="{9D8B030D-6E8A-4147-A177-3AD203B41FA5}">
                      <a16:colId xmlns:a16="http://schemas.microsoft.com/office/drawing/2014/main" val="3863537635"/>
                    </a:ext>
                  </a:extLst>
                </a:gridCol>
                <a:gridCol w="1290210">
                  <a:extLst>
                    <a:ext uri="{9D8B030D-6E8A-4147-A177-3AD203B41FA5}">
                      <a16:colId xmlns:a16="http://schemas.microsoft.com/office/drawing/2014/main" val="1300289885"/>
                    </a:ext>
                  </a:extLst>
                </a:gridCol>
                <a:gridCol w="1519640">
                  <a:extLst>
                    <a:ext uri="{9D8B030D-6E8A-4147-A177-3AD203B41FA5}">
                      <a16:colId xmlns:a16="http://schemas.microsoft.com/office/drawing/2014/main" val="2232003216"/>
                    </a:ext>
                  </a:extLst>
                </a:gridCol>
              </a:tblGrid>
              <a:tr h="1050803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dirty="0">
                          <a:latin typeface="Jumble"/>
                        </a:rPr>
                        <a:t>Feature</a:t>
                      </a:r>
                    </a:p>
                    <a:p>
                      <a:pPr lvl="0" algn="ctr">
                        <a:buNone/>
                      </a:pPr>
                      <a:endParaRPr lang="en-US" sz="1600" b="0" dirty="0">
                        <a:latin typeface="Jumble"/>
                      </a:endParaRPr>
                    </a:p>
                  </a:txBody>
                  <a:tcPr marL="80167" marR="80167" marT="40084" marB="40084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Jumble"/>
                        </a:rPr>
                        <a:t>Tool A</a:t>
                      </a:r>
                    </a:p>
                    <a:p>
                      <a:pPr lvl="0" algn="ctr">
                        <a:buNone/>
                      </a:pPr>
                      <a:endParaRPr lang="en-US" sz="1600" b="0" dirty="0">
                        <a:latin typeface="Jumble"/>
                      </a:endParaRPr>
                    </a:p>
                  </a:txBody>
                  <a:tcPr marL="80167" marR="80167" marT="40084" marB="40084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Jumble"/>
                        </a:rPr>
                        <a:t>Tool B</a:t>
                      </a:r>
                    </a:p>
                    <a:p>
                      <a:pPr lvl="0" algn="ctr">
                        <a:buNone/>
                      </a:pPr>
                      <a:endParaRPr lang="en-US" sz="1600" b="0" dirty="0">
                        <a:latin typeface="Jumble"/>
                      </a:endParaRPr>
                    </a:p>
                  </a:txBody>
                  <a:tcPr marL="80167" marR="80167" marT="40084" marB="40084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Jumble"/>
                        </a:rPr>
                        <a:t>Tool C</a:t>
                      </a:r>
                    </a:p>
                    <a:p>
                      <a:pPr lvl="0" algn="ctr">
                        <a:buNone/>
                      </a:pPr>
                      <a:endParaRPr lang="en-US" sz="1600" b="0" dirty="0">
                        <a:latin typeface="Jumble"/>
                      </a:endParaRPr>
                    </a:p>
                  </a:txBody>
                  <a:tcPr marL="80167" marR="80167" marT="40084" marB="40084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Jumble"/>
                        </a:rPr>
                        <a:t>Email Analyzer</a:t>
                      </a:r>
                    </a:p>
                    <a:p>
                      <a:pPr lvl="0" algn="ctr">
                        <a:buNone/>
                      </a:pPr>
                      <a:endParaRPr lang="en-US" sz="1600" b="0" dirty="0">
                        <a:latin typeface="Jumble"/>
                      </a:endParaRPr>
                    </a:p>
                  </a:txBody>
                  <a:tcPr marL="80167" marR="80167" marT="40084" marB="40084" anchor="ctr"/>
                </a:tc>
                <a:extLst>
                  <a:ext uri="{0D108BD9-81ED-4DB2-BD59-A6C34878D82A}">
                    <a16:rowId xmlns:a16="http://schemas.microsoft.com/office/drawing/2014/main" val="1412558459"/>
                  </a:ext>
                </a:extLst>
              </a:tr>
              <a:tr h="96443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 dirty="0">
                          <a:latin typeface="Jumble"/>
                        </a:rPr>
                        <a:t>DNS / Spoof Check</a:t>
                      </a:r>
                      <a:endParaRPr lang="en-US" sz="1300" b="0" dirty="0">
                        <a:latin typeface="Jumble"/>
                      </a:endParaRPr>
                    </a:p>
                  </a:txBody>
                  <a:tcPr marL="80167" marR="80167" marT="40084" marB="40084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dirty="0">
                          <a:latin typeface="Jumble"/>
                        </a:rPr>
                        <a:t>✅</a:t>
                      </a:r>
                    </a:p>
                  </a:txBody>
                  <a:tcPr marL="80167" marR="80167" marT="40084" marB="40084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Jumble"/>
                        </a:rPr>
                        <a:t>❌</a:t>
                      </a:r>
                    </a:p>
                    <a:p>
                      <a:pPr lvl="0" algn="ctr">
                        <a:buNone/>
                      </a:pPr>
                      <a:endParaRPr lang="en-US" sz="1600" b="0" dirty="0">
                        <a:latin typeface="Jumble"/>
                      </a:endParaRPr>
                    </a:p>
                  </a:txBody>
                  <a:tcPr marL="80167" marR="80167" marT="40084" marB="40084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Jumble"/>
                        </a:rPr>
                        <a:t>✅</a:t>
                      </a:r>
                      <a:endParaRPr lang="en-US" sz="1600" b="0" dirty="0">
                        <a:latin typeface="Jumble"/>
                      </a:endParaRPr>
                    </a:p>
                  </a:txBody>
                  <a:tcPr marL="80167" marR="80167" marT="40084" marB="40084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Jumble"/>
                        </a:rPr>
                        <a:t>✅</a:t>
                      </a:r>
                      <a:endParaRPr lang="en-US" sz="1600" b="0" dirty="0">
                        <a:latin typeface="Jumble"/>
                      </a:endParaRPr>
                    </a:p>
                  </a:txBody>
                  <a:tcPr marL="80167" marR="80167" marT="40084" marB="40084" anchor="ctr"/>
                </a:tc>
                <a:extLst>
                  <a:ext uri="{0D108BD9-81ED-4DB2-BD59-A6C34878D82A}">
                    <a16:rowId xmlns:a16="http://schemas.microsoft.com/office/drawing/2014/main" val="3975631815"/>
                  </a:ext>
                </a:extLst>
              </a:tr>
              <a:tr h="73412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 dirty="0">
                          <a:latin typeface="Jumble"/>
                        </a:rPr>
                        <a:t>Threat Analysis</a:t>
                      </a:r>
                      <a:endParaRPr lang="en-US" sz="1300" b="0" dirty="0">
                        <a:latin typeface="Jumble"/>
                      </a:endParaRPr>
                    </a:p>
                  </a:txBody>
                  <a:tcPr marL="80167" marR="80167" marT="40084" marB="40084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 dirty="0">
                          <a:latin typeface="Jumble"/>
                        </a:rPr>
                        <a:t>❌</a:t>
                      </a:r>
                      <a:endParaRPr lang="en-US" sz="1300" b="0" dirty="0">
                        <a:latin typeface="Jumble"/>
                      </a:endParaRPr>
                    </a:p>
                  </a:txBody>
                  <a:tcPr marL="80167" marR="80167" marT="40084" marB="40084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 dirty="0">
                          <a:latin typeface="Jumble"/>
                        </a:rPr>
                        <a:t>✅</a:t>
                      </a:r>
                      <a:endParaRPr lang="en-US" sz="1300" b="0" dirty="0">
                        <a:latin typeface="Jumble"/>
                      </a:endParaRPr>
                    </a:p>
                  </a:txBody>
                  <a:tcPr marL="80167" marR="80167" marT="40084" marB="40084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 dirty="0">
                          <a:latin typeface="Jumble"/>
                        </a:rPr>
                        <a:t>❌</a:t>
                      </a:r>
                      <a:endParaRPr lang="en-US" sz="1300" b="0" dirty="0">
                        <a:latin typeface="Jumble"/>
                      </a:endParaRPr>
                    </a:p>
                  </a:txBody>
                  <a:tcPr marL="80167" marR="80167" marT="40084" marB="40084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 dirty="0">
                          <a:latin typeface="Jumble"/>
                        </a:rPr>
                        <a:t>✅</a:t>
                      </a:r>
                      <a:endParaRPr lang="en-US" sz="1300" b="0" dirty="0">
                        <a:latin typeface="Jumble"/>
                      </a:endParaRPr>
                    </a:p>
                  </a:txBody>
                  <a:tcPr marL="80167" marR="80167" marT="40084" marB="40084" anchor="ctr"/>
                </a:tc>
                <a:extLst>
                  <a:ext uri="{0D108BD9-81ED-4DB2-BD59-A6C34878D82A}">
                    <a16:rowId xmlns:a16="http://schemas.microsoft.com/office/drawing/2014/main" val="2572594404"/>
                  </a:ext>
                </a:extLst>
              </a:tr>
              <a:tr h="73412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 dirty="0">
                          <a:latin typeface="Jumble"/>
                        </a:rPr>
                        <a:t>Header Parsing</a:t>
                      </a:r>
                      <a:endParaRPr lang="en-US" sz="1300" b="0" dirty="0">
                        <a:latin typeface="Jumble"/>
                      </a:endParaRPr>
                    </a:p>
                  </a:txBody>
                  <a:tcPr marL="80167" marR="80167" marT="40084" marB="40084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 dirty="0">
                          <a:latin typeface="Jumble"/>
                        </a:rPr>
                        <a:t>❌</a:t>
                      </a:r>
                      <a:endParaRPr lang="en-US" sz="1300" b="0" dirty="0">
                        <a:latin typeface="Jumble"/>
                      </a:endParaRPr>
                    </a:p>
                  </a:txBody>
                  <a:tcPr marL="80167" marR="80167" marT="40084" marB="40084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 dirty="0">
                          <a:latin typeface="Jumble"/>
                        </a:rPr>
                        <a:t>❌</a:t>
                      </a:r>
                      <a:endParaRPr lang="en-US" sz="1300" b="0" dirty="0">
                        <a:latin typeface="Jumble"/>
                      </a:endParaRPr>
                    </a:p>
                  </a:txBody>
                  <a:tcPr marL="80167" marR="80167" marT="40084" marB="40084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 dirty="0">
                          <a:latin typeface="Jumble"/>
                        </a:rPr>
                        <a:t>✅</a:t>
                      </a:r>
                      <a:endParaRPr lang="en-US" sz="1300" b="0" dirty="0">
                        <a:latin typeface="Jumble"/>
                      </a:endParaRPr>
                    </a:p>
                  </a:txBody>
                  <a:tcPr marL="80167" marR="80167" marT="40084" marB="40084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 dirty="0">
                          <a:latin typeface="Jumble"/>
                        </a:rPr>
                        <a:t>✅</a:t>
                      </a:r>
                      <a:endParaRPr lang="en-US" sz="1300" b="0" dirty="0">
                        <a:latin typeface="Jumble"/>
                      </a:endParaRPr>
                    </a:p>
                  </a:txBody>
                  <a:tcPr marL="80167" marR="80167" marT="40084" marB="40084" anchor="ctr"/>
                </a:tc>
                <a:extLst>
                  <a:ext uri="{0D108BD9-81ED-4DB2-BD59-A6C34878D82A}">
                    <a16:rowId xmlns:a16="http://schemas.microsoft.com/office/drawing/2014/main" val="4122738303"/>
                  </a:ext>
                </a:extLst>
              </a:tr>
              <a:tr h="73412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 dirty="0">
                          <a:latin typeface="Jumble"/>
                        </a:rPr>
                        <a:t>User-Friendly UI</a:t>
                      </a:r>
                      <a:endParaRPr lang="en-US" sz="1300" b="0" dirty="0">
                        <a:latin typeface="Jumble"/>
                      </a:endParaRPr>
                    </a:p>
                  </a:txBody>
                  <a:tcPr marL="80167" marR="80167" marT="40084" marB="40084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 dirty="0">
                          <a:latin typeface="Jumble"/>
                        </a:rPr>
                        <a:t>❌</a:t>
                      </a:r>
                      <a:endParaRPr lang="en-US" sz="1300" b="0" dirty="0">
                        <a:latin typeface="Jumble"/>
                      </a:endParaRPr>
                    </a:p>
                  </a:txBody>
                  <a:tcPr marL="80167" marR="80167" marT="40084" marB="40084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 dirty="0">
                          <a:latin typeface="Jumble"/>
                        </a:rPr>
                        <a:t>✅</a:t>
                      </a:r>
                      <a:endParaRPr lang="en-US" sz="1300" b="0" dirty="0">
                        <a:latin typeface="Jumble"/>
                      </a:endParaRPr>
                    </a:p>
                  </a:txBody>
                  <a:tcPr marL="80167" marR="80167" marT="40084" marB="40084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 dirty="0">
                          <a:latin typeface="Jumble"/>
                        </a:rPr>
                        <a:t>✅</a:t>
                      </a:r>
                      <a:endParaRPr lang="en-US" sz="1300" b="0" dirty="0">
                        <a:latin typeface="Jumble"/>
                      </a:endParaRPr>
                    </a:p>
                  </a:txBody>
                  <a:tcPr marL="80167" marR="80167" marT="40084" marB="40084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 dirty="0">
                          <a:latin typeface="Jumble"/>
                        </a:rPr>
                        <a:t>✅</a:t>
                      </a:r>
                      <a:endParaRPr lang="en-US" sz="1300" b="0" dirty="0">
                        <a:latin typeface="Jumble"/>
                      </a:endParaRPr>
                    </a:p>
                  </a:txBody>
                  <a:tcPr marL="80167" marR="80167" marT="40084" marB="40084" anchor="ctr"/>
                </a:tc>
                <a:extLst>
                  <a:ext uri="{0D108BD9-81ED-4DB2-BD59-A6C34878D82A}">
                    <a16:rowId xmlns:a16="http://schemas.microsoft.com/office/drawing/2014/main" val="27634395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2537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350" y="576292"/>
            <a:ext cx="10907016" cy="922516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Problem Statement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88999" y="2343150"/>
            <a:ext cx="4873446" cy="299486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latin typeface="Jumble"/>
              <a:ea typeface="+mn-lt"/>
              <a:cs typeface="+mn-lt"/>
            </a:endParaRPr>
          </a:p>
          <a:p>
            <a:endParaRPr lang="en-US" dirty="0">
              <a:latin typeface="Jumble"/>
              <a:ea typeface="+mn-lt"/>
              <a:cs typeface="+mn-lt"/>
            </a:endParaRPr>
          </a:p>
          <a:p>
            <a:r>
              <a:rPr lang="en-US" sz="2000">
                <a:latin typeface="Jumble"/>
                <a:ea typeface="+mn-lt"/>
                <a:cs typeface="+mn-lt"/>
              </a:rPr>
              <a:t>Shortcomings of Existing Systems:</a:t>
            </a:r>
            <a:endParaRPr lang="en-US" sz="2000">
              <a:latin typeface="Jumble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Jumble"/>
                <a:ea typeface="+mn-lt"/>
                <a:cs typeface="+mn-lt"/>
              </a:rPr>
              <a:t>Lack of integration between email parsing and threat analysis.</a:t>
            </a:r>
          </a:p>
          <a:p>
            <a:pPr marL="285750" indent="-285750">
              <a:buFont typeface="Arial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Jumble"/>
                <a:ea typeface="+mn-lt"/>
                <a:cs typeface="+mn-lt"/>
              </a:rPr>
              <a:t>Limited usability for non-technical users.</a:t>
            </a:r>
            <a:endParaRPr lang="en-US">
              <a:solidFill>
                <a:schemeClr val="bg2">
                  <a:lumMod val="25000"/>
                </a:schemeClr>
              </a:solidFill>
              <a:latin typeface="Jumble"/>
            </a:endParaRP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B9D020-1E25-453D-83DF-1420ACD3968D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496321" y="2343150"/>
            <a:ext cx="4873446" cy="299085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latin typeface="Jumble"/>
              <a:ea typeface="+mn-lt"/>
              <a:cs typeface="+mn-lt"/>
            </a:endParaRPr>
          </a:p>
          <a:p>
            <a:endParaRPr lang="en-US" dirty="0">
              <a:latin typeface="Jumble"/>
              <a:ea typeface="+mn-lt"/>
              <a:cs typeface="+mn-lt"/>
            </a:endParaRPr>
          </a:p>
          <a:p>
            <a:r>
              <a:rPr lang="en-US" sz="2000" dirty="0">
                <a:latin typeface="Jumble"/>
                <a:ea typeface="+mn-lt"/>
                <a:cs typeface="+mn-lt"/>
              </a:rPr>
              <a:t>Proposed Solution:</a:t>
            </a:r>
            <a:endParaRPr lang="en-US" sz="2000" dirty="0">
              <a:latin typeface="Jumble"/>
            </a:endParaRPr>
          </a:p>
          <a:p>
            <a:pPr marL="285750" indent="-285750"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Jumble"/>
                <a:ea typeface="+mn-lt"/>
                <a:cs typeface="+mn-lt"/>
              </a:rPr>
              <a:t>Develop a unified tool combining email header parsing, spoof detection,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Jumble"/>
                <a:ea typeface="+mn-lt"/>
                <a:cs typeface="+mn-lt"/>
              </a:rPr>
              <a:t>dns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Jumble"/>
                <a:ea typeface="+mn-lt"/>
                <a:cs typeface="+mn-lt"/>
              </a:rPr>
              <a:t> check and threat analysis.</a:t>
            </a:r>
            <a:endParaRPr lang="en-US" dirty="0">
              <a:solidFill>
                <a:schemeClr val="bg2">
                  <a:lumMod val="25000"/>
                </a:schemeClr>
              </a:solidFill>
              <a:latin typeface="Jumble"/>
            </a:endParaRPr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D3542AA-82FB-8DD5-2A66-7F47BFF880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B9EEEB-17BB-C5D5-CDC9-3494B4729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350" y="576292"/>
            <a:ext cx="10907016" cy="922516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Solution Approach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4D6DA3F-EA1B-C232-77E4-39A411FFB7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6653" y="2500805"/>
            <a:ext cx="6604976" cy="283721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Jumble"/>
                <a:ea typeface="+mn-lt"/>
                <a:cs typeface="+mn-lt"/>
              </a:rPr>
              <a:t>Email Header Parsing:</a:t>
            </a:r>
            <a:endParaRPr lang="en-US" sz="2000" dirty="0">
              <a:solidFill>
                <a:schemeClr val="bg2">
                  <a:lumMod val="25000"/>
                </a:schemeClr>
              </a:solidFill>
              <a:latin typeface="Jumble"/>
            </a:endParaRPr>
          </a:p>
          <a:p>
            <a:pPr marL="285750" indent="-285750">
              <a:buFont typeface="Arial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Jumble"/>
                <a:ea typeface="+mn-lt"/>
                <a:cs typeface="+mn-lt"/>
              </a:rPr>
              <a:t>Extract and analyze sender, recipient, and server details.</a:t>
            </a:r>
            <a:endParaRPr lang="en-US" sz="2000" dirty="0">
              <a:solidFill>
                <a:schemeClr val="bg2">
                  <a:lumMod val="25000"/>
                </a:schemeClr>
              </a:solidFill>
              <a:latin typeface="Jumble"/>
            </a:endParaRPr>
          </a:p>
          <a:p>
            <a:pPr marL="285750" indent="-285750">
              <a:buFont typeface="Arial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Jumble"/>
                <a:ea typeface="+mn-lt"/>
                <a:cs typeface="+mn-lt"/>
              </a:rPr>
              <a:t>Spoof Check:</a:t>
            </a:r>
            <a:endParaRPr lang="en-US" sz="2000" dirty="0">
              <a:solidFill>
                <a:schemeClr val="bg2">
                  <a:lumMod val="25000"/>
                </a:schemeClr>
              </a:solidFill>
              <a:latin typeface="Jumble"/>
            </a:endParaRPr>
          </a:p>
          <a:p>
            <a:pPr marL="285750" indent="-285750">
              <a:buFont typeface="Arial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Jumble"/>
                <a:ea typeface="+mn-lt"/>
                <a:cs typeface="+mn-lt"/>
              </a:rPr>
              <a:t>Validate SPF, DKIM, and DMARC records.</a:t>
            </a:r>
            <a:endParaRPr lang="en-US" sz="2000" dirty="0">
              <a:solidFill>
                <a:schemeClr val="bg2">
                  <a:lumMod val="25000"/>
                </a:schemeClr>
              </a:solidFill>
              <a:latin typeface="Jumble"/>
            </a:endParaRPr>
          </a:p>
          <a:p>
            <a:pPr marL="285750" indent="-285750">
              <a:buFont typeface="Arial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Jumble"/>
              </a:rPr>
              <a:t>DNS Check:</a:t>
            </a:r>
          </a:p>
          <a:p>
            <a:pPr marL="285750" indent="-285750"/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Jumble"/>
                <a:ea typeface="+mn-lt"/>
                <a:cs typeface="+mn-lt"/>
              </a:rPr>
              <a:t>Validate sender's domain through DNS lookups.</a:t>
            </a:r>
            <a:endParaRPr lang="en-US" dirty="0"/>
          </a:p>
          <a:p>
            <a:pPr marL="285750" indent="-285750">
              <a:buFont typeface="Arial"/>
            </a:pPr>
            <a:endParaRPr lang="en-US" dirty="0"/>
          </a:p>
          <a:p>
            <a:pPr marL="285750" indent="-285750">
              <a:buFont typeface="Arial"/>
            </a:pPr>
            <a:endParaRPr lang="en-US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2C135-A7AC-32CB-237C-66CCE1BD354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296275" y="2816115"/>
            <a:ext cx="3062967" cy="2517885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Jumble"/>
                <a:ea typeface="+mn-lt"/>
                <a:cs typeface="+mn-lt"/>
              </a:rPr>
              <a:t>Frontend Development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Jumble"/>
                <a:ea typeface="+mn-lt"/>
                <a:cs typeface="+mn-lt"/>
              </a:rPr>
              <a:t>:</a:t>
            </a:r>
          </a:p>
          <a:p>
            <a:pPr>
              <a:buFont typeface="Arial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Jumble"/>
                <a:ea typeface="+mn-lt"/>
                <a:cs typeface="+mn-lt"/>
              </a:rPr>
              <a:t>Create an interactive interface for result visualization.</a:t>
            </a:r>
          </a:p>
          <a:p>
            <a:pPr>
              <a:buFont typeface="Arial"/>
              <a:buChar char="•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Jumble"/>
              </a:rPr>
              <a:t>Chatbot integration for any queries and help.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666D3-AEBC-3481-2B8F-AB51BE3937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851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C21768-96CF-05EB-0BAD-BA4141757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66851-B069-8589-5ED5-C0DFEE9D1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077710"/>
            <a:ext cx="4269017" cy="2109186"/>
          </a:xfrm>
        </p:spPr>
        <p:txBody>
          <a:bodyPr anchor="ctr">
            <a:normAutofit fontScale="90000"/>
          </a:bodyPr>
          <a:lstStyle/>
          <a:p>
            <a:r>
              <a:rPr lang="en-US" sz="2400" b="1">
                <a:ea typeface="+mj-lt"/>
                <a:cs typeface="+mj-lt"/>
              </a:rPr>
              <a:t>Tools</a:t>
            </a:r>
            <a:r>
              <a:rPr lang="en-US" sz="2400">
                <a:ea typeface="+mj-lt"/>
                <a:cs typeface="+mj-lt"/>
              </a:rPr>
              <a:t>:</a:t>
            </a:r>
            <a:br>
              <a:rPr lang="en-US" sz="2400" dirty="0">
                <a:ea typeface="+mj-lt"/>
                <a:cs typeface="+mj-lt"/>
              </a:rPr>
            </a:b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>
                <a:solidFill>
                  <a:schemeClr val="bg2">
                    <a:lumMod val="25000"/>
                  </a:schemeClr>
                </a:solidFill>
                <a:ea typeface="+mj-lt"/>
                <a:cs typeface="+mj-lt"/>
              </a:rPr>
              <a:t>Backend: Python, Django</a:t>
            </a:r>
            <a:endParaRPr lang="en-US" sz="240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400">
                <a:solidFill>
                  <a:schemeClr val="bg2">
                    <a:lumMod val="25000"/>
                  </a:schemeClr>
                </a:solidFill>
                <a:ea typeface="+mj-lt"/>
                <a:cs typeface="+mj-lt"/>
              </a:rPr>
              <a:t>API: VirusTotal, Google Gemini</a:t>
            </a:r>
            <a:endParaRPr lang="en-US" sz="240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400">
                <a:solidFill>
                  <a:schemeClr val="bg2">
                    <a:lumMod val="25000"/>
                  </a:schemeClr>
                </a:solidFill>
                <a:ea typeface="+mj-lt"/>
                <a:cs typeface="+mj-lt"/>
              </a:rPr>
              <a:t>Frontend: HTML, CSS, JavaScript</a:t>
            </a:r>
            <a:endParaRPr lang="en-US" sz="2400">
              <a:solidFill>
                <a:schemeClr val="bg2">
                  <a:lumMod val="25000"/>
                </a:schemeClr>
              </a:solidFill>
            </a:endParaRPr>
          </a:p>
          <a:p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527CE-284D-A3F6-4256-BBF0B333F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FF541DD6-3830-DCD0-AF24-6C6EDBA1B1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0701108"/>
              </p:ext>
            </p:extLst>
          </p:nvPr>
        </p:nvGraphicFramePr>
        <p:xfrm>
          <a:off x="5065874" y="1188921"/>
          <a:ext cx="6653157" cy="4281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58" name="TextBox 357">
            <a:extLst>
              <a:ext uri="{FF2B5EF4-FFF2-40B4-BE49-F238E27FC236}">
                <a16:creationId xmlns:a16="http://schemas.microsoft.com/office/drawing/2014/main" id="{84850D82-7AD1-54FC-D251-41D17E24DCC5}"/>
              </a:ext>
            </a:extLst>
          </p:cNvPr>
          <p:cNvSpPr txBox="1"/>
          <p:nvPr/>
        </p:nvSpPr>
        <p:spPr>
          <a:xfrm>
            <a:off x="7580586" y="1353206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latin typeface="Jumble"/>
              </a:rPr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301728180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89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8698DA"/>
      </a:accent1>
      <a:accent2>
        <a:srgbClr val="9EE0F8"/>
      </a:accent2>
      <a:accent3>
        <a:srgbClr val="C1F088"/>
      </a:accent3>
      <a:accent4>
        <a:srgbClr val="A4E4D2"/>
      </a:accent4>
      <a:accent5>
        <a:srgbClr val="FFBF8F"/>
      </a:accent5>
      <a:accent6>
        <a:srgbClr val="FABBB0"/>
      </a:accent6>
      <a:hlink>
        <a:srgbClr val="56C7AA"/>
      </a:hlink>
      <a:folHlink>
        <a:srgbClr val="59A8D1"/>
      </a:folHlink>
    </a:clrScheme>
    <a:fontScheme name="Custom 74">
      <a:majorFont>
        <a:latin typeface="Jumble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596226_Win32_SL_V6" id="{D9DA734B-CC3F-4DBB-B6FE-0BB140309365}" vid="{69AD8D68-423B-4DFD-8A07-EF38EEF8EBC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89">
    <a:dk1>
      <a:sysClr val="windowText" lastClr="000000"/>
    </a:dk1>
    <a:lt1>
      <a:sysClr val="window" lastClr="FFFFFF"/>
    </a:lt1>
    <a:dk2>
      <a:srgbClr val="212745"/>
    </a:dk2>
    <a:lt2>
      <a:srgbClr val="B4DCFA"/>
    </a:lt2>
    <a:accent1>
      <a:srgbClr val="8698DA"/>
    </a:accent1>
    <a:accent2>
      <a:srgbClr val="9EE0F8"/>
    </a:accent2>
    <a:accent3>
      <a:srgbClr val="C1F088"/>
    </a:accent3>
    <a:accent4>
      <a:srgbClr val="A4E4D2"/>
    </a:accent4>
    <a:accent5>
      <a:srgbClr val="FFBF8F"/>
    </a:accent5>
    <a:accent6>
      <a:srgbClr val="FABBB0"/>
    </a:accent6>
    <a:hlink>
      <a:srgbClr val="56C7AA"/>
    </a:hlink>
    <a:folHlink>
      <a:srgbClr val="59A8D1"/>
    </a:folHlink>
  </a:clrScheme>
</a:themeOverride>
</file>

<file path=ppt/theme/themeOverride2.xml><?xml version="1.0" encoding="utf-8"?>
<a:themeOverride xmlns:a="http://schemas.openxmlformats.org/drawingml/2006/main">
  <a:clrScheme name="Custom 89">
    <a:dk1>
      <a:sysClr val="windowText" lastClr="000000"/>
    </a:dk1>
    <a:lt1>
      <a:sysClr val="window" lastClr="FFFFFF"/>
    </a:lt1>
    <a:dk2>
      <a:srgbClr val="212745"/>
    </a:dk2>
    <a:lt2>
      <a:srgbClr val="B4DCFA"/>
    </a:lt2>
    <a:accent1>
      <a:srgbClr val="8698DA"/>
    </a:accent1>
    <a:accent2>
      <a:srgbClr val="9EE0F8"/>
    </a:accent2>
    <a:accent3>
      <a:srgbClr val="C1F088"/>
    </a:accent3>
    <a:accent4>
      <a:srgbClr val="A4E4D2"/>
    </a:accent4>
    <a:accent5>
      <a:srgbClr val="FFBF8F"/>
    </a:accent5>
    <a:accent6>
      <a:srgbClr val="FABBB0"/>
    </a:accent6>
    <a:hlink>
      <a:srgbClr val="56C7AA"/>
    </a:hlink>
    <a:folHlink>
      <a:srgbClr val="59A8D1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D1CFE71-3FEB-410F-B4FF-3D986B4B64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6239674-1887-41DB-914A-BD2B863063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681AD4F-527A-4A88-9D9F-EFDB01771BD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427</Words>
  <Application>Microsoft Office PowerPoint</Application>
  <PresentationFormat>Widescreen</PresentationFormat>
  <Paragraphs>127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Custom</vt:lpstr>
      <vt:lpstr>Email Anlayzer Presentation of project work By:-  Priya Kumari : 2100460100085 Suhani Yadav : 2100460100109  Harsh Katiyar : 2100460100053 Anupam : 2100460100023 Harsh Kumar Gupta : 2200460109010 Under guidance of :- Name of guide   : neetu Kumari </vt:lpstr>
      <vt:lpstr>Outlines</vt:lpstr>
      <vt:lpstr>Introduction:           Objective:   To develop a Python Django-based web app to analyze email headers, check for spoofing and dns records, and scan URLs/attachments using the VirusTotal API with google gemini chatbot intergration. </vt:lpstr>
      <vt:lpstr>Literature Survey  Tool A: Detects email spoofing through email headers. Technique: SPF, DKIM, and DMARC validation. Example: Tools like MXToolbox or Postmark.  Tool B: Scans URLs and attachments for threats. Technique: Signature-based malware detection using VirusTotal or other static analysis tools. Example: VirusTotal Scanner.  Tool C: Visualizes email headers for easier analysis. Technique: Graphical visualization of email paths and server hops. Example: Google’s Message Header Analyzer. </vt:lpstr>
      <vt:lpstr>Inferences Drawn from Literature Survey</vt:lpstr>
      <vt:lpstr>Comparative Analysis of Existing Systems </vt:lpstr>
      <vt:lpstr>Problem Statement</vt:lpstr>
      <vt:lpstr>Solution Approach</vt:lpstr>
      <vt:lpstr>Tools:  Backend: Python, Django API: VirusTotal, Google Gemini Frontend: HTML, CSS, JavaScript </vt:lpstr>
      <vt:lpstr>Real-World Applications</vt:lpstr>
      <vt:lpstr>Software and Hardware Requirements</vt:lpstr>
      <vt:lpstr>Modules and Architectural Description  Modules: Email Parser: Extract header data. DNS / Spoof Check: Validate SPF, DKIM, DMARC And DNS Record Threat Scanner: Interface with VirusTotal API. Chatbot : Google Gimini Frontend: Display results.  Architecture: Modular Django-based architecture with REST APIs. </vt:lpstr>
      <vt:lpstr>Project Progress Status  Completed: Header parsing and spoof checking(Basic). VirusTotal integration for threat analysis Chatbot for help and support.  Pending: Header parsing and spoof checking(Robust). Finalizing frontend UI. Testing and debugging.  </vt:lpstr>
      <vt:lpstr>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527</cp:revision>
  <dcterms:created xsi:type="dcterms:W3CDTF">2024-11-15T10:23:28Z</dcterms:created>
  <dcterms:modified xsi:type="dcterms:W3CDTF">2024-11-15T15:16:28Z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